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tiff" ContentType="image/tiff"/>
  <Default Extension="jpg" ContentType="image/jp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4.xml" ContentType="application/vnd.openxmlformats-officedocument.theme+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theme/theme5.xml" ContentType="application/vnd.openxmlformats-officedocument.theme+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theme/theme6.xml" ContentType="application/vnd.openxmlformats-officedocument.theme+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media/image32.jpg" ContentType="image/jpeg"/>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09" r:id="rId1"/>
    <p:sldMasterId id="2147484015" r:id="rId2"/>
    <p:sldMasterId id="2147484035" r:id="rId3"/>
    <p:sldMasterId id="2147484051" r:id="rId4"/>
    <p:sldMasterId id="2147484066" r:id="rId5"/>
    <p:sldMasterId id="2147484077" r:id="rId6"/>
    <p:sldMasterId id="2147484089" r:id="rId7"/>
  </p:sldMasterIdLst>
  <p:notesMasterIdLst>
    <p:notesMasterId r:id="rId99"/>
  </p:notesMasterIdLst>
  <p:handoutMasterIdLst>
    <p:handoutMasterId r:id="rId100"/>
  </p:handoutMasterIdLst>
  <p:sldIdLst>
    <p:sldId id="2877" r:id="rId8"/>
    <p:sldId id="2878" r:id="rId9"/>
    <p:sldId id="3014" r:id="rId10"/>
    <p:sldId id="3081" r:id="rId11"/>
    <p:sldId id="3070" r:id="rId12"/>
    <p:sldId id="3071" r:id="rId13"/>
    <p:sldId id="260" r:id="rId14"/>
    <p:sldId id="261" r:id="rId15"/>
    <p:sldId id="3072" r:id="rId16"/>
    <p:sldId id="265" r:id="rId17"/>
    <p:sldId id="1704" r:id="rId18"/>
    <p:sldId id="3031" r:id="rId19"/>
    <p:sldId id="3058" r:id="rId20"/>
    <p:sldId id="3015" r:id="rId21"/>
    <p:sldId id="2933" r:id="rId22"/>
    <p:sldId id="3016" r:id="rId23"/>
    <p:sldId id="3088" r:id="rId24"/>
    <p:sldId id="2883" r:id="rId25"/>
    <p:sldId id="3082" r:id="rId26"/>
    <p:sldId id="3078" r:id="rId27"/>
    <p:sldId id="3075" r:id="rId28"/>
    <p:sldId id="3079" r:id="rId29"/>
    <p:sldId id="3090" r:id="rId30"/>
    <p:sldId id="3093" r:id="rId31"/>
    <p:sldId id="3094" r:id="rId32"/>
    <p:sldId id="3074" r:id="rId33"/>
    <p:sldId id="3091" r:id="rId34"/>
    <p:sldId id="3017" r:id="rId35"/>
    <p:sldId id="2991" r:id="rId36"/>
    <p:sldId id="619" r:id="rId37"/>
    <p:sldId id="2972" r:id="rId38"/>
    <p:sldId id="288" r:id="rId39"/>
    <p:sldId id="3080" r:id="rId40"/>
    <p:sldId id="3095" r:id="rId41"/>
    <p:sldId id="3096" r:id="rId42"/>
    <p:sldId id="2886" r:id="rId43"/>
    <p:sldId id="2988" r:id="rId44"/>
    <p:sldId id="343" r:id="rId45"/>
    <p:sldId id="2973" r:id="rId46"/>
    <p:sldId id="2974" r:id="rId47"/>
    <p:sldId id="2994" r:id="rId48"/>
    <p:sldId id="447" r:id="rId49"/>
    <p:sldId id="3018" r:id="rId50"/>
    <p:sldId id="3019" r:id="rId51"/>
    <p:sldId id="3083" r:id="rId52"/>
    <p:sldId id="2958" r:id="rId53"/>
    <p:sldId id="2891" r:id="rId54"/>
    <p:sldId id="458" r:id="rId55"/>
    <p:sldId id="258" r:id="rId56"/>
    <p:sldId id="2976" r:id="rId57"/>
    <p:sldId id="3023" r:id="rId58"/>
    <p:sldId id="2979" r:id="rId59"/>
    <p:sldId id="2851" r:id="rId60"/>
    <p:sldId id="2845" r:id="rId61"/>
    <p:sldId id="2830" r:id="rId62"/>
    <p:sldId id="2925" r:id="rId63"/>
    <p:sldId id="654" r:id="rId64"/>
    <p:sldId id="655" r:id="rId65"/>
    <p:sldId id="664" r:id="rId66"/>
    <p:sldId id="659" r:id="rId67"/>
    <p:sldId id="660" r:id="rId68"/>
    <p:sldId id="663" r:id="rId69"/>
    <p:sldId id="292" r:id="rId70"/>
    <p:sldId id="293" r:id="rId71"/>
    <p:sldId id="294" r:id="rId72"/>
    <p:sldId id="295" r:id="rId73"/>
    <p:sldId id="296" r:id="rId74"/>
    <p:sldId id="297" r:id="rId75"/>
    <p:sldId id="298" r:id="rId76"/>
    <p:sldId id="665" r:id="rId77"/>
    <p:sldId id="3098" r:id="rId78"/>
    <p:sldId id="3030" r:id="rId79"/>
    <p:sldId id="1082" r:id="rId80"/>
    <p:sldId id="3008" r:id="rId81"/>
    <p:sldId id="2852" r:id="rId82"/>
    <p:sldId id="2963" r:id="rId83"/>
    <p:sldId id="268" r:id="rId84"/>
    <p:sldId id="2897" r:id="rId85"/>
    <p:sldId id="272" r:id="rId86"/>
    <p:sldId id="3087" r:id="rId87"/>
    <p:sldId id="270" r:id="rId88"/>
    <p:sldId id="2899" r:id="rId89"/>
    <p:sldId id="2927" r:id="rId90"/>
    <p:sldId id="2901" r:id="rId91"/>
    <p:sldId id="263" r:id="rId92"/>
    <p:sldId id="3005" r:id="rId93"/>
    <p:sldId id="667" r:id="rId94"/>
    <p:sldId id="661" r:id="rId95"/>
    <p:sldId id="278" r:id="rId96"/>
    <p:sldId id="291" r:id="rId97"/>
    <p:sldId id="3084" r:id="rId98"/>
  </p:sldIdLst>
  <p:sldSz cx="9906000" cy="6858000" type="A4"/>
  <p:notesSz cx="6669088" cy="9926638"/>
  <p:defaultTextStyle>
    <a:defPPr>
      <a:defRPr lang="en-US"/>
    </a:defPPr>
    <a:lvl1pPr algn="l" defTabSz="912813" rtl="0" fontAlgn="base">
      <a:spcBef>
        <a:spcPct val="0"/>
      </a:spcBef>
      <a:spcAft>
        <a:spcPct val="0"/>
      </a:spcAft>
      <a:defRPr sz="2400" kern="1200">
        <a:solidFill>
          <a:schemeClr val="tx1"/>
        </a:solidFill>
        <a:latin typeface="Arial" charset="0"/>
        <a:ea typeface="MS PGothic" pitchFamily="34" charset="-128"/>
        <a:cs typeface="Arial" charset="0"/>
      </a:defRPr>
    </a:lvl1pPr>
    <a:lvl2pPr marL="455613" indent="1588" algn="l" defTabSz="912813" rtl="0" fontAlgn="base">
      <a:spcBef>
        <a:spcPct val="0"/>
      </a:spcBef>
      <a:spcAft>
        <a:spcPct val="0"/>
      </a:spcAft>
      <a:defRPr sz="2400" kern="1200">
        <a:solidFill>
          <a:schemeClr val="tx1"/>
        </a:solidFill>
        <a:latin typeface="Arial" charset="0"/>
        <a:ea typeface="MS PGothic" pitchFamily="34" charset="-128"/>
        <a:cs typeface="Arial" charset="0"/>
      </a:defRPr>
    </a:lvl2pPr>
    <a:lvl3pPr marL="912813" indent="1588" algn="l" defTabSz="912813" rtl="0" fontAlgn="base">
      <a:spcBef>
        <a:spcPct val="0"/>
      </a:spcBef>
      <a:spcAft>
        <a:spcPct val="0"/>
      </a:spcAft>
      <a:defRPr sz="2400" kern="1200">
        <a:solidFill>
          <a:schemeClr val="tx1"/>
        </a:solidFill>
        <a:latin typeface="Arial" charset="0"/>
        <a:ea typeface="MS PGothic" pitchFamily="34" charset="-128"/>
        <a:cs typeface="Arial" charset="0"/>
      </a:defRPr>
    </a:lvl3pPr>
    <a:lvl4pPr marL="1368425" indent="3175" algn="l" defTabSz="912813" rtl="0" fontAlgn="base">
      <a:spcBef>
        <a:spcPct val="0"/>
      </a:spcBef>
      <a:spcAft>
        <a:spcPct val="0"/>
      </a:spcAft>
      <a:defRPr sz="2400" kern="1200">
        <a:solidFill>
          <a:schemeClr val="tx1"/>
        </a:solidFill>
        <a:latin typeface="Arial" charset="0"/>
        <a:ea typeface="MS PGothic" pitchFamily="34" charset="-128"/>
        <a:cs typeface="Arial" charset="0"/>
      </a:defRPr>
    </a:lvl4pPr>
    <a:lvl5pPr marL="1825625" indent="3175" algn="l" defTabSz="912813" rtl="0" fontAlgn="base">
      <a:spcBef>
        <a:spcPct val="0"/>
      </a:spcBef>
      <a:spcAft>
        <a:spcPct val="0"/>
      </a:spcAft>
      <a:defRPr sz="2400" kern="1200">
        <a:solidFill>
          <a:schemeClr val="tx1"/>
        </a:solidFill>
        <a:latin typeface="Arial" charset="0"/>
        <a:ea typeface="MS PGothic" pitchFamily="34" charset="-128"/>
        <a:cs typeface="Arial" charset="0"/>
      </a:defRPr>
    </a:lvl5pPr>
    <a:lvl6pPr marL="2286000" algn="l" defTabSz="914400" rtl="0" eaLnBrk="1" latinLnBrk="0" hangingPunct="1">
      <a:defRPr sz="2400" kern="1200">
        <a:solidFill>
          <a:schemeClr val="tx1"/>
        </a:solidFill>
        <a:latin typeface="Arial" charset="0"/>
        <a:ea typeface="MS PGothic" pitchFamily="34" charset="-128"/>
        <a:cs typeface="Arial" charset="0"/>
      </a:defRPr>
    </a:lvl6pPr>
    <a:lvl7pPr marL="2743200" algn="l" defTabSz="914400" rtl="0" eaLnBrk="1" latinLnBrk="0" hangingPunct="1">
      <a:defRPr sz="2400" kern="1200">
        <a:solidFill>
          <a:schemeClr val="tx1"/>
        </a:solidFill>
        <a:latin typeface="Arial" charset="0"/>
        <a:ea typeface="MS PGothic" pitchFamily="34" charset="-128"/>
        <a:cs typeface="Arial" charset="0"/>
      </a:defRPr>
    </a:lvl7pPr>
    <a:lvl8pPr marL="3200400" algn="l" defTabSz="914400" rtl="0" eaLnBrk="1" latinLnBrk="0" hangingPunct="1">
      <a:defRPr sz="2400" kern="1200">
        <a:solidFill>
          <a:schemeClr val="tx1"/>
        </a:solidFill>
        <a:latin typeface="Arial" charset="0"/>
        <a:ea typeface="MS PGothic" pitchFamily="34" charset="-128"/>
        <a:cs typeface="Arial" charset="0"/>
      </a:defRPr>
    </a:lvl8pPr>
    <a:lvl9pPr marL="3657600" algn="l" defTabSz="914400" rtl="0" eaLnBrk="1" latinLnBrk="0" hangingPunct="1">
      <a:defRPr sz="2400" kern="1200">
        <a:solidFill>
          <a:schemeClr val="tx1"/>
        </a:solidFill>
        <a:latin typeface="Arial" charset="0"/>
        <a:ea typeface="MS PGothic" pitchFamily="34" charset="-128"/>
        <a:cs typeface="Arial" charset="0"/>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 uri="{2D200454-40CA-4A62-9FC3-DE9A4176ACB9}">
      <p15:notesGuideLst xmlns:p15="http://schemas.microsoft.com/office/powerpoint/2012/main">
        <p15:guide id="1" orient="horz" pos="3127">
          <p15:clr>
            <a:srgbClr val="A4A3A4"/>
          </p15:clr>
        </p15:guide>
        <p15:guide id="2" pos="210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432FF"/>
    <a:srgbClr val="000090"/>
    <a:srgbClr val="297FF5"/>
    <a:srgbClr val="00863D"/>
    <a:srgbClr val="FFFFAC"/>
    <a:srgbClr val="FFE7E6"/>
    <a:srgbClr val="FFF397"/>
    <a:srgbClr val="800080"/>
    <a:srgbClr val="FF7C80"/>
    <a:srgbClr val="FF50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269D01E-BC32-4049-B463-5C60D7B0CCD2}" styleName="Themed Style 2 - Acc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098" autoAdjust="0"/>
    <p:restoredTop sz="86398" autoAdjust="0"/>
  </p:normalViewPr>
  <p:slideViewPr>
    <p:cSldViewPr>
      <p:cViewPr varScale="1">
        <p:scale>
          <a:sx n="113" d="100"/>
          <a:sy n="113" d="100"/>
        </p:scale>
        <p:origin x="920" y="176"/>
      </p:cViewPr>
      <p:guideLst>
        <p:guide orient="horz" pos="2160"/>
        <p:guide pos="312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00" d="100"/>
        <a:sy n="100" d="100"/>
      </p:scale>
      <p:origin x="0" y="0"/>
    </p:cViewPr>
  </p:sorterViewPr>
  <p:notesViewPr>
    <p:cSldViewPr>
      <p:cViewPr varScale="1">
        <p:scale>
          <a:sx n="74" d="100"/>
          <a:sy n="74" d="100"/>
        </p:scale>
        <p:origin x="-2872" y="-112"/>
      </p:cViewPr>
      <p:guideLst>
        <p:guide orient="horz" pos="3127"/>
        <p:guide pos="2101"/>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19.xml"/><Relationship Id="rId21" Type="http://schemas.openxmlformats.org/officeDocument/2006/relationships/slide" Target="slides/slide14.xml"/><Relationship Id="rId42" Type="http://schemas.openxmlformats.org/officeDocument/2006/relationships/slide" Target="slides/slide35.xml"/><Relationship Id="rId47" Type="http://schemas.openxmlformats.org/officeDocument/2006/relationships/slide" Target="slides/slide40.xml"/><Relationship Id="rId63" Type="http://schemas.openxmlformats.org/officeDocument/2006/relationships/slide" Target="slides/slide56.xml"/><Relationship Id="rId68" Type="http://schemas.openxmlformats.org/officeDocument/2006/relationships/slide" Target="slides/slide61.xml"/><Relationship Id="rId84" Type="http://schemas.openxmlformats.org/officeDocument/2006/relationships/slide" Target="slides/slide77.xml"/><Relationship Id="rId89" Type="http://schemas.openxmlformats.org/officeDocument/2006/relationships/slide" Target="slides/slide82.xml"/><Relationship Id="rId16" Type="http://schemas.openxmlformats.org/officeDocument/2006/relationships/slide" Target="slides/slide9.xml"/><Relationship Id="rId11" Type="http://schemas.openxmlformats.org/officeDocument/2006/relationships/slide" Target="slides/slide4.xml"/><Relationship Id="rId32" Type="http://schemas.openxmlformats.org/officeDocument/2006/relationships/slide" Target="slides/slide25.xml"/><Relationship Id="rId37" Type="http://schemas.openxmlformats.org/officeDocument/2006/relationships/slide" Target="slides/slide30.xml"/><Relationship Id="rId53" Type="http://schemas.openxmlformats.org/officeDocument/2006/relationships/slide" Target="slides/slide46.xml"/><Relationship Id="rId58" Type="http://schemas.openxmlformats.org/officeDocument/2006/relationships/slide" Target="slides/slide51.xml"/><Relationship Id="rId74" Type="http://schemas.openxmlformats.org/officeDocument/2006/relationships/slide" Target="slides/slide67.xml"/><Relationship Id="rId79" Type="http://schemas.openxmlformats.org/officeDocument/2006/relationships/slide" Target="slides/slide72.xml"/><Relationship Id="rId102" Type="http://schemas.openxmlformats.org/officeDocument/2006/relationships/viewProps" Target="viewProps.xml"/><Relationship Id="rId5" Type="http://schemas.openxmlformats.org/officeDocument/2006/relationships/slideMaster" Target="slideMasters/slideMaster5.xml"/><Relationship Id="rId90" Type="http://schemas.openxmlformats.org/officeDocument/2006/relationships/slide" Target="slides/slide83.xml"/><Relationship Id="rId95" Type="http://schemas.openxmlformats.org/officeDocument/2006/relationships/slide" Target="slides/slide88.xml"/><Relationship Id="rId22" Type="http://schemas.openxmlformats.org/officeDocument/2006/relationships/slide" Target="slides/slide15.xml"/><Relationship Id="rId27" Type="http://schemas.openxmlformats.org/officeDocument/2006/relationships/slide" Target="slides/slide20.xml"/><Relationship Id="rId43" Type="http://schemas.openxmlformats.org/officeDocument/2006/relationships/slide" Target="slides/slide36.xml"/><Relationship Id="rId48" Type="http://schemas.openxmlformats.org/officeDocument/2006/relationships/slide" Target="slides/slide41.xml"/><Relationship Id="rId64" Type="http://schemas.openxmlformats.org/officeDocument/2006/relationships/slide" Target="slides/slide57.xml"/><Relationship Id="rId69" Type="http://schemas.openxmlformats.org/officeDocument/2006/relationships/slide" Target="slides/slide62.xml"/><Relationship Id="rId80" Type="http://schemas.openxmlformats.org/officeDocument/2006/relationships/slide" Target="slides/slide73.xml"/><Relationship Id="rId85" Type="http://schemas.openxmlformats.org/officeDocument/2006/relationships/slide" Target="slides/slide78.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slide" Target="slides/slide31.xml"/><Relationship Id="rId46" Type="http://schemas.openxmlformats.org/officeDocument/2006/relationships/slide" Target="slides/slide39.xml"/><Relationship Id="rId59" Type="http://schemas.openxmlformats.org/officeDocument/2006/relationships/slide" Target="slides/slide52.xml"/><Relationship Id="rId67" Type="http://schemas.openxmlformats.org/officeDocument/2006/relationships/slide" Target="slides/slide60.xml"/><Relationship Id="rId103" Type="http://schemas.openxmlformats.org/officeDocument/2006/relationships/theme" Target="theme/theme1.xml"/><Relationship Id="rId20" Type="http://schemas.openxmlformats.org/officeDocument/2006/relationships/slide" Target="slides/slide13.xml"/><Relationship Id="rId41" Type="http://schemas.openxmlformats.org/officeDocument/2006/relationships/slide" Target="slides/slide34.xml"/><Relationship Id="rId54" Type="http://schemas.openxmlformats.org/officeDocument/2006/relationships/slide" Target="slides/slide47.xml"/><Relationship Id="rId62" Type="http://schemas.openxmlformats.org/officeDocument/2006/relationships/slide" Target="slides/slide55.xml"/><Relationship Id="rId70" Type="http://schemas.openxmlformats.org/officeDocument/2006/relationships/slide" Target="slides/slide63.xml"/><Relationship Id="rId75" Type="http://schemas.openxmlformats.org/officeDocument/2006/relationships/slide" Target="slides/slide68.xml"/><Relationship Id="rId83" Type="http://schemas.openxmlformats.org/officeDocument/2006/relationships/slide" Target="slides/slide76.xml"/><Relationship Id="rId88" Type="http://schemas.openxmlformats.org/officeDocument/2006/relationships/slide" Target="slides/slide81.xml"/><Relationship Id="rId91" Type="http://schemas.openxmlformats.org/officeDocument/2006/relationships/slide" Target="slides/slide84.xml"/><Relationship Id="rId96" Type="http://schemas.openxmlformats.org/officeDocument/2006/relationships/slide" Target="slides/slide89.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49" Type="http://schemas.openxmlformats.org/officeDocument/2006/relationships/slide" Target="slides/slide42.xml"/><Relationship Id="rId57" Type="http://schemas.openxmlformats.org/officeDocument/2006/relationships/slide" Target="slides/slide50.xml"/><Relationship Id="rId10" Type="http://schemas.openxmlformats.org/officeDocument/2006/relationships/slide" Target="slides/slide3.xml"/><Relationship Id="rId31" Type="http://schemas.openxmlformats.org/officeDocument/2006/relationships/slide" Target="slides/slide24.xml"/><Relationship Id="rId44" Type="http://schemas.openxmlformats.org/officeDocument/2006/relationships/slide" Target="slides/slide37.xml"/><Relationship Id="rId52" Type="http://schemas.openxmlformats.org/officeDocument/2006/relationships/slide" Target="slides/slide45.xml"/><Relationship Id="rId60" Type="http://schemas.openxmlformats.org/officeDocument/2006/relationships/slide" Target="slides/slide53.xml"/><Relationship Id="rId65" Type="http://schemas.openxmlformats.org/officeDocument/2006/relationships/slide" Target="slides/slide58.xml"/><Relationship Id="rId73" Type="http://schemas.openxmlformats.org/officeDocument/2006/relationships/slide" Target="slides/slide66.xml"/><Relationship Id="rId78" Type="http://schemas.openxmlformats.org/officeDocument/2006/relationships/slide" Target="slides/slide71.xml"/><Relationship Id="rId81" Type="http://schemas.openxmlformats.org/officeDocument/2006/relationships/slide" Target="slides/slide74.xml"/><Relationship Id="rId86" Type="http://schemas.openxmlformats.org/officeDocument/2006/relationships/slide" Target="slides/slide79.xml"/><Relationship Id="rId94" Type="http://schemas.openxmlformats.org/officeDocument/2006/relationships/slide" Target="slides/slide87.xml"/><Relationship Id="rId99" Type="http://schemas.openxmlformats.org/officeDocument/2006/relationships/notesMaster" Target="notesMasters/notesMaster1.xml"/><Relationship Id="rId101"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2.xml"/><Relationship Id="rId13" Type="http://schemas.openxmlformats.org/officeDocument/2006/relationships/slide" Target="slides/slide6.xml"/><Relationship Id="rId18" Type="http://schemas.openxmlformats.org/officeDocument/2006/relationships/slide" Target="slides/slide11.xml"/><Relationship Id="rId39" Type="http://schemas.openxmlformats.org/officeDocument/2006/relationships/slide" Target="slides/slide32.xml"/><Relationship Id="rId34" Type="http://schemas.openxmlformats.org/officeDocument/2006/relationships/slide" Target="slides/slide27.xml"/><Relationship Id="rId50" Type="http://schemas.openxmlformats.org/officeDocument/2006/relationships/slide" Target="slides/slide43.xml"/><Relationship Id="rId55" Type="http://schemas.openxmlformats.org/officeDocument/2006/relationships/slide" Target="slides/slide48.xml"/><Relationship Id="rId76" Type="http://schemas.openxmlformats.org/officeDocument/2006/relationships/slide" Target="slides/slide69.xml"/><Relationship Id="rId97" Type="http://schemas.openxmlformats.org/officeDocument/2006/relationships/slide" Target="slides/slide90.xml"/><Relationship Id="rId104" Type="http://schemas.openxmlformats.org/officeDocument/2006/relationships/tableStyles" Target="tableStyles.xml"/><Relationship Id="rId7" Type="http://schemas.openxmlformats.org/officeDocument/2006/relationships/slideMaster" Target="slideMasters/slideMaster7.xml"/><Relationship Id="rId71" Type="http://schemas.openxmlformats.org/officeDocument/2006/relationships/slide" Target="slides/slide64.xml"/><Relationship Id="rId92" Type="http://schemas.openxmlformats.org/officeDocument/2006/relationships/slide" Target="slides/slide85.xml"/><Relationship Id="rId2" Type="http://schemas.openxmlformats.org/officeDocument/2006/relationships/slideMaster" Target="slideMasters/slideMaster2.xml"/><Relationship Id="rId29" Type="http://schemas.openxmlformats.org/officeDocument/2006/relationships/slide" Target="slides/slide22.xml"/><Relationship Id="rId24" Type="http://schemas.openxmlformats.org/officeDocument/2006/relationships/slide" Target="slides/slide17.xml"/><Relationship Id="rId40" Type="http://schemas.openxmlformats.org/officeDocument/2006/relationships/slide" Target="slides/slide33.xml"/><Relationship Id="rId45" Type="http://schemas.openxmlformats.org/officeDocument/2006/relationships/slide" Target="slides/slide38.xml"/><Relationship Id="rId66" Type="http://schemas.openxmlformats.org/officeDocument/2006/relationships/slide" Target="slides/slide59.xml"/><Relationship Id="rId87" Type="http://schemas.openxmlformats.org/officeDocument/2006/relationships/slide" Target="slides/slide80.xml"/><Relationship Id="rId61" Type="http://schemas.openxmlformats.org/officeDocument/2006/relationships/slide" Target="slides/slide54.xml"/><Relationship Id="rId82" Type="http://schemas.openxmlformats.org/officeDocument/2006/relationships/slide" Target="slides/slide75.xml"/><Relationship Id="rId19" Type="http://schemas.openxmlformats.org/officeDocument/2006/relationships/slide" Target="slides/slide12.xml"/><Relationship Id="rId14" Type="http://schemas.openxmlformats.org/officeDocument/2006/relationships/slide" Target="slides/slide7.xml"/><Relationship Id="rId30" Type="http://schemas.openxmlformats.org/officeDocument/2006/relationships/slide" Target="slides/slide23.xml"/><Relationship Id="rId35" Type="http://schemas.openxmlformats.org/officeDocument/2006/relationships/slide" Target="slides/slide28.xml"/><Relationship Id="rId56" Type="http://schemas.openxmlformats.org/officeDocument/2006/relationships/slide" Target="slides/slide49.xml"/><Relationship Id="rId77" Type="http://schemas.openxmlformats.org/officeDocument/2006/relationships/slide" Target="slides/slide70.xml"/><Relationship Id="rId100" Type="http://schemas.openxmlformats.org/officeDocument/2006/relationships/handoutMaster" Target="handoutMasters/handoutMaster1.xml"/><Relationship Id="rId8" Type="http://schemas.openxmlformats.org/officeDocument/2006/relationships/slide" Target="slides/slide1.xml"/><Relationship Id="rId51" Type="http://schemas.openxmlformats.org/officeDocument/2006/relationships/slide" Target="slides/slide44.xml"/><Relationship Id="rId72" Type="http://schemas.openxmlformats.org/officeDocument/2006/relationships/slide" Target="slides/slide65.xml"/><Relationship Id="rId93" Type="http://schemas.openxmlformats.org/officeDocument/2006/relationships/slide" Target="slides/slide86.xml"/><Relationship Id="rId98" Type="http://schemas.openxmlformats.org/officeDocument/2006/relationships/slide" Target="slides/slide91.xml"/><Relationship Id="rId3" Type="http://schemas.openxmlformats.org/officeDocument/2006/relationships/slideMaster" Target="slideMasters/slideMaster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96332"/>
          </a:xfrm>
          <a:prstGeom prst="rect">
            <a:avLst/>
          </a:prstGeom>
        </p:spPr>
        <p:txBody>
          <a:bodyPr vert="horz" lIns="91440" tIns="45720" rIns="91440" bIns="45720" rtlCol="0"/>
          <a:lstStyle>
            <a:lvl1pPr algn="l" defTabSz="913224"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sz="quarter" idx="1"/>
          </p:nvPr>
        </p:nvSpPr>
        <p:spPr>
          <a:xfrm>
            <a:off x="3777607" y="0"/>
            <a:ext cx="2889938" cy="496332"/>
          </a:xfrm>
          <a:prstGeom prst="rect">
            <a:avLst/>
          </a:prstGeom>
        </p:spPr>
        <p:txBody>
          <a:bodyPr vert="horz" lIns="91440" tIns="45720" rIns="91440" bIns="45720" rtlCol="0"/>
          <a:lstStyle>
            <a:lvl1pPr algn="r" defTabSz="913224" fontAlgn="auto">
              <a:spcBef>
                <a:spcPts val="0"/>
              </a:spcBef>
              <a:spcAft>
                <a:spcPts val="0"/>
              </a:spcAft>
              <a:defRPr sz="1200">
                <a:latin typeface="+mn-lt"/>
                <a:ea typeface="+mn-ea"/>
                <a:cs typeface="+mn-cs"/>
              </a:defRPr>
            </a:lvl1pPr>
          </a:lstStyle>
          <a:p>
            <a:pPr>
              <a:defRPr/>
            </a:pPr>
            <a:fld id="{DAF34AE8-F62F-4270-AFBF-54A4A7D4D6A3}" type="datetimeFigureOut">
              <a:rPr lang="en-US"/>
              <a:pPr>
                <a:defRPr/>
              </a:pPr>
              <a:t>1/27/19</a:t>
            </a:fld>
            <a:endParaRPr lang="en-US"/>
          </a:p>
        </p:txBody>
      </p:sp>
      <p:sp>
        <p:nvSpPr>
          <p:cNvPr id="4" name="Footer Placeholder 3"/>
          <p:cNvSpPr>
            <a:spLocks noGrp="1"/>
          </p:cNvSpPr>
          <p:nvPr>
            <p:ph type="ftr" sz="quarter" idx="2"/>
          </p:nvPr>
        </p:nvSpPr>
        <p:spPr>
          <a:xfrm>
            <a:off x="0" y="9428583"/>
            <a:ext cx="2889938" cy="496332"/>
          </a:xfrm>
          <a:prstGeom prst="rect">
            <a:avLst/>
          </a:prstGeom>
        </p:spPr>
        <p:txBody>
          <a:bodyPr vert="horz" lIns="91440" tIns="45720" rIns="91440" bIns="45720" rtlCol="0" anchor="b"/>
          <a:lstStyle>
            <a:lvl1pPr algn="l" defTabSz="913224" fontAlgn="auto">
              <a:spcBef>
                <a:spcPts val="0"/>
              </a:spcBef>
              <a:spcAft>
                <a:spcPts val="0"/>
              </a:spcAft>
              <a:defRPr sz="1200">
                <a:latin typeface="+mn-lt"/>
                <a:ea typeface="+mn-ea"/>
                <a:cs typeface="+mn-cs"/>
              </a:defRPr>
            </a:lvl1pPr>
          </a:lstStyle>
          <a:p>
            <a:pPr>
              <a:defRPr/>
            </a:pPr>
            <a:endParaRPr lang="en-US"/>
          </a:p>
        </p:txBody>
      </p:sp>
      <p:sp>
        <p:nvSpPr>
          <p:cNvPr id="5" name="Slide Number Placeholder 4"/>
          <p:cNvSpPr>
            <a:spLocks noGrp="1"/>
          </p:cNvSpPr>
          <p:nvPr>
            <p:ph type="sldNum" sz="quarter" idx="3"/>
          </p:nvPr>
        </p:nvSpPr>
        <p:spPr>
          <a:xfrm>
            <a:off x="3777607" y="9428583"/>
            <a:ext cx="2889938" cy="496332"/>
          </a:xfrm>
          <a:prstGeom prst="rect">
            <a:avLst/>
          </a:prstGeom>
        </p:spPr>
        <p:txBody>
          <a:bodyPr vert="horz" lIns="91440" tIns="45720" rIns="91440" bIns="45720" rtlCol="0" anchor="b"/>
          <a:lstStyle>
            <a:lvl1pPr algn="r" defTabSz="913224" fontAlgn="auto">
              <a:spcBef>
                <a:spcPts val="0"/>
              </a:spcBef>
              <a:spcAft>
                <a:spcPts val="0"/>
              </a:spcAft>
              <a:defRPr sz="1200">
                <a:latin typeface="+mn-lt"/>
                <a:ea typeface="+mn-ea"/>
                <a:cs typeface="+mn-cs"/>
              </a:defRPr>
            </a:lvl1pPr>
          </a:lstStyle>
          <a:p>
            <a:pPr>
              <a:defRPr/>
            </a:pPr>
            <a:fld id="{87D1541B-990D-4861-AB5C-725804EF03BB}" type="slidenum">
              <a:rPr lang="en-US"/>
              <a:pPr>
                <a:defRPr/>
              </a:pPr>
              <a:t>‹#›</a:t>
            </a:fld>
            <a:endParaRPr lang="en-US"/>
          </a:p>
        </p:txBody>
      </p:sp>
    </p:spTree>
    <p:extLst>
      <p:ext uri="{BB962C8B-B14F-4D97-AF65-F5344CB8AC3E}">
        <p14:creationId xmlns:p14="http://schemas.microsoft.com/office/powerpoint/2010/main" val="252304867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96332"/>
          </a:xfrm>
          <a:prstGeom prst="rect">
            <a:avLst/>
          </a:prstGeom>
        </p:spPr>
        <p:txBody>
          <a:bodyPr vert="horz" lIns="91440" tIns="45720" rIns="91440" bIns="45720" rtlCol="0"/>
          <a:lstStyle>
            <a:lvl1pPr algn="l" defTabSz="913224"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777607" y="0"/>
            <a:ext cx="2889938" cy="496332"/>
          </a:xfrm>
          <a:prstGeom prst="rect">
            <a:avLst/>
          </a:prstGeom>
        </p:spPr>
        <p:txBody>
          <a:bodyPr vert="horz" lIns="91440" tIns="45720" rIns="91440" bIns="45720" rtlCol="0"/>
          <a:lstStyle>
            <a:lvl1pPr algn="r" defTabSz="913224" fontAlgn="auto">
              <a:spcBef>
                <a:spcPts val="0"/>
              </a:spcBef>
              <a:spcAft>
                <a:spcPts val="0"/>
              </a:spcAft>
              <a:defRPr sz="1200">
                <a:latin typeface="+mn-lt"/>
                <a:ea typeface="+mn-ea"/>
                <a:cs typeface="+mn-cs"/>
              </a:defRPr>
            </a:lvl1pPr>
          </a:lstStyle>
          <a:p>
            <a:pPr>
              <a:defRPr/>
            </a:pPr>
            <a:fld id="{27CBEDB5-4EDF-4544-927A-BB60C50DCD96}" type="datetimeFigureOut">
              <a:rPr lang="en-US"/>
              <a:pPr>
                <a:defRPr/>
              </a:pPr>
              <a:t>1/27/19</a:t>
            </a:fld>
            <a:endParaRPr lang="en-US" dirty="0"/>
          </a:p>
        </p:txBody>
      </p:sp>
      <p:sp>
        <p:nvSpPr>
          <p:cNvPr id="4" name="Slide Image Placeholder 3"/>
          <p:cNvSpPr>
            <a:spLocks noGrp="1" noRot="1" noChangeAspect="1"/>
          </p:cNvSpPr>
          <p:nvPr>
            <p:ph type="sldImg" idx="2"/>
          </p:nvPr>
        </p:nvSpPr>
        <p:spPr>
          <a:xfrm>
            <a:off x="646113" y="744538"/>
            <a:ext cx="5376862" cy="3722687"/>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66909" y="4715153"/>
            <a:ext cx="5335270" cy="4466987"/>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9428583"/>
            <a:ext cx="2889938" cy="496332"/>
          </a:xfrm>
          <a:prstGeom prst="rect">
            <a:avLst/>
          </a:prstGeom>
        </p:spPr>
        <p:txBody>
          <a:bodyPr vert="horz" lIns="91440" tIns="45720" rIns="91440" bIns="45720" rtlCol="0" anchor="b"/>
          <a:lstStyle>
            <a:lvl1pPr algn="l" defTabSz="913224"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777607" y="9428583"/>
            <a:ext cx="2889938" cy="496332"/>
          </a:xfrm>
          <a:prstGeom prst="rect">
            <a:avLst/>
          </a:prstGeom>
        </p:spPr>
        <p:txBody>
          <a:bodyPr vert="horz" lIns="91440" tIns="45720" rIns="91440" bIns="45720" rtlCol="0" anchor="b"/>
          <a:lstStyle>
            <a:lvl1pPr algn="r" defTabSz="913224" fontAlgn="auto">
              <a:spcBef>
                <a:spcPts val="0"/>
              </a:spcBef>
              <a:spcAft>
                <a:spcPts val="0"/>
              </a:spcAft>
              <a:defRPr sz="1200">
                <a:latin typeface="+mn-lt"/>
                <a:ea typeface="+mn-ea"/>
                <a:cs typeface="+mn-cs"/>
              </a:defRPr>
            </a:lvl1pPr>
          </a:lstStyle>
          <a:p>
            <a:pPr>
              <a:defRPr/>
            </a:pPr>
            <a:fld id="{B270D24D-9CCC-4918-9455-BDAB25F766AE}" type="slidenum">
              <a:rPr lang="en-US"/>
              <a:pPr>
                <a:defRPr/>
              </a:pPr>
              <a:t>‹#›</a:t>
            </a:fld>
            <a:endParaRPr lang="en-US" dirty="0"/>
          </a:p>
        </p:txBody>
      </p:sp>
    </p:spTree>
    <p:extLst>
      <p:ext uri="{BB962C8B-B14F-4D97-AF65-F5344CB8AC3E}">
        <p14:creationId xmlns:p14="http://schemas.microsoft.com/office/powerpoint/2010/main" val="2923052667"/>
      </p:ext>
    </p:extLst>
  </p:cSld>
  <p:clrMap bg1="lt1" tx1="dk1" bg2="lt2" tx2="dk2" accent1="accent1" accent2="accent2" accent3="accent3" accent4="accent4" accent5="accent5" accent6="accent6" hlink="hlink" folHlink="folHlink"/>
  <p:hf hdr="0" ftr="0" dt="0"/>
  <p:notesStyle>
    <a:lvl1pPr algn="l" defTabSz="912813" rtl="0" eaLnBrk="0" fontAlgn="base" hangingPunct="0">
      <a:spcBef>
        <a:spcPct val="30000"/>
      </a:spcBef>
      <a:spcAft>
        <a:spcPct val="0"/>
      </a:spcAft>
      <a:defRPr sz="1200" kern="1200">
        <a:solidFill>
          <a:schemeClr val="tx1"/>
        </a:solidFill>
        <a:latin typeface="+mn-lt"/>
        <a:ea typeface="MS PGothic" pitchFamily="34" charset="-128"/>
        <a:cs typeface="ＭＳ Ｐゴシック" charset="-128"/>
      </a:defRPr>
    </a:lvl1pPr>
    <a:lvl2pPr marL="455613" algn="l" defTabSz="912813" rtl="0" eaLnBrk="0" fontAlgn="base" hangingPunct="0">
      <a:spcBef>
        <a:spcPct val="30000"/>
      </a:spcBef>
      <a:spcAft>
        <a:spcPct val="0"/>
      </a:spcAft>
      <a:defRPr sz="1200" kern="1200">
        <a:solidFill>
          <a:schemeClr val="tx1"/>
        </a:solidFill>
        <a:latin typeface="+mn-lt"/>
        <a:ea typeface="MS PGothic" pitchFamily="34" charset="-128"/>
        <a:cs typeface="+mn-cs"/>
      </a:defRPr>
    </a:lvl2pPr>
    <a:lvl3pPr marL="912813" algn="l" defTabSz="912813" rtl="0" eaLnBrk="0" fontAlgn="base" hangingPunct="0">
      <a:spcBef>
        <a:spcPct val="30000"/>
      </a:spcBef>
      <a:spcAft>
        <a:spcPct val="0"/>
      </a:spcAft>
      <a:defRPr sz="1200" kern="1200">
        <a:solidFill>
          <a:schemeClr val="tx1"/>
        </a:solidFill>
        <a:latin typeface="+mn-lt"/>
        <a:ea typeface="MS PGothic" pitchFamily="34" charset="-128"/>
        <a:cs typeface="+mn-cs"/>
      </a:defRPr>
    </a:lvl3pPr>
    <a:lvl4pPr marL="1368425" algn="l" defTabSz="912813" rtl="0" eaLnBrk="0" fontAlgn="base" hangingPunct="0">
      <a:spcBef>
        <a:spcPct val="30000"/>
      </a:spcBef>
      <a:spcAft>
        <a:spcPct val="0"/>
      </a:spcAft>
      <a:defRPr sz="1200" kern="1200">
        <a:solidFill>
          <a:schemeClr val="tx1"/>
        </a:solidFill>
        <a:latin typeface="+mn-lt"/>
        <a:ea typeface="MS PGothic" pitchFamily="34" charset="-128"/>
        <a:cs typeface="+mn-cs"/>
      </a:defRPr>
    </a:lvl4pPr>
    <a:lvl5pPr marL="1825625" algn="l" defTabSz="912813" rtl="0" eaLnBrk="0" fontAlgn="base" hangingPunct="0">
      <a:spcBef>
        <a:spcPct val="30000"/>
      </a:spcBef>
      <a:spcAft>
        <a:spcPct val="0"/>
      </a:spcAft>
      <a:defRPr sz="1200" kern="1200">
        <a:solidFill>
          <a:schemeClr val="tx1"/>
        </a:solidFill>
        <a:latin typeface="+mn-lt"/>
        <a:ea typeface="MS PGothic" pitchFamily="34" charset="-128"/>
        <a:cs typeface="+mn-cs"/>
      </a:defRPr>
    </a:lvl5pPr>
    <a:lvl6pPr marL="2283063" algn="l" defTabSz="913224" rtl="0" eaLnBrk="1" latinLnBrk="0" hangingPunct="1">
      <a:defRPr sz="1200" kern="1200">
        <a:solidFill>
          <a:schemeClr val="tx1"/>
        </a:solidFill>
        <a:latin typeface="+mn-lt"/>
        <a:ea typeface="+mn-ea"/>
        <a:cs typeface="+mn-cs"/>
      </a:defRPr>
    </a:lvl6pPr>
    <a:lvl7pPr marL="2739672" algn="l" defTabSz="913224" rtl="0" eaLnBrk="1" latinLnBrk="0" hangingPunct="1">
      <a:defRPr sz="1200" kern="1200">
        <a:solidFill>
          <a:schemeClr val="tx1"/>
        </a:solidFill>
        <a:latin typeface="+mn-lt"/>
        <a:ea typeface="+mn-ea"/>
        <a:cs typeface="+mn-cs"/>
      </a:defRPr>
    </a:lvl7pPr>
    <a:lvl8pPr marL="3196287" algn="l" defTabSz="913224" rtl="0" eaLnBrk="1" latinLnBrk="0" hangingPunct="1">
      <a:defRPr sz="1200" kern="1200">
        <a:solidFill>
          <a:schemeClr val="tx1"/>
        </a:solidFill>
        <a:latin typeface="+mn-lt"/>
        <a:ea typeface="+mn-ea"/>
        <a:cs typeface="+mn-cs"/>
      </a:defRPr>
    </a:lvl8pPr>
    <a:lvl9pPr marL="3652897" algn="l" defTabSz="913224"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extLst>
      <p:ext uri="{BB962C8B-B14F-4D97-AF65-F5344CB8AC3E}">
        <p14:creationId xmlns:p14="http://schemas.microsoft.com/office/powerpoint/2010/main" val="278834331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extLst>
      <p:ext uri="{BB962C8B-B14F-4D97-AF65-F5344CB8AC3E}">
        <p14:creationId xmlns:p14="http://schemas.microsoft.com/office/powerpoint/2010/main" val="17938332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extLst>
      <p:ext uri="{BB962C8B-B14F-4D97-AF65-F5344CB8AC3E}">
        <p14:creationId xmlns:p14="http://schemas.microsoft.com/office/powerpoint/2010/main" val="4435212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2D34E07-FB09-2E4A-876E-3AD066A70E4F}" type="slidenum">
              <a:rPr lang="en-US" smtClean="0"/>
              <a:t>38</a:t>
            </a:fld>
            <a:endParaRPr lang="en-US"/>
          </a:p>
        </p:txBody>
      </p:sp>
    </p:spTree>
    <p:extLst>
      <p:ext uri="{BB962C8B-B14F-4D97-AF65-F5344CB8AC3E}">
        <p14:creationId xmlns:p14="http://schemas.microsoft.com/office/powerpoint/2010/main" val="406542772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extLst>
      <p:ext uri="{BB962C8B-B14F-4D97-AF65-F5344CB8AC3E}">
        <p14:creationId xmlns:p14="http://schemas.microsoft.com/office/powerpoint/2010/main" val="162351222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extLst>
      <p:ext uri="{BB962C8B-B14F-4D97-AF65-F5344CB8AC3E}">
        <p14:creationId xmlns:p14="http://schemas.microsoft.com/office/powerpoint/2010/main" val="40164885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extLst>
      <p:ext uri="{BB962C8B-B14F-4D97-AF65-F5344CB8AC3E}">
        <p14:creationId xmlns:p14="http://schemas.microsoft.com/office/powerpoint/2010/main" val="69514092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extLst>
      <p:ext uri="{BB962C8B-B14F-4D97-AF65-F5344CB8AC3E}">
        <p14:creationId xmlns:p14="http://schemas.microsoft.com/office/powerpoint/2010/main" val="365457958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extLst>
      <p:ext uri="{BB962C8B-B14F-4D97-AF65-F5344CB8AC3E}">
        <p14:creationId xmlns:p14="http://schemas.microsoft.com/office/powerpoint/2010/main" val="347637610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extLst>
      <p:ext uri="{BB962C8B-B14F-4D97-AF65-F5344CB8AC3E}">
        <p14:creationId xmlns:p14="http://schemas.microsoft.com/office/powerpoint/2010/main" val="195135147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extLst>
      <p:ext uri="{BB962C8B-B14F-4D97-AF65-F5344CB8AC3E}">
        <p14:creationId xmlns:p14="http://schemas.microsoft.com/office/powerpoint/2010/main" val="29260982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extLst>
      <p:ext uri="{BB962C8B-B14F-4D97-AF65-F5344CB8AC3E}">
        <p14:creationId xmlns:p14="http://schemas.microsoft.com/office/powerpoint/2010/main" val="265058917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extLst>
      <p:ext uri="{BB962C8B-B14F-4D97-AF65-F5344CB8AC3E}">
        <p14:creationId xmlns:p14="http://schemas.microsoft.com/office/powerpoint/2010/main" val="364601968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extLst>
      <p:ext uri="{BB962C8B-B14F-4D97-AF65-F5344CB8AC3E}">
        <p14:creationId xmlns:p14="http://schemas.microsoft.com/office/powerpoint/2010/main" val="256916467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extLst>
      <p:ext uri="{BB962C8B-B14F-4D97-AF65-F5344CB8AC3E}">
        <p14:creationId xmlns:p14="http://schemas.microsoft.com/office/powerpoint/2010/main" val="43718490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extLst>
      <p:ext uri="{BB962C8B-B14F-4D97-AF65-F5344CB8AC3E}">
        <p14:creationId xmlns:p14="http://schemas.microsoft.com/office/powerpoint/2010/main" val="170543149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extLst>
      <p:ext uri="{BB962C8B-B14F-4D97-AF65-F5344CB8AC3E}">
        <p14:creationId xmlns:p14="http://schemas.microsoft.com/office/powerpoint/2010/main" val="56658965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extLst>
      <p:ext uri="{BB962C8B-B14F-4D97-AF65-F5344CB8AC3E}">
        <p14:creationId xmlns:p14="http://schemas.microsoft.com/office/powerpoint/2010/main" val="260733085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extLst>
      <p:ext uri="{BB962C8B-B14F-4D97-AF65-F5344CB8AC3E}">
        <p14:creationId xmlns:p14="http://schemas.microsoft.com/office/powerpoint/2010/main" val="323927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extLst>
      <p:ext uri="{BB962C8B-B14F-4D97-AF65-F5344CB8AC3E}">
        <p14:creationId xmlns:p14="http://schemas.microsoft.com/office/powerpoint/2010/main" val="283358626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extLst>
      <p:ext uri="{BB962C8B-B14F-4D97-AF65-F5344CB8AC3E}">
        <p14:creationId xmlns:p14="http://schemas.microsoft.com/office/powerpoint/2010/main" val="80600353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extLst>
      <p:ext uri="{BB962C8B-B14F-4D97-AF65-F5344CB8AC3E}">
        <p14:creationId xmlns:p14="http://schemas.microsoft.com/office/powerpoint/2010/main" val="22688742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extLst>
      <p:ext uri="{BB962C8B-B14F-4D97-AF65-F5344CB8AC3E}">
        <p14:creationId xmlns:p14="http://schemas.microsoft.com/office/powerpoint/2010/main" val="308102712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extLst>
      <p:ext uri="{BB962C8B-B14F-4D97-AF65-F5344CB8AC3E}">
        <p14:creationId xmlns:p14="http://schemas.microsoft.com/office/powerpoint/2010/main" val="394956805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extLst>
      <p:ext uri="{BB962C8B-B14F-4D97-AF65-F5344CB8AC3E}">
        <p14:creationId xmlns:p14="http://schemas.microsoft.com/office/powerpoint/2010/main" val="159967141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4"/>
        <p:cNvGrpSpPr/>
        <p:nvPr/>
      </p:nvGrpSpPr>
      <p:grpSpPr>
        <a:xfrm>
          <a:off x="0" y="0"/>
          <a:ext cx="0" cy="0"/>
          <a:chOff x="0" y="0"/>
          <a:chExt cx="0" cy="0"/>
        </a:xfrm>
      </p:grpSpPr>
      <p:sp>
        <p:nvSpPr>
          <p:cNvPr id="235" name="Shape 235"/>
          <p:cNvSpPr txBox="1">
            <a:spLocks noGrp="1"/>
          </p:cNvSpPr>
          <p:nvPr>
            <p:ph type="body" idx="1"/>
          </p:nvPr>
        </p:nvSpPr>
        <p:spPr>
          <a:xfrm>
            <a:off x="666910" y="4777194"/>
            <a:ext cx="5335269" cy="3908614"/>
          </a:xfrm>
          <a:prstGeom prst="rect">
            <a:avLst/>
          </a:prstGeom>
        </p:spPr>
        <p:txBody>
          <a:bodyPr lIns="91425" tIns="91425" rIns="91425" bIns="91425" anchor="t" anchorCtr="0">
            <a:noAutofit/>
          </a:bodyPr>
          <a:lstStyle/>
          <a:p>
            <a:pPr lvl="0">
              <a:spcBef>
                <a:spcPts val="0"/>
              </a:spcBef>
              <a:buNone/>
            </a:pPr>
            <a:endParaRPr/>
          </a:p>
        </p:txBody>
      </p:sp>
      <p:sp>
        <p:nvSpPr>
          <p:cNvPr id="236" name="Shape 236"/>
          <p:cNvSpPr>
            <a:spLocks noGrp="1" noRot="1" noChangeAspect="1"/>
          </p:cNvSpPr>
          <p:nvPr>
            <p:ph type="sldImg" idx="2"/>
          </p:nvPr>
        </p:nvSpPr>
        <p:spPr>
          <a:xfrm>
            <a:off x="915988" y="1241425"/>
            <a:ext cx="4837112" cy="3349625"/>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extLst>
      <p:ext uri="{BB962C8B-B14F-4D97-AF65-F5344CB8AC3E}">
        <p14:creationId xmlns:p14="http://schemas.microsoft.com/office/powerpoint/2010/main" val="211914681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extLst>
      <p:ext uri="{BB962C8B-B14F-4D97-AF65-F5344CB8AC3E}">
        <p14:creationId xmlns:p14="http://schemas.microsoft.com/office/powerpoint/2010/main" val="136443901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extLst>
      <p:ext uri="{BB962C8B-B14F-4D97-AF65-F5344CB8AC3E}">
        <p14:creationId xmlns:p14="http://schemas.microsoft.com/office/powerpoint/2010/main" val="19164361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extLst>
      <p:ext uri="{BB962C8B-B14F-4D97-AF65-F5344CB8AC3E}">
        <p14:creationId xmlns:p14="http://schemas.microsoft.com/office/powerpoint/2010/main" val="180571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extLst>
      <p:ext uri="{BB962C8B-B14F-4D97-AF65-F5344CB8AC3E}">
        <p14:creationId xmlns:p14="http://schemas.microsoft.com/office/powerpoint/2010/main" val="34936627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extLst>
      <p:ext uri="{BB962C8B-B14F-4D97-AF65-F5344CB8AC3E}">
        <p14:creationId xmlns:p14="http://schemas.microsoft.com/office/powerpoint/2010/main" val="38104457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extLst>
      <p:ext uri="{BB962C8B-B14F-4D97-AF65-F5344CB8AC3E}">
        <p14:creationId xmlns:p14="http://schemas.microsoft.com/office/powerpoint/2010/main" val="29283338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extLst>
      <p:ext uri="{BB962C8B-B14F-4D97-AF65-F5344CB8AC3E}">
        <p14:creationId xmlns:p14="http://schemas.microsoft.com/office/powerpoint/2010/main" val="27288889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10"/>
          </p:nvPr>
        </p:nvSpPr>
        <p:spPr/>
        <p:txBody>
          <a:bodyPr/>
          <a:lstStyle/>
          <a:p>
            <a:pPr>
              <a:defRPr/>
            </a:pPr>
            <a:fld id="{D282FBB9-1A9F-466D-933C-D6F1AD57D695}" type="slidenum">
              <a:rPr lang="en-US" altLang="en-US" smtClean="0"/>
              <a:pPr>
                <a:defRPr/>
              </a:pPr>
              <a:t>30</a:t>
            </a:fld>
            <a:endParaRPr lang="en-US" altLang="en-US"/>
          </a:p>
        </p:txBody>
      </p:sp>
    </p:spTree>
    <p:extLst>
      <p:ext uri="{BB962C8B-B14F-4D97-AF65-F5344CB8AC3E}">
        <p14:creationId xmlns:p14="http://schemas.microsoft.com/office/powerpoint/2010/main" val="32448666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solidFill>
                  <a:srgbClr val="000090"/>
                </a:solidFill>
              </a:defRPr>
            </a:lvl1pPr>
          </a:lstStyle>
          <a:p>
            <a:r>
              <a:rPr lang="en-US" noProof="0"/>
              <a:t>Click to edit Master title style</a:t>
            </a:r>
            <a:endParaRPr lang="it-IT" noProof="0" dirty="0"/>
          </a:p>
        </p:txBody>
      </p:sp>
      <p:sp>
        <p:nvSpPr>
          <p:cNvPr id="3" name="Content Placeholder 2"/>
          <p:cNvSpPr>
            <a:spLocks noGrp="1"/>
          </p:cNvSpPr>
          <p:nvPr>
            <p:ph idx="1"/>
          </p:nvPr>
        </p:nvSpPr>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it-IT" noProof="0"/>
          </a:p>
        </p:txBody>
      </p:sp>
      <p:sp>
        <p:nvSpPr>
          <p:cNvPr id="4" name="Date Placeholder 3"/>
          <p:cNvSpPr>
            <a:spLocks noGrp="1"/>
          </p:cNvSpPr>
          <p:nvPr>
            <p:ph type="dt" sz="half" idx="10"/>
          </p:nvPr>
        </p:nvSpPr>
        <p:spPr/>
        <p:txBody>
          <a:bodyPr/>
          <a:lstStyle/>
          <a:p>
            <a:pPr>
              <a:defRPr/>
            </a:pPr>
            <a:endParaRPr lang="en-US" dirty="0"/>
          </a:p>
        </p:txBody>
      </p:sp>
      <p:sp>
        <p:nvSpPr>
          <p:cNvPr id="5" name="Footer Placeholder 4"/>
          <p:cNvSpPr>
            <a:spLocks noGrp="1"/>
          </p:cNvSpPr>
          <p:nvPr>
            <p:ph type="ftr" sz="quarter" idx="11"/>
          </p:nvPr>
        </p:nvSpPr>
        <p:spPr/>
        <p:txBody>
          <a:bodyPr/>
          <a:lstStyle/>
          <a:p>
            <a:pPr>
              <a:defRPr/>
            </a:pPr>
            <a:r>
              <a:rPr lang="en-US"/>
              <a:t>2018 NCP School</a:t>
            </a:r>
            <a:endParaRPr lang="en-US" dirty="0"/>
          </a:p>
        </p:txBody>
      </p:sp>
      <p:sp>
        <p:nvSpPr>
          <p:cNvPr id="6" name="Slide Number Placeholder 5"/>
          <p:cNvSpPr>
            <a:spLocks noGrp="1"/>
          </p:cNvSpPr>
          <p:nvPr>
            <p:ph type="sldNum" sz="quarter" idx="12"/>
          </p:nvPr>
        </p:nvSpPr>
        <p:spPr/>
        <p:txBody>
          <a:bodyPr/>
          <a:lstStyle/>
          <a:p>
            <a:pPr>
              <a:defRPr/>
            </a:pPr>
            <a:fld id="{C2361B80-7FDC-4C61-82D3-9CAEF404214D}" type="slidenum">
              <a:rPr lang="en-US" smtClean="0">
                <a:solidFill>
                  <a:srgbClr val="3333CC"/>
                </a:solidFill>
              </a:rPr>
              <a:pPr>
                <a:defRPr/>
              </a:pPr>
              <a:t>‹#›</a:t>
            </a:fld>
            <a:endParaRPr lang="en-US" dirty="0">
              <a:solidFill>
                <a:srgbClr val="3333CC"/>
              </a:solidFill>
            </a:endParaRPr>
          </a:p>
        </p:txBody>
      </p:sp>
    </p:spTree>
    <p:extLst>
      <p:ext uri="{BB962C8B-B14F-4D97-AF65-F5344CB8AC3E}">
        <p14:creationId xmlns:p14="http://schemas.microsoft.com/office/powerpoint/2010/main" val="13621349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1_Two Content">
    <p:spTree>
      <p:nvGrpSpPr>
        <p:cNvPr id="1" name=""/>
        <p:cNvGrpSpPr/>
        <p:nvPr/>
      </p:nvGrpSpPr>
      <p:grpSpPr>
        <a:xfrm>
          <a:off x="0" y="0"/>
          <a:ext cx="0" cy="0"/>
          <a:chOff x="0" y="0"/>
          <a:chExt cx="0" cy="0"/>
        </a:xfrm>
      </p:grpSpPr>
      <p:sp>
        <p:nvSpPr>
          <p:cNvPr id="7" name="Footer Placeholder 4"/>
          <p:cNvSpPr txBox="1">
            <a:spLocks/>
          </p:cNvSpPr>
          <p:nvPr/>
        </p:nvSpPr>
        <p:spPr>
          <a:xfrm rot="16200000">
            <a:off x="-2860675" y="3724275"/>
            <a:ext cx="5867400" cy="247650"/>
          </a:xfrm>
          <a:prstGeom prst="rect">
            <a:avLst/>
          </a:prstGeom>
        </p:spPr>
        <p:txBody>
          <a:bodyPr/>
          <a:lstStyle/>
          <a:p>
            <a:pPr algn="just" defTabSz="913972" fontAlgn="auto">
              <a:spcBef>
                <a:spcPts val="0"/>
              </a:spcBef>
              <a:spcAft>
                <a:spcPts val="0"/>
              </a:spcAft>
              <a:defRPr/>
            </a:pPr>
            <a:r>
              <a:rPr lang="en-US" sz="900" i="1" dirty="0">
                <a:solidFill>
                  <a:srgbClr val="000000">
                    <a:lumMod val="50000"/>
                  </a:srgbClr>
                </a:solidFill>
                <a:latin typeface="Arial" pitchFamily="84" charset="0"/>
                <a:ea typeface="ＭＳ Ｐゴシック" pitchFamily="84" charset="-128"/>
                <a:cs typeface="ＭＳ Ｐゴシック" pitchFamily="84" charset="-128"/>
              </a:rPr>
              <a:t>February 25, 2013  CSC Planning Workshop   	    J. Hauser	    UCLA</a:t>
            </a:r>
          </a:p>
        </p:txBody>
      </p:sp>
      <p:pic>
        <p:nvPicPr>
          <p:cNvPr id="8" name="Picture 6"/>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0" y="1"/>
            <a:ext cx="990600" cy="868679"/>
          </a:xfrm>
          <a:prstGeom prst="rect">
            <a:avLst/>
          </a:prstGeom>
          <a:noFill/>
          <a:ln w="9525" algn="ctr">
            <a:noFill/>
            <a:miter lim="800000"/>
            <a:headEnd/>
            <a:tailEnd/>
          </a:ln>
          <a:effectLst>
            <a:reflection blurRad="6350" stA="50000" endA="300" endPos="38500" dist="50800" dir="5400000" sy="-100000" algn="bl" rotWithShape="0"/>
          </a:effectLst>
        </p:spPr>
      </p:pic>
      <p:sp>
        <p:nvSpPr>
          <p:cNvPr id="2" name="Title 1"/>
          <p:cNvSpPr>
            <a:spLocks noGrp="1"/>
          </p:cNvSpPr>
          <p:nvPr>
            <p:ph type="title"/>
          </p:nvPr>
        </p:nvSpPr>
        <p:spPr>
          <a:xfrm>
            <a:off x="990600" y="0"/>
            <a:ext cx="8915400" cy="838200"/>
          </a:xfrm>
          <a:prstGeom prst="rect">
            <a:avLst/>
          </a:prstGeom>
        </p:spPr>
        <p:txBody>
          <a:bodyPr/>
          <a:lstStyle>
            <a:lvl1pPr>
              <a:defRPr sz="4000">
                <a:solidFill>
                  <a:schemeClr val="tx1"/>
                </a:solidFill>
                <a:effectLst>
                  <a:outerShdw blurRad="50800" dist="50800" dir="2700000" algn="tl" rotWithShape="0">
                    <a:srgbClr val="000000">
                      <a:alpha val="43137"/>
                    </a:srgbClr>
                  </a:outerShdw>
                  <a:reflection blurRad="6350" stA="55000" endA="300" endPos="45500" dir="5400000" sy="-100000" algn="bl" rotWithShape="0"/>
                </a:effectLst>
              </a:defRPr>
            </a:lvl1pPr>
          </a:lstStyle>
          <a:p>
            <a:r>
              <a:rPr lang="en-US" dirty="0"/>
              <a:t>Click to edit Master title style</a:t>
            </a:r>
          </a:p>
        </p:txBody>
      </p:sp>
      <p:sp>
        <p:nvSpPr>
          <p:cNvPr id="5" name="Content Placeholder 3"/>
          <p:cNvSpPr>
            <a:spLocks noGrp="1"/>
          </p:cNvSpPr>
          <p:nvPr>
            <p:ph sz="half" idx="2"/>
          </p:nvPr>
        </p:nvSpPr>
        <p:spPr>
          <a:xfrm>
            <a:off x="330200" y="990600"/>
            <a:ext cx="4457700" cy="5715000"/>
          </a:xfrm>
        </p:spPr>
        <p:txBody>
          <a:bodyPr>
            <a:normAutofit/>
          </a:bodyPr>
          <a:lstStyle>
            <a:lvl1pPr>
              <a:defRPr sz="2800"/>
            </a:lvl1pPr>
            <a:lvl2pPr>
              <a:defRPr sz="2400">
                <a:solidFill>
                  <a:srgbClr val="800000"/>
                </a:solidFill>
              </a:defRPr>
            </a:lvl2pPr>
            <a:lvl3pPr>
              <a:defRPr sz="2000">
                <a:solidFill>
                  <a:srgbClr val="00261C"/>
                </a:solidFill>
              </a:defRPr>
            </a:lvl3pPr>
            <a:lvl4pPr>
              <a:defRPr sz="1800"/>
            </a:lvl4pPr>
            <a:lvl5pPr>
              <a:defRPr sz="18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Content Placeholder 3"/>
          <p:cNvSpPr>
            <a:spLocks noGrp="1"/>
          </p:cNvSpPr>
          <p:nvPr>
            <p:ph sz="half" idx="11"/>
          </p:nvPr>
        </p:nvSpPr>
        <p:spPr>
          <a:xfrm>
            <a:off x="4953000" y="990600"/>
            <a:ext cx="4457700" cy="5715000"/>
          </a:xfrm>
        </p:spPr>
        <p:txBody>
          <a:bodyPr>
            <a:normAutofit/>
          </a:bodyPr>
          <a:lstStyle>
            <a:lvl1pPr>
              <a:defRPr sz="2800"/>
            </a:lvl1pPr>
            <a:lvl2pPr>
              <a:defRPr sz="2400">
                <a:solidFill>
                  <a:srgbClr val="800000"/>
                </a:solidFill>
              </a:defRPr>
            </a:lvl2pPr>
            <a:lvl3pPr>
              <a:defRPr sz="2000">
                <a:solidFill>
                  <a:srgbClr val="00261C"/>
                </a:solidFill>
              </a:defRPr>
            </a:lvl3pPr>
            <a:lvl4pPr>
              <a:defRPr sz="1800"/>
            </a:lvl4pPr>
            <a:lvl5pPr>
              <a:defRPr sz="18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Slide Number Placeholder 6"/>
          <p:cNvSpPr>
            <a:spLocks noGrp="1"/>
          </p:cNvSpPr>
          <p:nvPr>
            <p:ph type="sldNum" sz="quarter" idx="12"/>
          </p:nvPr>
        </p:nvSpPr>
        <p:spPr/>
        <p:txBody>
          <a:bodyPr/>
          <a:lstStyle>
            <a:lvl1pPr>
              <a:defRPr>
                <a:solidFill>
                  <a:srgbClr val="000000"/>
                </a:solidFill>
                <a:latin typeface="Corbel"/>
              </a:defRPr>
            </a:lvl1pPr>
          </a:lstStyle>
          <a:p>
            <a:pPr>
              <a:defRPr/>
            </a:pPr>
            <a:fld id="{C49A9EF9-407F-4BBA-AA61-65ED9DE235E0}" type="slidenum">
              <a:rPr lang="en-US"/>
              <a:pPr>
                <a:defRPr/>
              </a:pPr>
              <a:t>‹#›</a:t>
            </a:fld>
            <a:endParaRPr lang="en-US"/>
          </a:p>
        </p:txBody>
      </p:sp>
      <p:sp>
        <p:nvSpPr>
          <p:cNvPr id="10" name="Slide Number Placeholder 22"/>
          <p:cNvSpPr txBox="1">
            <a:spLocks/>
          </p:cNvSpPr>
          <p:nvPr userDrawn="1"/>
        </p:nvSpPr>
        <p:spPr>
          <a:xfrm>
            <a:off x="9245600" y="6492877"/>
            <a:ext cx="660400" cy="365125"/>
          </a:xfrm>
          <a:prstGeom prst="rect">
            <a:avLst/>
          </a:prstGeom>
        </p:spPr>
        <p:txBody>
          <a:bodyPr vert="horz" lIns="91407" tIns="45704" rIns="91407" bIns="45704" anchor="b"/>
          <a:lstStyle>
            <a:lvl1pPr>
              <a:defRPr/>
            </a:lvl1pPr>
          </a:lstStyle>
          <a:p>
            <a:pPr marL="0" marR="0" lvl="0" indent="0" algn="r" defTabSz="912813" rtl="0" eaLnBrk="1" fontAlgn="base" latinLnBrk="0" hangingPunct="1">
              <a:lnSpc>
                <a:spcPct val="100000"/>
              </a:lnSpc>
              <a:spcBef>
                <a:spcPct val="0"/>
              </a:spcBef>
              <a:spcAft>
                <a:spcPct val="0"/>
              </a:spcAft>
              <a:buClrTx/>
              <a:buSzTx/>
              <a:buFontTx/>
              <a:buNone/>
              <a:tabLst/>
              <a:defRPr/>
            </a:pPr>
            <a:fld id="{C2361B80-7FDC-4C61-82D3-9CAEF404214D}" type="slidenum">
              <a:rPr kumimoji="0" lang="en-US" sz="1100" b="0" i="0" u="none" strike="noStrike" kern="1200" cap="none" spc="0" normalizeH="0" baseline="0" noProof="0" smtClean="0">
                <a:ln>
                  <a:noFill/>
                </a:ln>
                <a:solidFill>
                  <a:srgbClr val="3333CC"/>
                </a:solidFill>
                <a:effectLst/>
                <a:uLnTx/>
                <a:uFillTx/>
                <a:latin typeface="Arial" pitchFamily="84" charset="0"/>
                <a:ea typeface="ＭＳ Ｐゴシック" pitchFamily="84" charset="-128"/>
                <a:cs typeface="ＭＳ Ｐゴシック" pitchFamily="84" charset="-128"/>
              </a:rPr>
              <a:pPr marL="0" marR="0" lvl="0" indent="0" algn="r" defTabSz="912813" rtl="0" eaLnBrk="1" fontAlgn="base" latinLnBrk="0" hangingPunct="1">
                <a:lnSpc>
                  <a:spcPct val="100000"/>
                </a:lnSpc>
                <a:spcBef>
                  <a:spcPct val="0"/>
                </a:spcBef>
                <a:spcAft>
                  <a:spcPct val="0"/>
                </a:spcAft>
                <a:buClrTx/>
                <a:buSzTx/>
                <a:buFontTx/>
                <a:buNone/>
                <a:tabLst/>
                <a:defRPr/>
              </a:pPr>
              <a:t>‹#›</a:t>
            </a:fld>
            <a:endParaRPr kumimoji="0" lang="en-US" sz="1100" b="0" i="0" u="none" strike="noStrike" kern="1200" cap="none" spc="0" normalizeH="0" baseline="0" noProof="0" dirty="0">
              <a:ln>
                <a:noFill/>
              </a:ln>
              <a:solidFill>
                <a:srgbClr val="3333CC"/>
              </a:solidFill>
              <a:effectLst/>
              <a:uLnTx/>
              <a:uFillTx/>
              <a:latin typeface="Arial" pitchFamily="84" charset="0"/>
              <a:ea typeface="ＭＳ Ｐゴシック" pitchFamily="84" charset="-128"/>
              <a:cs typeface="ＭＳ Ｐゴシック" pitchFamily="84" charset="-128"/>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2130433"/>
            <a:ext cx="8420100" cy="1470025"/>
          </a:xfrm>
        </p:spPr>
        <p:txBody>
          <a:bodyPr/>
          <a:lstStyle/>
          <a:p>
            <a:r>
              <a:rPr lang="en-US"/>
              <a:t>Click to edit Master title style</a:t>
            </a:r>
          </a:p>
        </p:txBody>
      </p:sp>
      <p:sp>
        <p:nvSpPr>
          <p:cNvPr id="3" name="Subtitle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a:solidFill>
                  <a:prstClr val="black">
                    <a:tint val="75000"/>
                  </a:prstClr>
                </a:solidFill>
              </a:rPr>
              <a:t>2018 NCP School</a:t>
            </a:r>
          </a:p>
        </p:txBody>
      </p:sp>
      <p:sp>
        <p:nvSpPr>
          <p:cNvPr id="6" name="Slide Number Placeholder 5"/>
          <p:cNvSpPr>
            <a:spLocks noGrp="1"/>
          </p:cNvSpPr>
          <p:nvPr>
            <p:ph type="sldNum" sz="quarter" idx="12"/>
          </p:nvPr>
        </p:nvSpPr>
        <p:spPr/>
        <p:txBody>
          <a:bodyPr/>
          <a:lstStyle/>
          <a:p>
            <a:fld id="{EA428556-150F-5648-9AC1-517B2C1D5CB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1968594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a:solidFill>
                  <a:prstClr val="black">
                    <a:tint val="75000"/>
                  </a:prstClr>
                </a:solidFill>
              </a:rPr>
              <a:t>2018 NCP School</a:t>
            </a:r>
          </a:p>
        </p:txBody>
      </p:sp>
      <p:sp>
        <p:nvSpPr>
          <p:cNvPr id="6" name="Slide Number Placeholder 5"/>
          <p:cNvSpPr>
            <a:spLocks noGrp="1"/>
          </p:cNvSpPr>
          <p:nvPr>
            <p:ph type="sldNum" sz="quarter" idx="12"/>
          </p:nvPr>
        </p:nvSpPr>
        <p:spPr/>
        <p:txBody>
          <a:bodyPr/>
          <a:lstStyle/>
          <a:p>
            <a:fld id="{EA428556-150F-5648-9AC1-517B2C1D5CB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4471418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638" y="4406908"/>
            <a:ext cx="84201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82638"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a:solidFill>
                  <a:prstClr val="black">
                    <a:tint val="75000"/>
                  </a:prstClr>
                </a:solidFill>
              </a:rPr>
              <a:t>2018 NCP School</a:t>
            </a:r>
          </a:p>
        </p:txBody>
      </p:sp>
      <p:sp>
        <p:nvSpPr>
          <p:cNvPr id="6" name="Slide Number Placeholder 5"/>
          <p:cNvSpPr>
            <a:spLocks noGrp="1"/>
          </p:cNvSpPr>
          <p:nvPr>
            <p:ph type="sldNum" sz="quarter" idx="12"/>
          </p:nvPr>
        </p:nvSpPr>
        <p:spPr/>
        <p:txBody>
          <a:bodyPr/>
          <a:lstStyle/>
          <a:p>
            <a:fld id="{EA428556-150F-5648-9AC1-517B2C1D5CB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7580287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95303" y="1600206"/>
            <a:ext cx="4381501"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029199" y="1600206"/>
            <a:ext cx="4381501"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a:solidFill>
                  <a:prstClr val="black">
                    <a:tint val="75000"/>
                  </a:prstClr>
                </a:solidFill>
              </a:rPr>
              <a:t>2018 NCP School</a:t>
            </a:r>
          </a:p>
        </p:txBody>
      </p:sp>
      <p:sp>
        <p:nvSpPr>
          <p:cNvPr id="7" name="Slide Number Placeholder 6"/>
          <p:cNvSpPr>
            <a:spLocks noGrp="1"/>
          </p:cNvSpPr>
          <p:nvPr>
            <p:ph type="sldNum" sz="quarter" idx="12"/>
          </p:nvPr>
        </p:nvSpPr>
        <p:spPr/>
        <p:txBody>
          <a:bodyPr/>
          <a:lstStyle/>
          <a:p>
            <a:fld id="{EA428556-150F-5648-9AC1-517B2C1D5CB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7240275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032380"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32380"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endParaRPr lang="en-US">
              <a:solidFill>
                <a:prstClr val="black">
                  <a:tint val="75000"/>
                </a:prstClr>
              </a:solidFill>
            </a:endParaRPr>
          </a:p>
        </p:txBody>
      </p:sp>
      <p:sp>
        <p:nvSpPr>
          <p:cNvPr id="8" name="Footer Placeholder 7"/>
          <p:cNvSpPr>
            <a:spLocks noGrp="1"/>
          </p:cNvSpPr>
          <p:nvPr>
            <p:ph type="ftr" sz="quarter" idx="11"/>
          </p:nvPr>
        </p:nvSpPr>
        <p:spPr/>
        <p:txBody>
          <a:bodyPr/>
          <a:lstStyle/>
          <a:p>
            <a:r>
              <a:rPr lang="en-US">
                <a:solidFill>
                  <a:prstClr val="black">
                    <a:tint val="75000"/>
                  </a:prstClr>
                </a:solidFill>
              </a:rPr>
              <a:t>2018 NCP School</a:t>
            </a:r>
          </a:p>
        </p:txBody>
      </p:sp>
      <p:sp>
        <p:nvSpPr>
          <p:cNvPr id="9" name="Slide Number Placeholder 8"/>
          <p:cNvSpPr>
            <a:spLocks noGrp="1"/>
          </p:cNvSpPr>
          <p:nvPr>
            <p:ph type="sldNum" sz="quarter" idx="12"/>
          </p:nvPr>
        </p:nvSpPr>
        <p:spPr/>
        <p:txBody>
          <a:bodyPr/>
          <a:lstStyle/>
          <a:p>
            <a:fld id="{EA428556-150F-5648-9AC1-517B2C1D5CB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8056680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endParaRPr lang="en-US">
              <a:solidFill>
                <a:prstClr val="black">
                  <a:tint val="75000"/>
                </a:prstClr>
              </a:solidFill>
            </a:endParaRPr>
          </a:p>
        </p:txBody>
      </p:sp>
      <p:sp>
        <p:nvSpPr>
          <p:cNvPr id="4" name="Footer Placeholder 3"/>
          <p:cNvSpPr>
            <a:spLocks noGrp="1"/>
          </p:cNvSpPr>
          <p:nvPr>
            <p:ph type="ftr" sz="quarter" idx="11"/>
          </p:nvPr>
        </p:nvSpPr>
        <p:spPr/>
        <p:txBody>
          <a:bodyPr/>
          <a:lstStyle/>
          <a:p>
            <a:r>
              <a:rPr lang="en-US">
                <a:solidFill>
                  <a:prstClr val="black">
                    <a:tint val="75000"/>
                  </a:prstClr>
                </a:solidFill>
              </a:rPr>
              <a:t>2018 NCP School</a:t>
            </a:r>
          </a:p>
        </p:txBody>
      </p:sp>
      <p:sp>
        <p:nvSpPr>
          <p:cNvPr id="5" name="Slide Number Placeholder 4"/>
          <p:cNvSpPr>
            <a:spLocks noGrp="1"/>
          </p:cNvSpPr>
          <p:nvPr>
            <p:ph type="sldNum" sz="quarter" idx="12"/>
          </p:nvPr>
        </p:nvSpPr>
        <p:spPr/>
        <p:txBody>
          <a:bodyPr/>
          <a:lstStyle/>
          <a:p>
            <a:fld id="{EA428556-150F-5648-9AC1-517B2C1D5CB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66680815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solidFill>
                <a:prstClr val="black">
                  <a:tint val="75000"/>
                </a:prstClr>
              </a:solidFill>
            </a:endParaRPr>
          </a:p>
        </p:txBody>
      </p:sp>
      <p:sp>
        <p:nvSpPr>
          <p:cNvPr id="3" name="Footer Placeholder 2"/>
          <p:cNvSpPr>
            <a:spLocks noGrp="1"/>
          </p:cNvSpPr>
          <p:nvPr>
            <p:ph type="ftr" sz="quarter" idx="11"/>
          </p:nvPr>
        </p:nvSpPr>
        <p:spPr/>
        <p:txBody>
          <a:bodyPr/>
          <a:lstStyle/>
          <a:p>
            <a:r>
              <a:rPr lang="en-US">
                <a:solidFill>
                  <a:prstClr val="black">
                    <a:tint val="75000"/>
                  </a:prstClr>
                </a:solidFill>
              </a:rPr>
              <a:t>2018 NCP School</a:t>
            </a:r>
          </a:p>
        </p:txBody>
      </p:sp>
      <p:sp>
        <p:nvSpPr>
          <p:cNvPr id="4" name="Slide Number Placeholder 3"/>
          <p:cNvSpPr>
            <a:spLocks noGrp="1"/>
          </p:cNvSpPr>
          <p:nvPr>
            <p:ph type="sldNum" sz="quarter" idx="12"/>
          </p:nvPr>
        </p:nvSpPr>
        <p:spPr/>
        <p:txBody>
          <a:bodyPr/>
          <a:lstStyle/>
          <a:p>
            <a:fld id="{EA428556-150F-5648-9AC1-517B2C1D5CB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6334582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4" y="273050"/>
            <a:ext cx="3259138"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873499" y="273058"/>
            <a:ext cx="553720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95304" y="1435103"/>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a:solidFill>
                  <a:prstClr val="black">
                    <a:tint val="75000"/>
                  </a:prstClr>
                </a:solidFill>
              </a:rPr>
              <a:t>2018 NCP School</a:t>
            </a:r>
          </a:p>
        </p:txBody>
      </p:sp>
      <p:sp>
        <p:nvSpPr>
          <p:cNvPr id="7" name="Slide Number Placeholder 6"/>
          <p:cNvSpPr>
            <a:spLocks noGrp="1"/>
          </p:cNvSpPr>
          <p:nvPr>
            <p:ph type="sldNum" sz="quarter" idx="12"/>
          </p:nvPr>
        </p:nvSpPr>
        <p:spPr/>
        <p:txBody>
          <a:bodyPr/>
          <a:lstStyle/>
          <a:p>
            <a:fld id="{EA428556-150F-5648-9AC1-517B2C1D5CB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36258801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513" y="4800600"/>
            <a:ext cx="59436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p>
        </p:txBody>
      </p:sp>
      <p:sp>
        <p:nvSpPr>
          <p:cNvPr id="4" name="Text Placeholder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a:solidFill>
                  <a:prstClr val="black">
                    <a:tint val="75000"/>
                  </a:prstClr>
                </a:solidFill>
              </a:rPr>
              <a:t>2018 NCP School</a:t>
            </a:r>
          </a:p>
        </p:txBody>
      </p:sp>
      <p:sp>
        <p:nvSpPr>
          <p:cNvPr id="7" name="Slide Number Placeholder 6"/>
          <p:cNvSpPr>
            <a:spLocks noGrp="1"/>
          </p:cNvSpPr>
          <p:nvPr>
            <p:ph type="sldNum" sz="quarter" idx="12"/>
          </p:nvPr>
        </p:nvSpPr>
        <p:spPr/>
        <p:txBody>
          <a:bodyPr/>
          <a:lstStyle/>
          <a:p>
            <a:fld id="{EA428556-150F-5648-9AC1-517B2C1D5CB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023764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solidFill>
                  <a:srgbClr val="000090"/>
                </a:solidFill>
              </a:defRPr>
            </a:lvl1pPr>
          </a:lstStyle>
          <a:p>
            <a:r>
              <a:rPr lang="en-US"/>
              <a:t>Click to edit Master title style</a:t>
            </a:r>
          </a:p>
        </p:txBody>
      </p:sp>
      <p:sp>
        <p:nvSpPr>
          <p:cNvPr id="3" name="Content Placeholder 2"/>
          <p:cNvSpPr>
            <a:spLocks noGrp="1"/>
          </p:cNvSpPr>
          <p:nvPr>
            <p:ph sz="half" idx="1"/>
          </p:nvPr>
        </p:nvSpPr>
        <p:spPr>
          <a:xfrm>
            <a:off x="495300" y="1600203"/>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035550" y="1600203"/>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r>
              <a:rPr lang="en-US"/>
              <a:t>2018 NCP School</a:t>
            </a:r>
          </a:p>
        </p:txBody>
      </p:sp>
      <p:sp>
        <p:nvSpPr>
          <p:cNvPr id="7" name="Slide Number Placeholder 6"/>
          <p:cNvSpPr>
            <a:spLocks noGrp="1"/>
          </p:cNvSpPr>
          <p:nvPr>
            <p:ph type="sldNum" sz="quarter" idx="12"/>
          </p:nvPr>
        </p:nvSpPr>
        <p:spPr/>
        <p:txBody>
          <a:bodyPr/>
          <a:lstStyle/>
          <a:p>
            <a:pPr>
              <a:defRPr/>
            </a:pPr>
            <a:fld id="{C2F86557-B369-48F2-8020-C1F994B8304C}" type="slidenum">
              <a:rPr lang="en-US" smtClean="0">
                <a:solidFill>
                  <a:srgbClr val="3333CC"/>
                </a:solidFill>
              </a:rPr>
              <a:pPr>
                <a:defRPr/>
              </a:pPr>
              <a:t>‹#›</a:t>
            </a:fld>
            <a:endParaRPr lang="en-US" dirty="0">
              <a:solidFill>
                <a:srgbClr val="3333CC"/>
              </a:solidFill>
            </a:endParaRPr>
          </a:p>
        </p:txBody>
      </p:sp>
    </p:spTree>
    <p:extLst>
      <p:ext uri="{BB962C8B-B14F-4D97-AF65-F5344CB8AC3E}">
        <p14:creationId xmlns:p14="http://schemas.microsoft.com/office/powerpoint/2010/main" val="12954136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a:solidFill>
                  <a:prstClr val="black">
                    <a:tint val="75000"/>
                  </a:prstClr>
                </a:solidFill>
              </a:rPr>
              <a:t>2018 NCP School</a:t>
            </a:r>
          </a:p>
        </p:txBody>
      </p:sp>
      <p:sp>
        <p:nvSpPr>
          <p:cNvPr id="6" name="Slide Number Placeholder 5"/>
          <p:cNvSpPr>
            <a:spLocks noGrp="1"/>
          </p:cNvSpPr>
          <p:nvPr>
            <p:ph type="sldNum" sz="quarter" idx="12"/>
          </p:nvPr>
        </p:nvSpPr>
        <p:spPr/>
        <p:txBody>
          <a:bodyPr/>
          <a:lstStyle/>
          <a:p>
            <a:fld id="{EA428556-150F-5648-9AC1-517B2C1D5CB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8875935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81850" y="274646"/>
            <a:ext cx="222885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95304" y="274646"/>
            <a:ext cx="653415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a:solidFill>
                  <a:prstClr val="black">
                    <a:tint val="75000"/>
                  </a:prstClr>
                </a:solidFill>
              </a:rPr>
              <a:t>2018 NCP School</a:t>
            </a:r>
          </a:p>
        </p:txBody>
      </p:sp>
      <p:sp>
        <p:nvSpPr>
          <p:cNvPr id="6" name="Slide Number Placeholder 5"/>
          <p:cNvSpPr>
            <a:spLocks noGrp="1"/>
          </p:cNvSpPr>
          <p:nvPr>
            <p:ph type="sldNum" sz="quarter" idx="12"/>
          </p:nvPr>
        </p:nvSpPr>
        <p:spPr/>
        <p:txBody>
          <a:bodyPr/>
          <a:lstStyle/>
          <a:p>
            <a:fld id="{EA428556-150F-5648-9AC1-517B2C1D5CB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83236760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cSld name="3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47650" y="990600"/>
            <a:ext cx="9410700" cy="2942456"/>
          </a:xfrm>
        </p:spPr>
        <p:txBody>
          <a:bodyPr/>
          <a:lstStyle>
            <a:lvl1pPr>
              <a:defRPr>
                <a:solidFill>
                  <a:schemeClr val="bg1"/>
                </a:solidFill>
              </a:defRPr>
            </a:lvl1pPr>
            <a:lvl2pPr>
              <a:defRPr>
                <a:solidFill>
                  <a:srgbClr val="800000"/>
                </a:solidFill>
              </a:defRPr>
            </a:lvl2pPr>
            <a:lvl3pPr>
              <a:defRPr>
                <a:solidFill>
                  <a:schemeClr val="bg1"/>
                </a:solidFill>
              </a:defRPr>
            </a:lvl3pPr>
            <a:lvl4pPr>
              <a:defRPr>
                <a:solidFill>
                  <a:srgbClr val="000090"/>
                </a:solidFill>
              </a:defRPr>
            </a:lvl4pPr>
            <a:lvl5pPr>
              <a:defRPr>
                <a:solidFill>
                  <a:srgbClr val="00000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Placeholder 28"/>
          <p:cNvSpPr>
            <a:spLocks noGrp="1"/>
          </p:cNvSpPr>
          <p:nvPr>
            <p:ph type="title"/>
          </p:nvPr>
        </p:nvSpPr>
        <p:spPr>
          <a:xfrm>
            <a:off x="908050" y="0"/>
            <a:ext cx="8255000" cy="914400"/>
          </a:xfrm>
          <a:prstGeom prst="rect">
            <a:avLst/>
          </a:prstGeom>
        </p:spPr>
        <p:txBody>
          <a:bodyPr/>
          <a:lstStyle>
            <a:lvl1pPr>
              <a:defRPr sz="4400">
                <a:solidFill>
                  <a:srgbClr val="0D0D0D"/>
                </a:solidFill>
                <a:effectLst>
                  <a:reflection blurRad="6350" stA="55000" endA="300" endPos="45500" dir="5400000" sy="-100000" algn="bl" rotWithShape="0"/>
                </a:effectLst>
              </a:defRPr>
            </a:lvl1pPr>
          </a:lstStyle>
          <a:p>
            <a:r>
              <a:rPr lang="en-US"/>
              <a:t>Click to edit Master title style</a:t>
            </a:r>
            <a:endParaRPr lang="en-US" dirty="0"/>
          </a:p>
        </p:txBody>
      </p:sp>
      <p:sp>
        <p:nvSpPr>
          <p:cNvPr id="8" name="Content Placeholder 2"/>
          <p:cNvSpPr>
            <a:spLocks noGrp="1"/>
          </p:cNvSpPr>
          <p:nvPr>
            <p:ph idx="13"/>
          </p:nvPr>
        </p:nvSpPr>
        <p:spPr>
          <a:xfrm>
            <a:off x="228600" y="4077072"/>
            <a:ext cx="9410700" cy="2780928"/>
          </a:xfrm>
        </p:spPr>
        <p:txBody>
          <a:bodyPr>
            <a:noAutofit/>
          </a:bodyPr>
          <a:lstStyle>
            <a:lvl1pPr>
              <a:defRPr sz="2800">
                <a:solidFill>
                  <a:schemeClr val="bg1"/>
                </a:solidFill>
              </a:defRPr>
            </a:lvl1pPr>
            <a:lvl2pPr>
              <a:defRPr sz="2400">
                <a:solidFill>
                  <a:srgbClr val="800000"/>
                </a:solidFill>
              </a:defRPr>
            </a:lvl2pPr>
            <a:lvl3pPr>
              <a:defRPr sz="2000">
                <a:solidFill>
                  <a:schemeClr val="bg1"/>
                </a:solidFill>
              </a:defRPr>
            </a:lvl3pPr>
            <a:lvl4pPr>
              <a:defRPr sz="2000">
                <a:solidFill>
                  <a:srgbClr val="000090"/>
                </a:solidFill>
              </a:defRPr>
            </a:lvl4pPr>
            <a:lvl5pPr>
              <a:defRPr sz="1800">
                <a:solidFill>
                  <a:srgbClr val="00000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Slide Number Placeholder 22"/>
          <p:cNvSpPr>
            <a:spLocks noGrp="1"/>
          </p:cNvSpPr>
          <p:nvPr>
            <p:ph type="sldNum" sz="quarter" idx="14"/>
          </p:nvPr>
        </p:nvSpPr>
        <p:spPr/>
        <p:txBody>
          <a:bodyPr/>
          <a:lstStyle>
            <a:lvl1pPr>
              <a:defRPr/>
            </a:lvl1pPr>
          </a:lstStyle>
          <a:p>
            <a:pPr>
              <a:defRPr/>
            </a:pPr>
            <a:fld id="{BFF75330-3A73-4D98-8FDB-8D5CCFC1B362}" type="slidenum">
              <a:rPr lang="en-US" smtClean="0">
                <a:solidFill>
                  <a:srgbClr val="3333CC"/>
                </a:solidFill>
              </a:rPr>
              <a:pPr>
                <a:defRPr/>
              </a:pPr>
              <a:t>‹#›</a:t>
            </a:fld>
            <a:endParaRPr lang="en-US" dirty="0">
              <a:solidFill>
                <a:srgbClr val="3333CC"/>
              </a:solidFill>
            </a:endParaRPr>
          </a:p>
        </p:txBody>
      </p:sp>
      <p:sp>
        <p:nvSpPr>
          <p:cNvPr id="9" name="Slide Number Placeholder 22"/>
          <p:cNvSpPr txBox="1">
            <a:spLocks/>
          </p:cNvSpPr>
          <p:nvPr userDrawn="1"/>
        </p:nvSpPr>
        <p:spPr>
          <a:xfrm>
            <a:off x="9245600" y="6492877"/>
            <a:ext cx="660400" cy="365125"/>
          </a:xfrm>
          <a:prstGeom prst="rect">
            <a:avLst/>
          </a:prstGeom>
        </p:spPr>
        <p:txBody>
          <a:bodyPr vert="horz" lIns="91407" tIns="45704" rIns="91407" bIns="45704" anchor="b"/>
          <a:lstStyle>
            <a:lvl1pPr>
              <a:defRPr/>
            </a:lvl1pPr>
          </a:lstStyle>
          <a:p>
            <a:pPr marL="0" marR="0" lvl="0" indent="0" algn="r" defTabSz="912813" rtl="0" eaLnBrk="1" fontAlgn="base" latinLnBrk="0" hangingPunct="1">
              <a:lnSpc>
                <a:spcPct val="100000"/>
              </a:lnSpc>
              <a:spcBef>
                <a:spcPct val="0"/>
              </a:spcBef>
              <a:spcAft>
                <a:spcPct val="0"/>
              </a:spcAft>
              <a:buClrTx/>
              <a:buSzTx/>
              <a:buFontTx/>
              <a:buNone/>
              <a:tabLst/>
              <a:defRPr/>
            </a:pPr>
            <a:fld id="{C2361B80-7FDC-4C61-82D3-9CAEF404214D}" type="slidenum">
              <a:rPr kumimoji="0" lang="en-US" sz="1100" b="0" i="0" u="none" strike="noStrike" kern="1200" cap="none" spc="0" normalizeH="0" baseline="0" noProof="0" smtClean="0">
                <a:ln>
                  <a:noFill/>
                </a:ln>
                <a:solidFill>
                  <a:srgbClr val="3333CC"/>
                </a:solidFill>
                <a:effectLst/>
                <a:uLnTx/>
                <a:uFillTx/>
                <a:latin typeface="Arial" pitchFamily="84" charset="0"/>
                <a:ea typeface="ＭＳ Ｐゴシック" pitchFamily="84" charset="-128"/>
                <a:cs typeface="ＭＳ Ｐゴシック" pitchFamily="84" charset="-128"/>
              </a:rPr>
              <a:pPr marL="0" marR="0" lvl="0" indent="0" algn="r" defTabSz="912813" rtl="0" eaLnBrk="1" fontAlgn="base" latinLnBrk="0" hangingPunct="1">
                <a:lnSpc>
                  <a:spcPct val="100000"/>
                </a:lnSpc>
                <a:spcBef>
                  <a:spcPct val="0"/>
                </a:spcBef>
                <a:spcAft>
                  <a:spcPct val="0"/>
                </a:spcAft>
                <a:buClrTx/>
                <a:buSzTx/>
                <a:buFontTx/>
                <a:buNone/>
                <a:tabLst/>
                <a:defRPr/>
              </a:pPr>
              <a:t>‹#›</a:t>
            </a:fld>
            <a:endParaRPr kumimoji="0" lang="en-US" sz="1100" b="0" i="0" u="none" strike="noStrike" kern="1200" cap="none" spc="0" normalizeH="0" baseline="0" noProof="0" dirty="0">
              <a:ln>
                <a:noFill/>
              </a:ln>
              <a:solidFill>
                <a:srgbClr val="3333CC"/>
              </a:solidFill>
              <a:effectLst/>
              <a:uLnTx/>
              <a:uFillTx/>
              <a:latin typeface="Arial" pitchFamily="84" charset="0"/>
              <a:ea typeface="ＭＳ Ｐゴシック" pitchFamily="84" charset="-128"/>
              <a:cs typeface="ＭＳ Ｐゴシック" pitchFamily="84" charset="-128"/>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Footer Placeholder 4"/>
          <p:cNvSpPr txBox="1">
            <a:spLocks/>
          </p:cNvSpPr>
          <p:nvPr/>
        </p:nvSpPr>
        <p:spPr>
          <a:xfrm rot="16200000">
            <a:off x="-1682616" y="3382832"/>
            <a:ext cx="3760787" cy="395552"/>
          </a:xfrm>
          <a:prstGeom prst="rect">
            <a:avLst/>
          </a:prstGeom>
        </p:spPr>
        <p:txBody>
          <a:bodyPr anchor="ctr"/>
          <a:lstStyle>
            <a:defPPr>
              <a:defRPr lang="it-IT"/>
            </a:defPPr>
            <a:lvl1pPr algn="ctr" rtl="0" fontAlgn="base">
              <a:spcBef>
                <a:spcPct val="0"/>
              </a:spcBef>
              <a:spcAft>
                <a:spcPct val="0"/>
              </a:spcAft>
              <a:defRPr sz="1050" kern="1200" dirty="0" smtClean="0">
                <a:solidFill>
                  <a:schemeClr val="tx1">
                    <a:tint val="75000"/>
                  </a:schemeClr>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pPr>
              <a:defRPr/>
            </a:pPr>
            <a:r>
              <a:rPr lang="en-US"/>
              <a:t>Archana Sharma CMS WGM 14</a:t>
            </a:r>
            <a:r>
              <a:rPr lang="en-US" baseline="30000"/>
              <a:t>th</a:t>
            </a:r>
            <a:r>
              <a:rPr lang="en-US"/>
              <a:t> Jan 2015</a:t>
            </a:r>
          </a:p>
        </p:txBody>
      </p:sp>
      <p:sp>
        <p:nvSpPr>
          <p:cNvPr id="2" name="Title 1"/>
          <p:cNvSpPr>
            <a:spLocks noGrp="1"/>
          </p:cNvSpPr>
          <p:nvPr>
            <p:ph type="ctrTitle"/>
          </p:nvPr>
        </p:nvSpPr>
        <p:spPr>
          <a:xfrm>
            <a:off x="742950" y="2130428"/>
            <a:ext cx="8420100" cy="1470025"/>
          </a:xfrm>
        </p:spPr>
        <p:txBody>
          <a:bodyPr/>
          <a:lstStyle/>
          <a:p>
            <a:r>
              <a:rPr lang="en-US"/>
              <a:t>Click to edit Master title style</a:t>
            </a:r>
          </a:p>
        </p:txBody>
      </p:sp>
      <p:sp>
        <p:nvSpPr>
          <p:cNvPr id="3" name="Subtitle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Date Placeholder 3"/>
          <p:cNvSpPr>
            <a:spLocks noGrp="1"/>
          </p:cNvSpPr>
          <p:nvPr>
            <p:ph type="dt" sz="half" idx="10"/>
          </p:nvPr>
        </p:nvSpPr>
        <p:spPr>
          <a:xfrm>
            <a:off x="495300" y="6356353"/>
            <a:ext cx="23114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dirty="0"/>
          </a:p>
        </p:txBody>
      </p:sp>
      <p:sp>
        <p:nvSpPr>
          <p:cNvPr id="6" name="Footer Placeholder 4"/>
          <p:cNvSpPr>
            <a:spLocks noGrp="1"/>
          </p:cNvSpPr>
          <p:nvPr>
            <p:ph type="ftr" sz="quarter" idx="11"/>
          </p:nvPr>
        </p:nvSpPr>
        <p:spPr/>
        <p:txBody>
          <a:bodyPr/>
          <a:lstStyle>
            <a:lvl1pPr>
              <a:defRPr/>
            </a:lvl1pPr>
          </a:lstStyle>
          <a:p>
            <a:r>
              <a:rPr lang="en-US"/>
              <a:t>2018 NCP School</a:t>
            </a: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C2F86557-B369-48F2-8020-C1F994B8304C}" type="slidenum">
              <a:rPr lang="en-US" smtClean="0">
                <a:solidFill>
                  <a:srgbClr val="3333CC"/>
                </a:solidFill>
              </a:rPr>
              <a:pPr>
                <a:defRPr/>
              </a:pPr>
              <a:t>‹#›</a:t>
            </a:fld>
            <a:endParaRPr lang="en-US" dirty="0">
              <a:solidFill>
                <a:srgbClr val="3333CC"/>
              </a:solidFill>
            </a:endParaRPr>
          </a:p>
        </p:txBody>
      </p:sp>
    </p:spTree>
    <p:extLst>
      <p:ext uri="{BB962C8B-B14F-4D97-AF65-F5344CB8AC3E}">
        <p14:creationId xmlns:p14="http://schemas.microsoft.com/office/powerpoint/2010/main" val="387205920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95300" y="6356353"/>
            <a:ext cx="23114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pPr>
              <a:defRPr/>
            </a:pPr>
            <a:r>
              <a:rPr lang="en-US"/>
              <a:t>2018 NCP School</a:t>
            </a:r>
          </a:p>
        </p:txBody>
      </p:sp>
      <p:sp>
        <p:nvSpPr>
          <p:cNvPr id="6" name="Slide Number Placeholder 5"/>
          <p:cNvSpPr>
            <a:spLocks noGrp="1"/>
          </p:cNvSpPr>
          <p:nvPr>
            <p:ph type="sldNum" sz="quarter" idx="12"/>
          </p:nvPr>
        </p:nvSpPr>
        <p:spPr/>
        <p:txBody>
          <a:bodyPr/>
          <a:lstStyle>
            <a:lvl1pPr>
              <a:defRPr/>
            </a:lvl1pPr>
          </a:lstStyle>
          <a:p>
            <a:pPr>
              <a:defRPr/>
            </a:pPr>
            <a:fld id="{C2361B80-7FDC-4C61-82D3-9CAEF404214D}" type="slidenum">
              <a:rPr lang="en-US" smtClean="0">
                <a:solidFill>
                  <a:srgbClr val="3333CC"/>
                </a:solidFill>
              </a:rPr>
              <a:pPr>
                <a:defRPr/>
              </a:pPr>
              <a:t>‹#›</a:t>
            </a:fld>
            <a:endParaRPr lang="en-US" dirty="0">
              <a:solidFill>
                <a:srgbClr val="3333CC"/>
              </a:solidFill>
            </a:endParaRPr>
          </a:p>
        </p:txBody>
      </p:sp>
    </p:spTree>
    <p:extLst>
      <p:ext uri="{BB962C8B-B14F-4D97-AF65-F5344CB8AC3E}">
        <p14:creationId xmlns:p14="http://schemas.microsoft.com/office/powerpoint/2010/main" val="404178255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pic>
        <p:nvPicPr>
          <p:cNvPr id="3" name="Picture 11"/>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2" y="2"/>
            <a:ext cx="1209014" cy="9810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pic>
      <p:sp>
        <p:nvSpPr>
          <p:cNvPr id="2" name="Title 1"/>
          <p:cNvSpPr>
            <a:spLocks noGrp="1"/>
          </p:cNvSpPr>
          <p:nvPr>
            <p:ph type="title"/>
          </p:nvPr>
        </p:nvSpPr>
        <p:spPr/>
        <p:txBody>
          <a:bodyPr/>
          <a:lstStyle/>
          <a:p>
            <a:r>
              <a:rPr lang="en-US"/>
              <a:t>Click to edit Master title style</a:t>
            </a:r>
          </a:p>
        </p:txBody>
      </p:sp>
      <p:sp>
        <p:nvSpPr>
          <p:cNvPr id="4" name="Slide Number Placeholder 3"/>
          <p:cNvSpPr>
            <a:spLocks noGrp="1"/>
          </p:cNvSpPr>
          <p:nvPr>
            <p:ph type="sldNum" sz="quarter" idx="10"/>
          </p:nvPr>
        </p:nvSpPr>
        <p:spPr/>
        <p:txBody>
          <a:bodyPr/>
          <a:lstStyle>
            <a:lvl1pPr>
              <a:defRPr/>
            </a:lvl1pPr>
          </a:lstStyle>
          <a:p>
            <a:pPr>
              <a:defRPr/>
            </a:pPr>
            <a:fld id="{C2F86557-B369-48F2-8020-C1F994B8304C}" type="slidenum">
              <a:rPr lang="en-US" smtClean="0">
                <a:solidFill>
                  <a:srgbClr val="3333CC"/>
                </a:solidFill>
              </a:rPr>
              <a:pPr>
                <a:defRPr/>
              </a:pPr>
              <a:t>‹#›</a:t>
            </a:fld>
            <a:endParaRPr lang="en-US" dirty="0">
              <a:solidFill>
                <a:srgbClr val="3333CC"/>
              </a:solidFill>
            </a:endParaRPr>
          </a:p>
        </p:txBody>
      </p:sp>
    </p:spTree>
    <p:extLst>
      <p:ext uri="{BB962C8B-B14F-4D97-AF65-F5344CB8AC3E}">
        <p14:creationId xmlns:p14="http://schemas.microsoft.com/office/powerpoint/2010/main" val="195594673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Footer Placeholder 4"/>
          <p:cNvSpPr txBox="1">
            <a:spLocks/>
          </p:cNvSpPr>
          <p:nvPr/>
        </p:nvSpPr>
        <p:spPr>
          <a:xfrm rot="16200000">
            <a:off x="-1643988" y="3391562"/>
            <a:ext cx="3759200" cy="395552"/>
          </a:xfrm>
          <a:prstGeom prst="rect">
            <a:avLst/>
          </a:prstGeom>
        </p:spPr>
        <p:txBody>
          <a:bodyPr anchor="ctr"/>
          <a:lstStyle>
            <a:defPPr>
              <a:defRPr lang="it-IT"/>
            </a:defPPr>
            <a:lvl1pPr algn="ctr" rtl="0" fontAlgn="base">
              <a:spcBef>
                <a:spcPct val="0"/>
              </a:spcBef>
              <a:spcAft>
                <a:spcPct val="0"/>
              </a:spcAft>
              <a:defRPr sz="1050" kern="1200" dirty="0" smtClean="0">
                <a:solidFill>
                  <a:schemeClr val="tx1">
                    <a:tint val="75000"/>
                  </a:schemeClr>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pPr>
              <a:defRPr/>
            </a:pPr>
            <a:r>
              <a:rPr lang="en-US"/>
              <a:t>Archana Sharma CMS WGM 14</a:t>
            </a:r>
            <a:r>
              <a:rPr lang="en-US" baseline="30000"/>
              <a:t>th</a:t>
            </a:r>
            <a:r>
              <a:rPr lang="en-US"/>
              <a:t> Jan 2015</a:t>
            </a:r>
          </a:p>
        </p:txBody>
      </p:sp>
      <p:sp>
        <p:nvSpPr>
          <p:cNvPr id="2" name="Title 1"/>
          <p:cNvSpPr>
            <a:spLocks noGrp="1"/>
          </p:cNvSpPr>
          <p:nvPr>
            <p:ph type="title"/>
          </p:nvPr>
        </p:nvSpPr>
        <p:spPr>
          <a:xfrm>
            <a:off x="782506" y="4406903"/>
            <a:ext cx="84201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5" name="Date Placeholder 3"/>
          <p:cNvSpPr>
            <a:spLocks noGrp="1"/>
          </p:cNvSpPr>
          <p:nvPr>
            <p:ph type="dt" sz="half" idx="10"/>
          </p:nvPr>
        </p:nvSpPr>
        <p:spPr>
          <a:xfrm>
            <a:off x="495300" y="6356353"/>
            <a:ext cx="23114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dirty="0"/>
          </a:p>
        </p:txBody>
      </p:sp>
      <p:sp>
        <p:nvSpPr>
          <p:cNvPr id="6" name="Footer Placeholder 4"/>
          <p:cNvSpPr>
            <a:spLocks noGrp="1"/>
          </p:cNvSpPr>
          <p:nvPr>
            <p:ph type="ftr" sz="quarter" idx="11"/>
          </p:nvPr>
        </p:nvSpPr>
        <p:spPr/>
        <p:txBody>
          <a:bodyPr/>
          <a:lstStyle>
            <a:lvl1pPr>
              <a:defRPr/>
            </a:lvl1pPr>
          </a:lstStyle>
          <a:p>
            <a:r>
              <a:rPr lang="en-US"/>
              <a:t>2018 NCP School</a:t>
            </a: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C2F86557-B369-48F2-8020-C1F994B8304C}" type="slidenum">
              <a:rPr lang="en-US" smtClean="0">
                <a:solidFill>
                  <a:srgbClr val="3333CC"/>
                </a:solidFill>
              </a:rPr>
              <a:pPr>
                <a:defRPr/>
              </a:pPr>
              <a:t>‹#›</a:t>
            </a:fld>
            <a:endParaRPr lang="en-US" dirty="0">
              <a:solidFill>
                <a:srgbClr val="3333CC"/>
              </a:solidFill>
            </a:endParaRPr>
          </a:p>
        </p:txBody>
      </p:sp>
    </p:spTree>
    <p:extLst>
      <p:ext uri="{BB962C8B-B14F-4D97-AF65-F5344CB8AC3E}">
        <p14:creationId xmlns:p14="http://schemas.microsoft.com/office/powerpoint/2010/main" val="420942426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95300" y="1600203"/>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035550" y="1600203"/>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495300" y="6356353"/>
            <a:ext cx="23114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dirty="0"/>
          </a:p>
        </p:txBody>
      </p:sp>
      <p:sp>
        <p:nvSpPr>
          <p:cNvPr id="6" name="Slide Number Placeholder 6"/>
          <p:cNvSpPr>
            <a:spLocks noGrp="1"/>
          </p:cNvSpPr>
          <p:nvPr>
            <p:ph type="sldNum" sz="quarter" idx="11"/>
          </p:nvPr>
        </p:nvSpPr>
        <p:spPr/>
        <p:txBody>
          <a:bodyPr/>
          <a:lstStyle>
            <a:lvl1pPr>
              <a:defRPr/>
            </a:lvl1pPr>
          </a:lstStyle>
          <a:p>
            <a:pPr>
              <a:defRPr/>
            </a:pPr>
            <a:fld id="{C2F86557-B369-48F2-8020-C1F994B8304C}" type="slidenum">
              <a:rPr lang="en-US" smtClean="0">
                <a:solidFill>
                  <a:srgbClr val="3333CC"/>
                </a:solidFill>
              </a:rPr>
              <a:pPr>
                <a:defRPr/>
              </a:pPr>
              <a:t>‹#›</a:t>
            </a:fld>
            <a:endParaRPr lang="en-US" dirty="0">
              <a:solidFill>
                <a:srgbClr val="3333CC"/>
              </a:solidFill>
            </a:endParaRPr>
          </a:p>
        </p:txBody>
      </p:sp>
    </p:spTree>
    <p:extLst>
      <p:ext uri="{BB962C8B-B14F-4D97-AF65-F5344CB8AC3E}">
        <p14:creationId xmlns:p14="http://schemas.microsoft.com/office/powerpoint/2010/main" val="407541596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032112"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32112"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495300" y="6356353"/>
            <a:ext cx="23114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dirty="0"/>
          </a:p>
        </p:txBody>
      </p:sp>
      <p:sp>
        <p:nvSpPr>
          <p:cNvPr id="8" name="Footer Placeholder 7"/>
          <p:cNvSpPr>
            <a:spLocks noGrp="1"/>
          </p:cNvSpPr>
          <p:nvPr>
            <p:ph type="ftr" sz="quarter" idx="11"/>
          </p:nvPr>
        </p:nvSpPr>
        <p:spPr/>
        <p:txBody>
          <a:bodyPr/>
          <a:lstStyle>
            <a:lvl1pPr>
              <a:defRPr/>
            </a:lvl1pPr>
          </a:lstStyle>
          <a:p>
            <a:r>
              <a:rPr lang="en-US"/>
              <a:t>2018 NCP School</a:t>
            </a:r>
            <a:endParaRPr lang="en-US" dirty="0"/>
          </a:p>
        </p:txBody>
      </p:sp>
      <p:sp>
        <p:nvSpPr>
          <p:cNvPr id="9" name="Slide Number Placeholder 8"/>
          <p:cNvSpPr>
            <a:spLocks noGrp="1"/>
          </p:cNvSpPr>
          <p:nvPr>
            <p:ph type="sldNum" sz="quarter" idx="12"/>
          </p:nvPr>
        </p:nvSpPr>
        <p:spPr/>
        <p:txBody>
          <a:bodyPr/>
          <a:lstStyle>
            <a:lvl1pPr>
              <a:defRPr/>
            </a:lvl1pPr>
          </a:lstStyle>
          <a:p>
            <a:pPr>
              <a:defRPr/>
            </a:pPr>
            <a:fld id="{C2F86557-B369-48F2-8020-C1F994B8304C}" type="slidenum">
              <a:rPr lang="en-US" smtClean="0">
                <a:solidFill>
                  <a:srgbClr val="3333CC"/>
                </a:solidFill>
              </a:rPr>
              <a:pPr>
                <a:defRPr/>
              </a:pPr>
              <a:t>‹#›</a:t>
            </a:fld>
            <a:endParaRPr lang="en-US" dirty="0">
              <a:solidFill>
                <a:srgbClr val="3333CC"/>
              </a:solidFill>
            </a:endParaRPr>
          </a:p>
        </p:txBody>
      </p:sp>
    </p:spTree>
    <p:extLst>
      <p:ext uri="{BB962C8B-B14F-4D97-AF65-F5344CB8AC3E}">
        <p14:creationId xmlns:p14="http://schemas.microsoft.com/office/powerpoint/2010/main" val="402637005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a:xfrm>
            <a:off x="495300" y="6356353"/>
            <a:ext cx="23114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pPr>
              <a:defRPr/>
            </a:pPr>
            <a:r>
              <a:rPr lang="en-US"/>
              <a:t>2018 NCP School</a:t>
            </a:r>
          </a:p>
        </p:txBody>
      </p:sp>
      <p:sp>
        <p:nvSpPr>
          <p:cNvPr id="5" name="Slide Number Placeholder 4"/>
          <p:cNvSpPr>
            <a:spLocks noGrp="1"/>
          </p:cNvSpPr>
          <p:nvPr>
            <p:ph type="sldNum" sz="quarter" idx="12"/>
          </p:nvPr>
        </p:nvSpPr>
        <p:spPr/>
        <p:txBody>
          <a:bodyPr/>
          <a:lstStyle>
            <a:lvl1pPr>
              <a:defRPr/>
            </a:lvl1pPr>
          </a:lstStyle>
          <a:p>
            <a:fld id="{C614D920-4FAA-EF4E-A127-C08714EE6689}" type="slidenum">
              <a:rPr lang="en-US"/>
              <a:pPr/>
              <a:t>‹#›</a:t>
            </a:fld>
            <a:endParaRPr lang="en-US"/>
          </a:p>
        </p:txBody>
      </p:sp>
      <p:sp>
        <p:nvSpPr>
          <p:cNvPr id="6" name="Slide Number Placeholder 22"/>
          <p:cNvSpPr txBox="1">
            <a:spLocks/>
          </p:cNvSpPr>
          <p:nvPr userDrawn="1"/>
        </p:nvSpPr>
        <p:spPr>
          <a:xfrm>
            <a:off x="9245600" y="6492877"/>
            <a:ext cx="660400" cy="365125"/>
          </a:xfrm>
          <a:prstGeom prst="rect">
            <a:avLst/>
          </a:prstGeom>
        </p:spPr>
        <p:txBody>
          <a:bodyPr vert="horz" lIns="91407" tIns="45704" rIns="91407" bIns="45704" anchor="b"/>
          <a:lstStyle>
            <a:lvl1pPr>
              <a:defRPr/>
            </a:lvl1pPr>
          </a:lstStyle>
          <a:p>
            <a:pPr marL="0" marR="0" lvl="0" indent="0" algn="r" defTabSz="912813" rtl="0" eaLnBrk="1" fontAlgn="base" latinLnBrk="0" hangingPunct="1">
              <a:lnSpc>
                <a:spcPct val="100000"/>
              </a:lnSpc>
              <a:spcBef>
                <a:spcPct val="0"/>
              </a:spcBef>
              <a:spcAft>
                <a:spcPct val="0"/>
              </a:spcAft>
              <a:buClrTx/>
              <a:buSzTx/>
              <a:buFontTx/>
              <a:buNone/>
              <a:tabLst/>
              <a:defRPr/>
            </a:pPr>
            <a:fld id="{C2361B80-7FDC-4C61-82D3-9CAEF404214D}" type="slidenum">
              <a:rPr kumimoji="0" lang="en-US" sz="1100" b="0" i="0" u="none" strike="noStrike" kern="1200" cap="none" spc="0" normalizeH="0" baseline="0" noProof="0" smtClean="0">
                <a:ln>
                  <a:noFill/>
                </a:ln>
                <a:solidFill>
                  <a:srgbClr val="3333CC"/>
                </a:solidFill>
                <a:effectLst/>
                <a:uLnTx/>
                <a:uFillTx/>
                <a:latin typeface="Arial" pitchFamily="84" charset="0"/>
                <a:ea typeface="ＭＳ Ｐゴシック" pitchFamily="84" charset="-128"/>
                <a:cs typeface="ＭＳ Ｐゴシック" pitchFamily="84" charset="-128"/>
              </a:rPr>
              <a:pPr marL="0" marR="0" lvl="0" indent="0" algn="r" defTabSz="912813" rtl="0" eaLnBrk="1" fontAlgn="base" latinLnBrk="0" hangingPunct="1">
                <a:lnSpc>
                  <a:spcPct val="100000"/>
                </a:lnSpc>
                <a:spcBef>
                  <a:spcPct val="0"/>
                </a:spcBef>
                <a:spcAft>
                  <a:spcPct val="0"/>
                </a:spcAft>
                <a:buClrTx/>
                <a:buSzTx/>
                <a:buFontTx/>
                <a:buNone/>
                <a:tabLst/>
                <a:defRPr/>
              </a:pPr>
              <a:t>‹#›</a:t>
            </a:fld>
            <a:endParaRPr kumimoji="0" lang="en-US" sz="1100" b="0" i="0" u="none" strike="noStrike" kern="1200" cap="none" spc="0" normalizeH="0" baseline="0" noProof="0" dirty="0">
              <a:ln>
                <a:noFill/>
              </a:ln>
              <a:solidFill>
                <a:srgbClr val="3333CC"/>
              </a:solidFill>
              <a:effectLst/>
              <a:uLnTx/>
              <a:uFillTx/>
              <a:latin typeface="Arial" pitchFamily="84" charset="0"/>
              <a:ea typeface="ＭＳ Ｐゴシック" pitchFamily="84" charset="-128"/>
              <a:cs typeface="ＭＳ Ｐゴシック" pitchFamily="84" charset="-128"/>
            </a:endParaRPr>
          </a:p>
        </p:txBody>
      </p:sp>
    </p:spTree>
    <p:extLst>
      <p:ext uri="{BB962C8B-B14F-4D97-AF65-F5344CB8AC3E}">
        <p14:creationId xmlns:p14="http://schemas.microsoft.com/office/powerpoint/2010/main" val="30420001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solidFill>
                  <a:srgbClr val="000090"/>
                </a:solidFill>
              </a:defRPr>
            </a:lvl1pPr>
          </a:lstStyle>
          <a:p>
            <a:r>
              <a:rPr lang="en-US" dirty="0"/>
              <a:t>Click to edit Master title style</a:t>
            </a:r>
          </a:p>
        </p:txBody>
      </p:sp>
      <p:sp>
        <p:nvSpPr>
          <p:cNvPr id="3" name="Date Placeholder 2"/>
          <p:cNvSpPr>
            <a:spLocks noGrp="1"/>
          </p:cNvSpPr>
          <p:nvPr>
            <p:ph type="dt" sz="half" idx="10"/>
          </p:nvPr>
        </p:nvSpPr>
        <p:spPr/>
        <p:txBody>
          <a:bodyPr/>
          <a:lstStyle/>
          <a:p>
            <a:pPr>
              <a:defRPr/>
            </a:pPr>
            <a:endParaRPr lang="en-US" dirty="0"/>
          </a:p>
        </p:txBody>
      </p:sp>
      <p:sp>
        <p:nvSpPr>
          <p:cNvPr id="4" name="Footer Placeholder 3"/>
          <p:cNvSpPr>
            <a:spLocks noGrp="1"/>
          </p:cNvSpPr>
          <p:nvPr>
            <p:ph type="ftr" sz="quarter" idx="11"/>
          </p:nvPr>
        </p:nvSpPr>
        <p:spPr/>
        <p:txBody>
          <a:bodyPr/>
          <a:lstStyle/>
          <a:p>
            <a:pPr>
              <a:defRPr/>
            </a:pPr>
            <a:r>
              <a:rPr lang="en-US"/>
              <a:t>2018 NCP School</a:t>
            </a:r>
            <a:endParaRPr lang="en-US" dirty="0"/>
          </a:p>
        </p:txBody>
      </p:sp>
      <p:sp>
        <p:nvSpPr>
          <p:cNvPr id="5" name="Slide Number Placeholder 4"/>
          <p:cNvSpPr>
            <a:spLocks noGrp="1"/>
          </p:cNvSpPr>
          <p:nvPr>
            <p:ph type="sldNum" sz="quarter" idx="12"/>
          </p:nvPr>
        </p:nvSpPr>
        <p:spPr/>
        <p:txBody>
          <a:bodyPr/>
          <a:lstStyle/>
          <a:p>
            <a:pPr>
              <a:defRPr/>
            </a:pPr>
            <a:fld id="{D45A9A04-13B5-D445-8626-E4C6B8D96387}" type="slidenum">
              <a:rPr lang="en-US" smtClean="0"/>
              <a:pPr>
                <a:defRPr/>
              </a:pPr>
              <a:t>‹#›</a:t>
            </a:fld>
            <a:endParaRPr lang="en-US"/>
          </a:p>
        </p:txBody>
      </p:sp>
      <p:sp>
        <p:nvSpPr>
          <p:cNvPr id="6" name="Slide Number Placeholder 22"/>
          <p:cNvSpPr txBox="1">
            <a:spLocks/>
          </p:cNvSpPr>
          <p:nvPr userDrawn="1"/>
        </p:nvSpPr>
        <p:spPr>
          <a:xfrm>
            <a:off x="9245600" y="6492877"/>
            <a:ext cx="660400" cy="365125"/>
          </a:xfrm>
          <a:prstGeom prst="rect">
            <a:avLst/>
          </a:prstGeom>
        </p:spPr>
        <p:txBody>
          <a:bodyPr vert="horz" lIns="91407" tIns="45704" rIns="91407" bIns="45704" anchor="b"/>
          <a:lstStyle>
            <a:lvl1pPr>
              <a:defRPr/>
            </a:lvl1pPr>
          </a:lstStyle>
          <a:p>
            <a:pPr marL="0" marR="0" lvl="0" indent="0" algn="r" defTabSz="912813" rtl="0" eaLnBrk="1" fontAlgn="base" latinLnBrk="0" hangingPunct="1">
              <a:lnSpc>
                <a:spcPct val="100000"/>
              </a:lnSpc>
              <a:spcBef>
                <a:spcPct val="0"/>
              </a:spcBef>
              <a:spcAft>
                <a:spcPct val="0"/>
              </a:spcAft>
              <a:buClrTx/>
              <a:buSzTx/>
              <a:buFontTx/>
              <a:buNone/>
              <a:tabLst/>
              <a:defRPr/>
            </a:pPr>
            <a:fld id="{C2361B80-7FDC-4C61-82D3-9CAEF404214D}" type="slidenum">
              <a:rPr kumimoji="0" lang="en-US" sz="1100" b="0" i="0" u="none" strike="noStrike" kern="1200" cap="none" spc="0" normalizeH="0" baseline="0" noProof="0" smtClean="0">
                <a:ln>
                  <a:noFill/>
                </a:ln>
                <a:solidFill>
                  <a:srgbClr val="3333CC"/>
                </a:solidFill>
                <a:effectLst/>
                <a:uLnTx/>
                <a:uFillTx/>
                <a:latin typeface="Arial" pitchFamily="84" charset="0"/>
                <a:ea typeface="ＭＳ Ｐゴシック" pitchFamily="84" charset="-128"/>
                <a:cs typeface="ＭＳ Ｐゴシック" pitchFamily="84" charset="-128"/>
              </a:rPr>
              <a:pPr marL="0" marR="0" lvl="0" indent="0" algn="r" defTabSz="912813" rtl="0" eaLnBrk="1" fontAlgn="base" latinLnBrk="0" hangingPunct="1">
                <a:lnSpc>
                  <a:spcPct val="100000"/>
                </a:lnSpc>
                <a:spcBef>
                  <a:spcPct val="0"/>
                </a:spcBef>
                <a:spcAft>
                  <a:spcPct val="0"/>
                </a:spcAft>
                <a:buClrTx/>
                <a:buSzTx/>
                <a:buFontTx/>
                <a:buNone/>
                <a:tabLst/>
                <a:defRPr/>
              </a:pPr>
              <a:t>‹#›</a:t>
            </a:fld>
            <a:endParaRPr kumimoji="0" lang="en-US" sz="1100" b="0" i="0" u="none" strike="noStrike" kern="1200" cap="none" spc="0" normalizeH="0" baseline="0" noProof="0" dirty="0">
              <a:ln>
                <a:noFill/>
              </a:ln>
              <a:solidFill>
                <a:srgbClr val="3333CC"/>
              </a:solidFill>
              <a:effectLst/>
              <a:uLnTx/>
              <a:uFillTx/>
              <a:latin typeface="Arial" pitchFamily="84" charset="0"/>
              <a:ea typeface="ＭＳ Ｐゴシック" pitchFamily="84" charset="-128"/>
              <a:cs typeface="ＭＳ Ｐゴシック" pitchFamily="84" charset="-128"/>
            </a:endParaRPr>
          </a:p>
        </p:txBody>
      </p:sp>
    </p:spTree>
    <p:extLst>
      <p:ext uri="{BB962C8B-B14F-4D97-AF65-F5344CB8AC3E}">
        <p14:creationId xmlns:p14="http://schemas.microsoft.com/office/powerpoint/2010/main" val="100203735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95300" y="6356353"/>
            <a:ext cx="23114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pPr>
              <a:defRPr/>
            </a:pPr>
            <a:r>
              <a:rPr lang="en-US"/>
              <a:t>2018 NCP School</a:t>
            </a:r>
          </a:p>
        </p:txBody>
      </p:sp>
      <p:sp>
        <p:nvSpPr>
          <p:cNvPr id="4" name="Slide Number Placeholder 3"/>
          <p:cNvSpPr>
            <a:spLocks noGrp="1"/>
          </p:cNvSpPr>
          <p:nvPr>
            <p:ph type="sldNum" sz="quarter" idx="12"/>
          </p:nvPr>
        </p:nvSpPr>
        <p:spPr/>
        <p:txBody>
          <a:bodyPr/>
          <a:lstStyle>
            <a:lvl1pPr>
              <a:defRPr/>
            </a:lvl1pPr>
          </a:lstStyle>
          <a:p>
            <a:pPr>
              <a:defRPr/>
            </a:pPr>
            <a:fld id="{2E1B3527-D8A7-4A7B-BC1E-BE7AA6974F58}" type="slidenum">
              <a:rPr lang="en-US" smtClean="0">
                <a:solidFill>
                  <a:srgbClr val="3333CC"/>
                </a:solidFill>
              </a:rPr>
              <a:pPr>
                <a:defRPr/>
              </a:pPr>
              <a:t>‹#›</a:t>
            </a:fld>
            <a:endParaRPr lang="en-US" dirty="0">
              <a:solidFill>
                <a:srgbClr val="3333CC"/>
              </a:solidFill>
            </a:endParaRPr>
          </a:p>
        </p:txBody>
      </p:sp>
      <p:sp>
        <p:nvSpPr>
          <p:cNvPr id="5" name="Slide Number Placeholder 22"/>
          <p:cNvSpPr txBox="1">
            <a:spLocks/>
          </p:cNvSpPr>
          <p:nvPr userDrawn="1"/>
        </p:nvSpPr>
        <p:spPr>
          <a:xfrm>
            <a:off x="9245600" y="6492877"/>
            <a:ext cx="660400" cy="365125"/>
          </a:xfrm>
          <a:prstGeom prst="rect">
            <a:avLst/>
          </a:prstGeom>
        </p:spPr>
        <p:txBody>
          <a:bodyPr vert="horz" lIns="91407" tIns="45704" rIns="91407" bIns="45704" anchor="b"/>
          <a:lstStyle>
            <a:lvl1pPr>
              <a:defRPr/>
            </a:lvl1pPr>
          </a:lstStyle>
          <a:p>
            <a:pPr marL="0" marR="0" lvl="0" indent="0" algn="r" defTabSz="912813" rtl="0" eaLnBrk="1" fontAlgn="base" latinLnBrk="0" hangingPunct="1">
              <a:lnSpc>
                <a:spcPct val="100000"/>
              </a:lnSpc>
              <a:spcBef>
                <a:spcPct val="0"/>
              </a:spcBef>
              <a:spcAft>
                <a:spcPct val="0"/>
              </a:spcAft>
              <a:buClrTx/>
              <a:buSzTx/>
              <a:buFontTx/>
              <a:buNone/>
              <a:tabLst/>
              <a:defRPr/>
            </a:pPr>
            <a:fld id="{C2361B80-7FDC-4C61-82D3-9CAEF404214D}" type="slidenum">
              <a:rPr kumimoji="0" lang="en-US" sz="1100" b="0" i="0" u="none" strike="noStrike" kern="1200" cap="none" spc="0" normalizeH="0" baseline="0" noProof="0" smtClean="0">
                <a:ln>
                  <a:noFill/>
                </a:ln>
                <a:solidFill>
                  <a:srgbClr val="3333CC"/>
                </a:solidFill>
                <a:effectLst/>
                <a:uLnTx/>
                <a:uFillTx/>
                <a:latin typeface="Arial" pitchFamily="84" charset="0"/>
                <a:ea typeface="ＭＳ Ｐゴシック" pitchFamily="84" charset="-128"/>
                <a:cs typeface="ＭＳ Ｐゴシック" pitchFamily="84" charset="-128"/>
              </a:rPr>
              <a:pPr marL="0" marR="0" lvl="0" indent="0" algn="r" defTabSz="912813" rtl="0" eaLnBrk="1" fontAlgn="base" latinLnBrk="0" hangingPunct="1">
                <a:lnSpc>
                  <a:spcPct val="100000"/>
                </a:lnSpc>
                <a:spcBef>
                  <a:spcPct val="0"/>
                </a:spcBef>
                <a:spcAft>
                  <a:spcPct val="0"/>
                </a:spcAft>
                <a:buClrTx/>
                <a:buSzTx/>
                <a:buFontTx/>
                <a:buNone/>
                <a:tabLst/>
                <a:defRPr/>
              </a:pPr>
              <a:t>‹#›</a:t>
            </a:fld>
            <a:endParaRPr kumimoji="0" lang="en-US" sz="1100" b="0" i="0" u="none" strike="noStrike" kern="1200" cap="none" spc="0" normalizeH="0" baseline="0" noProof="0" dirty="0">
              <a:ln>
                <a:noFill/>
              </a:ln>
              <a:solidFill>
                <a:srgbClr val="3333CC"/>
              </a:solidFill>
              <a:effectLst/>
              <a:uLnTx/>
              <a:uFillTx/>
              <a:latin typeface="Arial" pitchFamily="84" charset="0"/>
              <a:ea typeface="ＭＳ Ｐゴシック" pitchFamily="84" charset="-128"/>
              <a:cs typeface="ＭＳ Ｐゴシック" pitchFamily="84" charset="-128"/>
            </a:endParaRPr>
          </a:p>
        </p:txBody>
      </p:sp>
    </p:spTree>
    <p:extLst>
      <p:ext uri="{BB962C8B-B14F-4D97-AF65-F5344CB8AC3E}">
        <p14:creationId xmlns:p14="http://schemas.microsoft.com/office/powerpoint/2010/main" val="354671955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006"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872972" y="273053"/>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95300" y="1435103"/>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95300" y="6356353"/>
            <a:ext cx="23114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dirty="0"/>
          </a:p>
        </p:txBody>
      </p:sp>
      <p:sp>
        <p:nvSpPr>
          <p:cNvPr id="6" name="Footer Placeholder 5"/>
          <p:cNvSpPr>
            <a:spLocks noGrp="1"/>
          </p:cNvSpPr>
          <p:nvPr>
            <p:ph type="ftr" sz="quarter" idx="11"/>
          </p:nvPr>
        </p:nvSpPr>
        <p:spPr/>
        <p:txBody>
          <a:bodyPr/>
          <a:lstStyle>
            <a:lvl1pPr>
              <a:defRPr/>
            </a:lvl1pPr>
          </a:lstStyle>
          <a:p>
            <a:r>
              <a:rPr lang="en-US"/>
              <a:t>2018 NCP School</a:t>
            </a:r>
            <a:endParaRPr lang="en-US" dirty="0"/>
          </a:p>
        </p:txBody>
      </p:sp>
      <p:sp>
        <p:nvSpPr>
          <p:cNvPr id="7" name="Slide Number Placeholder 6"/>
          <p:cNvSpPr>
            <a:spLocks noGrp="1"/>
          </p:cNvSpPr>
          <p:nvPr>
            <p:ph type="sldNum" sz="quarter" idx="12"/>
          </p:nvPr>
        </p:nvSpPr>
        <p:spPr/>
        <p:txBody>
          <a:bodyPr/>
          <a:lstStyle>
            <a:lvl1pPr>
              <a:defRPr/>
            </a:lvl1pPr>
          </a:lstStyle>
          <a:p>
            <a:pPr>
              <a:defRPr/>
            </a:pPr>
            <a:fld id="{C2F86557-B369-48F2-8020-C1F994B8304C}" type="slidenum">
              <a:rPr lang="en-US" smtClean="0">
                <a:solidFill>
                  <a:srgbClr val="3333CC"/>
                </a:solidFill>
              </a:rPr>
              <a:pPr>
                <a:defRPr/>
              </a:pPr>
              <a:t>‹#›</a:t>
            </a:fld>
            <a:endParaRPr lang="en-US" dirty="0">
              <a:solidFill>
                <a:srgbClr val="3333CC"/>
              </a:solidFill>
            </a:endParaRPr>
          </a:p>
        </p:txBody>
      </p:sp>
    </p:spTree>
    <p:extLst>
      <p:ext uri="{BB962C8B-B14F-4D97-AF65-F5344CB8AC3E}">
        <p14:creationId xmlns:p14="http://schemas.microsoft.com/office/powerpoint/2010/main" val="311460310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645" y="4800600"/>
            <a:ext cx="59436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941645" y="612775"/>
            <a:ext cx="59436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Drag picture to placeholder or click icon to add</a:t>
            </a:r>
          </a:p>
        </p:txBody>
      </p:sp>
      <p:sp>
        <p:nvSpPr>
          <p:cNvPr id="4" name="Text Placeholder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95300" y="6356353"/>
            <a:ext cx="23114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dirty="0"/>
          </a:p>
        </p:txBody>
      </p:sp>
      <p:sp>
        <p:nvSpPr>
          <p:cNvPr id="6" name="Footer Placeholder 5"/>
          <p:cNvSpPr>
            <a:spLocks noGrp="1"/>
          </p:cNvSpPr>
          <p:nvPr>
            <p:ph type="ftr" sz="quarter" idx="11"/>
          </p:nvPr>
        </p:nvSpPr>
        <p:spPr/>
        <p:txBody>
          <a:bodyPr/>
          <a:lstStyle>
            <a:lvl1pPr>
              <a:defRPr/>
            </a:lvl1pPr>
          </a:lstStyle>
          <a:p>
            <a:r>
              <a:rPr lang="en-US"/>
              <a:t>2018 NCP School</a:t>
            </a:r>
            <a:endParaRPr lang="en-US" dirty="0"/>
          </a:p>
        </p:txBody>
      </p:sp>
      <p:sp>
        <p:nvSpPr>
          <p:cNvPr id="7" name="Slide Number Placeholder 6"/>
          <p:cNvSpPr>
            <a:spLocks noGrp="1"/>
          </p:cNvSpPr>
          <p:nvPr>
            <p:ph type="sldNum" sz="quarter" idx="12"/>
          </p:nvPr>
        </p:nvSpPr>
        <p:spPr/>
        <p:txBody>
          <a:bodyPr/>
          <a:lstStyle>
            <a:lvl1pPr>
              <a:defRPr/>
            </a:lvl1pPr>
          </a:lstStyle>
          <a:p>
            <a:pPr>
              <a:defRPr/>
            </a:pPr>
            <a:fld id="{C2F86557-B369-48F2-8020-C1F994B8304C}" type="slidenum">
              <a:rPr lang="en-US" smtClean="0">
                <a:solidFill>
                  <a:srgbClr val="3333CC"/>
                </a:solidFill>
              </a:rPr>
              <a:pPr>
                <a:defRPr/>
              </a:pPr>
              <a:t>‹#›</a:t>
            </a:fld>
            <a:endParaRPr lang="en-US" dirty="0">
              <a:solidFill>
                <a:srgbClr val="3333CC"/>
              </a:solidFill>
            </a:endParaRPr>
          </a:p>
        </p:txBody>
      </p:sp>
    </p:spTree>
    <p:extLst>
      <p:ext uri="{BB962C8B-B14F-4D97-AF65-F5344CB8AC3E}">
        <p14:creationId xmlns:p14="http://schemas.microsoft.com/office/powerpoint/2010/main" val="46968972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95300" y="6356353"/>
            <a:ext cx="23114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r>
              <a:rPr lang="en-US"/>
              <a:t>2018 NCP School</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C2F86557-B369-48F2-8020-C1F994B8304C}" type="slidenum">
              <a:rPr lang="en-US" smtClean="0">
                <a:solidFill>
                  <a:srgbClr val="3333CC"/>
                </a:solidFill>
              </a:rPr>
              <a:pPr>
                <a:defRPr/>
              </a:pPr>
              <a:t>‹#›</a:t>
            </a:fld>
            <a:endParaRPr lang="en-US" dirty="0">
              <a:solidFill>
                <a:srgbClr val="3333CC"/>
              </a:solidFill>
            </a:endParaRPr>
          </a:p>
        </p:txBody>
      </p:sp>
    </p:spTree>
    <p:extLst>
      <p:ext uri="{BB962C8B-B14F-4D97-AF65-F5344CB8AC3E}">
        <p14:creationId xmlns:p14="http://schemas.microsoft.com/office/powerpoint/2010/main" val="211850148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81850" y="274641"/>
            <a:ext cx="222885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95300" y="274641"/>
            <a:ext cx="652145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95300" y="6356353"/>
            <a:ext cx="23114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r>
              <a:rPr lang="en-US"/>
              <a:t>2018 NCP School</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C2F86557-B369-48F2-8020-C1F994B8304C}" type="slidenum">
              <a:rPr lang="en-US" smtClean="0">
                <a:solidFill>
                  <a:srgbClr val="3333CC"/>
                </a:solidFill>
              </a:rPr>
              <a:pPr>
                <a:defRPr/>
              </a:pPr>
              <a:t>‹#›</a:t>
            </a:fld>
            <a:endParaRPr lang="en-US" dirty="0">
              <a:solidFill>
                <a:srgbClr val="3333CC"/>
              </a:solidFill>
            </a:endParaRPr>
          </a:p>
        </p:txBody>
      </p:sp>
    </p:spTree>
    <p:extLst>
      <p:ext uri="{BB962C8B-B14F-4D97-AF65-F5344CB8AC3E}">
        <p14:creationId xmlns:p14="http://schemas.microsoft.com/office/powerpoint/2010/main" val="55132163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cSld name="Titolo e testo">
    <p:spTree>
      <p:nvGrpSpPr>
        <p:cNvPr id="1" name=""/>
        <p:cNvGrpSpPr/>
        <p:nvPr/>
      </p:nvGrpSpPr>
      <p:grpSpPr>
        <a:xfrm>
          <a:off x="0" y="0"/>
          <a:ext cx="0" cy="0"/>
          <a:chOff x="0" y="0"/>
          <a:chExt cx="0" cy="0"/>
        </a:xfrm>
      </p:grpSpPr>
      <p:sp>
        <p:nvSpPr>
          <p:cNvPr id="7" name="Rectangle 7"/>
          <p:cNvSpPr>
            <a:spLocks noGrp="1"/>
          </p:cNvSpPr>
          <p:nvPr>
            <p:ph type="body"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Title 8"/>
          <p:cNvSpPr>
            <a:spLocks noGrp="1"/>
          </p:cNvSpPr>
          <p:nvPr>
            <p:ph type="title"/>
          </p:nvPr>
        </p:nvSpPr>
        <p:spPr>
          <a:xfrm>
            <a:off x="495300" y="359465"/>
            <a:ext cx="8915400" cy="1143000"/>
          </a:xfrm>
          <a:prstGeom prst="rect">
            <a:avLst/>
          </a:prstGeom>
        </p:spPr>
        <p:txBody>
          <a:bodyPr anchor="b">
            <a:normAutofit/>
          </a:bodyPr>
          <a:lstStyle/>
          <a:p>
            <a:r>
              <a:rPr lang="en-US"/>
              <a:t>Click to edit Master title style</a:t>
            </a:r>
          </a:p>
        </p:txBody>
      </p:sp>
      <p:sp>
        <p:nvSpPr>
          <p:cNvPr id="4" name="Date Placeholder 7"/>
          <p:cNvSpPr>
            <a:spLocks noGrp="1"/>
          </p:cNvSpPr>
          <p:nvPr>
            <p:ph type="dt" sz="half" idx="10"/>
          </p:nvPr>
        </p:nvSpPr>
        <p:spPr>
          <a:xfrm>
            <a:off x="495300" y="6356353"/>
            <a:ext cx="2311400" cy="365125"/>
          </a:xfrm>
          <a:prstGeom prst="rect">
            <a:avLst/>
          </a:prstGeom>
        </p:spPr>
        <p:txBody>
          <a:bodyPr vert="horz" wrap="square" lIns="91440" tIns="45720" rIns="91440" bIns="45720" numCol="1" anchor="t" anchorCtr="0" compatLnSpc="1">
            <a:prstTxWarp prst="textNoShape">
              <a:avLst/>
            </a:prstTxWarp>
          </a:bodyPr>
          <a:lstStyle>
            <a:lvl1pPr>
              <a:defRPr sz="1200">
                <a:cs typeface="Arial" charset="0"/>
              </a:defRPr>
            </a:lvl1pPr>
          </a:lstStyle>
          <a:p>
            <a:endParaRPr lang="en-US" dirty="0"/>
          </a:p>
        </p:txBody>
      </p:sp>
      <p:sp>
        <p:nvSpPr>
          <p:cNvPr id="5" name="Slide Number Placeholder 9"/>
          <p:cNvSpPr>
            <a:spLocks noGrp="1"/>
          </p:cNvSpPr>
          <p:nvPr>
            <p:ph type="sldNum" sz="quarter" idx="11"/>
          </p:nvPr>
        </p:nvSpPr>
        <p:spPr/>
        <p:txBody>
          <a:bodyPr/>
          <a:lstStyle>
            <a:lvl1pPr>
              <a:defRPr>
                <a:cs typeface="Arial" charset="0"/>
              </a:defRPr>
            </a:lvl1pPr>
          </a:lstStyle>
          <a:p>
            <a:pPr>
              <a:defRPr/>
            </a:pPr>
            <a:fld id="{C2F86557-B369-48F2-8020-C1F994B8304C}" type="slidenum">
              <a:rPr lang="en-US" smtClean="0">
                <a:solidFill>
                  <a:srgbClr val="3333CC"/>
                </a:solidFill>
              </a:rPr>
              <a:pPr>
                <a:defRPr/>
              </a:pPr>
              <a:t>‹#›</a:t>
            </a:fld>
            <a:endParaRPr lang="en-US" dirty="0">
              <a:solidFill>
                <a:srgbClr val="3333CC"/>
              </a:solidFill>
            </a:endParaRPr>
          </a:p>
        </p:txBody>
      </p:sp>
      <p:sp>
        <p:nvSpPr>
          <p:cNvPr id="6" name="Footer Placeholder 10"/>
          <p:cNvSpPr>
            <a:spLocks noGrp="1"/>
          </p:cNvSpPr>
          <p:nvPr>
            <p:ph type="ftr" sz="quarter" idx="12"/>
          </p:nvPr>
        </p:nvSpPr>
        <p:spPr/>
        <p:txBody>
          <a:bodyPr/>
          <a:lstStyle>
            <a:lvl1pPr>
              <a:defRPr sz="1200" dirty="0">
                <a:latin typeface="Arial" pitchFamily="34" charset="0"/>
                <a:cs typeface="Arial" pitchFamily="34" charset="0"/>
              </a:defRPr>
            </a:lvl1pPr>
          </a:lstStyle>
          <a:p>
            <a:r>
              <a:rPr lang="en-US"/>
              <a:t>2018 NCP School</a:t>
            </a:r>
            <a:endParaRPr lang="en-US" dirty="0"/>
          </a:p>
        </p:txBody>
      </p:sp>
    </p:spTree>
    <p:extLst>
      <p:ext uri="{BB962C8B-B14F-4D97-AF65-F5344CB8AC3E}">
        <p14:creationId xmlns:p14="http://schemas.microsoft.com/office/powerpoint/2010/main" val="419823858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cSld name="3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47650" y="990600"/>
            <a:ext cx="9410700" cy="2942456"/>
          </a:xfrm>
        </p:spPr>
        <p:txBody>
          <a:bodyPr/>
          <a:lstStyle>
            <a:lvl1pPr>
              <a:defRPr>
                <a:solidFill>
                  <a:schemeClr val="bg1"/>
                </a:solidFill>
              </a:defRPr>
            </a:lvl1pPr>
            <a:lvl2pPr>
              <a:defRPr>
                <a:solidFill>
                  <a:srgbClr val="800000"/>
                </a:solidFill>
              </a:defRPr>
            </a:lvl2pPr>
            <a:lvl3pPr>
              <a:defRPr>
                <a:solidFill>
                  <a:schemeClr val="bg1"/>
                </a:solidFill>
              </a:defRPr>
            </a:lvl3pPr>
            <a:lvl4pPr>
              <a:defRPr>
                <a:solidFill>
                  <a:srgbClr val="000090"/>
                </a:solidFill>
              </a:defRPr>
            </a:lvl4pPr>
            <a:lvl5pPr>
              <a:defRPr>
                <a:solidFill>
                  <a:srgbClr val="00000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Placeholder 28"/>
          <p:cNvSpPr>
            <a:spLocks noGrp="1"/>
          </p:cNvSpPr>
          <p:nvPr>
            <p:ph type="title"/>
          </p:nvPr>
        </p:nvSpPr>
        <p:spPr>
          <a:xfrm>
            <a:off x="908050" y="0"/>
            <a:ext cx="8255000" cy="914400"/>
          </a:xfrm>
          <a:prstGeom prst="rect">
            <a:avLst/>
          </a:prstGeom>
        </p:spPr>
        <p:txBody>
          <a:bodyPr/>
          <a:lstStyle>
            <a:lvl1pPr>
              <a:defRPr sz="4400">
                <a:solidFill>
                  <a:srgbClr val="0D0D0D"/>
                </a:solidFill>
                <a:effectLst>
                  <a:reflection blurRad="6350" stA="55000" endA="300" endPos="45500" dir="5400000" sy="-100000" algn="bl" rotWithShape="0"/>
                </a:effectLst>
              </a:defRPr>
            </a:lvl1pPr>
          </a:lstStyle>
          <a:p>
            <a:r>
              <a:rPr lang="en-US"/>
              <a:t>Click to edit Master title style</a:t>
            </a:r>
            <a:endParaRPr lang="en-US" dirty="0"/>
          </a:p>
        </p:txBody>
      </p:sp>
      <p:sp>
        <p:nvSpPr>
          <p:cNvPr id="8" name="Content Placeholder 2"/>
          <p:cNvSpPr>
            <a:spLocks noGrp="1"/>
          </p:cNvSpPr>
          <p:nvPr>
            <p:ph idx="13"/>
          </p:nvPr>
        </p:nvSpPr>
        <p:spPr>
          <a:xfrm>
            <a:off x="228600" y="4077072"/>
            <a:ext cx="9410700" cy="2780928"/>
          </a:xfrm>
        </p:spPr>
        <p:txBody>
          <a:bodyPr>
            <a:noAutofit/>
          </a:bodyPr>
          <a:lstStyle>
            <a:lvl1pPr>
              <a:defRPr sz="2800">
                <a:solidFill>
                  <a:schemeClr val="bg1"/>
                </a:solidFill>
              </a:defRPr>
            </a:lvl1pPr>
            <a:lvl2pPr>
              <a:defRPr sz="2400">
                <a:solidFill>
                  <a:srgbClr val="800000"/>
                </a:solidFill>
              </a:defRPr>
            </a:lvl2pPr>
            <a:lvl3pPr>
              <a:defRPr sz="2000">
                <a:solidFill>
                  <a:schemeClr val="bg1"/>
                </a:solidFill>
              </a:defRPr>
            </a:lvl3pPr>
            <a:lvl4pPr>
              <a:defRPr sz="2000">
                <a:solidFill>
                  <a:srgbClr val="000090"/>
                </a:solidFill>
              </a:defRPr>
            </a:lvl4pPr>
            <a:lvl5pPr>
              <a:defRPr sz="1800">
                <a:solidFill>
                  <a:srgbClr val="00000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Slide Number Placeholder 22"/>
          <p:cNvSpPr>
            <a:spLocks noGrp="1"/>
          </p:cNvSpPr>
          <p:nvPr>
            <p:ph type="sldNum" sz="quarter" idx="14"/>
          </p:nvPr>
        </p:nvSpPr>
        <p:spPr/>
        <p:txBody>
          <a:bodyPr/>
          <a:lstStyle>
            <a:lvl1pPr>
              <a:defRPr/>
            </a:lvl1pPr>
          </a:lstStyle>
          <a:p>
            <a:pPr>
              <a:defRPr/>
            </a:pPr>
            <a:fld id="{BFF75330-3A73-4D98-8FDB-8D5CCFC1B362}" type="slidenum">
              <a:rPr lang="en-US" smtClean="0">
                <a:solidFill>
                  <a:srgbClr val="3333CC"/>
                </a:solidFill>
              </a:rPr>
              <a:pPr>
                <a:defRPr/>
              </a:pPr>
              <a:t>‹#›</a:t>
            </a:fld>
            <a:endParaRPr lang="en-US" dirty="0">
              <a:solidFill>
                <a:srgbClr val="3333CC"/>
              </a:solidFill>
            </a:endParaRPr>
          </a:p>
        </p:txBody>
      </p:sp>
      <p:sp>
        <p:nvSpPr>
          <p:cNvPr id="9" name="Slide Number Placeholder 22"/>
          <p:cNvSpPr txBox="1">
            <a:spLocks/>
          </p:cNvSpPr>
          <p:nvPr userDrawn="1"/>
        </p:nvSpPr>
        <p:spPr>
          <a:xfrm>
            <a:off x="9245600" y="6492877"/>
            <a:ext cx="660400" cy="365125"/>
          </a:xfrm>
          <a:prstGeom prst="rect">
            <a:avLst/>
          </a:prstGeom>
        </p:spPr>
        <p:txBody>
          <a:bodyPr vert="horz" lIns="91407" tIns="45704" rIns="91407" bIns="45704" anchor="b"/>
          <a:lstStyle>
            <a:lvl1pPr>
              <a:defRPr/>
            </a:lvl1pPr>
          </a:lstStyle>
          <a:p>
            <a:pPr marL="0" marR="0" lvl="0" indent="0" algn="r" defTabSz="912813" rtl="0" eaLnBrk="1" fontAlgn="base" latinLnBrk="0" hangingPunct="1">
              <a:lnSpc>
                <a:spcPct val="100000"/>
              </a:lnSpc>
              <a:spcBef>
                <a:spcPct val="0"/>
              </a:spcBef>
              <a:spcAft>
                <a:spcPct val="0"/>
              </a:spcAft>
              <a:buClrTx/>
              <a:buSzTx/>
              <a:buFontTx/>
              <a:buNone/>
              <a:tabLst/>
              <a:defRPr/>
            </a:pPr>
            <a:fld id="{C2361B80-7FDC-4C61-82D3-9CAEF404214D}" type="slidenum">
              <a:rPr kumimoji="0" lang="en-US" sz="1100" b="0" i="0" u="none" strike="noStrike" kern="1200" cap="none" spc="0" normalizeH="0" baseline="0" noProof="0" smtClean="0">
                <a:ln>
                  <a:noFill/>
                </a:ln>
                <a:solidFill>
                  <a:srgbClr val="3333CC"/>
                </a:solidFill>
                <a:effectLst/>
                <a:uLnTx/>
                <a:uFillTx/>
                <a:latin typeface="Arial" pitchFamily="84" charset="0"/>
                <a:ea typeface="ＭＳ Ｐゴシック" pitchFamily="84" charset="-128"/>
                <a:cs typeface="ＭＳ Ｐゴシック" pitchFamily="84" charset="-128"/>
              </a:rPr>
              <a:pPr marL="0" marR="0" lvl="0" indent="0" algn="r" defTabSz="912813" rtl="0" eaLnBrk="1" fontAlgn="base" latinLnBrk="0" hangingPunct="1">
                <a:lnSpc>
                  <a:spcPct val="100000"/>
                </a:lnSpc>
                <a:spcBef>
                  <a:spcPct val="0"/>
                </a:spcBef>
                <a:spcAft>
                  <a:spcPct val="0"/>
                </a:spcAft>
                <a:buClrTx/>
                <a:buSzTx/>
                <a:buFontTx/>
                <a:buNone/>
                <a:tabLst/>
                <a:defRPr/>
              </a:pPr>
              <a:t>‹#›</a:t>
            </a:fld>
            <a:endParaRPr kumimoji="0" lang="en-US" sz="1100" b="0" i="0" u="none" strike="noStrike" kern="1200" cap="none" spc="0" normalizeH="0" baseline="0" noProof="0" dirty="0">
              <a:ln>
                <a:noFill/>
              </a:ln>
              <a:solidFill>
                <a:srgbClr val="3333CC"/>
              </a:solidFill>
              <a:effectLst/>
              <a:uLnTx/>
              <a:uFillTx/>
              <a:latin typeface="Arial" pitchFamily="84" charset="0"/>
              <a:ea typeface="ＭＳ Ｐゴシック" pitchFamily="84" charset="-128"/>
              <a:cs typeface="ＭＳ Ｐゴシック" pitchFamily="84" charset="-128"/>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Footer Placeholder 4"/>
          <p:cNvSpPr txBox="1">
            <a:spLocks/>
          </p:cNvSpPr>
          <p:nvPr/>
        </p:nvSpPr>
        <p:spPr>
          <a:xfrm rot="16200000">
            <a:off x="-1682617" y="3382831"/>
            <a:ext cx="3760787" cy="395552"/>
          </a:xfrm>
          <a:prstGeom prst="rect">
            <a:avLst/>
          </a:prstGeom>
        </p:spPr>
        <p:txBody>
          <a:bodyPr anchor="ctr"/>
          <a:lstStyle>
            <a:defPPr>
              <a:defRPr lang="it-IT"/>
            </a:defPPr>
            <a:lvl1pPr algn="ctr" rtl="0" fontAlgn="base">
              <a:spcBef>
                <a:spcPct val="0"/>
              </a:spcBef>
              <a:spcAft>
                <a:spcPct val="0"/>
              </a:spcAft>
              <a:defRPr sz="1050" kern="1200" dirty="0" smtClean="0">
                <a:solidFill>
                  <a:schemeClr val="tx1">
                    <a:tint val="75000"/>
                  </a:schemeClr>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pPr>
              <a:defRPr/>
            </a:pPr>
            <a:r>
              <a:rPr lang="en-US"/>
              <a:t>Archana Sharma CMS WGM 14</a:t>
            </a:r>
            <a:r>
              <a:rPr lang="en-US" baseline="30000"/>
              <a:t>th</a:t>
            </a:r>
            <a:r>
              <a:rPr lang="en-US"/>
              <a:t> Jan 2015</a:t>
            </a:r>
          </a:p>
        </p:txBody>
      </p:sp>
      <p:sp>
        <p:nvSpPr>
          <p:cNvPr id="2" name="Title 1"/>
          <p:cNvSpPr>
            <a:spLocks noGrp="1"/>
          </p:cNvSpPr>
          <p:nvPr>
            <p:ph type="ctrTitle"/>
          </p:nvPr>
        </p:nvSpPr>
        <p:spPr>
          <a:xfrm>
            <a:off x="742950" y="2130426"/>
            <a:ext cx="8420100" cy="1470025"/>
          </a:xfrm>
        </p:spPr>
        <p:txBody>
          <a:bodyPr/>
          <a:lstStyle/>
          <a:p>
            <a:r>
              <a:rPr lang="en-US"/>
              <a:t>Click to edit Master title style</a:t>
            </a:r>
          </a:p>
        </p:txBody>
      </p:sp>
      <p:sp>
        <p:nvSpPr>
          <p:cNvPr id="3" name="Subtitle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Date Placeholder 3"/>
          <p:cNvSpPr>
            <a:spLocks noGrp="1"/>
          </p:cNvSpPr>
          <p:nvPr>
            <p:ph type="dt" sz="half" idx="10"/>
          </p:nvPr>
        </p:nvSpPr>
        <p:spPr>
          <a:xfrm>
            <a:off x="495300" y="6356351"/>
            <a:ext cx="23114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r>
              <a:rPr lang="en-US">
                <a:solidFill>
                  <a:prstClr val="black">
                    <a:tint val="75000"/>
                  </a:prstClr>
                </a:solidFill>
              </a:rPr>
              <a:t>2018 NCP School</a:t>
            </a:r>
          </a:p>
        </p:txBody>
      </p:sp>
      <p:sp>
        <p:nvSpPr>
          <p:cNvPr id="7" name="Slide Number Placeholder 5"/>
          <p:cNvSpPr>
            <a:spLocks noGrp="1"/>
          </p:cNvSpPr>
          <p:nvPr>
            <p:ph type="sldNum" sz="quarter" idx="12"/>
          </p:nvPr>
        </p:nvSpPr>
        <p:spPr/>
        <p:txBody>
          <a:bodyPr/>
          <a:lstStyle>
            <a:lvl1pPr>
              <a:defRPr/>
            </a:lvl1pPr>
          </a:lstStyle>
          <a:p>
            <a:fld id="{EA428556-150F-5648-9AC1-517B2C1D5CB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87205920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95300" y="6356351"/>
            <a:ext cx="23114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r>
              <a:rPr lang="en-US">
                <a:solidFill>
                  <a:prstClr val="black">
                    <a:tint val="75000"/>
                  </a:prstClr>
                </a:solidFill>
              </a:rPr>
              <a:t>2018 NCP School</a:t>
            </a:r>
          </a:p>
        </p:txBody>
      </p:sp>
      <p:sp>
        <p:nvSpPr>
          <p:cNvPr id="6" name="Slide Number Placeholder 5"/>
          <p:cNvSpPr>
            <a:spLocks noGrp="1"/>
          </p:cNvSpPr>
          <p:nvPr>
            <p:ph type="sldNum" sz="quarter" idx="12"/>
          </p:nvPr>
        </p:nvSpPr>
        <p:spPr/>
        <p:txBody>
          <a:bodyPr/>
          <a:lstStyle>
            <a:lvl1pPr>
              <a:defRPr/>
            </a:lvl1pPr>
          </a:lstStyle>
          <a:p>
            <a:fld id="{EA428556-150F-5648-9AC1-517B2C1D5CB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04178255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pic>
        <p:nvPicPr>
          <p:cNvPr id="3" name="Picture 11"/>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1" y="1"/>
            <a:ext cx="1209014" cy="9810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pic>
      <p:sp>
        <p:nvSpPr>
          <p:cNvPr id="2" name="Title 1"/>
          <p:cNvSpPr>
            <a:spLocks noGrp="1"/>
          </p:cNvSpPr>
          <p:nvPr>
            <p:ph type="title"/>
          </p:nvPr>
        </p:nvSpPr>
        <p:spPr/>
        <p:txBody>
          <a:bodyPr/>
          <a:lstStyle/>
          <a:p>
            <a:r>
              <a:rPr lang="en-US"/>
              <a:t>Click to edit Master title style</a:t>
            </a:r>
          </a:p>
        </p:txBody>
      </p:sp>
      <p:sp>
        <p:nvSpPr>
          <p:cNvPr id="4" name="Slide Number Placeholder 3"/>
          <p:cNvSpPr>
            <a:spLocks noGrp="1"/>
          </p:cNvSpPr>
          <p:nvPr>
            <p:ph type="sldNum" sz="quarter" idx="10"/>
          </p:nvPr>
        </p:nvSpPr>
        <p:spPr/>
        <p:txBody>
          <a:bodyPr/>
          <a:lstStyle>
            <a:lvl1pPr>
              <a:defRPr/>
            </a:lvl1pPr>
          </a:lstStyle>
          <a:p>
            <a:pPr defTabSz="912813"/>
            <a:fld id="{EA428556-150F-5648-9AC1-517B2C1D5CBA}" type="slidenum">
              <a:rPr lang="en-US" smtClean="0">
                <a:solidFill>
                  <a:prstClr val="black">
                    <a:tint val="75000"/>
                  </a:prstClr>
                </a:solidFill>
                <a:latin typeface="Arial" pitchFamily="84" charset="0"/>
                <a:ea typeface="ＭＳ Ｐゴシック" pitchFamily="84" charset="-128"/>
                <a:cs typeface="ＭＳ Ｐゴシック" pitchFamily="84" charset="-128"/>
              </a:rPr>
              <a:pPr defTabSz="912813"/>
              <a:t>‹#›</a:t>
            </a:fld>
            <a:endParaRPr lang="en-US">
              <a:solidFill>
                <a:prstClr val="black">
                  <a:tint val="75000"/>
                </a:prstClr>
              </a:solidFill>
              <a:latin typeface="Arial" pitchFamily="84" charset="0"/>
              <a:ea typeface="ＭＳ Ｐゴシック" pitchFamily="84" charset="-128"/>
              <a:cs typeface="ＭＳ Ｐゴシック" pitchFamily="84" charset="-128"/>
            </a:endParaRPr>
          </a:p>
        </p:txBody>
      </p:sp>
    </p:spTree>
    <p:extLst>
      <p:ext uri="{BB962C8B-B14F-4D97-AF65-F5344CB8AC3E}">
        <p14:creationId xmlns:p14="http://schemas.microsoft.com/office/powerpoint/2010/main" val="19559467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cSld name="3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47650" y="990600"/>
            <a:ext cx="9410700" cy="2942456"/>
          </a:xfrm>
        </p:spPr>
        <p:txBody>
          <a:bodyPr/>
          <a:lstStyle>
            <a:lvl1pPr>
              <a:defRPr>
                <a:solidFill>
                  <a:schemeClr val="bg1"/>
                </a:solidFill>
              </a:defRPr>
            </a:lvl1pPr>
            <a:lvl2pPr>
              <a:defRPr>
                <a:solidFill>
                  <a:srgbClr val="800000"/>
                </a:solidFill>
              </a:defRPr>
            </a:lvl2pPr>
            <a:lvl3pPr>
              <a:defRPr>
                <a:solidFill>
                  <a:schemeClr val="bg1"/>
                </a:solidFill>
              </a:defRPr>
            </a:lvl3pPr>
            <a:lvl4pPr>
              <a:defRPr>
                <a:solidFill>
                  <a:srgbClr val="000090"/>
                </a:solidFill>
              </a:defRPr>
            </a:lvl4pPr>
            <a:lvl5pPr>
              <a:defRPr>
                <a:solidFill>
                  <a:srgbClr val="00000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Placeholder 28"/>
          <p:cNvSpPr>
            <a:spLocks noGrp="1"/>
          </p:cNvSpPr>
          <p:nvPr>
            <p:ph type="title"/>
          </p:nvPr>
        </p:nvSpPr>
        <p:spPr>
          <a:xfrm>
            <a:off x="908050" y="0"/>
            <a:ext cx="8255000" cy="914400"/>
          </a:xfrm>
          <a:prstGeom prst="rect">
            <a:avLst/>
          </a:prstGeom>
        </p:spPr>
        <p:txBody>
          <a:bodyPr/>
          <a:lstStyle>
            <a:lvl1pPr>
              <a:defRPr sz="4400">
                <a:solidFill>
                  <a:srgbClr val="0D0D0D"/>
                </a:solidFill>
                <a:effectLst>
                  <a:reflection blurRad="6350" stA="55000" endA="300" endPos="45500" dir="5400000" sy="-100000" algn="bl" rotWithShape="0"/>
                </a:effectLst>
              </a:defRPr>
            </a:lvl1pPr>
          </a:lstStyle>
          <a:p>
            <a:r>
              <a:rPr lang="en-US"/>
              <a:t>Click to edit Master title style</a:t>
            </a:r>
            <a:endParaRPr lang="en-US" dirty="0"/>
          </a:p>
        </p:txBody>
      </p:sp>
      <p:sp>
        <p:nvSpPr>
          <p:cNvPr id="8" name="Content Placeholder 2"/>
          <p:cNvSpPr>
            <a:spLocks noGrp="1"/>
          </p:cNvSpPr>
          <p:nvPr>
            <p:ph idx="13"/>
          </p:nvPr>
        </p:nvSpPr>
        <p:spPr>
          <a:xfrm>
            <a:off x="228600" y="4077072"/>
            <a:ext cx="9410700" cy="2780928"/>
          </a:xfrm>
        </p:spPr>
        <p:txBody>
          <a:bodyPr>
            <a:noAutofit/>
          </a:bodyPr>
          <a:lstStyle>
            <a:lvl1pPr>
              <a:defRPr sz="2800">
                <a:solidFill>
                  <a:schemeClr val="bg1"/>
                </a:solidFill>
              </a:defRPr>
            </a:lvl1pPr>
            <a:lvl2pPr>
              <a:defRPr sz="2400">
                <a:solidFill>
                  <a:srgbClr val="800000"/>
                </a:solidFill>
              </a:defRPr>
            </a:lvl2pPr>
            <a:lvl3pPr>
              <a:defRPr sz="2000">
                <a:solidFill>
                  <a:schemeClr val="bg1"/>
                </a:solidFill>
              </a:defRPr>
            </a:lvl3pPr>
            <a:lvl4pPr>
              <a:defRPr sz="2000">
                <a:solidFill>
                  <a:srgbClr val="000090"/>
                </a:solidFill>
              </a:defRPr>
            </a:lvl4pPr>
            <a:lvl5pPr>
              <a:defRPr sz="1800">
                <a:solidFill>
                  <a:srgbClr val="00000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Slide Number Placeholder 22"/>
          <p:cNvSpPr>
            <a:spLocks noGrp="1"/>
          </p:cNvSpPr>
          <p:nvPr>
            <p:ph type="sldNum" sz="quarter" idx="14"/>
          </p:nvPr>
        </p:nvSpPr>
        <p:spPr/>
        <p:txBody>
          <a:bodyPr/>
          <a:lstStyle>
            <a:lvl1pPr>
              <a:defRPr/>
            </a:lvl1pPr>
          </a:lstStyle>
          <a:p>
            <a:pPr>
              <a:defRPr/>
            </a:pPr>
            <a:fld id="{BFF75330-3A73-4D98-8FDB-8D5CCFC1B362}" type="slidenum">
              <a:rPr lang="en-US" smtClean="0">
                <a:solidFill>
                  <a:srgbClr val="3333CC"/>
                </a:solidFill>
              </a:rPr>
              <a:pPr>
                <a:defRPr/>
              </a:pPr>
              <a:t>‹#›</a:t>
            </a:fld>
            <a:endParaRPr lang="en-US" dirty="0">
              <a:solidFill>
                <a:srgbClr val="3333CC"/>
              </a:solidFill>
            </a:endParaRPr>
          </a:p>
        </p:txBody>
      </p:sp>
      <p:sp>
        <p:nvSpPr>
          <p:cNvPr id="9" name="Slide Number Placeholder 22"/>
          <p:cNvSpPr txBox="1">
            <a:spLocks/>
          </p:cNvSpPr>
          <p:nvPr userDrawn="1"/>
        </p:nvSpPr>
        <p:spPr>
          <a:xfrm>
            <a:off x="9245600" y="6492877"/>
            <a:ext cx="660400" cy="365125"/>
          </a:xfrm>
          <a:prstGeom prst="rect">
            <a:avLst/>
          </a:prstGeom>
        </p:spPr>
        <p:txBody>
          <a:bodyPr vert="horz" lIns="91407" tIns="45704" rIns="91407" bIns="45704" anchor="b"/>
          <a:lstStyle>
            <a:lvl1pPr>
              <a:defRPr/>
            </a:lvl1pPr>
          </a:lstStyle>
          <a:p>
            <a:pPr marL="0" marR="0" lvl="0" indent="0" algn="r" defTabSz="912813" rtl="0" eaLnBrk="1" fontAlgn="base" latinLnBrk="0" hangingPunct="1">
              <a:lnSpc>
                <a:spcPct val="100000"/>
              </a:lnSpc>
              <a:spcBef>
                <a:spcPct val="0"/>
              </a:spcBef>
              <a:spcAft>
                <a:spcPct val="0"/>
              </a:spcAft>
              <a:buClrTx/>
              <a:buSzTx/>
              <a:buFontTx/>
              <a:buNone/>
              <a:tabLst/>
              <a:defRPr/>
            </a:pPr>
            <a:fld id="{C2361B80-7FDC-4C61-82D3-9CAEF404214D}" type="slidenum">
              <a:rPr kumimoji="0" lang="en-US" sz="1100" b="0" i="0" u="none" strike="noStrike" kern="1200" cap="none" spc="0" normalizeH="0" baseline="0" noProof="0" smtClean="0">
                <a:ln>
                  <a:noFill/>
                </a:ln>
                <a:solidFill>
                  <a:srgbClr val="3333CC"/>
                </a:solidFill>
                <a:effectLst/>
                <a:uLnTx/>
                <a:uFillTx/>
                <a:latin typeface="Arial" pitchFamily="84" charset="0"/>
                <a:ea typeface="ＭＳ Ｐゴシック" pitchFamily="84" charset="-128"/>
                <a:cs typeface="ＭＳ Ｐゴシック" pitchFamily="84" charset="-128"/>
              </a:rPr>
              <a:pPr marL="0" marR="0" lvl="0" indent="0" algn="r" defTabSz="912813" rtl="0" eaLnBrk="1" fontAlgn="base" latinLnBrk="0" hangingPunct="1">
                <a:lnSpc>
                  <a:spcPct val="100000"/>
                </a:lnSpc>
                <a:spcBef>
                  <a:spcPct val="0"/>
                </a:spcBef>
                <a:spcAft>
                  <a:spcPct val="0"/>
                </a:spcAft>
                <a:buClrTx/>
                <a:buSzTx/>
                <a:buFontTx/>
                <a:buNone/>
                <a:tabLst/>
                <a:defRPr/>
              </a:pPr>
              <a:t>‹#›</a:t>
            </a:fld>
            <a:endParaRPr kumimoji="0" lang="en-US" sz="1100" b="0" i="0" u="none" strike="noStrike" kern="1200" cap="none" spc="0" normalizeH="0" baseline="0" noProof="0" dirty="0">
              <a:ln>
                <a:noFill/>
              </a:ln>
              <a:solidFill>
                <a:srgbClr val="3333CC"/>
              </a:solidFill>
              <a:effectLst/>
              <a:uLnTx/>
              <a:uFillTx/>
              <a:latin typeface="Arial" pitchFamily="84" charset="0"/>
              <a:ea typeface="ＭＳ Ｐゴシック" pitchFamily="84" charset="-128"/>
              <a:cs typeface="ＭＳ Ｐゴシック" pitchFamily="84" charset="-128"/>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Footer Placeholder 4"/>
          <p:cNvSpPr txBox="1">
            <a:spLocks/>
          </p:cNvSpPr>
          <p:nvPr/>
        </p:nvSpPr>
        <p:spPr>
          <a:xfrm rot="16200000">
            <a:off x="-1643988" y="3391562"/>
            <a:ext cx="3759200" cy="395552"/>
          </a:xfrm>
          <a:prstGeom prst="rect">
            <a:avLst/>
          </a:prstGeom>
        </p:spPr>
        <p:txBody>
          <a:bodyPr anchor="ctr"/>
          <a:lstStyle>
            <a:defPPr>
              <a:defRPr lang="it-IT"/>
            </a:defPPr>
            <a:lvl1pPr algn="ctr" rtl="0" fontAlgn="base">
              <a:spcBef>
                <a:spcPct val="0"/>
              </a:spcBef>
              <a:spcAft>
                <a:spcPct val="0"/>
              </a:spcAft>
              <a:defRPr sz="1050" kern="1200" dirty="0" smtClean="0">
                <a:solidFill>
                  <a:schemeClr val="tx1">
                    <a:tint val="75000"/>
                  </a:schemeClr>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a:lstStyle>
          <a:p>
            <a:pPr>
              <a:defRPr/>
            </a:pPr>
            <a:r>
              <a:rPr lang="en-US"/>
              <a:t>Archana Sharma CMS WGM 14</a:t>
            </a:r>
            <a:r>
              <a:rPr lang="en-US" baseline="30000"/>
              <a:t>th</a:t>
            </a:r>
            <a:r>
              <a:rPr lang="en-US"/>
              <a:t> Jan 2015</a:t>
            </a:r>
          </a:p>
        </p:txBody>
      </p:sp>
      <p:sp>
        <p:nvSpPr>
          <p:cNvPr id="2" name="Title 1"/>
          <p:cNvSpPr>
            <a:spLocks noGrp="1"/>
          </p:cNvSpPr>
          <p:nvPr>
            <p:ph type="title"/>
          </p:nvPr>
        </p:nvSpPr>
        <p:spPr>
          <a:xfrm>
            <a:off x="782506" y="4406901"/>
            <a:ext cx="84201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5" name="Date Placeholder 3"/>
          <p:cNvSpPr>
            <a:spLocks noGrp="1"/>
          </p:cNvSpPr>
          <p:nvPr>
            <p:ph type="dt" sz="half" idx="10"/>
          </p:nvPr>
        </p:nvSpPr>
        <p:spPr>
          <a:xfrm>
            <a:off x="495300" y="6356351"/>
            <a:ext cx="23114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solidFill>
                <a:prstClr val="black">
                  <a:tint val="75000"/>
                </a:prstClr>
              </a:solidFill>
            </a:endParaRPr>
          </a:p>
        </p:txBody>
      </p:sp>
      <p:sp>
        <p:nvSpPr>
          <p:cNvPr id="6" name="Footer Placeholder 4"/>
          <p:cNvSpPr>
            <a:spLocks noGrp="1"/>
          </p:cNvSpPr>
          <p:nvPr>
            <p:ph type="ftr" sz="quarter" idx="11"/>
          </p:nvPr>
        </p:nvSpPr>
        <p:spPr/>
        <p:txBody>
          <a:bodyPr/>
          <a:lstStyle>
            <a:lvl1pPr>
              <a:defRPr/>
            </a:lvl1pPr>
          </a:lstStyle>
          <a:p>
            <a:r>
              <a:rPr lang="en-US">
                <a:solidFill>
                  <a:prstClr val="black">
                    <a:tint val="75000"/>
                  </a:prstClr>
                </a:solidFill>
              </a:rPr>
              <a:t>2018 NCP School</a:t>
            </a:r>
          </a:p>
        </p:txBody>
      </p:sp>
      <p:sp>
        <p:nvSpPr>
          <p:cNvPr id="7" name="Slide Number Placeholder 5"/>
          <p:cNvSpPr>
            <a:spLocks noGrp="1"/>
          </p:cNvSpPr>
          <p:nvPr>
            <p:ph type="sldNum" sz="quarter" idx="12"/>
          </p:nvPr>
        </p:nvSpPr>
        <p:spPr/>
        <p:txBody>
          <a:bodyPr/>
          <a:lstStyle>
            <a:lvl1pPr>
              <a:defRPr/>
            </a:lvl1pPr>
          </a:lstStyle>
          <a:p>
            <a:fld id="{EA428556-150F-5648-9AC1-517B2C1D5CB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20942426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95300" y="1600201"/>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035550" y="1600201"/>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495300" y="6356351"/>
            <a:ext cx="23114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solidFill>
                <a:prstClr val="black">
                  <a:tint val="75000"/>
                </a:prstClr>
              </a:solidFill>
            </a:endParaRPr>
          </a:p>
        </p:txBody>
      </p:sp>
      <p:sp>
        <p:nvSpPr>
          <p:cNvPr id="6" name="Slide Number Placeholder 6"/>
          <p:cNvSpPr>
            <a:spLocks noGrp="1"/>
          </p:cNvSpPr>
          <p:nvPr>
            <p:ph type="sldNum" sz="quarter" idx="11"/>
          </p:nvPr>
        </p:nvSpPr>
        <p:spPr/>
        <p:txBody>
          <a:bodyPr/>
          <a:lstStyle>
            <a:lvl1pPr>
              <a:defRPr/>
            </a:lvl1pPr>
          </a:lstStyle>
          <a:p>
            <a:fld id="{EA428556-150F-5648-9AC1-517B2C1D5CB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07541596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495300" y="6356351"/>
            <a:ext cx="23114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solidFill>
                <a:prstClr val="black">
                  <a:tint val="75000"/>
                </a:prstClr>
              </a:solidFill>
            </a:endParaRPr>
          </a:p>
        </p:txBody>
      </p:sp>
      <p:sp>
        <p:nvSpPr>
          <p:cNvPr id="8" name="Footer Placeholder 7"/>
          <p:cNvSpPr>
            <a:spLocks noGrp="1"/>
          </p:cNvSpPr>
          <p:nvPr>
            <p:ph type="ftr" sz="quarter" idx="11"/>
          </p:nvPr>
        </p:nvSpPr>
        <p:spPr/>
        <p:txBody>
          <a:bodyPr/>
          <a:lstStyle>
            <a:lvl1pPr>
              <a:defRPr/>
            </a:lvl1pPr>
          </a:lstStyle>
          <a:p>
            <a:r>
              <a:rPr lang="en-US">
                <a:solidFill>
                  <a:prstClr val="black">
                    <a:tint val="75000"/>
                  </a:prstClr>
                </a:solidFill>
              </a:rPr>
              <a:t>2018 NCP School</a:t>
            </a:r>
          </a:p>
        </p:txBody>
      </p:sp>
      <p:sp>
        <p:nvSpPr>
          <p:cNvPr id="9" name="Slide Number Placeholder 8"/>
          <p:cNvSpPr>
            <a:spLocks noGrp="1"/>
          </p:cNvSpPr>
          <p:nvPr>
            <p:ph type="sldNum" sz="quarter" idx="12"/>
          </p:nvPr>
        </p:nvSpPr>
        <p:spPr/>
        <p:txBody>
          <a:bodyPr/>
          <a:lstStyle>
            <a:lvl1pPr>
              <a:defRPr/>
            </a:lvl1pPr>
          </a:lstStyle>
          <a:p>
            <a:fld id="{EA428556-150F-5648-9AC1-517B2C1D5CB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02637005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a:xfrm>
            <a:off x="495300" y="6356351"/>
            <a:ext cx="23114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solidFill>
                <a:prstClr val="black">
                  <a:tint val="75000"/>
                </a:prstClr>
              </a:solidFill>
            </a:endParaRPr>
          </a:p>
        </p:txBody>
      </p:sp>
      <p:sp>
        <p:nvSpPr>
          <p:cNvPr id="4" name="Footer Placeholder 3"/>
          <p:cNvSpPr>
            <a:spLocks noGrp="1"/>
          </p:cNvSpPr>
          <p:nvPr>
            <p:ph type="ftr" sz="quarter" idx="11"/>
          </p:nvPr>
        </p:nvSpPr>
        <p:spPr/>
        <p:txBody>
          <a:bodyPr/>
          <a:lstStyle>
            <a:lvl1pPr>
              <a:defRPr/>
            </a:lvl1pPr>
          </a:lstStyle>
          <a:p>
            <a:r>
              <a:rPr lang="en-US">
                <a:solidFill>
                  <a:prstClr val="black">
                    <a:tint val="75000"/>
                  </a:prstClr>
                </a:solidFill>
              </a:rPr>
              <a:t>2018 NCP School</a:t>
            </a:r>
          </a:p>
        </p:txBody>
      </p:sp>
      <p:sp>
        <p:nvSpPr>
          <p:cNvPr id="5" name="Slide Number Placeholder 4"/>
          <p:cNvSpPr>
            <a:spLocks noGrp="1"/>
          </p:cNvSpPr>
          <p:nvPr>
            <p:ph type="sldNum" sz="quarter" idx="12"/>
          </p:nvPr>
        </p:nvSpPr>
        <p:spPr/>
        <p:txBody>
          <a:bodyPr/>
          <a:lstStyle>
            <a:lvl1pPr>
              <a:defRPr/>
            </a:lvl1pPr>
          </a:lstStyle>
          <a:p>
            <a:fld id="{EA428556-150F-5648-9AC1-517B2C1D5CB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04200019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95300" y="6356351"/>
            <a:ext cx="23114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solidFill>
                <a:prstClr val="black">
                  <a:tint val="75000"/>
                </a:prstClr>
              </a:solidFill>
            </a:endParaRPr>
          </a:p>
        </p:txBody>
      </p:sp>
      <p:sp>
        <p:nvSpPr>
          <p:cNvPr id="3" name="Footer Placeholder 2"/>
          <p:cNvSpPr>
            <a:spLocks noGrp="1"/>
          </p:cNvSpPr>
          <p:nvPr>
            <p:ph type="ftr" sz="quarter" idx="11"/>
          </p:nvPr>
        </p:nvSpPr>
        <p:spPr/>
        <p:txBody>
          <a:bodyPr/>
          <a:lstStyle>
            <a:lvl1pPr>
              <a:defRPr/>
            </a:lvl1pPr>
          </a:lstStyle>
          <a:p>
            <a:r>
              <a:rPr lang="en-US">
                <a:solidFill>
                  <a:prstClr val="black">
                    <a:tint val="75000"/>
                  </a:prstClr>
                </a:solidFill>
              </a:rPr>
              <a:t>2018 NCP School</a:t>
            </a:r>
          </a:p>
        </p:txBody>
      </p:sp>
      <p:sp>
        <p:nvSpPr>
          <p:cNvPr id="4" name="Slide Number Placeholder 3"/>
          <p:cNvSpPr>
            <a:spLocks noGrp="1"/>
          </p:cNvSpPr>
          <p:nvPr>
            <p:ph type="sldNum" sz="quarter" idx="12"/>
          </p:nvPr>
        </p:nvSpPr>
        <p:spPr/>
        <p:txBody>
          <a:bodyPr/>
          <a:lstStyle>
            <a:lvl1pPr>
              <a:defRPr/>
            </a:lvl1pPr>
          </a:lstStyle>
          <a:p>
            <a:fld id="{EA428556-150F-5648-9AC1-517B2C1D5CB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54671955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0" y="273050"/>
            <a:ext cx="3259006"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95300" y="6356351"/>
            <a:ext cx="23114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solidFill>
                <a:prstClr val="black">
                  <a:tint val="75000"/>
                </a:prstClr>
              </a:solidFill>
            </a:endParaRPr>
          </a:p>
        </p:txBody>
      </p:sp>
      <p:sp>
        <p:nvSpPr>
          <p:cNvPr id="6" name="Footer Placeholder 5"/>
          <p:cNvSpPr>
            <a:spLocks noGrp="1"/>
          </p:cNvSpPr>
          <p:nvPr>
            <p:ph type="ftr" sz="quarter" idx="11"/>
          </p:nvPr>
        </p:nvSpPr>
        <p:spPr/>
        <p:txBody>
          <a:bodyPr/>
          <a:lstStyle>
            <a:lvl1pPr>
              <a:defRPr/>
            </a:lvl1pPr>
          </a:lstStyle>
          <a:p>
            <a:r>
              <a:rPr lang="en-US">
                <a:solidFill>
                  <a:prstClr val="black">
                    <a:tint val="75000"/>
                  </a:prstClr>
                </a:solidFill>
              </a:rPr>
              <a:t>2018 NCP School</a:t>
            </a:r>
          </a:p>
        </p:txBody>
      </p:sp>
      <p:sp>
        <p:nvSpPr>
          <p:cNvPr id="7" name="Slide Number Placeholder 6"/>
          <p:cNvSpPr>
            <a:spLocks noGrp="1"/>
          </p:cNvSpPr>
          <p:nvPr>
            <p:ph type="sldNum" sz="quarter" idx="12"/>
          </p:nvPr>
        </p:nvSpPr>
        <p:spPr/>
        <p:txBody>
          <a:bodyPr/>
          <a:lstStyle>
            <a:lvl1pPr>
              <a:defRPr/>
            </a:lvl1pPr>
          </a:lstStyle>
          <a:p>
            <a:fld id="{EA428556-150F-5648-9AC1-517B2C1D5CB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114603108"/>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645" y="4800600"/>
            <a:ext cx="59436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941645" y="612775"/>
            <a:ext cx="59436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Drag picture to placeholder or click icon to add</a:t>
            </a:r>
          </a:p>
        </p:txBody>
      </p:sp>
      <p:sp>
        <p:nvSpPr>
          <p:cNvPr id="4" name="Text Placeholder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95300" y="6356351"/>
            <a:ext cx="23114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solidFill>
                <a:prstClr val="black">
                  <a:tint val="75000"/>
                </a:prstClr>
              </a:solidFill>
            </a:endParaRPr>
          </a:p>
        </p:txBody>
      </p:sp>
      <p:sp>
        <p:nvSpPr>
          <p:cNvPr id="6" name="Footer Placeholder 5"/>
          <p:cNvSpPr>
            <a:spLocks noGrp="1"/>
          </p:cNvSpPr>
          <p:nvPr>
            <p:ph type="ftr" sz="quarter" idx="11"/>
          </p:nvPr>
        </p:nvSpPr>
        <p:spPr/>
        <p:txBody>
          <a:bodyPr/>
          <a:lstStyle>
            <a:lvl1pPr>
              <a:defRPr/>
            </a:lvl1pPr>
          </a:lstStyle>
          <a:p>
            <a:r>
              <a:rPr lang="en-US">
                <a:solidFill>
                  <a:prstClr val="black">
                    <a:tint val="75000"/>
                  </a:prstClr>
                </a:solidFill>
              </a:rPr>
              <a:t>2018 NCP School</a:t>
            </a:r>
          </a:p>
        </p:txBody>
      </p:sp>
      <p:sp>
        <p:nvSpPr>
          <p:cNvPr id="7" name="Slide Number Placeholder 6"/>
          <p:cNvSpPr>
            <a:spLocks noGrp="1"/>
          </p:cNvSpPr>
          <p:nvPr>
            <p:ph type="sldNum" sz="quarter" idx="12"/>
          </p:nvPr>
        </p:nvSpPr>
        <p:spPr/>
        <p:txBody>
          <a:bodyPr/>
          <a:lstStyle>
            <a:lvl1pPr>
              <a:defRPr/>
            </a:lvl1pPr>
          </a:lstStyle>
          <a:p>
            <a:fld id="{EA428556-150F-5648-9AC1-517B2C1D5CB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6968972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95300" y="6356351"/>
            <a:ext cx="23114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r>
              <a:rPr lang="en-US">
                <a:solidFill>
                  <a:prstClr val="black">
                    <a:tint val="75000"/>
                  </a:prstClr>
                </a:solidFill>
              </a:rPr>
              <a:t>2018 NCP School</a:t>
            </a:r>
          </a:p>
        </p:txBody>
      </p:sp>
      <p:sp>
        <p:nvSpPr>
          <p:cNvPr id="6" name="Slide Number Placeholder 5"/>
          <p:cNvSpPr>
            <a:spLocks noGrp="1"/>
          </p:cNvSpPr>
          <p:nvPr>
            <p:ph type="sldNum" sz="quarter" idx="12"/>
          </p:nvPr>
        </p:nvSpPr>
        <p:spPr/>
        <p:txBody>
          <a:bodyPr/>
          <a:lstStyle>
            <a:lvl1pPr>
              <a:defRPr/>
            </a:lvl1pPr>
          </a:lstStyle>
          <a:p>
            <a:fld id="{EA428556-150F-5648-9AC1-517B2C1D5CB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118501480"/>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81850" y="274639"/>
            <a:ext cx="222885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95300" y="274639"/>
            <a:ext cx="652145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95300" y="6356351"/>
            <a:ext cx="2311400" cy="365125"/>
          </a:xfrm>
          <a:prstGeom prst="rect">
            <a:avLst/>
          </a:prstGeom>
        </p:spPr>
        <p:txBody>
          <a:bodyPr vert="horz" wrap="square" lIns="91440" tIns="45720" rIns="91440" bIns="45720" numCol="1" anchor="t" anchorCtr="0" compatLnSpc="1">
            <a:prstTxWarp prst="textNoShape">
              <a:avLst/>
            </a:prstTxWarp>
          </a:bodyPr>
          <a:lstStyle>
            <a:lvl1pPr>
              <a:defRPr/>
            </a:lvl1pPr>
          </a:lstStyle>
          <a:p>
            <a:endParaRPr lang="en-US">
              <a:solidFill>
                <a:prstClr val="black">
                  <a:tint val="75000"/>
                </a:prstClr>
              </a:solidFill>
            </a:endParaRPr>
          </a:p>
        </p:txBody>
      </p:sp>
      <p:sp>
        <p:nvSpPr>
          <p:cNvPr id="5" name="Footer Placeholder 4"/>
          <p:cNvSpPr>
            <a:spLocks noGrp="1"/>
          </p:cNvSpPr>
          <p:nvPr>
            <p:ph type="ftr" sz="quarter" idx="11"/>
          </p:nvPr>
        </p:nvSpPr>
        <p:spPr/>
        <p:txBody>
          <a:bodyPr/>
          <a:lstStyle>
            <a:lvl1pPr>
              <a:defRPr/>
            </a:lvl1pPr>
          </a:lstStyle>
          <a:p>
            <a:r>
              <a:rPr lang="en-US">
                <a:solidFill>
                  <a:prstClr val="black">
                    <a:tint val="75000"/>
                  </a:prstClr>
                </a:solidFill>
              </a:rPr>
              <a:t>2018 NCP School</a:t>
            </a:r>
          </a:p>
        </p:txBody>
      </p:sp>
      <p:sp>
        <p:nvSpPr>
          <p:cNvPr id="6" name="Slide Number Placeholder 5"/>
          <p:cNvSpPr>
            <a:spLocks noGrp="1"/>
          </p:cNvSpPr>
          <p:nvPr>
            <p:ph type="sldNum" sz="quarter" idx="12"/>
          </p:nvPr>
        </p:nvSpPr>
        <p:spPr/>
        <p:txBody>
          <a:bodyPr/>
          <a:lstStyle>
            <a:lvl1pPr>
              <a:defRPr/>
            </a:lvl1pPr>
          </a:lstStyle>
          <a:p>
            <a:fld id="{EA428556-150F-5648-9AC1-517B2C1D5CB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55132163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cSld name="Titolo e testo">
    <p:spTree>
      <p:nvGrpSpPr>
        <p:cNvPr id="1" name=""/>
        <p:cNvGrpSpPr/>
        <p:nvPr/>
      </p:nvGrpSpPr>
      <p:grpSpPr>
        <a:xfrm>
          <a:off x="0" y="0"/>
          <a:ext cx="0" cy="0"/>
          <a:chOff x="0" y="0"/>
          <a:chExt cx="0" cy="0"/>
        </a:xfrm>
      </p:grpSpPr>
      <p:sp>
        <p:nvSpPr>
          <p:cNvPr id="7" name="Rectangle 7"/>
          <p:cNvSpPr>
            <a:spLocks noGrp="1"/>
          </p:cNvSpPr>
          <p:nvPr>
            <p:ph type="body"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Title 8"/>
          <p:cNvSpPr>
            <a:spLocks noGrp="1"/>
          </p:cNvSpPr>
          <p:nvPr>
            <p:ph type="title"/>
          </p:nvPr>
        </p:nvSpPr>
        <p:spPr>
          <a:xfrm>
            <a:off x="495300" y="359465"/>
            <a:ext cx="8915400" cy="1143000"/>
          </a:xfrm>
          <a:prstGeom prst="rect">
            <a:avLst/>
          </a:prstGeom>
        </p:spPr>
        <p:txBody>
          <a:bodyPr anchor="b">
            <a:normAutofit/>
          </a:bodyPr>
          <a:lstStyle/>
          <a:p>
            <a:r>
              <a:rPr lang="en-US"/>
              <a:t>Click to edit Master title style</a:t>
            </a:r>
          </a:p>
        </p:txBody>
      </p:sp>
      <p:sp>
        <p:nvSpPr>
          <p:cNvPr id="4" name="Date Placeholder 7"/>
          <p:cNvSpPr>
            <a:spLocks noGrp="1"/>
          </p:cNvSpPr>
          <p:nvPr>
            <p:ph type="dt" sz="half" idx="10"/>
          </p:nvPr>
        </p:nvSpPr>
        <p:spPr>
          <a:xfrm>
            <a:off x="495300" y="6356351"/>
            <a:ext cx="2311400" cy="365125"/>
          </a:xfrm>
          <a:prstGeom prst="rect">
            <a:avLst/>
          </a:prstGeom>
        </p:spPr>
        <p:txBody>
          <a:bodyPr vert="horz" wrap="square" lIns="91440" tIns="45720" rIns="91440" bIns="45720" numCol="1" anchor="t" anchorCtr="0" compatLnSpc="1">
            <a:prstTxWarp prst="textNoShape">
              <a:avLst/>
            </a:prstTxWarp>
          </a:bodyPr>
          <a:lstStyle>
            <a:lvl1pPr>
              <a:defRPr sz="1200">
                <a:cs typeface="Arial" charset="0"/>
              </a:defRPr>
            </a:lvl1pPr>
          </a:lstStyle>
          <a:p>
            <a:pPr defTabSz="912813"/>
            <a:endParaRPr lang="en-US">
              <a:solidFill>
                <a:prstClr val="black">
                  <a:tint val="75000"/>
                </a:prstClr>
              </a:solidFill>
              <a:latin typeface="Arial" pitchFamily="84" charset="0"/>
              <a:ea typeface="ＭＳ Ｐゴシック" pitchFamily="84" charset="-128"/>
              <a:cs typeface="ＭＳ Ｐゴシック" pitchFamily="84" charset="-128"/>
            </a:endParaRPr>
          </a:p>
        </p:txBody>
      </p:sp>
      <p:sp>
        <p:nvSpPr>
          <p:cNvPr id="5" name="Slide Number Placeholder 9"/>
          <p:cNvSpPr>
            <a:spLocks noGrp="1"/>
          </p:cNvSpPr>
          <p:nvPr>
            <p:ph type="sldNum" sz="quarter" idx="11"/>
          </p:nvPr>
        </p:nvSpPr>
        <p:spPr/>
        <p:txBody>
          <a:bodyPr/>
          <a:lstStyle>
            <a:lvl1pPr>
              <a:defRPr>
                <a:cs typeface="Arial" charset="0"/>
              </a:defRPr>
            </a:lvl1pPr>
          </a:lstStyle>
          <a:p>
            <a:pPr defTabSz="912813"/>
            <a:fld id="{EA428556-150F-5648-9AC1-517B2C1D5CBA}" type="slidenum">
              <a:rPr lang="en-US" smtClean="0">
                <a:solidFill>
                  <a:prstClr val="black">
                    <a:tint val="75000"/>
                  </a:prstClr>
                </a:solidFill>
                <a:latin typeface="Arial" pitchFamily="84" charset="0"/>
                <a:ea typeface="ＭＳ Ｐゴシック" pitchFamily="84" charset="-128"/>
                <a:cs typeface="ＭＳ Ｐゴシック" pitchFamily="84" charset="-128"/>
              </a:rPr>
              <a:pPr defTabSz="912813"/>
              <a:t>‹#›</a:t>
            </a:fld>
            <a:endParaRPr lang="en-US">
              <a:solidFill>
                <a:prstClr val="black">
                  <a:tint val="75000"/>
                </a:prstClr>
              </a:solidFill>
              <a:latin typeface="Arial" pitchFamily="84" charset="0"/>
              <a:ea typeface="ＭＳ Ｐゴシック" pitchFamily="84" charset="-128"/>
              <a:cs typeface="ＭＳ Ｐゴシック" pitchFamily="84" charset="-128"/>
            </a:endParaRPr>
          </a:p>
        </p:txBody>
      </p:sp>
      <p:sp>
        <p:nvSpPr>
          <p:cNvPr id="6" name="Footer Placeholder 10"/>
          <p:cNvSpPr>
            <a:spLocks noGrp="1"/>
          </p:cNvSpPr>
          <p:nvPr>
            <p:ph type="ftr" sz="quarter" idx="12"/>
          </p:nvPr>
        </p:nvSpPr>
        <p:spPr/>
        <p:txBody>
          <a:bodyPr/>
          <a:lstStyle>
            <a:lvl1pPr>
              <a:defRPr sz="1200" dirty="0">
                <a:latin typeface="Arial" pitchFamily="34" charset="0"/>
                <a:cs typeface="Arial" pitchFamily="34" charset="0"/>
              </a:defRPr>
            </a:lvl1pPr>
          </a:lstStyle>
          <a:p>
            <a:pPr defTabSz="912813"/>
            <a:r>
              <a:rPr lang="en-US">
                <a:solidFill>
                  <a:prstClr val="black">
                    <a:tint val="75000"/>
                  </a:prstClr>
                </a:solidFill>
                <a:latin typeface="Arial" pitchFamily="84" charset="0"/>
                <a:ea typeface="ＭＳ Ｐゴシック" pitchFamily="84" charset="-128"/>
                <a:cs typeface="ＭＳ Ｐゴシック" pitchFamily="84" charset="-128"/>
              </a:rPr>
              <a:t>2018 NCP School</a:t>
            </a:r>
          </a:p>
        </p:txBody>
      </p:sp>
    </p:spTree>
    <p:extLst>
      <p:ext uri="{BB962C8B-B14F-4D97-AF65-F5344CB8AC3E}">
        <p14:creationId xmlns:p14="http://schemas.microsoft.com/office/powerpoint/2010/main" val="41982385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Slide Number Placeholder 22"/>
          <p:cNvSpPr>
            <a:spLocks noGrp="1"/>
          </p:cNvSpPr>
          <p:nvPr>
            <p:ph type="sldNum" sz="quarter" idx="10"/>
          </p:nvPr>
        </p:nvSpPr>
        <p:spPr/>
        <p:txBody>
          <a:bodyPr/>
          <a:lstStyle>
            <a:lvl1pPr>
              <a:defRPr/>
            </a:lvl1pPr>
          </a:lstStyle>
          <a:p>
            <a:pPr>
              <a:defRPr/>
            </a:pPr>
            <a:fld id="{2E1B3527-D8A7-4A7B-BC1E-BE7AA6974F58}" type="slidenum">
              <a:rPr lang="en-US" smtClean="0">
                <a:solidFill>
                  <a:srgbClr val="3333CC"/>
                </a:solidFill>
              </a:rPr>
              <a:pPr>
                <a:defRPr/>
              </a:pPr>
              <a:t>‹#›</a:t>
            </a:fld>
            <a:endParaRPr lang="en-US" dirty="0">
              <a:solidFill>
                <a:srgbClr val="3333CC"/>
              </a:solidFill>
            </a:endParaRPr>
          </a:p>
        </p:txBody>
      </p:sp>
      <p:sp>
        <p:nvSpPr>
          <p:cNvPr id="4" name="Slide Number Placeholder 22"/>
          <p:cNvSpPr txBox="1">
            <a:spLocks/>
          </p:cNvSpPr>
          <p:nvPr userDrawn="1"/>
        </p:nvSpPr>
        <p:spPr>
          <a:xfrm>
            <a:off x="9245600" y="6492877"/>
            <a:ext cx="660400" cy="365125"/>
          </a:xfrm>
          <a:prstGeom prst="rect">
            <a:avLst/>
          </a:prstGeom>
        </p:spPr>
        <p:txBody>
          <a:bodyPr vert="horz" lIns="91407" tIns="45704" rIns="91407" bIns="45704" anchor="b"/>
          <a:lstStyle>
            <a:lvl1pPr>
              <a:defRPr/>
            </a:lvl1pPr>
          </a:lstStyle>
          <a:p>
            <a:pPr marL="0" marR="0" lvl="0" indent="0" algn="r" defTabSz="912813" rtl="0" eaLnBrk="1" fontAlgn="base" latinLnBrk="0" hangingPunct="1">
              <a:lnSpc>
                <a:spcPct val="100000"/>
              </a:lnSpc>
              <a:spcBef>
                <a:spcPct val="0"/>
              </a:spcBef>
              <a:spcAft>
                <a:spcPct val="0"/>
              </a:spcAft>
              <a:buClrTx/>
              <a:buSzTx/>
              <a:buFontTx/>
              <a:buNone/>
              <a:tabLst/>
              <a:defRPr/>
            </a:pPr>
            <a:fld id="{C2361B80-7FDC-4C61-82D3-9CAEF404214D}" type="slidenum">
              <a:rPr kumimoji="0" lang="en-US" sz="1100" b="0" i="0" u="none" strike="noStrike" kern="1200" cap="none" spc="0" normalizeH="0" baseline="0" noProof="0" smtClean="0">
                <a:ln>
                  <a:noFill/>
                </a:ln>
                <a:solidFill>
                  <a:srgbClr val="3333CC"/>
                </a:solidFill>
                <a:effectLst/>
                <a:uLnTx/>
                <a:uFillTx/>
                <a:latin typeface="Arial" pitchFamily="84" charset="0"/>
                <a:ea typeface="ＭＳ Ｐゴシック" pitchFamily="84" charset="-128"/>
                <a:cs typeface="ＭＳ Ｐゴシック" pitchFamily="84" charset="-128"/>
              </a:rPr>
              <a:pPr marL="0" marR="0" lvl="0" indent="0" algn="r" defTabSz="912813" rtl="0" eaLnBrk="1" fontAlgn="base" latinLnBrk="0" hangingPunct="1">
                <a:lnSpc>
                  <a:spcPct val="100000"/>
                </a:lnSpc>
                <a:spcBef>
                  <a:spcPct val="0"/>
                </a:spcBef>
                <a:spcAft>
                  <a:spcPct val="0"/>
                </a:spcAft>
                <a:buClrTx/>
                <a:buSzTx/>
                <a:buFontTx/>
                <a:buNone/>
                <a:tabLst/>
                <a:defRPr/>
              </a:pPr>
              <a:t>‹#›</a:t>
            </a:fld>
            <a:endParaRPr kumimoji="0" lang="en-US" sz="1100" b="0" i="0" u="none" strike="noStrike" kern="1200" cap="none" spc="0" normalizeH="0" baseline="0" noProof="0" dirty="0">
              <a:ln>
                <a:noFill/>
              </a:ln>
              <a:solidFill>
                <a:srgbClr val="3333CC"/>
              </a:solidFill>
              <a:effectLst/>
              <a:uLnTx/>
              <a:uFillTx/>
              <a:latin typeface="Arial" pitchFamily="84" charset="0"/>
              <a:ea typeface="ＭＳ Ｐゴシック" pitchFamily="84" charset="-128"/>
              <a:cs typeface="ＭＳ Ｐゴシック" pitchFamily="84" charset="-128"/>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cSld name="3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47650" y="990600"/>
            <a:ext cx="9410700" cy="2942456"/>
          </a:xfrm>
        </p:spPr>
        <p:txBody>
          <a:bodyPr/>
          <a:lstStyle>
            <a:lvl1pPr>
              <a:defRPr>
                <a:solidFill>
                  <a:schemeClr val="bg1"/>
                </a:solidFill>
              </a:defRPr>
            </a:lvl1pPr>
            <a:lvl2pPr>
              <a:defRPr>
                <a:solidFill>
                  <a:srgbClr val="800000"/>
                </a:solidFill>
              </a:defRPr>
            </a:lvl2pPr>
            <a:lvl3pPr>
              <a:defRPr>
                <a:solidFill>
                  <a:schemeClr val="bg1"/>
                </a:solidFill>
              </a:defRPr>
            </a:lvl3pPr>
            <a:lvl4pPr>
              <a:defRPr>
                <a:solidFill>
                  <a:srgbClr val="000090"/>
                </a:solidFill>
              </a:defRPr>
            </a:lvl4pPr>
            <a:lvl5pPr>
              <a:defRPr>
                <a:solidFill>
                  <a:srgbClr val="00000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Placeholder 28"/>
          <p:cNvSpPr>
            <a:spLocks noGrp="1"/>
          </p:cNvSpPr>
          <p:nvPr>
            <p:ph type="title"/>
          </p:nvPr>
        </p:nvSpPr>
        <p:spPr>
          <a:xfrm>
            <a:off x="908050" y="0"/>
            <a:ext cx="8255000" cy="914400"/>
          </a:xfrm>
          <a:prstGeom prst="rect">
            <a:avLst/>
          </a:prstGeom>
        </p:spPr>
        <p:txBody>
          <a:bodyPr/>
          <a:lstStyle>
            <a:lvl1pPr>
              <a:defRPr sz="4400">
                <a:solidFill>
                  <a:srgbClr val="0D0D0D"/>
                </a:solidFill>
                <a:effectLst>
                  <a:reflection blurRad="6350" stA="55000" endA="300" endPos="45500" dir="5400000" sy="-100000" algn="bl" rotWithShape="0"/>
                </a:effectLst>
              </a:defRPr>
            </a:lvl1pPr>
          </a:lstStyle>
          <a:p>
            <a:r>
              <a:rPr lang="en-US"/>
              <a:t>Click to edit Master title style</a:t>
            </a:r>
            <a:endParaRPr lang="en-US" dirty="0"/>
          </a:p>
        </p:txBody>
      </p:sp>
      <p:sp>
        <p:nvSpPr>
          <p:cNvPr id="8" name="Content Placeholder 2"/>
          <p:cNvSpPr>
            <a:spLocks noGrp="1"/>
          </p:cNvSpPr>
          <p:nvPr>
            <p:ph idx="13"/>
          </p:nvPr>
        </p:nvSpPr>
        <p:spPr>
          <a:xfrm>
            <a:off x="228600" y="4077072"/>
            <a:ext cx="9410700" cy="2780928"/>
          </a:xfrm>
        </p:spPr>
        <p:txBody>
          <a:bodyPr>
            <a:noAutofit/>
          </a:bodyPr>
          <a:lstStyle>
            <a:lvl1pPr>
              <a:defRPr sz="2800">
                <a:solidFill>
                  <a:schemeClr val="bg1"/>
                </a:solidFill>
              </a:defRPr>
            </a:lvl1pPr>
            <a:lvl2pPr>
              <a:defRPr sz="2400">
                <a:solidFill>
                  <a:srgbClr val="800000"/>
                </a:solidFill>
              </a:defRPr>
            </a:lvl2pPr>
            <a:lvl3pPr>
              <a:defRPr sz="2000">
                <a:solidFill>
                  <a:schemeClr val="bg1"/>
                </a:solidFill>
              </a:defRPr>
            </a:lvl3pPr>
            <a:lvl4pPr>
              <a:defRPr sz="2000">
                <a:solidFill>
                  <a:srgbClr val="000090"/>
                </a:solidFill>
              </a:defRPr>
            </a:lvl4pPr>
            <a:lvl5pPr>
              <a:defRPr sz="1800">
                <a:solidFill>
                  <a:srgbClr val="00000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Slide Number Placeholder 22"/>
          <p:cNvSpPr>
            <a:spLocks noGrp="1"/>
          </p:cNvSpPr>
          <p:nvPr>
            <p:ph type="sldNum" sz="quarter" idx="14"/>
          </p:nvPr>
        </p:nvSpPr>
        <p:spPr/>
        <p:txBody>
          <a:bodyPr/>
          <a:lstStyle>
            <a:lvl1pPr>
              <a:defRPr/>
            </a:lvl1pPr>
          </a:lstStyle>
          <a:p>
            <a:pPr>
              <a:defRPr/>
            </a:pPr>
            <a:fld id="{BFF75330-3A73-4D98-8FDB-8D5CCFC1B362}" type="slidenum">
              <a:rPr lang="en-US" smtClean="0">
                <a:solidFill>
                  <a:srgbClr val="3333CC"/>
                </a:solidFill>
              </a:rPr>
              <a:pPr>
                <a:defRPr/>
              </a:pPr>
              <a:t>‹#›</a:t>
            </a:fld>
            <a:endParaRPr lang="en-US" dirty="0">
              <a:solidFill>
                <a:srgbClr val="3333CC"/>
              </a:solidFill>
            </a:endParaRPr>
          </a:p>
        </p:txBody>
      </p:sp>
      <p:sp>
        <p:nvSpPr>
          <p:cNvPr id="9" name="Slide Number Placeholder 22"/>
          <p:cNvSpPr txBox="1">
            <a:spLocks/>
          </p:cNvSpPr>
          <p:nvPr userDrawn="1"/>
        </p:nvSpPr>
        <p:spPr>
          <a:xfrm>
            <a:off x="9245600" y="6492877"/>
            <a:ext cx="660400" cy="365125"/>
          </a:xfrm>
          <a:prstGeom prst="rect">
            <a:avLst/>
          </a:prstGeom>
        </p:spPr>
        <p:txBody>
          <a:bodyPr vert="horz" lIns="91407" tIns="45704" rIns="91407" bIns="45704" anchor="b"/>
          <a:lstStyle>
            <a:lvl1pPr>
              <a:defRPr/>
            </a:lvl1pPr>
          </a:lstStyle>
          <a:p>
            <a:pPr marL="0" marR="0" lvl="0" indent="0" algn="r" defTabSz="912813" rtl="0" eaLnBrk="1" fontAlgn="base" latinLnBrk="0" hangingPunct="1">
              <a:lnSpc>
                <a:spcPct val="100000"/>
              </a:lnSpc>
              <a:spcBef>
                <a:spcPct val="0"/>
              </a:spcBef>
              <a:spcAft>
                <a:spcPct val="0"/>
              </a:spcAft>
              <a:buClrTx/>
              <a:buSzTx/>
              <a:buFontTx/>
              <a:buNone/>
              <a:tabLst/>
              <a:defRPr/>
            </a:pPr>
            <a:fld id="{C2361B80-7FDC-4C61-82D3-9CAEF404214D}" type="slidenum">
              <a:rPr kumimoji="0" lang="en-US" sz="1100" b="0" i="0" u="none" strike="noStrike" kern="1200" cap="none" spc="0" normalizeH="0" baseline="0" noProof="0" smtClean="0">
                <a:ln>
                  <a:noFill/>
                </a:ln>
                <a:solidFill>
                  <a:srgbClr val="3333CC"/>
                </a:solidFill>
                <a:effectLst/>
                <a:uLnTx/>
                <a:uFillTx/>
                <a:latin typeface="Arial" pitchFamily="84" charset="0"/>
                <a:ea typeface="ＭＳ Ｐゴシック" pitchFamily="84" charset="-128"/>
                <a:cs typeface="ＭＳ Ｐゴシック" pitchFamily="84" charset="-128"/>
              </a:rPr>
              <a:pPr marL="0" marR="0" lvl="0" indent="0" algn="r" defTabSz="912813" rtl="0" eaLnBrk="1" fontAlgn="base" latinLnBrk="0" hangingPunct="1">
                <a:lnSpc>
                  <a:spcPct val="100000"/>
                </a:lnSpc>
                <a:spcBef>
                  <a:spcPct val="0"/>
                </a:spcBef>
                <a:spcAft>
                  <a:spcPct val="0"/>
                </a:spcAft>
                <a:buClrTx/>
                <a:buSzTx/>
                <a:buFontTx/>
                <a:buNone/>
                <a:tabLst/>
                <a:defRPr/>
              </a:pPr>
              <a:t>‹#›</a:t>
            </a:fld>
            <a:endParaRPr kumimoji="0" lang="en-US" sz="1100" b="0" i="0" u="none" strike="noStrike" kern="1200" cap="none" spc="0" normalizeH="0" baseline="0" noProof="0" dirty="0">
              <a:ln>
                <a:noFill/>
              </a:ln>
              <a:solidFill>
                <a:srgbClr val="3333CC"/>
              </a:solidFill>
              <a:effectLst/>
              <a:uLnTx/>
              <a:uFillTx/>
              <a:latin typeface="Arial" pitchFamily="84" charset="0"/>
              <a:ea typeface="ＭＳ Ｐゴシック" pitchFamily="84" charset="-128"/>
              <a:cs typeface="ＭＳ Ｐゴシック" pitchFamily="84" charset="-128"/>
            </a:endParaRP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solidFill>
                  <a:srgbClr val="000090"/>
                </a:solidFill>
              </a:defRPr>
            </a:lvl1pPr>
          </a:lstStyle>
          <a:p>
            <a:r>
              <a:rPr lang="en-US" noProof="0"/>
              <a:t>Click to edit Master title style</a:t>
            </a:r>
            <a:endParaRPr lang="it-IT" noProof="0" dirty="0"/>
          </a:p>
        </p:txBody>
      </p:sp>
      <p:sp>
        <p:nvSpPr>
          <p:cNvPr id="3" name="Content Placeholder 2"/>
          <p:cNvSpPr>
            <a:spLocks noGrp="1"/>
          </p:cNvSpPr>
          <p:nvPr>
            <p:ph idx="1"/>
          </p:nvPr>
        </p:nvSpPr>
        <p:spPr/>
        <p:txBody>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it-IT" noProof="0"/>
          </a:p>
        </p:txBody>
      </p:sp>
      <p:sp>
        <p:nvSpPr>
          <p:cNvPr id="4" name="Date Placeholder 3"/>
          <p:cNvSpPr>
            <a:spLocks noGrp="1"/>
          </p:cNvSpPr>
          <p:nvPr>
            <p:ph type="dt" sz="half" idx="10"/>
          </p:nvPr>
        </p:nvSpPr>
        <p:spPr/>
        <p:txBody>
          <a:bodyPr/>
          <a:lstStyle/>
          <a:p>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a:solidFill>
                  <a:prstClr val="black">
                    <a:tint val="75000"/>
                  </a:prstClr>
                </a:solidFill>
              </a:rPr>
              <a:t>2018 NCP School</a:t>
            </a:r>
          </a:p>
        </p:txBody>
      </p:sp>
      <p:sp>
        <p:nvSpPr>
          <p:cNvPr id="6" name="Slide Number Placeholder 5"/>
          <p:cNvSpPr>
            <a:spLocks noGrp="1"/>
          </p:cNvSpPr>
          <p:nvPr>
            <p:ph type="sldNum" sz="quarter" idx="12"/>
          </p:nvPr>
        </p:nvSpPr>
        <p:spPr/>
        <p:txBody>
          <a:bodyPr/>
          <a:lstStyle/>
          <a:p>
            <a:fld id="{EA428556-150F-5648-9AC1-517B2C1D5CB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36213496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solidFill>
                  <a:srgbClr val="000090"/>
                </a:solidFill>
              </a:defRPr>
            </a:lvl1pPr>
          </a:lstStyle>
          <a:p>
            <a:r>
              <a:rPr lang="en-US"/>
              <a:t>Click to edit Master title style</a:t>
            </a:r>
          </a:p>
        </p:txBody>
      </p:sp>
      <p:sp>
        <p:nvSpPr>
          <p:cNvPr id="3" name="Content Placeholder 2"/>
          <p:cNvSpPr>
            <a:spLocks noGrp="1"/>
          </p:cNvSpPr>
          <p:nvPr>
            <p:ph sz="half" idx="1"/>
          </p:nvPr>
        </p:nvSpPr>
        <p:spPr>
          <a:xfrm>
            <a:off x="495300" y="1600201"/>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035550" y="1600201"/>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p:cNvSpPr>
            <a:spLocks noGrp="1"/>
          </p:cNvSpPr>
          <p:nvPr>
            <p:ph type="sldNum" sz="quarter" idx="12"/>
          </p:nvPr>
        </p:nvSpPr>
        <p:spPr/>
        <p:txBody>
          <a:bodyPr/>
          <a:lstStyle/>
          <a:p>
            <a:fld id="{EA428556-150F-5648-9AC1-517B2C1D5CB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2954136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solidFill>
                  <a:srgbClr val="000090"/>
                </a:solidFill>
              </a:defRPr>
            </a:lvl1pPr>
          </a:lstStyle>
          <a:p>
            <a:r>
              <a:rPr lang="en-US"/>
              <a:t>Click to edit Master title style</a:t>
            </a:r>
            <a:endParaRPr lang="en-US" dirty="0"/>
          </a:p>
        </p:txBody>
      </p:sp>
      <p:sp>
        <p:nvSpPr>
          <p:cNvPr id="3" name="Date Placeholder 2"/>
          <p:cNvSpPr>
            <a:spLocks noGrp="1"/>
          </p:cNvSpPr>
          <p:nvPr>
            <p:ph type="dt" sz="half" idx="10"/>
          </p:nvPr>
        </p:nvSpPr>
        <p:spPr/>
        <p:txBody>
          <a:bodyPr/>
          <a:lstStyle/>
          <a:p>
            <a:endParaRPr lang="en-US">
              <a:solidFill>
                <a:prstClr val="black">
                  <a:tint val="75000"/>
                </a:prstClr>
              </a:solidFill>
            </a:endParaRPr>
          </a:p>
        </p:txBody>
      </p:sp>
      <p:sp>
        <p:nvSpPr>
          <p:cNvPr id="4" name="Footer Placeholder 3"/>
          <p:cNvSpPr>
            <a:spLocks noGrp="1"/>
          </p:cNvSpPr>
          <p:nvPr>
            <p:ph type="ftr" sz="quarter" idx="11"/>
          </p:nvPr>
        </p:nvSpPr>
        <p:spPr/>
        <p:txBody>
          <a:bodyPr/>
          <a:lstStyle/>
          <a:p>
            <a:r>
              <a:rPr lang="en-US">
                <a:solidFill>
                  <a:prstClr val="black">
                    <a:tint val="75000"/>
                  </a:prstClr>
                </a:solidFill>
              </a:rPr>
              <a:t>2018 NCP School</a:t>
            </a:r>
          </a:p>
        </p:txBody>
      </p:sp>
      <p:sp>
        <p:nvSpPr>
          <p:cNvPr id="5" name="Slide Number Placeholder 4"/>
          <p:cNvSpPr>
            <a:spLocks noGrp="1"/>
          </p:cNvSpPr>
          <p:nvPr>
            <p:ph type="sldNum" sz="quarter" idx="12"/>
          </p:nvPr>
        </p:nvSpPr>
        <p:spPr/>
        <p:txBody>
          <a:bodyPr/>
          <a:lstStyle/>
          <a:p>
            <a:fld id="{EA428556-150F-5648-9AC1-517B2C1D5CBA}" type="slidenum">
              <a:rPr lang="en-US" smtClean="0">
                <a:solidFill>
                  <a:prstClr val="black">
                    <a:tint val="75000"/>
                  </a:prstClr>
                </a:solidFill>
              </a:rPr>
              <a:pPr/>
              <a:t>‹#›</a:t>
            </a:fld>
            <a:endParaRPr lang="en-US">
              <a:solidFill>
                <a:prstClr val="black">
                  <a:tint val="75000"/>
                </a:prstClr>
              </a:solidFill>
            </a:endParaRPr>
          </a:p>
        </p:txBody>
      </p:sp>
      <p:sp>
        <p:nvSpPr>
          <p:cNvPr id="6" name="Slide Number Placeholder 22"/>
          <p:cNvSpPr txBox="1">
            <a:spLocks/>
          </p:cNvSpPr>
          <p:nvPr/>
        </p:nvSpPr>
        <p:spPr>
          <a:xfrm>
            <a:off x="9245600" y="6492875"/>
            <a:ext cx="660400" cy="365125"/>
          </a:xfrm>
          <a:prstGeom prst="rect">
            <a:avLst/>
          </a:prstGeom>
        </p:spPr>
        <p:txBody>
          <a:bodyPr vert="horz" lIns="91407" tIns="45704" rIns="91407" bIns="45704" anchor="b"/>
          <a:lstStyle>
            <a:lvl1pPr>
              <a:defRPr/>
            </a:lvl1pPr>
          </a:lstStyle>
          <a:p>
            <a:pPr marL="0" marR="0" lvl="0" indent="0" algn="r" defTabSz="912813" rtl="0" eaLnBrk="1" fontAlgn="base" latinLnBrk="0" hangingPunct="1">
              <a:lnSpc>
                <a:spcPct val="100000"/>
              </a:lnSpc>
              <a:spcBef>
                <a:spcPct val="0"/>
              </a:spcBef>
              <a:spcAft>
                <a:spcPct val="0"/>
              </a:spcAft>
              <a:buClrTx/>
              <a:buSzTx/>
              <a:buFontTx/>
              <a:buNone/>
              <a:tabLst/>
              <a:defRPr/>
            </a:pPr>
            <a:fld id="{C2361B80-7FDC-4C61-82D3-9CAEF404214D}" type="slidenum">
              <a:rPr kumimoji="0" lang="en-US" sz="1100" b="0" i="0" u="none" strike="noStrike" kern="1200" cap="none" spc="0" normalizeH="0" baseline="0" noProof="0" smtClean="0">
                <a:ln>
                  <a:noFill/>
                </a:ln>
                <a:solidFill>
                  <a:srgbClr val="3333CC"/>
                </a:solidFill>
                <a:effectLst/>
                <a:uLnTx/>
                <a:uFillTx/>
                <a:latin typeface="Arial" pitchFamily="84" charset="0"/>
                <a:ea typeface="ＭＳ Ｐゴシック" pitchFamily="84" charset="-128"/>
                <a:cs typeface="ＭＳ Ｐゴシック" pitchFamily="84" charset="-128"/>
              </a:rPr>
              <a:pPr marL="0" marR="0" lvl="0" indent="0" algn="r" defTabSz="912813" rtl="0" eaLnBrk="1" fontAlgn="base" latinLnBrk="0" hangingPunct="1">
                <a:lnSpc>
                  <a:spcPct val="100000"/>
                </a:lnSpc>
                <a:spcBef>
                  <a:spcPct val="0"/>
                </a:spcBef>
                <a:spcAft>
                  <a:spcPct val="0"/>
                </a:spcAft>
                <a:buClrTx/>
                <a:buSzTx/>
                <a:buFontTx/>
                <a:buNone/>
                <a:tabLst/>
                <a:defRPr/>
              </a:pPr>
              <a:t>‹#›</a:t>
            </a:fld>
            <a:endParaRPr kumimoji="0" lang="en-US" sz="1100" b="0" i="0" u="none" strike="noStrike" kern="1200" cap="none" spc="0" normalizeH="0" baseline="0" noProof="0" dirty="0">
              <a:ln>
                <a:noFill/>
              </a:ln>
              <a:solidFill>
                <a:srgbClr val="3333CC"/>
              </a:solidFill>
              <a:effectLst/>
              <a:uLnTx/>
              <a:uFillTx/>
              <a:latin typeface="Arial" pitchFamily="84" charset="0"/>
              <a:ea typeface="ＭＳ Ｐゴシック" pitchFamily="84" charset="-128"/>
              <a:cs typeface="ＭＳ Ｐゴシック" pitchFamily="84" charset="-128"/>
            </a:endParaRPr>
          </a:p>
        </p:txBody>
      </p:sp>
    </p:spTree>
    <p:extLst>
      <p:ext uri="{BB962C8B-B14F-4D97-AF65-F5344CB8AC3E}">
        <p14:creationId xmlns:p14="http://schemas.microsoft.com/office/powerpoint/2010/main" val="100203735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Slide Number Placeholder 22"/>
          <p:cNvSpPr>
            <a:spLocks noGrp="1"/>
          </p:cNvSpPr>
          <p:nvPr>
            <p:ph type="sldNum" sz="quarter" idx="10"/>
          </p:nvPr>
        </p:nvSpPr>
        <p:spPr/>
        <p:txBody>
          <a:bodyPr/>
          <a:lstStyle>
            <a:lvl1pPr>
              <a:defRPr/>
            </a:lvl1pPr>
          </a:lstStyle>
          <a:p>
            <a:fld id="{EA428556-150F-5648-9AC1-517B2C1D5CBA}"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97B2FD-3727-964A-B2B5-01CC7AE97BD8}"/>
              </a:ext>
            </a:extLst>
          </p:cNvPr>
          <p:cNvSpPr>
            <a:spLocks noGrp="1"/>
          </p:cNvSpPr>
          <p:nvPr>
            <p:ph type="title"/>
          </p:nvPr>
        </p:nvSpPr>
        <p:spPr>
          <a:xfrm>
            <a:off x="1366052" y="25399"/>
            <a:ext cx="8044648" cy="1143000"/>
          </a:xfrm>
        </p:spPr>
        <p:txBody>
          <a:bodyPr>
            <a:normAutofit/>
          </a:bodyPr>
          <a:lstStyle>
            <a:lvl1pPr>
              <a:defRPr sz="4000">
                <a:solidFill>
                  <a:srgbClr val="000090"/>
                </a:solidFill>
              </a:defRPr>
            </a:lvl1pPr>
          </a:lstStyle>
          <a:p>
            <a:r>
              <a:rPr lang="en-US"/>
              <a:t>Click to edit Master title style</a:t>
            </a:r>
            <a:endParaRPr lang="it-IT"/>
          </a:p>
        </p:txBody>
      </p:sp>
      <p:sp>
        <p:nvSpPr>
          <p:cNvPr id="5" name="Slide Number Placeholder 4">
            <a:extLst>
              <a:ext uri="{FF2B5EF4-FFF2-40B4-BE49-F238E27FC236}">
                <a16:creationId xmlns:a16="http://schemas.microsoft.com/office/drawing/2014/main" id="{192A70C0-ACD6-FA46-80BC-F7AF43DE8A2A}"/>
              </a:ext>
            </a:extLst>
          </p:cNvPr>
          <p:cNvSpPr>
            <a:spLocks noGrp="1"/>
          </p:cNvSpPr>
          <p:nvPr>
            <p:ph type="sldNum" sz="quarter" idx="12"/>
          </p:nvPr>
        </p:nvSpPr>
        <p:spPr/>
        <p:txBody>
          <a:bodyPr/>
          <a:lstStyle>
            <a:lvl1pPr>
              <a:defRPr>
                <a:solidFill>
                  <a:schemeClr val="bg1">
                    <a:lumMod val="50000"/>
                  </a:schemeClr>
                </a:solidFill>
              </a:defRPr>
            </a:lvl1pPr>
          </a:lstStyle>
          <a:p>
            <a:pPr>
              <a:defRPr/>
            </a:pPr>
            <a:fld id="{C2F86557-B369-48F2-8020-C1F994B8304C}" type="slidenum">
              <a:rPr lang="en-US" smtClean="0"/>
              <a:pPr>
                <a:defRPr/>
              </a:pPr>
              <a:t>‹#›</a:t>
            </a:fld>
            <a:endParaRPr lang="en-US" dirty="0"/>
          </a:p>
        </p:txBody>
      </p:sp>
    </p:spTree>
    <p:extLst>
      <p:ext uri="{BB962C8B-B14F-4D97-AF65-F5344CB8AC3E}">
        <p14:creationId xmlns:p14="http://schemas.microsoft.com/office/powerpoint/2010/main" val="3230466358"/>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47650" y="990600"/>
            <a:ext cx="9410700" cy="5562600"/>
          </a:xfrm>
        </p:spPr>
        <p:txBody>
          <a:bodyPr/>
          <a:lstStyle>
            <a:lvl1pPr>
              <a:defRPr>
                <a:solidFill>
                  <a:schemeClr val="bg1"/>
                </a:solidFill>
              </a:defRPr>
            </a:lvl1pPr>
            <a:lvl2pPr>
              <a:defRPr>
                <a:solidFill>
                  <a:srgbClr val="800000"/>
                </a:solidFill>
              </a:defRPr>
            </a:lvl2pPr>
            <a:lvl3pPr>
              <a:defRPr>
                <a:solidFill>
                  <a:srgbClr val="000000"/>
                </a:solidFill>
              </a:defRPr>
            </a:lvl3pPr>
            <a:lvl4pPr>
              <a:defRPr>
                <a:solidFill>
                  <a:srgbClr val="000090"/>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Placeholder 28"/>
          <p:cNvSpPr>
            <a:spLocks noGrp="1"/>
          </p:cNvSpPr>
          <p:nvPr>
            <p:ph type="title"/>
          </p:nvPr>
        </p:nvSpPr>
        <p:spPr>
          <a:xfrm>
            <a:off x="908050" y="0"/>
            <a:ext cx="8255000" cy="914400"/>
          </a:xfrm>
          <a:prstGeom prst="rect">
            <a:avLst/>
          </a:prstGeom>
        </p:spPr>
        <p:txBody>
          <a:bodyPr/>
          <a:lstStyle>
            <a:lvl1pPr>
              <a:defRPr sz="4400">
                <a:solidFill>
                  <a:srgbClr val="0D0D0D"/>
                </a:solidFill>
                <a:effectLst>
                  <a:reflection blurRad="6350" stA="55000" endA="300" endPos="45500" dir="5400000" sy="-100000" algn="bl" rotWithShape="0"/>
                </a:effectLst>
              </a:defRPr>
            </a:lvl1pPr>
          </a:lstStyle>
          <a:p>
            <a:r>
              <a:rPr lang="en-US"/>
              <a:t>Click to edit Master title style</a:t>
            </a:r>
            <a:endParaRPr lang="en-US" dirty="0"/>
          </a:p>
        </p:txBody>
      </p:sp>
      <p:sp>
        <p:nvSpPr>
          <p:cNvPr id="4" name="Slide Number Placeholder 22"/>
          <p:cNvSpPr>
            <a:spLocks noGrp="1"/>
          </p:cNvSpPr>
          <p:nvPr>
            <p:ph type="sldNum" sz="quarter" idx="10"/>
          </p:nvPr>
        </p:nvSpPr>
        <p:spPr>
          <a:xfrm>
            <a:off x="9245600" y="6492875"/>
            <a:ext cx="660400" cy="365125"/>
          </a:xfrm>
        </p:spPr>
        <p:txBody>
          <a:bodyPr/>
          <a:lstStyle>
            <a:lvl1pPr>
              <a:defRPr/>
            </a:lvl1pPr>
          </a:lstStyle>
          <a:p>
            <a:pPr>
              <a:defRPr/>
            </a:pPr>
            <a:fld id="{C2F86557-B369-48F2-8020-C1F994B8304C}" type="slidenum">
              <a:rPr lang="en-US" smtClean="0">
                <a:solidFill>
                  <a:srgbClr val="3333CC"/>
                </a:solidFill>
              </a:rPr>
              <a:pPr>
                <a:defRPr/>
              </a:pPr>
              <a:t>‹#›</a:t>
            </a:fld>
            <a:endParaRPr lang="en-US" dirty="0">
              <a:solidFill>
                <a:srgbClr val="3333CC"/>
              </a:solidFill>
            </a:endParaRP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4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47650" y="990600"/>
            <a:ext cx="9410700" cy="2942456"/>
          </a:xfrm>
        </p:spPr>
        <p:txBody>
          <a:bodyPr/>
          <a:lstStyle>
            <a:lvl1pPr>
              <a:defRPr>
                <a:solidFill>
                  <a:schemeClr val="bg1"/>
                </a:solidFill>
              </a:defRPr>
            </a:lvl1pPr>
            <a:lvl2pPr>
              <a:defRPr>
                <a:solidFill>
                  <a:srgbClr val="800000"/>
                </a:solidFill>
              </a:defRPr>
            </a:lvl2pPr>
            <a:lvl3pPr>
              <a:defRPr>
                <a:solidFill>
                  <a:schemeClr val="bg1"/>
                </a:solidFill>
              </a:defRPr>
            </a:lvl3pPr>
            <a:lvl4pPr>
              <a:defRPr>
                <a:solidFill>
                  <a:srgbClr val="000090"/>
                </a:solidFill>
              </a:defRPr>
            </a:lvl4pPr>
            <a:lvl5pPr>
              <a:defRPr>
                <a:solidFill>
                  <a:srgbClr val="00000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Placeholder 28"/>
          <p:cNvSpPr>
            <a:spLocks noGrp="1"/>
          </p:cNvSpPr>
          <p:nvPr>
            <p:ph type="title"/>
          </p:nvPr>
        </p:nvSpPr>
        <p:spPr>
          <a:xfrm>
            <a:off x="908050" y="0"/>
            <a:ext cx="8255000" cy="914400"/>
          </a:xfrm>
          <a:prstGeom prst="rect">
            <a:avLst/>
          </a:prstGeom>
        </p:spPr>
        <p:txBody>
          <a:bodyPr/>
          <a:lstStyle>
            <a:lvl1pPr>
              <a:defRPr sz="4400">
                <a:solidFill>
                  <a:srgbClr val="0D0D0D"/>
                </a:solidFill>
                <a:effectLst>
                  <a:reflection blurRad="6350" stA="55000" endA="300" endPos="45500" dir="5400000" sy="-100000" algn="bl" rotWithShape="0"/>
                </a:effectLst>
              </a:defRPr>
            </a:lvl1pPr>
          </a:lstStyle>
          <a:p>
            <a:r>
              <a:rPr lang="en-US"/>
              <a:t>Click to edit Master title style</a:t>
            </a:r>
            <a:endParaRPr lang="en-US" dirty="0"/>
          </a:p>
        </p:txBody>
      </p:sp>
      <p:sp>
        <p:nvSpPr>
          <p:cNvPr id="8" name="Content Placeholder 2"/>
          <p:cNvSpPr>
            <a:spLocks noGrp="1"/>
          </p:cNvSpPr>
          <p:nvPr>
            <p:ph idx="13"/>
          </p:nvPr>
        </p:nvSpPr>
        <p:spPr>
          <a:xfrm>
            <a:off x="228600" y="4077072"/>
            <a:ext cx="9410700" cy="2780928"/>
          </a:xfrm>
        </p:spPr>
        <p:txBody>
          <a:bodyPr>
            <a:noAutofit/>
          </a:bodyPr>
          <a:lstStyle>
            <a:lvl1pPr>
              <a:defRPr sz="2800">
                <a:solidFill>
                  <a:schemeClr val="bg1"/>
                </a:solidFill>
              </a:defRPr>
            </a:lvl1pPr>
            <a:lvl2pPr>
              <a:defRPr sz="2400">
                <a:solidFill>
                  <a:srgbClr val="800000"/>
                </a:solidFill>
              </a:defRPr>
            </a:lvl2pPr>
            <a:lvl3pPr>
              <a:defRPr sz="2000">
                <a:solidFill>
                  <a:schemeClr val="bg1"/>
                </a:solidFill>
              </a:defRPr>
            </a:lvl3pPr>
            <a:lvl4pPr>
              <a:defRPr sz="2000">
                <a:solidFill>
                  <a:srgbClr val="000090"/>
                </a:solidFill>
              </a:defRPr>
            </a:lvl4pPr>
            <a:lvl5pPr>
              <a:defRPr sz="1800">
                <a:solidFill>
                  <a:srgbClr val="00000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Slide Number Placeholder 22"/>
          <p:cNvSpPr>
            <a:spLocks noGrp="1"/>
          </p:cNvSpPr>
          <p:nvPr>
            <p:ph type="sldNum" sz="quarter" idx="14"/>
          </p:nvPr>
        </p:nvSpPr>
        <p:spPr/>
        <p:txBody>
          <a:bodyPr/>
          <a:lstStyle>
            <a:lvl1pPr>
              <a:defRPr/>
            </a:lvl1pPr>
          </a:lstStyle>
          <a:p>
            <a:pPr>
              <a:defRPr/>
            </a:pPr>
            <a:fld id="{C2F86557-B369-48F2-8020-C1F994B8304C}" type="slidenum">
              <a:rPr lang="en-US" smtClean="0">
                <a:solidFill>
                  <a:srgbClr val="3333CC"/>
                </a:solidFill>
              </a:rPr>
              <a:pPr>
                <a:defRPr/>
              </a:pPr>
              <a:t>‹#›</a:t>
            </a:fld>
            <a:endParaRPr lang="en-US" dirty="0">
              <a:solidFill>
                <a:srgbClr val="3333CC"/>
              </a:solidFill>
            </a:endParaRPr>
          </a:p>
        </p:txBody>
      </p:sp>
      <p:sp>
        <p:nvSpPr>
          <p:cNvPr id="6" name="Slide Number Placeholder 22"/>
          <p:cNvSpPr txBox="1">
            <a:spLocks/>
          </p:cNvSpPr>
          <p:nvPr/>
        </p:nvSpPr>
        <p:spPr>
          <a:xfrm>
            <a:off x="9245600" y="6492875"/>
            <a:ext cx="660400" cy="365125"/>
          </a:xfrm>
          <a:prstGeom prst="rect">
            <a:avLst/>
          </a:prstGeom>
        </p:spPr>
        <p:txBody>
          <a:bodyPr vert="horz" lIns="91407" tIns="45704" rIns="91407" bIns="45704" anchor="b"/>
          <a:lstStyle>
            <a:lvl1pPr>
              <a:defRPr/>
            </a:lvl1pPr>
          </a:lstStyle>
          <a:p>
            <a:pPr marL="0" marR="0" lvl="0" indent="0" algn="r" defTabSz="912813" rtl="0" eaLnBrk="1" fontAlgn="base" latinLnBrk="0" hangingPunct="1">
              <a:lnSpc>
                <a:spcPct val="100000"/>
              </a:lnSpc>
              <a:spcBef>
                <a:spcPct val="0"/>
              </a:spcBef>
              <a:spcAft>
                <a:spcPct val="0"/>
              </a:spcAft>
              <a:buClrTx/>
              <a:buSzTx/>
              <a:buFontTx/>
              <a:buNone/>
              <a:tabLst/>
              <a:defRPr/>
            </a:pPr>
            <a:fld id="{C2361B80-7FDC-4C61-82D3-9CAEF404214D}" type="slidenum">
              <a:rPr kumimoji="0" lang="en-US" sz="1100" b="0" i="0" u="none" strike="noStrike" kern="1200" cap="none" spc="0" normalizeH="0" baseline="0" noProof="0" smtClean="0">
                <a:ln>
                  <a:noFill/>
                </a:ln>
                <a:solidFill>
                  <a:srgbClr val="3333CC"/>
                </a:solidFill>
                <a:effectLst/>
                <a:uLnTx/>
                <a:uFillTx/>
                <a:latin typeface="Arial" pitchFamily="84" charset="0"/>
                <a:ea typeface="ＭＳ Ｐゴシック" pitchFamily="84" charset="-128"/>
                <a:cs typeface="ＭＳ Ｐゴシック" pitchFamily="84" charset="-128"/>
              </a:rPr>
              <a:pPr marL="0" marR="0" lvl="0" indent="0" algn="r" defTabSz="912813" rtl="0" eaLnBrk="1" fontAlgn="base" latinLnBrk="0" hangingPunct="1">
                <a:lnSpc>
                  <a:spcPct val="100000"/>
                </a:lnSpc>
                <a:spcBef>
                  <a:spcPct val="0"/>
                </a:spcBef>
                <a:spcAft>
                  <a:spcPct val="0"/>
                </a:spcAft>
                <a:buClrTx/>
                <a:buSzTx/>
                <a:buFontTx/>
                <a:buNone/>
                <a:tabLst/>
                <a:defRPr/>
              </a:pPr>
              <a:t>‹#›</a:t>
            </a:fld>
            <a:endParaRPr kumimoji="0" lang="en-US" sz="1100" b="0" i="0" u="none" strike="noStrike" kern="1200" cap="none" spc="0" normalizeH="0" baseline="0" noProof="0" dirty="0">
              <a:ln>
                <a:noFill/>
              </a:ln>
              <a:solidFill>
                <a:srgbClr val="3333CC"/>
              </a:solidFill>
              <a:effectLst/>
              <a:uLnTx/>
              <a:uFillTx/>
              <a:latin typeface="Arial" pitchFamily="84" charset="0"/>
              <a:ea typeface="ＭＳ Ｐゴシック" pitchFamily="84" charset="-128"/>
              <a:cs typeface="ＭＳ Ｐゴシック" pitchFamily="84" charset="-128"/>
            </a:endParaRP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7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47653" y="990600"/>
            <a:ext cx="4629151" cy="5562600"/>
          </a:xfrm>
        </p:spPr>
        <p:txBody>
          <a:bodyPr>
            <a:normAutofit/>
          </a:bodyPr>
          <a:lstStyle>
            <a:lvl1pPr>
              <a:defRPr sz="2800">
                <a:solidFill>
                  <a:schemeClr val="bg1"/>
                </a:solidFill>
              </a:defRPr>
            </a:lvl1pPr>
            <a:lvl2pPr>
              <a:defRPr sz="2400">
                <a:solidFill>
                  <a:srgbClr val="800000"/>
                </a:solidFill>
              </a:defRPr>
            </a:lvl2pPr>
            <a:lvl3pPr>
              <a:defRPr sz="2000">
                <a:solidFill>
                  <a:schemeClr val="bg1"/>
                </a:solidFill>
              </a:defRPr>
            </a:lvl3pPr>
            <a:lvl4pPr>
              <a:defRPr sz="2000">
                <a:solidFill>
                  <a:srgbClr val="000090"/>
                </a:solidFill>
              </a:defRPr>
            </a:lvl4pPr>
            <a:lvl5pPr>
              <a:defRPr sz="1800">
                <a:solidFill>
                  <a:srgbClr val="00000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Placeholder 28"/>
          <p:cNvSpPr>
            <a:spLocks noGrp="1"/>
          </p:cNvSpPr>
          <p:nvPr>
            <p:ph type="title"/>
          </p:nvPr>
        </p:nvSpPr>
        <p:spPr>
          <a:xfrm>
            <a:off x="908050" y="0"/>
            <a:ext cx="8255000" cy="914400"/>
          </a:xfrm>
          <a:prstGeom prst="rect">
            <a:avLst/>
          </a:prstGeom>
        </p:spPr>
        <p:txBody>
          <a:bodyPr/>
          <a:lstStyle>
            <a:lvl1pPr>
              <a:defRPr sz="4400">
                <a:solidFill>
                  <a:srgbClr val="0D0D0D"/>
                </a:solidFill>
                <a:effectLst>
                  <a:reflection blurRad="6350" stA="55000" endA="300" endPos="45500" dir="5400000" sy="-100000" algn="bl" rotWithShape="0"/>
                </a:effectLst>
              </a:defRPr>
            </a:lvl1pPr>
          </a:lstStyle>
          <a:p>
            <a:r>
              <a:rPr lang="en-US"/>
              <a:t>Click to edit Master title style</a:t>
            </a:r>
            <a:endParaRPr lang="en-US" dirty="0"/>
          </a:p>
        </p:txBody>
      </p:sp>
      <p:sp>
        <p:nvSpPr>
          <p:cNvPr id="5" name="Content Placeholder 2"/>
          <p:cNvSpPr>
            <a:spLocks noGrp="1"/>
          </p:cNvSpPr>
          <p:nvPr>
            <p:ph idx="13"/>
          </p:nvPr>
        </p:nvSpPr>
        <p:spPr>
          <a:xfrm>
            <a:off x="4953003" y="990600"/>
            <a:ext cx="4629151" cy="5562600"/>
          </a:xfrm>
        </p:spPr>
        <p:txBody>
          <a:bodyPr>
            <a:normAutofit/>
          </a:bodyPr>
          <a:lstStyle>
            <a:lvl1pPr>
              <a:defRPr sz="2800">
                <a:solidFill>
                  <a:schemeClr val="bg1"/>
                </a:solidFill>
              </a:defRPr>
            </a:lvl1pPr>
            <a:lvl2pPr>
              <a:defRPr sz="2400">
                <a:solidFill>
                  <a:srgbClr val="800000"/>
                </a:solidFill>
              </a:defRPr>
            </a:lvl2pPr>
            <a:lvl3pPr>
              <a:defRPr sz="2000">
                <a:solidFill>
                  <a:schemeClr val="bg1"/>
                </a:solidFill>
              </a:defRPr>
            </a:lvl3pPr>
            <a:lvl4pPr>
              <a:defRPr sz="2000">
                <a:solidFill>
                  <a:srgbClr val="000090"/>
                </a:solidFill>
              </a:defRPr>
            </a:lvl4pPr>
            <a:lvl5pPr>
              <a:defRPr sz="1800">
                <a:solidFill>
                  <a:srgbClr val="00000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22"/>
          <p:cNvSpPr>
            <a:spLocks noGrp="1"/>
          </p:cNvSpPr>
          <p:nvPr>
            <p:ph type="sldNum" sz="quarter" idx="14"/>
          </p:nvPr>
        </p:nvSpPr>
        <p:spPr/>
        <p:txBody>
          <a:bodyPr/>
          <a:lstStyle>
            <a:lvl1pPr>
              <a:defRPr/>
            </a:lvl1pPr>
          </a:lstStyle>
          <a:p>
            <a:pPr>
              <a:defRPr/>
            </a:pPr>
            <a:fld id="{C2F86557-B369-48F2-8020-C1F994B8304C}" type="slidenum">
              <a:rPr lang="en-US" smtClean="0">
                <a:solidFill>
                  <a:srgbClr val="3333CC"/>
                </a:solidFill>
              </a:rPr>
              <a:pPr>
                <a:defRPr/>
              </a:pPr>
              <a:t>‹#›</a:t>
            </a:fld>
            <a:endParaRPr lang="en-US" dirty="0">
              <a:solidFill>
                <a:srgbClr val="3333CC"/>
              </a:solidFill>
            </a:endParaRPr>
          </a:p>
        </p:txBody>
      </p:sp>
      <p:sp>
        <p:nvSpPr>
          <p:cNvPr id="8" name="Slide Number Placeholder 22"/>
          <p:cNvSpPr txBox="1">
            <a:spLocks/>
          </p:cNvSpPr>
          <p:nvPr/>
        </p:nvSpPr>
        <p:spPr>
          <a:xfrm>
            <a:off x="9245600" y="6492875"/>
            <a:ext cx="660400" cy="365125"/>
          </a:xfrm>
          <a:prstGeom prst="rect">
            <a:avLst/>
          </a:prstGeom>
        </p:spPr>
        <p:txBody>
          <a:bodyPr vert="horz" lIns="91407" tIns="45704" rIns="91407" bIns="45704" anchor="b"/>
          <a:lstStyle>
            <a:lvl1pPr>
              <a:defRPr/>
            </a:lvl1pPr>
          </a:lstStyle>
          <a:p>
            <a:pPr marL="0" marR="0" lvl="0" indent="0" algn="r" defTabSz="912813" rtl="0" eaLnBrk="1" fontAlgn="base" latinLnBrk="0" hangingPunct="1">
              <a:lnSpc>
                <a:spcPct val="100000"/>
              </a:lnSpc>
              <a:spcBef>
                <a:spcPct val="0"/>
              </a:spcBef>
              <a:spcAft>
                <a:spcPct val="0"/>
              </a:spcAft>
              <a:buClrTx/>
              <a:buSzTx/>
              <a:buFontTx/>
              <a:buNone/>
              <a:tabLst/>
              <a:defRPr/>
            </a:pPr>
            <a:fld id="{C2361B80-7FDC-4C61-82D3-9CAEF404214D}" type="slidenum">
              <a:rPr kumimoji="0" lang="en-US" sz="1100" b="0" i="0" u="none" strike="noStrike" kern="1200" cap="none" spc="0" normalizeH="0" baseline="0" noProof="0" smtClean="0">
                <a:ln>
                  <a:noFill/>
                </a:ln>
                <a:solidFill>
                  <a:srgbClr val="3333CC"/>
                </a:solidFill>
                <a:effectLst/>
                <a:uLnTx/>
                <a:uFillTx/>
                <a:latin typeface="Arial" pitchFamily="84" charset="0"/>
                <a:ea typeface="ＭＳ Ｐゴシック" pitchFamily="84" charset="-128"/>
                <a:cs typeface="ＭＳ Ｐゴシック" pitchFamily="84" charset="-128"/>
              </a:rPr>
              <a:pPr marL="0" marR="0" lvl="0" indent="0" algn="r" defTabSz="912813" rtl="0" eaLnBrk="1" fontAlgn="base" latinLnBrk="0" hangingPunct="1">
                <a:lnSpc>
                  <a:spcPct val="100000"/>
                </a:lnSpc>
                <a:spcBef>
                  <a:spcPct val="0"/>
                </a:spcBef>
                <a:spcAft>
                  <a:spcPct val="0"/>
                </a:spcAft>
                <a:buClrTx/>
                <a:buSzTx/>
                <a:buFontTx/>
                <a:buNone/>
                <a:tabLst/>
                <a:defRPr/>
              </a:pPr>
              <a:t>‹#›</a:t>
            </a:fld>
            <a:endParaRPr kumimoji="0" lang="en-US" sz="1100" b="0" i="0" u="none" strike="noStrike" kern="1200" cap="none" spc="0" normalizeH="0" baseline="0" noProof="0" dirty="0">
              <a:ln>
                <a:noFill/>
              </a:ln>
              <a:solidFill>
                <a:srgbClr val="3333CC"/>
              </a:solidFill>
              <a:effectLst/>
              <a:uLnTx/>
              <a:uFillTx/>
              <a:latin typeface="Arial" pitchFamily="84" charset="0"/>
              <a:ea typeface="ＭＳ Ｐゴシック" pitchFamily="84" charset="-128"/>
              <a:cs typeface="ＭＳ Ｐゴシック" pitchFamily="84" charset="-128"/>
            </a:endParaRP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cSld name="10_Two Content">
    <p:spTree>
      <p:nvGrpSpPr>
        <p:cNvPr id="1" name=""/>
        <p:cNvGrpSpPr/>
        <p:nvPr/>
      </p:nvGrpSpPr>
      <p:grpSpPr>
        <a:xfrm>
          <a:off x="0" y="0"/>
          <a:ext cx="0" cy="0"/>
          <a:chOff x="0" y="0"/>
          <a:chExt cx="0" cy="0"/>
        </a:xfrm>
      </p:grpSpPr>
      <p:sp>
        <p:nvSpPr>
          <p:cNvPr id="4" name="Footer Placeholder 4"/>
          <p:cNvSpPr txBox="1">
            <a:spLocks/>
          </p:cNvSpPr>
          <p:nvPr/>
        </p:nvSpPr>
        <p:spPr>
          <a:xfrm rot="16200000">
            <a:off x="-2860675" y="3724275"/>
            <a:ext cx="5867400" cy="247650"/>
          </a:xfrm>
          <a:prstGeom prst="rect">
            <a:avLst/>
          </a:prstGeom>
        </p:spPr>
        <p:txBody>
          <a:bodyPr/>
          <a:lstStyle/>
          <a:p>
            <a:pPr algn="just" defTabSz="913972" fontAlgn="auto">
              <a:spcBef>
                <a:spcPts val="0"/>
              </a:spcBef>
              <a:spcAft>
                <a:spcPts val="0"/>
              </a:spcAft>
              <a:defRPr/>
            </a:pPr>
            <a:r>
              <a:rPr lang="en-US" sz="900" i="1" dirty="0">
                <a:solidFill>
                  <a:srgbClr val="000000">
                    <a:lumMod val="50000"/>
                  </a:srgbClr>
                </a:solidFill>
                <a:latin typeface="Arial" pitchFamily="84" charset="0"/>
                <a:ea typeface="ＭＳ Ｐゴシック" pitchFamily="84" charset="-128"/>
                <a:cs typeface="ＭＳ Ｐゴシック" pitchFamily="84" charset="-128"/>
              </a:rPr>
              <a:t>February 25, 2013  CSC Planning Workshop       J. Hauser	    UCLA</a:t>
            </a:r>
          </a:p>
        </p:txBody>
      </p:sp>
      <p:pic>
        <p:nvPicPr>
          <p:cNvPr id="6" name="Picture 6"/>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0" y="1"/>
            <a:ext cx="990600" cy="868679"/>
          </a:xfrm>
          <a:prstGeom prst="rect">
            <a:avLst/>
          </a:prstGeom>
          <a:noFill/>
          <a:ln w="9525" algn="ctr">
            <a:noFill/>
            <a:miter lim="800000"/>
            <a:headEnd/>
            <a:tailEnd/>
          </a:ln>
          <a:effectLst>
            <a:reflection blurRad="6350" stA="50000" endA="300" endPos="38500" dist="50800" dir="5400000" sy="-100000" algn="bl" rotWithShape="0"/>
          </a:effectLst>
        </p:spPr>
      </p:pic>
      <p:sp>
        <p:nvSpPr>
          <p:cNvPr id="2" name="Title 1"/>
          <p:cNvSpPr>
            <a:spLocks noGrp="1"/>
          </p:cNvSpPr>
          <p:nvPr>
            <p:ph type="title"/>
          </p:nvPr>
        </p:nvSpPr>
        <p:spPr>
          <a:xfrm>
            <a:off x="990600" y="0"/>
            <a:ext cx="8915400" cy="838200"/>
          </a:xfrm>
          <a:prstGeom prst="rect">
            <a:avLst/>
          </a:prstGeom>
        </p:spPr>
        <p:txBody>
          <a:bodyPr/>
          <a:lstStyle>
            <a:lvl1pPr>
              <a:defRPr sz="4000">
                <a:solidFill>
                  <a:schemeClr val="tx1"/>
                </a:solidFill>
                <a:effectLst>
                  <a:outerShdw blurRad="50800" dist="50800" dir="2700000" algn="tl" rotWithShape="0">
                    <a:srgbClr val="000000">
                      <a:alpha val="43137"/>
                    </a:srgbClr>
                  </a:outerShdw>
                  <a:reflection blurRad="6350" stA="55000" endA="300" endPos="45500" dir="5400000" sy="-100000" algn="bl" rotWithShape="0"/>
                </a:effectLst>
              </a:defRPr>
            </a:lvl1pPr>
          </a:lstStyle>
          <a:p>
            <a:r>
              <a:rPr lang="en-US"/>
              <a:t>Click to edit Master title style</a:t>
            </a:r>
            <a:endParaRPr lang="en-US" dirty="0"/>
          </a:p>
        </p:txBody>
      </p:sp>
      <p:sp>
        <p:nvSpPr>
          <p:cNvPr id="5" name="Content Placeholder 3"/>
          <p:cNvSpPr>
            <a:spLocks noGrp="1"/>
          </p:cNvSpPr>
          <p:nvPr>
            <p:ph sz="half" idx="2"/>
          </p:nvPr>
        </p:nvSpPr>
        <p:spPr>
          <a:xfrm>
            <a:off x="495300" y="990600"/>
            <a:ext cx="9245600" cy="5715000"/>
          </a:xfrm>
        </p:spPr>
        <p:txBody>
          <a:bodyPr>
            <a:normAutofit/>
          </a:bodyPr>
          <a:lstStyle>
            <a:lvl1pPr>
              <a:defRPr sz="2800"/>
            </a:lvl1pPr>
            <a:lvl2pPr>
              <a:defRPr sz="2400">
                <a:solidFill>
                  <a:srgbClr val="800000"/>
                </a:solidFill>
              </a:defRPr>
            </a:lvl2pPr>
            <a:lvl3pPr>
              <a:defRPr sz="2000">
                <a:solidFill>
                  <a:srgbClr val="00261C"/>
                </a:solidFill>
              </a:defRPr>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lide Number Placeholder 6"/>
          <p:cNvSpPr>
            <a:spLocks noGrp="1"/>
          </p:cNvSpPr>
          <p:nvPr>
            <p:ph type="sldNum" sz="quarter" idx="10"/>
          </p:nvPr>
        </p:nvSpPr>
        <p:spPr/>
        <p:txBody>
          <a:bodyPr/>
          <a:lstStyle>
            <a:lvl1pPr>
              <a:defRPr/>
            </a:lvl1pPr>
          </a:lstStyle>
          <a:p>
            <a:pPr>
              <a:defRPr/>
            </a:pPr>
            <a:fld id="{C2F86557-B369-48F2-8020-C1F994B8304C}" type="slidenum">
              <a:rPr lang="en-US" smtClean="0">
                <a:solidFill>
                  <a:srgbClr val="3333CC"/>
                </a:solidFill>
              </a:rPr>
              <a:pPr>
                <a:defRPr/>
              </a:pPr>
              <a:t>‹#›</a:t>
            </a:fld>
            <a:endParaRPr lang="en-US" dirty="0">
              <a:solidFill>
                <a:srgbClr val="3333CC"/>
              </a:solidFill>
            </a:endParaRPr>
          </a:p>
        </p:txBody>
      </p:sp>
      <p:sp>
        <p:nvSpPr>
          <p:cNvPr id="8" name="Slide Number Placeholder 22"/>
          <p:cNvSpPr txBox="1">
            <a:spLocks/>
          </p:cNvSpPr>
          <p:nvPr/>
        </p:nvSpPr>
        <p:spPr>
          <a:xfrm>
            <a:off x="9245600" y="6492875"/>
            <a:ext cx="660400" cy="365125"/>
          </a:xfrm>
          <a:prstGeom prst="rect">
            <a:avLst/>
          </a:prstGeom>
        </p:spPr>
        <p:txBody>
          <a:bodyPr vert="horz" lIns="91407" tIns="45704" rIns="91407" bIns="45704" anchor="b"/>
          <a:lstStyle>
            <a:lvl1pPr>
              <a:defRPr/>
            </a:lvl1pPr>
          </a:lstStyle>
          <a:p>
            <a:pPr marL="0" marR="0" lvl="0" indent="0" algn="r" defTabSz="912813" rtl="0" eaLnBrk="1" fontAlgn="base" latinLnBrk="0" hangingPunct="1">
              <a:lnSpc>
                <a:spcPct val="100000"/>
              </a:lnSpc>
              <a:spcBef>
                <a:spcPct val="0"/>
              </a:spcBef>
              <a:spcAft>
                <a:spcPct val="0"/>
              </a:spcAft>
              <a:buClrTx/>
              <a:buSzTx/>
              <a:buFontTx/>
              <a:buNone/>
              <a:tabLst/>
              <a:defRPr/>
            </a:pPr>
            <a:fld id="{C2361B80-7FDC-4C61-82D3-9CAEF404214D}" type="slidenum">
              <a:rPr kumimoji="0" lang="en-US" sz="1100" b="0" i="0" u="none" strike="noStrike" kern="1200" cap="none" spc="0" normalizeH="0" baseline="0" noProof="0" smtClean="0">
                <a:ln>
                  <a:noFill/>
                </a:ln>
                <a:solidFill>
                  <a:srgbClr val="3333CC"/>
                </a:solidFill>
                <a:effectLst/>
                <a:uLnTx/>
                <a:uFillTx/>
                <a:latin typeface="Arial" pitchFamily="84" charset="0"/>
                <a:ea typeface="ＭＳ Ｐゴシック" pitchFamily="84" charset="-128"/>
                <a:cs typeface="ＭＳ Ｐゴシック" pitchFamily="84" charset="-128"/>
              </a:rPr>
              <a:pPr marL="0" marR="0" lvl="0" indent="0" algn="r" defTabSz="912813" rtl="0" eaLnBrk="1" fontAlgn="base" latinLnBrk="0" hangingPunct="1">
                <a:lnSpc>
                  <a:spcPct val="100000"/>
                </a:lnSpc>
                <a:spcBef>
                  <a:spcPct val="0"/>
                </a:spcBef>
                <a:spcAft>
                  <a:spcPct val="0"/>
                </a:spcAft>
                <a:buClrTx/>
                <a:buSzTx/>
                <a:buFontTx/>
                <a:buNone/>
                <a:tabLst/>
                <a:defRPr/>
              </a:pPr>
              <a:t>‹#›</a:t>
            </a:fld>
            <a:endParaRPr kumimoji="0" lang="en-US" sz="1100" b="0" i="0" u="none" strike="noStrike" kern="1200" cap="none" spc="0" normalizeH="0" baseline="0" noProof="0" dirty="0">
              <a:ln>
                <a:noFill/>
              </a:ln>
              <a:solidFill>
                <a:srgbClr val="3333CC"/>
              </a:solidFill>
              <a:effectLst/>
              <a:uLnTx/>
              <a:uFillTx/>
              <a:latin typeface="Arial" pitchFamily="84" charset="0"/>
              <a:ea typeface="ＭＳ Ｐゴシック" pitchFamily="84" charset="-128"/>
              <a:cs typeface="ＭＳ Ｐゴシック" pitchFamily="84" charset="-128"/>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47650" y="990600"/>
            <a:ext cx="9410700" cy="5562600"/>
          </a:xfrm>
        </p:spPr>
        <p:txBody>
          <a:bodyPr/>
          <a:lstStyle>
            <a:lvl1pPr>
              <a:defRPr>
                <a:solidFill>
                  <a:schemeClr val="bg1"/>
                </a:solidFill>
              </a:defRPr>
            </a:lvl1pPr>
            <a:lvl2pPr>
              <a:defRPr>
                <a:solidFill>
                  <a:srgbClr val="800000"/>
                </a:solidFill>
              </a:defRPr>
            </a:lvl2pPr>
            <a:lvl3pPr>
              <a:defRPr>
                <a:solidFill>
                  <a:srgbClr val="000000"/>
                </a:solidFill>
              </a:defRPr>
            </a:lvl3pPr>
            <a:lvl4pPr>
              <a:defRPr>
                <a:solidFill>
                  <a:srgbClr val="000090"/>
                </a:solidFill>
              </a:defRPr>
            </a:lvl4pPr>
            <a:lvl5pPr>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itle Placeholder 28"/>
          <p:cNvSpPr>
            <a:spLocks noGrp="1"/>
          </p:cNvSpPr>
          <p:nvPr>
            <p:ph type="title"/>
          </p:nvPr>
        </p:nvSpPr>
        <p:spPr>
          <a:xfrm>
            <a:off x="908050" y="0"/>
            <a:ext cx="8255000" cy="914400"/>
          </a:xfrm>
          <a:prstGeom prst="rect">
            <a:avLst/>
          </a:prstGeom>
        </p:spPr>
        <p:txBody>
          <a:bodyPr/>
          <a:lstStyle>
            <a:lvl1pPr>
              <a:defRPr sz="4400">
                <a:solidFill>
                  <a:srgbClr val="0D0D0D"/>
                </a:solidFill>
                <a:effectLst>
                  <a:reflection blurRad="6350" stA="55000" endA="300" endPos="45500" dir="5400000" sy="-100000" algn="bl" rotWithShape="0"/>
                </a:effectLst>
              </a:defRPr>
            </a:lvl1pPr>
          </a:lstStyle>
          <a:p>
            <a:r>
              <a:rPr lang="en-US" dirty="0"/>
              <a:t>Click to edit Master title style</a:t>
            </a:r>
          </a:p>
        </p:txBody>
      </p:sp>
      <p:sp>
        <p:nvSpPr>
          <p:cNvPr id="4" name="Slide Number Placeholder 22"/>
          <p:cNvSpPr>
            <a:spLocks noGrp="1"/>
          </p:cNvSpPr>
          <p:nvPr>
            <p:ph type="sldNum" sz="quarter" idx="10"/>
          </p:nvPr>
        </p:nvSpPr>
        <p:spPr>
          <a:xfrm>
            <a:off x="9245600" y="6492877"/>
            <a:ext cx="660400" cy="365125"/>
          </a:xfrm>
        </p:spPr>
        <p:txBody>
          <a:bodyPr/>
          <a:lstStyle>
            <a:lvl1pPr>
              <a:defRPr/>
            </a:lvl1pPr>
          </a:lstStyle>
          <a:p>
            <a:pPr>
              <a:defRPr/>
            </a:pPr>
            <a:fld id="{C2361B80-7FDC-4C61-82D3-9CAEF404214D}" type="slidenum">
              <a:rPr lang="en-US">
                <a:solidFill>
                  <a:srgbClr val="3333CC"/>
                </a:solidFill>
              </a:rPr>
              <a:pPr>
                <a:defRPr/>
              </a:pPr>
              <a:t>‹#›</a:t>
            </a:fld>
            <a:endParaRPr lang="en-US" dirty="0">
              <a:solidFill>
                <a:srgbClr val="3333CC"/>
              </a:solidFill>
            </a:endParaRP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cSld name="11_Two Content">
    <p:spTree>
      <p:nvGrpSpPr>
        <p:cNvPr id="1" name=""/>
        <p:cNvGrpSpPr/>
        <p:nvPr/>
      </p:nvGrpSpPr>
      <p:grpSpPr>
        <a:xfrm>
          <a:off x="0" y="0"/>
          <a:ext cx="0" cy="0"/>
          <a:chOff x="0" y="0"/>
          <a:chExt cx="0" cy="0"/>
        </a:xfrm>
      </p:grpSpPr>
      <p:sp>
        <p:nvSpPr>
          <p:cNvPr id="7" name="Footer Placeholder 4"/>
          <p:cNvSpPr txBox="1">
            <a:spLocks/>
          </p:cNvSpPr>
          <p:nvPr/>
        </p:nvSpPr>
        <p:spPr>
          <a:xfrm rot="16200000">
            <a:off x="-2860675" y="3724275"/>
            <a:ext cx="5867400" cy="247650"/>
          </a:xfrm>
          <a:prstGeom prst="rect">
            <a:avLst/>
          </a:prstGeom>
        </p:spPr>
        <p:txBody>
          <a:bodyPr/>
          <a:lstStyle/>
          <a:p>
            <a:pPr algn="just" defTabSz="913972" fontAlgn="auto">
              <a:spcBef>
                <a:spcPts val="0"/>
              </a:spcBef>
              <a:spcAft>
                <a:spcPts val="0"/>
              </a:spcAft>
              <a:defRPr/>
            </a:pPr>
            <a:r>
              <a:rPr lang="en-US" sz="900" i="1" dirty="0">
                <a:solidFill>
                  <a:srgbClr val="000000">
                    <a:lumMod val="50000"/>
                  </a:srgbClr>
                </a:solidFill>
                <a:latin typeface="Arial" pitchFamily="84" charset="0"/>
                <a:ea typeface="ＭＳ Ｐゴシック" pitchFamily="84" charset="-128"/>
                <a:cs typeface="ＭＳ Ｐゴシック" pitchFamily="84" charset="-128"/>
              </a:rPr>
              <a:t>February 25, 2013  CSC Planning Workshop   	    J. Hauser	    UCLA</a:t>
            </a:r>
          </a:p>
        </p:txBody>
      </p:sp>
      <p:pic>
        <p:nvPicPr>
          <p:cNvPr id="8" name="Picture 6"/>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0" y="1"/>
            <a:ext cx="990600" cy="868679"/>
          </a:xfrm>
          <a:prstGeom prst="rect">
            <a:avLst/>
          </a:prstGeom>
          <a:noFill/>
          <a:ln w="9525" algn="ctr">
            <a:noFill/>
            <a:miter lim="800000"/>
            <a:headEnd/>
            <a:tailEnd/>
          </a:ln>
          <a:effectLst>
            <a:reflection blurRad="6350" stA="50000" endA="300" endPos="38500" dist="50800" dir="5400000" sy="-100000" algn="bl" rotWithShape="0"/>
          </a:effectLst>
        </p:spPr>
      </p:pic>
      <p:sp>
        <p:nvSpPr>
          <p:cNvPr id="2" name="Title 1"/>
          <p:cNvSpPr>
            <a:spLocks noGrp="1"/>
          </p:cNvSpPr>
          <p:nvPr>
            <p:ph type="title"/>
          </p:nvPr>
        </p:nvSpPr>
        <p:spPr>
          <a:xfrm>
            <a:off x="990600" y="0"/>
            <a:ext cx="8915400" cy="838200"/>
          </a:xfrm>
          <a:prstGeom prst="rect">
            <a:avLst/>
          </a:prstGeom>
        </p:spPr>
        <p:txBody>
          <a:bodyPr/>
          <a:lstStyle>
            <a:lvl1pPr>
              <a:defRPr sz="4000">
                <a:solidFill>
                  <a:schemeClr val="tx1"/>
                </a:solidFill>
                <a:effectLst>
                  <a:outerShdw blurRad="50800" dist="50800" dir="2700000" algn="tl" rotWithShape="0">
                    <a:srgbClr val="000000">
                      <a:alpha val="43137"/>
                    </a:srgbClr>
                  </a:outerShdw>
                  <a:reflection blurRad="6350" stA="55000" endA="300" endPos="45500" dir="5400000" sy="-100000" algn="bl" rotWithShape="0"/>
                </a:effectLst>
              </a:defRPr>
            </a:lvl1pPr>
          </a:lstStyle>
          <a:p>
            <a:r>
              <a:rPr lang="en-US"/>
              <a:t>Click to edit Master title style</a:t>
            </a:r>
            <a:endParaRPr lang="en-US" dirty="0"/>
          </a:p>
        </p:txBody>
      </p:sp>
      <p:sp>
        <p:nvSpPr>
          <p:cNvPr id="5" name="Content Placeholder 3"/>
          <p:cNvSpPr>
            <a:spLocks noGrp="1"/>
          </p:cNvSpPr>
          <p:nvPr>
            <p:ph sz="half" idx="2"/>
          </p:nvPr>
        </p:nvSpPr>
        <p:spPr>
          <a:xfrm>
            <a:off x="330200" y="990600"/>
            <a:ext cx="4457700" cy="5715000"/>
          </a:xfrm>
        </p:spPr>
        <p:txBody>
          <a:bodyPr>
            <a:normAutofit/>
          </a:bodyPr>
          <a:lstStyle>
            <a:lvl1pPr>
              <a:defRPr sz="2800"/>
            </a:lvl1pPr>
            <a:lvl2pPr>
              <a:defRPr sz="2400">
                <a:solidFill>
                  <a:srgbClr val="800000"/>
                </a:solidFill>
              </a:defRPr>
            </a:lvl2pPr>
            <a:lvl3pPr>
              <a:defRPr sz="2000">
                <a:solidFill>
                  <a:srgbClr val="00261C"/>
                </a:solidFill>
              </a:defRPr>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3"/>
          <p:cNvSpPr>
            <a:spLocks noGrp="1"/>
          </p:cNvSpPr>
          <p:nvPr>
            <p:ph sz="half" idx="11"/>
          </p:nvPr>
        </p:nvSpPr>
        <p:spPr>
          <a:xfrm>
            <a:off x="4953000" y="990600"/>
            <a:ext cx="4457700" cy="5715000"/>
          </a:xfrm>
        </p:spPr>
        <p:txBody>
          <a:bodyPr>
            <a:normAutofit/>
          </a:bodyPr>
          <a:lstStyle>
            <a:lvl1pPr>
              <a:defRPr sz="2800"/>
            </a:lvl1pPr>
            <a:lvl2pPr>
              <a:defRPr sz="2400">
                <a:solidFill>
                  <a:srgbClr val="800000"/>
                </a:solidFill>
              </a:defRPr>
            </a:lvl2pPr>
            <a:lvl3pPr>
              <a:defRPr sz="2000">
                <a:solidFill>
                  <a:srgbClr val="00261C"/>
                </a:solidFill>
              </a:defRPr>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Slide Number Placeholder 6"/>
          <p:cNvSpPr>
            <a:spLocks noGrp="1"/>
          </p:cNvSpPr>
          <p:nvPr>
            <p:ph type="sldNum" sz="quarter" idx="12"/>
          </p:nvPr>
        </p:nvSpPr>
        <p:spPr/>
        <p:txBody>
          <a:bodyPr/>
          <a:lstStyle>
            <a:lvl1pPr>
              <a:defRPr>
                <a:solidFill>
                  <a:srgbClr val="000000"/>
                </a:solidFill>
                <a:latin typeface="Corbel"/>
              </a:defRPr>
            </a:lvl1pPr>
          </a:lstStyle>
          <a:p>
            <a:pPr>
              <a:defRPr/>
            </a:pPr>
            <a:fld id="{C2F86557-B369-48F2-8020-C1F994B8304C}" type="slidenum">
              <a:rPr lang="en-US" smtClean="0">
                <a:solidFill>
                  <a:srgbClr val="3333CC"/>
                </a:solidFill>
              </a:rPr>
              <a:pPr>
                <a:defRPr/>
              </a:pPr>
              <a:t>‹#›</a:t>
            </a:fld>
            <a:endParaRPr lang="en-US" dirty="0">
              <a:solidFill>
                <a:srgbClr val="3333CC"/>
              </a:solidFill>
            </a:endParaRPr>
          </a:p>
        </p:txBody>
      </p:sp>
      <p:sp>
        <p:nvSpPr>
          <p:cNvPr id="10" name="Slide Number Placeholder 22"/>
          <p:cNvSpPr txBox="1">
            <a:spLocks/>
          </p:cNvSpPr>
          <p:nvPr/>
        </p:nvSpPr>
        <p:spPr>
          <a:xfrm>
            <a:off x="9245600" y="6492875"/>
            <a:ext cx="660400" cy="365125"/>
          </a:xfrm>
          <a:prstGeom prst="rect">
            <a:avLst/>
          </a:prstGeom>
        </p:spPr>
        <p:txBody>
          <a:bodyPr vert="horz" lIns="91407" tIns="45704" rIns="91407" bIns="45704" anchor="b"/>
          <a:lstStyle>
            <a:lvl1pPr>
              <a:defRPr/>
            </a:lvl1pPr>
          </a:lstStyle>
          <a:p>
            <a:pPr marL="0" marR="0" lvl="0" indent="0" algn="r" defTabSz="912813" rtl="0" eaLnBrk="1" fontAlgn="base" latinLnBrk="0" hangingPunct="1">
              <a:lnSpc>
                <a:spcPct val="100000"/>
              </a:lnSpc>
              <a:spcBef>
                <a:spcPct val="0"/>
              </a:spcBef>
              <a:spcAft>
                <a:spcPct val="0"/>
              </a:spcAft>
              <a:buClrTx/>
              <a:buSzTx/>
              <a:buFontTx/>
              <a:buNone/>
              <a:tabLst/>
              <a:defRPr/>
            </a:pPr>
            <a:fld id="{C2361B80-7FDC-4C61-82D3-9CAEF404214D}" type="slidenum">
              <a:rPr kumimoji="0" lang="en-US" sz="1100" b="0" i="0" u="none" strike="noStrike" kern="1200" cap="none" spc="0" normalizeH="0" baseline="0" noProof="0" smtClean="0">
                <a:ln>
                  <a:noFill/>
                </a:ln>
                <a:solidFill>
                  <a:srgbClr val="3333CC"/>
                </a:solidFill>
                <a:effectLst/>
                <a:uLnTx/>
                <a:uFillTx/>
                <a:latin typeface="Arial" pitchFamily="84" charset="0"/>
                <a:ea typeface="ＭＳ Ｐゴシック" pitchFamily="84" charset="-128"/>
                <a:cs typeface="ＭＳ Ｐゴシック" pitchFamily="84" charset="-128"/>
              </a:rPr>
              <a:pPr marL="0" marR="0" lvl="0" indent="0" algn="r" defTabSz="912813" rtl="0" eaLnBrk="1" fontAlgn="base" latinLnBrk="0" hangingPunct="1">
                <a:lnSpc>
                  <a:spcPct val="100000"/>
                </a:lnSpc>
                <a:spcBef>
                  <a:spcPct val="0"/>
                </a:spcBef>
                <a:spcAft>
                  <a:spcPct val="0"/>
                </a:spcAft>
                <a:buClrTx/>
                <a:buSzTx/>
                <a:buFontTx/>
                <a:buNone/>
                <a:tabLst/>
                <a:defRPr/>
              </a:pPr>
              <a:t>‹#›</a:t>
            </a:fld>
            <a:endParaRPr kumimoji="0" lang="en-US" sz="1100" b="0" i="0" u="none" strike="noStrike" kern="1200" cap="none" spc="0" normalizeH="0" baseline="0" noProof="0" dirty="0">
              <a:ln>
                <a:noFill/>
              </a:ln>
              <a:solidFill>
                <a:srgbClr val="3333CC"/>
              </a:solidFill>
              <a:effectLst/>
              <a:uLnTx/>
              <a:uFillTx/>
              <a:latin typeface="Arial" pitchFamily="84" charset="0"/>
              <a:ea typeface="ＭＳ Ｐゴシック" pitchFamily="84" charset="-128"/>
              <a:cs typeface="ＭＳ Ｐゴシック" pitchFamily="84" charset="-128"/>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pPr>
              <a:defRPr/>
            </a:pPr>
            <a:endParaRPr lang="en-US" dirty="0"/>
          </a:p>
        </p:txBody>
      </p:sp>
      <p:sp>
        <p:nvSpPr>
          <p:cNvPr id="4" name="Footer Placeholder 3"/>
          <p:cNvSpPr>
            <a:spLocks noGrp="1"/>
          </p:cNvSpPr>
          <p:nvPr>
            <p:ph type="ftr" sz="quarter" idx="11"/>
          </p:nvPr>
        </p:nvSpPr>
        <p:spPr/>
        <p:txBody>
          <a:bodyPr/>
          <a:lstStyle/>
          <a:p>
            <a:pPr>
              <a:defRPr/>
            </a:pPr>
            <a:r>
              <a:rPr lang="en-US"/>
              <a:t>2018 NCP School</a:t>
            </a:r>
            <a:endParaRPr lang="en-US" dirty="0"/>
          </a:p>
        </p:txBody>
      </p:sp>
      <p:sp>
        <p:nvSpPr>
          <p:cNvPr id="5" name="Slide Number Placeholder 4"/>
          <p:cNvSpPr>
            <a:spLocks noGrp="1"/>
          </p:cNvSpPr>
          <p:nvPr>
            <p:ph type="sldNum" sz="quarter" idx="12"/>
          </p:nvPr>
        </p:nvSpPr>
        <p:spPr/>
        <p:txBody>
          <a:bodyPr/>
          <a:lstStyle/>
          <a:p>
            <a:pPr>
              <a:defRPr/>
            </a:pPr>
            <a:fld id="{2D20B7DD-6B6B-4367-A2DB-FE4AED9E023C}" type="slidenum">
              <a:rPr lang="en-US" smtClean="0"/>
              <a:pPr>
                <a:defRPr/>
              </a:pPr>
              <a:t>‹#›</a:t>
            </a:fld>
            <a:endParaRPr lang="en-US"/>
          </a:p>
        </p:txBody>
      </p:sp>
      <p:sp>
        <p:nvSpPr>
          <p:cNvPr id="8" name="Title 7"/>
          <p:cNvSpPr>
            <a:spLocks noGrp="1"/>
          </p:cNvSpPr>
          <p:nvPr>
            <p:ph type="title"/>
          </p:nvPr>
        </p:nvSpPr>
        <p:spPr>
          <a:xfrm>
            <a:off x="1105931" y="66676"/>
            <a:ext cx="7648005" cy="831850"/>
          </a:xfrm>
        </p:spPr>
        <p:txBody>
          <a:bodyPr/>
          <a:lstStyle>
            <a:lvl1pPr>
              <a:defRPr/>
            </a:lvl1pPr>
          </a:lstStyle>
          <a:p>
            <a:r>
              <a:rPr lang="en-US" dirty="0"/>
              <a:t>Click to edit</a:t>
            </a:r>
          </a:p>
        </p:txBody>
      </p:sp>
    </p:spTree>
    <p:extLst>
      <p:ext uri="{BB962C8B-B14F-4D97-AF65-F5344CB8AC3E}">
        <p14:creationId xmlns:p14="http://schemas.microsoft.com/office/powerpoint/2010/main" val="3685424040"/>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117" name="Image"/>
          <p:cNvSpPr>
            <a:spLocks noGrp="1"/>
          </p:cNvSpPr>
          <p:nvPr>
            <p:ph type="pic" sz="half" idx="13"/>
          </p:nvPr>
        </p:nvSpPr>
        <p:spPr>
          <a:xfrm>
            <a:off x="5117456" y="1830587"/>
            <a:ext cx="4063008" cy="4420195"/>
          </a:xfrm>
          <a:prstGeom prst="rect">
            <a:avLst/>
          </a:prstGeom>
        </p:spPr>
        <p:txBody>
          <a:bodyPr lIns="91439" tIns="45719" rIns="91439" bIns="45719" anchor="t">
            <a:noAutofit/>
          </a:bodyPr>
          <a:lstStyle/>
          <a:p>
            <a:endParaRPr/>
          </a:p>
        </p:txBody>
      </p:sp>
      <p:sp>
        <p:nvSpPr>
          <p:cNvPr id="118" name="Title Text"/>
          <p:cNvSpPr txBox="1">
            <a:spLocks noGrp="1"/>
          </p:cNvSpPr>
          <p:nvPr>
            <p:ph type="title"/>
          </p:nvPr>
        </p:nvSpPr>
        <p:spPr>
          <a:prstGeom prst="rect">
            <a:avLst/>
          </a:prstGeom>
        </p:spPr>
        <p:txBody>
          <a:bodyPr/>
          <a:lstStyle/>
          <a:p>
            <a:r>
              <a:t>Title Text</a:t>
            </a:r>
          </a:p>
        </p:txBody>
      </p:sp>
      <p:sp>
        <p:nvSpPr>
          <p:cNvPr id="119" name="Body Level One…"/>
          <p:cNvSpPr txBox="1">
            <a:spLocks noGrp="1"/>
          </p:cNvSpPr>
          <p:nvPr>
            <p:ph type="body" sz="half" idx="1"/>
          </p:nvPr>
        </p:nvSpPr>
        <p:spPr>
          <a:xfrm>
            <a:off x="725537" y="1830587"/>
            <a:ext cx="4063008" cy="4420195"/>
          </a:xfrm>
          <a:prstGeom prst="rect">
            <a:avLst/>
          </a:prstGeom>
        </p:spPr>
        <p:txBody>
          <a:bodyPr/>
          <a:lstStyle>
            <a:lvl1pPr marL="241093" indent="-241093">
              <a:spcBef>
                <a:spcPts val="2250"/>
              </a:spcBef>
              <a:defRPr sz="1969"/>
            </a:lvl1pPr>
            <a:lvl2pPr marL="482186" indent="-241093">
              <a:spcBef>
                <a:spcPts val="2250"/>
              </a:spcBef>
              <a:defRPr sz="1969"/>
            </a:lvl2pPr>
            <a:lvl3pPr marL="723279" indent="-241093">
              <a:spcBef>
                <a:spcPts val="2250"/>
              </a:spcBef>
              <a:defRPr sz="1969"/>
            </a:lvl3pPr>
            <a:lvl4pPr marL="964372" indent="-241093">
              <a:spcBef>
                <a:spcPts val="2250"/>
              </a:spcBef>
              <a:defRPr sz="1969"/>
            </a:lvl4pPr>
            <a:lvl5pPr marL="1205465" indent="-241093">
              <a:spcBef>
                <a:spcPts val="2250"/>
              </a:spcBef>
              <a:defRPr sz="1969"/>
            </a:lvl5pPr>
          </a:lstStyle>
          <a:p>
            <a:r>
              <a:t>Body Level One</a:t>
            </a:r>
          </a:p>
          <a:p>
            <a:pPr lvl="1"/>
            <a:r>
              <a:t>Body Level Two</a:t>
            </a:r>
          </a:p>
          <a:p>
            <a:pPr lvl="2"/>
            <a:r>
              <a:t>Body Level Three</a:t>
            </a:r>
          </a:p>
          <a:p>
            <a:pPr lvl="3"/>
            <a:r>
              <a:t>Body Level Four</a:t>
            </a:r>
          </a:p>
          <a:p>
            <a:pPr lvl="4"/>
            <a:r>
              <a:t>Body Level Five</a:t>
            </a:r>
          </a:p>
        </p:txBody>
      </p:sp>
      <p:sp>
        <p:nvSpPr>
          <p:cNvPr id="12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599438916"/>
      </p:ext>
    </p:extLst>
  </p:cSld>
  <p:clrMapOvr>
    <a:masterClrMapping/>
  </p:clrMapOvr>
  <p:transition spd="med"/>
</p:sldLayout>
</file>

<file path=ppt/slideLayouts/slideLayout63.xml><?xml version="1.0" encoding="utf-8"?>
<p:sldLayout xmlns:a="http://schemas.openxmlformats.org/drawingml/2006/main" xmlns:r="http://schemas.openxmlformats.org/officeDocument/2006/relationships" xmlns:p="http://schemas.openxmlformats.org/presentationml/2006/main" type="obj">
  <p:cSld name="1_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2400" b="1" i="0">
                <a:solidFill>
                  <a:srgbClr val="C4000A"/>
                </a:solidFill>
                <a:latin typeface="Times New Roman"/>
                <a:cs typeface="Times New Roman"/>
              </a:defRPr>
            </a:lvl1pPr>
          </a:lstStyle>
          <a:p>
            <a:endParaRPr/>
          </a:p>
        </p:txBody>
      </p:sp>
      <p:sp>
        <p:nvSpPr>
          <p:cNvPr id="3" name="Holder 3"/>
          <p:cNvSpPr>
            <a:spLocks noGrp="1"/>
          </p:cNvSpPr>
          <p:nvPr>
            <p:ph sz="half" idx="2"/>
          </p:nvPr>
        </p:nvSpPr>
        <p:spPr>
          <a:xfrm>
            <a:off x="495300" y="1577340"/>
            <a:ext cx="4309110" cy="369332"/>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5101590" y="1577340"/>
            <a:ext cx="4309110" cy="369332"/>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defRPr sz="1200" b="0" i="0">
                <a:solidFill>
                  <a:schemeClr val="tx1"/>
                </a:solidFill>
                <a:latin typeface="Times New Roman"/>
                <a:cs typeface="Times New Roman"/>
              </a:defRPr>
            </a:lvl1pPr>
          </a:lstStyle>
          <a:p>
            <a:pPr marL="12700"/>
            <a:r>
              <a:rPr lang="it-IT" spc="165"/>
              <a:t>05</a:t>
            </a:r>
            <a:r>
              <a:rPr lang="it-IT" spc="65"/>
              <a:t>/</a:t>
            </a:r>
            <a:r>
              <a:rPr lang="it-IT" spc="165"/>
              <a:t>07</a:t>
            </a:r>
            <a:r>
              <a:rPr lang="it-IT" spc="75"/>
              <a:t>/</a:t>
            </a:r>
            <a:r>
              <a:rPr lang="it-IT" spc="165"/>
              <a:t>2</a:t>
            </a:r>
            <a:r>
              <a:rPr lang="it-IT" spc="155"/>
              <a:t>0</a:t>
            </a:r>
            <a:r>
              <a:rPr lang="it-IT" spc="165"/>
              <a:t>1</a:t>
            </a:r>
            <a:r>
              <a:rPr lang="it-IT" spc="160"/>
              <a:t>8</a:t>
            </a:r>
            <a:endParaRPr lang="it-IT" spc="160" dirty="0"/>
          </a:p>
        </p:txBody>
      </p:sp>
      <p:sp>
        <p:nvSpPr>
          <p:cNvPr id="7" name="Holder 7"/>
          <p:cNvSpPr>
            <a:spLocks noGrp="1"/>
          </p:cNvSpPr>
          <p:nvPr>
            <p:ph type="sldNum" sz="quarter" idx="7"/>
          </p:nvPr>
        </p:nvSpPr>
        <p:spPr/>
        <p:txBody>
          <a:bodyPr lIns="0" tIns="0" rIns="0" bIns="0"/>
          <a:lstStyle>
            <a:lvl1pPr>
              <a:defRPr sz="1200" b="0" i="0">
                <a:solidFill>
                  <a:srgbClr val="B4A888"/>
                </a:solidFill>
                <a:latin typeface="Times New Roman"/>
                <a:cs typeface="Times New Roman"/>
              </a:defRPr>
            </a:lvl1pPr>
          </a:lstStyle>
          <a:p>
            <a:pPr marL="73660"/>
            <a:fld id="{81D60167-4931-47E6-BA6A-407CBD079E47}" type="slidenum">
              <a:rPr lang="it-IT" spc="160" smtClean="0"/>
              <a:pPr marL="73660"/>
              <a:t>‹#›</a:t>
            </a:fld>
            <a:endParaRPr lang="it-IT" spc="160" dirty="0"/>
          </a:p>
        </p:txBody>
      </p:sp>
    </p:spTree>
    <p:extLst>
      <p:ext uri="{BB962C8B-B14F-4D97-AF65-F5344CB8AC3E}">
        <p14:creationId xmlns:p14="http://schemas.microsoft.com/office/powerpoint/2010/main" val="4095209669"/>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2130426"/>
            <a:ext cx="84201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485900" y="3886200"/>
            <a:ext cx="69342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endParaRPr lang="fr-FR"/>
          </a:p>
        </p:txBody>
      </p:sp>
      <p:sp>
        <p:nvSpPr>
          <p:cNvPr id="5" name="Footer Placeholder 4"/>
          <p:cNvSpPr>
            <a:spLocks noGrp="1"/>
          </p:cNvSpPr>
          <p:nvPr>
            <p:ph type="ftr" sz="quarter" idx="11"/>
          </p:nvPr>
        </p:nvSpPr>
        <p:spPr>
          <a:xfrm>
            <a:off x="3384550" y="6248400"/>
            <a:ext cx="3136900" cy="457200"/>
          </a:xfrm>
          <a:prstGeom prst="rect">
            <a:avLst/>
          </a:prstGeom>
        </p:spPr>
        <p:txBody>
          <a:bodyPr/>
          <a:lstStyle>
            <a:lvl1pPr>
              <a:defRPr/>
            </a:lvl1pPr>
          </a:lstStyle>
          <a:p>
            <a:pPr>
              <a:defRPr/>
            </a:pPr>
            <a:endParaRPr lang="fr-FR"/>
          </a:p>
        </p:txBody>
      </p:sp>
      <p:sp>
        <p:nvSpPr>
          <p:cNvPr id="6" name="Slide Number Placeholder 5"/>
          <p:cNvSpPr>
            <a:spLocks noGrp="1"/>
          </p:cNvSpPr>
          <p:nvPr>
            <p:ph type="sldNum" sz="quarter" idx="12"/>
          </p:nvPr>
        </p:nvSpPr>
        <p:spPr>
          <a:xfrm>
            <a:off x="7099300" y="6324600"/>
            <a:ext cx="2063750" cy="457200"/>
          </a:xfrm>
          <a:prstGeom prst="rect">
            <a:avLst/>
          </a:prstGeom>
        </p:spPr>
        <p:txBody>
          <a:bodyPr/>
          <a:lstStyle>
            <a:lvl1pPr>
              <a:defRPr/>
            </a:lvl1pPr>
          </a:lstStyle>
          <a:p>
            <a:pPr>
              <a:defRPr/>
            </a:pPr>
            <a:fld id="{6D726F5F-F809-4F34-BA1C-02CD950FFE7C}" type="slidenum">
              <a:rPr lang="en-US"/>
              <a:pPr>
                <a:defRPr/>
              </a:pPr>
              <a:t>‹#›</a:t>
            </a:fld>
            <a:endParaRPr lang="en-US" sz="1400">
              <a:solidFill>
                <a:schemeClr val="tx1"/>
              </a:solidFill>
            </a:endParaRPr>
          </a:p>
        </p:txBody>
      </p:sp>
    </p:spTree>
    <p:extLst>
      <p:ext uri="{BB962C8B-B14F-4D97-AF65-F5344CB8AC3E}">
        <p14:creationId xmlns:p14="http://schemas.microsoft.com/office/powerpoint/2010/main" val="3455050586"/>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2130431"/>
            <a:ext cx="8420100" cy="1470025"/>
          </a:xfrm>
        </p:spPr>
        <p:txBody>
          <a:bodyPr/>
          <a:lstStyle/>
          <a:p>
            <a:r>
              <a:rPr lang="en-US"/>
              <a:t>Click to edit Master title style</a:t>
            </a:r>
          </a:p>
        </p:txBody>
      </p:sp>
      <p:sp>
        <p:nvSpPr>
          <p:cNvPr id="3" name="Subtitle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a:solidFill>
                  <a:prstClr val="black">
                    <a:tint val="75000"/>
                  </a:prstClr>
                </a:solidFill>
              </a:rPr>
              <a:t>2018 NCP School</a:t>
            </a:r>
          </a:p>
        </p:txBody>
      </p:sp>
      <p:sp>
        <p:nvSpPr>
          <p:cNvPr id="6" name="Slide Number Placeholder 5"/>
          <p:cNvSpPr>
            <a:spLocks noGrp="1"/>
          </p:cNvSpPr>
          <p:nvPr>
            <p:ph type="sldNum" sz="quarter" idx="12"/>
          </p:nvPr>
        </p:nvSpPr>
        <p:spPr/>
        <p:txBody>
          <a:bodyPr/>
          <a:lstStyle/>
          <a:p>
            <a:fld id="{EA428556-150F-5648-9AC1-517B2C1D5CB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196859483"/>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a:solidFill>
                  <a:prstClr val="black">
                    <a:tint val="75000"/>
                  </a:prstClr>
                </a:solidFill>
              </a:rPr>
              <a:t>2018 NCP School</a:t>
            </a:r>
          </a:p>
        </p:txBody>
      </p:sp>
      <p:sp>
        <p:nvSpPr>
          <p:cNvPr id="6" name="Slide Number Placeholder 5"/>
          <p:cNvSpPr>
            <a:spLocks noGrp="1"/>
          </p:cNvSpPr>
          <p:nvPr>
            <p:ph type="sldNum" sz="quarter" idx="12"/>
          </p:nvPr>
        </p:nvSpPr>
        <p:spPr/>
        <p:txBody>
          <a:bodyPr/>
          <a:lstStyle/>
          <a:p>
            <a:fld id="{EA428556-150F-5648-9AC1-517B2C1D5CB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44714189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82638" y="4406906"/>
            <a:ext cx="84201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82638"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a:solidFill>
                  <a:prstClr val="black">
                    <a:tint val="75000"/>
                  </a:prstClr>
                </a:solidFill>
              </a:rPr>
              <a:t>2018 NCP School</a:t>
            </a:r>
          </a:p>
        </p:txBody>
      </p:sp>
      <p:sp>
        <p:nvSpPr>
          <p:cNvPr id="6" name="Slide Number Placeholder 5"/>
          <p:cNvSpPr>
            <a:spLocks noGrp="1"/>
          </p:cNvSpPr>
          <p:nvPr>
            <p:ph type="sldNum" sz="quarter" idx="12"/>
          </p:nvPr>
        </p:nvSpPr>
        <p:spPr/>
        <p:txBody>
          <a:bodyPr/>
          <a:lstStyle/>
          <a:p>
            <a:fld id="{EA428556-150F-5648-9AC1-517B2C1D5CB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758028760"/>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95302" y="1600206"/>
            <a:ext cx="4381501"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029199" y="1600206"/>
            <a:ext cx="4381501"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a:solidFill>
                  <a:prstClr val="black">
                    <a:tint val="75000"/>
                  </a:prstClr>
                </a:solidFill>
              </a:rPr>
              <a:t>2018 NCP School</a:t>
            </a:r>
          </a:p>
        </p:txBody>
      </p:sp>
      <p:sp>
        <p:nvSpPr>
          <p:cNvPr id="7" name="Slide Number Placeholder 6"/>
          <p:cNvSpPr>
            <a:spLocks noGrp="1"/>
          </p:cNvSpPr>
          <p:nvPr>
            <p:ph type="sldNum" sz="quarter" idx="12"/>
          </p:nvPr>
        </p:nvSpPr>
        <p:spPr/>
        <p:txBody>
          <a:bodyPr/>
          <a:lstStyle/>
          <a:p>
            <a:fld id="{EA428556-150F-5648-9AC1-517B2C1D5CB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72402751"/>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032379"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32379"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endParaRPr lang="en-US">
              <a:solidFill>
                <a:prstClr val="black">
                  <a:tint val="75000"/>
                </a:prstClr>
              </a:solidFill>
            </a:endParaRPr>
          </a:p>
        </p:txBody>
      </p:sp>
      <p:sp>
        <p:nvSpPr>
          <p:cNvPr id="8" name="Footer Placeholder 7"/>
          <p:cNvSpPr>
            <a:spLocks noGrp="1"/>
          </p:cNvSpPr>
          <p:nvPr>
            <p:ph type="ftr" sz="quarter" idx="11"/>
          </p:nvPr>
        </p:nvSpPr>
        <p:spPr/>
        <p:txBody>
          <a:bodyPr/>
          <a:lstStyle/>
          <a:p>
            <a:r>
              <a:rPr lang="en-US">
                <a:solidFill>
                  <a:prstClr val="black">
                    <a:tint val="75000"/>
                  </a:prstClr>
                </a:solidFill>
              </a:rPr>
              <a:t>2018 NCP School</a:t>
            </a:r>
          </a:p>
        </p:txBody>
      </p:sp>
      <p:sp>
        <p:nvSpPr>
          <p:cNvPr id="9" name="Slide Number Placeholder 8"/>
          <p:cNvSpPr>
            <a:spLocks noGrp="1"/>
          </p:cNvSpPr>
          <p:nvPr>
            <p:ph type="sldNum" sz="quarter" idx="12"/>
          </p:nvPr>
        </p:nvSpPr>
        <p:spPr/>
        <p:txBody>
          <a:bodyPr/>
          <a:lstStyle/>
          <a:p>
            <a:fld id="{EA428556-150F-5648-9AC1-517B2C1D5CB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805668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47650" y="990600"/>
            <a:ext cx="9410700" cy="2942456"/>
          </a:xfrm>
        </p:spPr>
        <p:txBody>
          <a:bodyPr/>
          <a:lstStyle>
            <a:lvl1pPr>
              <a:defRPr>
                <a:solidFill>
                  <a:schemeClr val="bg1"/>
                </a:solidFill>
              </a:defRPr>
            </a:lvl1pPr>
            <a:lvl2pPr>
              <a:defRPr>
                <a:solidFill>
                  <a:srgbClr val="800000"/>
                </a:solidFill>
              </a:defRPr>
            </a:lvl2pPr>
            <a:lvl3pPr>
              <a:defRPr>
                <a:solidFill>
                  <a:schemeClr val="bg1"/>
                </a:solidFill>
              </a:defRPr>
            </a:lvl3pPr>
            <a:lvl4pPr>
              <a:defRPr>
                <a:solidFill>
                  <a:srgbClr val="000090"/>
                </a:solidFill>
              </a:defRPr>
            </a:lvl4pPr>
            <a:lvl5pPr>
              <a:defRPr>
                <a:solidFill>
                  <a:srgbClr val="000000"/>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itle Placeholder 28"/>
          <p:cNvSpPr>
            <a:spLocks noGrp="1"/>
          </p:cNvSpPr>
          <p:nvPr>
            <p:ph type="title"/>
          </p:nvPr>
        </p:nvSpPr>
        <p:spPr>
          <a:xfrm>
            <a:off x="908050" y="0"/>
            <a:ext cx="8255000" cy="914400"/>
          </a:xfrm>
          <a:prstGeom prst="rect">
            <a:avLst/>
          </a:prstGeom>
        </p:spPr>
        <p:txBody>
          <a:bodyPr/>
          <a:lstStyle>
            <a:lvl1pPr>
              <a:defRPr sz="4400">
                <a:solidFill>
                  <a:srgbClr val="0D0D0D"/>
                </a:solidFill>
                <a:effectLst>
                  <a:reflection blurRad="6350" stA="55000" endA="300" endPos="45500" dir="5400000" sy="-100000" algn="bl" rotWithShape="0"/>
                </a:effectLst>
              </a:defRPr>
            </a:lvl1pPr>
          </a:lstStyle>
          <a:p>
            <a:r>
              <a:rPr lang="en-US" dirty="0"/>
              <a:t>Click to edit Master title style</a:t>
            </a:r>
          </a:p>
        </p:txBody>
      </p:sp>
      <p:sp>
        <p:nvSpPr>
          <p:cNvPr id="8" name="Content Placeholder 2"/>
          <p:cNvSpPr>
            <a:spLocks noGrp="1"/>
          </p:cNvSpPr>
          <p:nvPr>
            <p:ph idx="13"/>
          </p:nvPr>
        </p:nvSpPr>
        <p:spPr>
          <a:xfrm>
            <a:off x="228600" y="4077072"/>
            <a:ext cx="9410700" cy="2780928"/>
          </a:xfrm>
        </p:spPr>
        <p:txBody>
          <a:bodyPr>
            <a:noAutofit/>
          </a:bodyPr>
          <a:lstStyle>
            <a:lvl1pPr>
              <a:defRPr sz="2800">
                <a:solidFill>
                  <a:schemeClr val="bg1"/>
                </a:solidFill>
              </a:defRPr>
            </a:lvl1pPr>
            <a:lvl2pPr>
              <a:defRPr sz="2400">
                <a:solidFill>
                  <a:srgbClr val="800000"/>
                </a:solidFill>
              </a:defRPr>
            </a:lvl2pPr>
            <a:lvl3pPr>
              <a:defRPr sz="2000">
                <a:solidFill>
                  <a:schemeClr val="bg1"/>
                </a:solidFill>
              </a:defRPr>
            </a:lvl3pPr>
            <a:lvl4pPr>
              <a:defRPr sz="2000">
                <a:solidFill>
                  <a:srgbClr val="000090"/>
                </a:solidFill>
              </a:defRPr>
            </a:lvl4pPr>
            <a:lvl5pPr>
              <a:defRPr sz="1800">
                <a:solidFill>
                  <a:srgbClr val="000000"/>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Slide Number Placeholder 22"/>
          <p:cNvSpPr>
            <a:spLocks noGrp="1"/>
          </p:cNvSpPr>
          <p:nvPr>
            <p:ph type="sldNum" sz="quarter" idx="14"/>
          </p:nvPr>
        </p:nvSpPr>
        <p:spPr/>
        <p:txBody>
          <a:bodyPr/>
          <a:lstStyle>
            <a:lvl1pPr>
              <a:defRPr/>
            </a:lvl1pPr>
          </a:lstStyle>
          <a:p>
            <a:pPr>
              <a:defRPr/>
            </a:pPr>
            <a:fld id="{BFF75330-3A73-4D98-8FDB-8D5CCFC1B362}" type="slidenum">
              <a:rPr lang="en-US">
                <a:solidFill>
                  <a:srgbClr val="3333CC"/>
                </a:solidFill>
              </a:rPr>
              <a:pPr>
                <a:defRPr/>
              </a:pPr>
              <a:t>‹#›</a:t>
            </a:fld>
            <a:endParaRPr lang="en-US" dirty="0">
              <a:solidFill>
                <a:srgbClr val="3333CC"/>
              </a:solidFill>
            </a:endParaRPr>
          </a:p>
        </p:txBody>
      </p:sp>
      <p:sp>
        <p:nvSpPr>
          <p:cNvPr id="6" name="Slide Number Placeholder 22"/>
          <p:cNvSpPr txBox="1">
            <a:spLocks/>
          </p:cNvSpPr>
          <p:nvPr userDrawn="1"/>
        </p:nvSpPr>
        <p:spPr>
          <a:xfrm>
            <a:off x="9245600" y="6492877"/>
            <a:ext cx="660400" cy="365125"/>
          </a:xfrm>
          <a:prstGeom prst="rect">
            <a:avLst/>
          </a:prstGeom>
        </p:spPr>
        <p:txBody>
          <a:bodyPr vert="horz" lIns="91407" tIns="45704" rIns="91407" bIns="45704" anchor="b"/>
          <a:lstStyle>
            <a:lvl1pPr>
              <a:defRPr/>
            </a:lvl1pPr>
          </a:lstStyle>
          <a:p>
            <a:pPr marL="0" marR="0" lvl="0" indent="0" algn="r" defTabSz="912813" rtl="0" eaLnBrk="1" fontAlgn="base" latinLnBrk="0" hangingPunct="1">
              <a:lnSpc>
                <a:spcPct val="100000"/>
              </a:lnSpc>
              <a:spcBef>
                <a:spcPct val="0"/>
              </a:spcBef>
              <a:spcAft>
                <a:spcPct val="0"/>
              </a:spcAft>
              <a:buClrTx/>
              <a:buSzTx/>
              <a:buFontTx/>
              <a:buNone/>
              <a:tabLst/>
              <a:defRPr/>
            </a:pPr>
            <a:fld id="{C2361B80-7FDC-4C61-82D3-9CAEF404214D}" type="slidenum">
              <a:rPr kumimoji="0" lang="en-US" sz="1100" b="0" i="0" u="none" strike="noStrike" kern="1200" cap="none" spc="0" normalizeH="0" baseline="0" noProof="0" smtClean="0">
                <a:ln>
                  <a:noFill/>
                </a:ln>
                <a:solidFill>
                  <a:srgbClr val="3333CC"/>
                </a:solidFill>
                <a:effectLst/>
                <a:uLnTx/>
                <a:uFillTx/>
                <a:latin typeface="Arial" pitchFamily="84" charset="0"/>
                <a:ea typeface="ＭＳ Ｐゴシック" pitchFamily="84" charset="-128"/>
                <a:cs typeface="ＭＳ Ｐゴシック" pitchFamily="84" charset="-128"/>
              </a:rPr>
              <a:pPr marL="0" marR="0" lvl="0" indent="0" algn="r" defTabSz="912813" rtl="0" eaLnBrk="1" fontAlgn="base" latinLnBrk="0" hangingPunct="1">
                <a:lnSpc>
                  <a:spcPct val="100000"/>
                </a:lnSpc>
                <a:spcBef>
                  <a:spcPct val="0"/>
                </a:spcBef>
                <a:spcAft>
                  <a:spcPct val="0"/>
                </a:spcAft>
                <a:buClrTx/>
                <a:buSzTx/>
                <a:buFontTx/>
                <a:buNone/>
                <a:tabLst/>
                <a:defRPr/>
              </a:pPr>
              <a:t>‹#›</a:t>
            </a:fld>
            <a:endParaRPr kumimoji="0" lang="en-US" sz="1100" b="0" i="0" u="none" strike="noStrike" kern="1200" cap="none" spc="0" normalizeH="0" baseline="0" noProof="0" dirty="0">
              <a:ln>
                <a:noFill/>
              </a:ln>
              <a:solidFill>
                <a:srgbClr val="3333CC"/>
              </a:solidFill>
              <a:effectLst/>
              <a:uLnTx/>
              <a:uFillTx/>
              <a:latin typeface="Arial" pitchFamily="84" charset="0"/>
              <a:ea typeface="ＭＳ Ｐゴシック" pitchFamily="84" charset="-128"/>
              <a:cs typeface="ＭＳ Ｐゴシック" pitchFamily="84" charset="-128"/>
            </a:endParaRPr>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endParaRPr lang="en-US">
              <a:solidFill>
                <a:prstClr val="black">
                  <a:tint val="75000"/>
                </a:prstClr>
              </a:solidFill>
            </a:endParaRPr>
          </a:p>
        </p:txBody>
      </p:sp>
      <p:sp>
        <p:nvSpPr>
          <p:cNvPr id="4" name="Footer Placeholder 3"/>
          <p:cNvSpPr>
            <a:spLocks noGrp="1"/>
          </p:cNvSpPr>
          <p:nvPr>
            <p:ph type="ftr" sz="quarter" idx="11"/>
          </p:nvPr>
        </p:nvSpPr>
        <p:spPr/>
        <p:txBody>
          <a:bodyPr/>
          <a:lstStyle/>
          <a:p>
            <a:r>
              <a:rPr lang="en-US">
                <a:solidFill>
                  <a:prstClr val="black">
                    <a:tint val="75000"/>
                  </a:prstClr>
                </a:solidFill>
              </a:rPr>
              <a:t>2018 NCP School</a:t>
            </a:r>
          </a:p>
        </p:txBody>
      </p:sp>
      <p:sp>
        <p:nvSpPr>
          <p:cNvPr id="5" name="Slide Number Placeholder 4"/>
          <p:cNvSpPr>
            <a:spLocks noGrp="1"/>
          </p:cNvSpPr>
          <p:nvPr>
            <p:ph type="sldNum" sz="quarter" idx="12"/>
          </p:nvPr>
        </p:nvSpPr>
        <p:spPr/>
        <p:txBody>
          <a:bodyPr/>
          <a:lstStyle/>
          <a:p>
            <a:fld id="{EA428556-150F-5648-9AC1-517B2C1D5CB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666808156"/>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solidFill>
                <a:prstClr val="black">
                  <a:tint val="75000"/>
                </a:prstClr>
              </a:solidFill>
            </a:endParaRPr>
          </a:p>
        </p:txBody>
      </p:sp>
      <p:sp>
        <p:nvSpPr>
          <p:cNvPr id="3" name="Footer Placeholder 2"/>
          <p:cNvSpPr>
            <a:spLocks noGrp="1"/>
          </p:cNvSpPr>
          <p:nvPr>
            <p:ph type="ftr" sz="quarter" idx="11"/>
          </p:nvPr>
        </p:nvSpPr>
        <p:spPr/>
        <p:txBody>
          <a:bodyPr/>
          <a:lstStyle/>
          <a:p>
            <a:r>
              <a:rPr lang="en-US">
                <a:solidFill>
                  <a:prstClr val="black">
                    <a:tint val="75000"/>
                  </a:prstClr>
                </a:solidFill>
              </a:rPr>
              <a:t>2018 NCP School</a:t>
            </a:r>
          </a:p>
        </p:txBody>
      </p:sp>
      <p:sp>
        <p:nvSpPr>
          <p:cNvPr id="4" name="Slide Number Placeholder 3"/>
          <p:cNvSpPr>
            <a:spLocks noGrp="1"/>
          </p:cNvSpPr>
          <p:nvPr>
            <p:ph type="sldNum" sz="quarter" idx="12"/>
          </p:nvPr>
        </p:nvSpPr>
        <p:spPr/>
        <p:txBody>
          <a:bodyPr/>
          <a:lstStyle/>
          <a:p>
            <a:fld id="{EA428556-150F-5648-9AC1-517B2C1D5CB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63345822"/>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5303" y="273050"/>
            <a:ext cx="3259138"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873499" y="273056"/>
            <a:ext cx="553720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95303" y="1435103"/>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a:solidFill>
                  <a:prstClr val="black">
                    <a:tint val="75000"/>
                  </a:prstClr>
                </a:solidFill>
              </a:rPr>
              <a:t>2018 NCP School</a:t>
            </a:r>
          </a:p>
        </p:txBody>
      </p:sp>
      <p:sp>
        <p:nvSpPr>
          <p:cNvPr id="7" name="Slide Number Placeholder 6"/>
          <p:cNvSpPr>
            <a:spLocks noGrp="1"/>
          </p:cNvSpPr>
          <p:nvPr>
            <p:ph type="sldNum" sz="quarter" idx="12"/>
          </p:nvPr>
        </p:nvSpPr>
        <p:spPr/>
        <p:txBody>
          <a:bodyPr/>
          <a:lstStyle/>
          <a:p>
            <a:fld id="{EA428556-150F-5648-9AC1-517B2C1D5CB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362588014"/>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41513" y="4800600"/>
            <a:ext cx="59436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p>
        </p:txBody>
      </p:sp>
      <p:sp>
        <p:nvSpPr>
          <p:cNvPr id="4" name="Text Placeholder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a:solidFill>
                  <a:prstClr val="black">
                    <a:tint val="75000"/>
                  </a:prstClr>
                </a:solidFill>
              </a:rPr>
              <a:t>2018 NCP School</a:t>
            </a:r>
          </a:p>
        </p:txBody>
      </p:sp>
      <p:sp>
        <p:nvSpPr>
          <p:cNvPr id="7" name="Slide Number Placeholder 6"/>
          <p:cNvSpPr>
            <a:spLocks noGrp="1"/>
          </p:cNvSpPr>
          <p:nvPr>
            <p:ph type="sldNum" sz="quarter" idx="12"/>
          </p:nvPr>
        </p:nvSpPr>
        <p:spPr/>
        <p:txBody>
          <a:bodyPr/>
          <a:lstStyle/>
          <a:p>
            <a:fld id="{EA428556-150F-5648-9AC1-517B2C1D5CB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002376405"/>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a:solidFill>
                  <a:prstClr val="black">
                    <a:tint val="75000"/>
                  </a:prstClr>
                </a:solidFill>
              </a:rPr>
              <a:t>2018 NCP School</a:t>
            </a:r>
          </a:p>
        </p:txBody>
      </p:sp>
      <p:sp>
        <p:nvSpPr>
          <p:cNvPr id="6" name="Slide Number Placeholder 5"/>
          <p:cNvSpPr>
            <a:spLocks noGrp="1"/>
          </p:cNvSpPr>
          <p:nvPr>
            <p:ph type="sldNum" sz="quarter" idx="12"/>
          </p:nvPr>
        </p:nvSpPr>
        <p:spPr/>
        <p:txBody>
          <a:bodyPr/>
          <a:lstStyle/>
          <a:p>
            <a:fld id="{EA428556-150F-5648-9AC1-517B2C1D5CB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88759358"/>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81850" y="274644"/>
            <a:ext cx="222885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95303" y="274644"/>
            <a:ext cx="653415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a:solidFill>
                  <a:prstClr val="black">
                    <a:tint val="75000"/>
                  </a:prstClr>
                </a:solidFill>
              </a:rPr>
              <a:t>2018 NCP School</a:t>
            </a:r>
          </a:p>
        </p:txBody>
      </p:sp>
      <p:sp>
        <p:nvSpPr>
          <p:cNvPr id="6" name="Slide Number Placeholder 5"/>
          <p:cNvSpPr>
            <a:spLocks noGrp="1"/>
          </p:cNvSpPr>
          <p:nvPr>
            <p:ph type="sldNum" sz="quarter" idx="12"/>
          </p:nvPr>
        </p:nvSpPr>
        <p:spPr/>
        <p:txBody>
          <a:bodyPr/>
          <a:lstStyle/>
          <a:p>
            <a:fld id="{EA428556-150F-5648-9AC1-517B2C1D5CBA}"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832367603"/>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47650" y="990600"/>
            <a:ext cx="9410700" cy="5562600"/>
          </a:xfrm>
        </p:spPr>
        <p:txBody>
          <a:bodyPr/>
          <a:lstStyle>
            <a:lvl1pPr>
              <a:defRPr>
                <a:solidFill>
                  <a:schemeClr val="bg1"/>
                </a:solidFill>
              </a:defRPr>
            </a:lvl1pPr>
            <a:lvl2pPr>
              <a:defRPr>
                <a:solidFill>
                  <a:srgbClr val="800000"/>
                </a:solidFill>
              </a:defRPr>
            </a:lvl2pPr>
            <a:lvl3pPr>
              <a:defRPr>
                <a:solidFill>
                  <a:srgbClr val="000000"/>
                </a:solidFill>
              </a:defRPr>
            </a:lvl3pPr>
            <a:lvl4pPr>
              <a:defRPr>
                <a:solidFill>
                  <a:srgbClr val="000090"/>
                </a:solidFill>
              </a:defRPr>
            </a:lvl4pPr>
            <a:lvl5pP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Placeholder 28"/>
          <p:cNvSpPr>
            <a:spLocks noGrp="1"/>
          </p:cNvSpPr>
          <p:nvPr>
            <p:ph type="title"/>
          </p:nvPr>
        </p:nvSpPr>
        <p:spPr>
          <a:xfrm>
            <a:off x="908050" y="0"/>
            <a:ext cx="8255000" cy="914400"/>
          </a:xfrm>
          <a:prstGeom prst="rect">
            <a:avLst/>
          </a:prstGeom>
        </p:spPr>
        <p:txBody>
          <a:bodyPr/>
          <a:lstStyle>
            <a:lvl1pPr>
              <a:defRPr sz="4400">
                <a:solidFill>
                  <a:srgbClr val="0D0D0D"/>
                </a:solidFill>
                <a:effectLst>
                  <a:reflection blurRad="6350" stA="55000" endA="300" endPos="45500" dir="5400000" sy="-100000" algn="bl" rotWithShape="0"/>
                </a:effectLst>
              </a:defRPr>
            </a:lvl1pPr>
          </a:lstStyle>
          <a:p>
            <a:r>
              <a:rPr lang="en-US"/>
              <a:t>Click to edit Master title style</a:t>
            </a:r>
            <a:endParaRPr lang="en-US" dirty="0"/>
          </a:p>
        </p:txBody>
      </p:sp>
      <p:sp>
        <p:nvSpPr>
          <p:cNvPr id="4" name="Slide Number Placeholder 22"/>
          <p:cNvSpPr>
            <a:spLocks noGrp="1"/>
          </p:cNvSpPr>
          <p:nvPr>
            <p:ph type="sldNum" sz="quarter" idx="10"/>
          </p:nvPr>
        </p:nvSpPr>
        <p:spPr>
          <a:xfrm>
            <a:off x="9245600" y="6492875"/>
            <a:ext cx="660400" cy="365125"/>
          </a:xfrm>
        </p:spPr>
        <p:txBody>
          <a:bodyPr/>
          <a:lstStyle>
            <a:lvl1pPr>
              <a:defRPr/>
            </a:lvl1pPr>
          </a:lstStyle>
          <a:p>
            <a:pPr>
              <a:defRPr/>
            </a:pPr>
            <a:fld id="{C2361B80-7FDC-4C61-82D3-9CAEF404214D}" type="slidenum">
              <a:rPr lang="en-US" smtClean="0">
                <a:solidFill>
                  <a:srgbClr val="3333CC"/>
                </a:solidFill>
              </a:rPr>
              <a:pPr>
                <a:defRPr/>
              </a:pPr>
              <a:t>‹#›</a:t>
            </a:fld>
            <a:endParaRPr lang="en-US" dirty="0">
              <a:solidFill>
                <a:srgbClr val="3333CC"/>
              </a:solidFill>
            </a:endParaRPr>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p:cSld name="3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47650" y="990600"/>
            <a:ext cx="9410700" cy="2942456"/>
          </a:xfrm>
        </p:spPr>
        <p:txBody>
          <a:bodyPr/>
          <a:lstStyle>
            <a:lvl1pPr>
              <a:defRPr>
                <a:solidFill>
                  <a:schemeClr val="bg1"/>
                </a:solidFill>
              </a:defRPr>
            </a:lvl1pPr>
            <a:lvl2pPr>
              <a:defRPr>
                <a:solidFill>
                  <a:srgbClr val="800000"/>
                </a:solidFill>
              </a:defRPr>
            </a:lvl2pPr>
            <a:lvl3pPr>
              <a:defRPr>
                <a:solidFill>
                  <a:schemeClr val="bg1"/>
                </a:solidFill>
              </a:defRPr>
            </a:lvl3pPr>
            <a:lvl4pPr>
              <a:defRPr>
                <a:solidFill>
                  <a:srgbClr val="000090"/>
                </a:solidFill>
              </a:defRPr>
            </a:lvl4pPr>
            <a:lvl5pPr>
              <a:defRPr>
                <a:solidFill>
                  <a:srgbClr val="00000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Placeholder 28"/>
          <p:cNvSpPr>
            <a:spLocks noGrp="1"/>
          </p:cNvSpPr>
          <p:nvPr>
            <p:ph type="title"/>
          </p:nvPr>
        </p:nvSpPr>
        <p:spPr>
          <a:xfrm>
            <a:off x="908050" y="0"/>
            <a:ext cx="8255000" cy="914400"/>
          </a:xfrm>
          <a:prstGeom prst="rect">
            <a:avLst/>
          </a:prstGeom>
        </p:spPr>
        <p:txBody>
          <a:bodyPr/>
          <a:lstStyle>
            <a:lvl1pPr>
              <a:defRPr sz="4400">
                <a:solidFill>
                  <a:srgbClr val="0D0D0D"/>
                </a:solidFill>
                <a:effectLst>
                  <a:reflection blurRad="6350" stA="55000" endA="300" endPos="45500" dir="5400000" sy="-100000" algn="bl" rotWithShape="0"/>
                </a:effectLst>
              </a:defRPr>
            </a:lvl1pPr>
          </a:lstStyle>
          <a:p>
            <a:r>
              <a:rPr lang="en-US"/>
              <a:t>Click to edit Master title style</a:t>
            </a:r>
            <a:endParaRPr lang="en-US" dirty="0"/>
          </a:p>
        </p:txBody>
      </p:sp>
      <p:sp>
        <p:nvSpPr>
          <p:cNvPr id="8" name="Content Placeholder 2"/>
          <p:cNvSpPr>
            <a:spLocks noGrp="1"/>
          </p:cNvSpPr>
          <p:nvPr>
            <p:ph idx="13"/>
          </p:nvPr>
        </p:nvSpPr>
        <p:spPr>
          <a:xfrm>
            <a:off x="228600" y="4077072"/>
            <a:ext cx="9410700" cy="2780928"/>
          </a:xfrm>
        </p:spPr>
        <p:txBody>
          <a:bodyPr>
            <a:noAutofit/>
          </a:bodyPr>
          <a:lstStyle>
            <a:lvl1pPr>
              <a:defRPr sz="2800">
                <a:solidFill>
                  <a:schemeClr val="bg1"/>
                </a:solidFill>
              </a:defRPr>
            </a:lvl1pPr>
            <a:lvl2pPr>
              <a:defRPr sz="2400">
                <a:solidFill>
                  <a:srgbClr val="800000"/>
                </a:solidFill>
              </a:defRPr>
            </a:lvl2pPr>
            <a:lvl3pPr>
              <a:defRPr sz="2000">
                <a:solidFill>
                  <a:schemeClr val="bg1"/>
                </a:solidFill>
              </a:defRPr>
            </a:lvl3pPr>
            <a:lvl4pPr>
              <a:defRPr sz="2000">
                <a:solidFill>
                  <a:srgbClr val="000090"/>
                </a:solidFill>
              </a:defRPr>
            </a:lvl4pPr>
            <a:lvl5pPr>
              <a:defRPr sz="1800">
                <a:solidFill>
                  <a:srgbClr val="00000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Slide Number Placeholder 22"/>
          <p:cNvSpPr>
            <a:spLocks noGrp="1"/>
          </p:cNvSpPr>
          <p:nvPr>
            <p:ph type="sldNum" sz="quarter" idx="14"/>
          </p:nvPr>
        </p:nvSpPr>
        <p:spPr/>
        <p:txBody>
          <a:bodyPr/>
          <a:lstStyle>
            <a:lvl1pPr>
              <a:defRPr/>
            </a:lvl1pPr>
          </a:lstStyle>
          <a:p>
            <a:pPr>
              <a:defRPr/>
            </a:pPr>
            <a:fld id="{BFF75330-3A73-4D98-8FDB-8D5CCFC1B362}" type="slidenum">
              <a:rPr lang="en-US" smtClean="0">
                <a:solidFill>
                  <a:srgbClr val="3333CC"/>
                </a:solidFill>
              </a:rPr>
              <a:pPr>
                <a:defRPr/>
              </a:pPr>
              <a:t>‹#›</a:t>
            </a:fld>
            <a:endParaRPr lang="en-US" dirty="0">
              <a:solidFill>
                <a:srgbClr val="3333CC"/>
              </a:solidFill>
            </a:endParaRPr>
          </a:p>
        </p:txBody>
      </p:sp>
      <p:sp>
        <p:nvSpPr>
          <p:cNvPr id="6" name="Slide Number Placeholder 22"/>
          <p:cNvSpPr txBox="1">
            <a:spLocks/>
          </p:cNvSpPr>
          <p:nvPr/>
        </p:nvSpPr>
        <p:spPr>
          <a:xfrm>
            <a:off x="9245600" y="6492875"/>
            <a:ext cx="660400" cy="365125"/>
          </a:xfrm>
          <a:prstGeom prst="rect">
            <a:avLst/>
          </a:prstGeom>
        </p:spPr>
        <p:txBody>
          <a:bodyPr vert="horz" lIns="91407" tIns="45704" rIns="91407" bIns="45704" anchor="b"/>
          <a:lstStyle>
            <a:lvl1pPr>
              <a:defRPr/>
            </a:lvl1pPr>
          </a:lstStyle>
          <a:p>
            <a:pPr marL="0" marR="0" lvl="0" indent="0" algn="r" defTabSz="912813" rtl="0" eaLnBrk="1" fontAlgn="base" latinLnBrk="0" hangingPunct="1">
              <a:lnSpc>
                <a:spcPct val="100000"/>
              </a:lnSpc>
              <a:spcBef>
                <a:spcPct val="0"/>
              </a:spcBef>
              <a:spcAft>
                <a:spcPct val="0"/>
              </a:spcAft>
              <a:buClrTx/>
              <a:buSzTx/>
              <a:buFontTx/>
              <a:buNone/>
              <a:tabLst/>
              <a:defRPr/>
            </a:pPr>
            <a:fld id="{C2361B80-7FDC-4C61-82D3-9CAEF404214D}" type="slidenum">
              <a:rPr kumimoji="0" lang="en-US" sz="1100" b="0" i="0" u="none" strike="noStrike" kern="1200" cap="none" spc="0" normalizeH="0" baseline="0" noProof="0" smtClean="0">
                <a:ln>
                  <a:noFill/>
                </a:ln>
                <a:solidFill>
                  <a:srgbClr val="3333CC"/>
                </a:solidFill>
                <a:effectLst/>
                <a:uLnTx/>
                <a:uFillTx/>
                <a:latin typeface="Arial" pitchFamily="84" charset="0"/>
                <a:ea typeface="ＭＳ Ｐゴシック" pitchFamily="84" charset="-128"/>
                <a:cs typeface="ＭＳ Ｐゴシック" pitchFamily="84" charset="-128"/>
              </a:rPr>
              <a:pPr marL="0" marR="0" lvl="0" indent="0" algn="r" defTabSz="912813" rtl="0" eaLnBrk="1" fontAlgn="base" latinLnBrk="0" hangingPunct="1">
                <a:lnSpc>
                  <a:spcPct val="100000"/>
                </a:lnSpc>
                <a:spcBef>
                  <a:spcPct val="0"/>
                </a:spcBef>
                <a:spcAft>
                  <a:spcPct val="0"/>
                </a:spcAft>
                <a:buClrTx/>
                <a:buSzTx/>
                <a:buFontTx/>
                <a:buNone/>
                <a:tabLst/>
                <a:defRPr/>
              </a:pPr>
              <a:t>‹#›</a:t>
            </a:fld>
            <a:endParaRPr kumimoji="0" lang="en-US" sz="1100" b="0" i="0" u="none" strike="noStrike" kern="1200" cap="none" spc="0" normalizeH="0" baseline="0" noProof="0" dirty="0">
              <a:ln>
                <a:noFill/>
              </a:ln>
              <a:solidFill>
                <a:srgbClr val="3333CC"/>
              </a:solidFill>
              <a:effectLst/>
              <a:uLnTx/>
              <a:uFillTx/>
              <a:latin typeface="Arial" pitchFamily="84" charset="0"/>
              <a:ea typeface="ＭＳ Ｐゴシック" pitchFamily="84" charset="-128"/>
              <a:cs typeface="ＭＳ Ｐゴシック" pitchFamily="84" charset="-128"/>
            </a:endParaRPr>
          </a:p>
        </p:txBody>
      </p:sp>
      <p:sp>
        <p:nvSpPr>
          <p:cNvPr id="9" name="Slide Number Placeholder 22"/>
          <p:cNvSpPr txBox="1">
            <a:spLocks/>
          </p:cNvSpPr>
          <p:nvPr userDrawn="1"/>
        </p:nvSpPr>
        <p:spPr>
          <a:xfrm>
            <a:off x="9245600" y="6492875"/>
            <a:ext cx="660400" cy="365125"/>
          </a:xfrm>
          <a:prstGeom prst="rect">
            <a:avLst/>
          </a:prstGeom>
        </p:spPr>
        <p:txBody>
          <a:bodyPr vert="horz" lIns="91407" tIns="45704" rIns="91407" bIns="45704" anchor="b"/>
          <a:lstStyle>
            <a:lvl1pPr>
              <a:defRPr/>
            </a:lvl1pPr>
          </a:lstStyle>
          <a:p>
            <a:pPr marL="0" marR="0" lvl="0" indent="0" algn="r" defTabSz="912813" rtl="0" eaLnBrk="1" fontAlgn="base" latinLnBrk="0" hangingPunct="1">
              <a:lnSpc>
                <a:spcPct val="100000"/>
              </a:lnSpc>
              <a:spcBef>
                <a:spcPct val="0"/>
              </a:spcBef>
              <a:spcAft>
                <a:spcPct val="0"/>
              </a:spcAft>
              <a:buClrTx/>
              <a:buSzTx/>
              <a:buFontTx/>
              <a:buNone/>
              <a:tabLst/>
              <a:defRPr/>
            </a:pPr>
            <a:fld id="{C2361B80-7FDC-4C61-82D3-9CAEF404214D}" type="slidenum">
              <a:rPr kumimoji="0" lang="en-US" sz="1100" b="0" i="0" u="none" strike="noStrike" kern="1200" cap="none" spc="0" normalizeH="0" baseline="0" noProof="0" smtClean="0">
                <a:ln>
                  <a:noFill/>
                </a:ln>
                <a:solidFill>
                  <a:srgbClr val="3333CC"/>
                </a:solidFill>
                <a:effectLst/>
                <a:uLnTx/>
                <a:uFillTx/>
                <a:latin typeface="Arial" pitchFamily="84" charset="0"/>
                <a:ea typeface="ＭＳ Ｐゴシック" pitchFamily="84" charset="-128"/>
                <a:cs typeface="ＭＳ Ｐゴシック" pitchFamily="84" charset="-128"/>
              </a:rPr>
              <a:pPr marL="0" marR="0" lvl="0" indent="0" algn="r" defTabSz="912813" rtl="0" eaLnBrk="1" fontAlgn="base" latinLnBrk="0" hangingPunct="1">
                <a:lnSpc>
                  <a:spcPct val="100000"/>
                </a:lnSpc>
                <a:spcBef>
                  <a:spcPct val="0"/>
                </a:spcBef>
                <a:spcAft>
                  <a:spcPct val="0"/>
                </a:spcAft>
                <a:buClrTx/>
                <a:buSzTx/>
                <a:buFontTx/>
                <a:buNone/>
                <a:tabLst/>
                <a:defRPr/>
              </a:pPr>
              <a:t>‹#›</a:t>
            </a:fld>
            <a:endParaRPr kumimoji="0" lang="en-US" sz="1100" b="0" i="0" u="none" strike="noStrike" kern="1200" cap="none" spc="0" normalizeH="0" baseline="0" noProof="0" dirty="0">
              <a:ln>
                <a:noFill/>
              </a:ln>
              <a:solidFill>
                <a:srgbClr val="3333CC"/>
              </a:solidFill>
              <a:effectLst/>
              <a:uLnTx/>
              <a:uFillTx/>
              <a:latin typeface="Arial" pitchFamily="84" charset="0"/>
              <a:ea typeface="ＭＳ Ｐゴシック" pitchFamily="84" charset="-128"/>
              <a:cs typeface="ＭＳ Ｐゴシック" pitchFamily="84" charset="-128"/>
            </a:endParaRPr>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p:cSld name="6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47653" y="990600"/>
            <a:ext cx="4629151" cy="5562600"/>
          </a:xfrm>
        </p:spPr>
        <p:txBody>
          <a:bodyPr>
            <a:normAutofit/>
          </a:bodyPr>
          <a:lstStyle>
            <a:lvl1pPr>
              <a:defRPr sz="2800">
                <a:solidFill>
                  <a:schemeClr val="bg1"/>
                </a:solidFill>
              </a:defRPr>
            </a:lvl1pPr>
            <a:lvl2pPr>
              <a:defRPr sz="2400">
                <a:solidFill>
                  <a:srgbClr val="800000"/>
                </a:solidFill>
              </a:defRPr>
            </a:lvl2pPr>
            <a:lvl3pPr>
              <a:defRPr sz="2000">
                <a:solidFill>
                  <a:schemeClr val="bg1"/>
                </a:solidFill>
              </a:defRPr>
            </a:lvl3pPr>
            <a:lvl4pPr>
              <a:defRPr sz="2000">
                <a:solidFill>
                  <a:srgbClr val="000090"/>
                </a:solidFill>
              </a:defRPr>
            </a:lvl4pPr>
            <a:lvl5pPr>
              <a:defRPr sz="1800">
                <a:solidFill>
                  <a:srgbClr val="00000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Placeholder 28"/>
          <p:cNvSpPr>
            <a:spLocks noGrp="1"/>
          </p:cNvSpPr>
          <p:nvPr>
            <p:ph type="title"/>
          </p:nvPr>
        </p:nvSpPr>
        <p:spPr>
          <a:xfrm>
            <a:off x="908050" y="0"/>
            <a:ext cx="8255000" cy="914400"/>
          </a:xfrm>
          <a:prstGeom prst="rect">
            <a:avLst/>
          </a:prstGeom>
        </p:spPr>
        <p:txBody>
          <a:bodyPr/>
          <a:lstStyle>
            <a:lvl1pPr>
              <a:defRPr sz="4400">
                <a:solidFill>
                  <a:srgbClr val="0D0D0D"/>
                </a:solidFill>
                <a:effectLst>
                  <a:reflection blurRad="6350" stA="55000" endA="300" endPos="45500" dir="5400000" sy="-100000" algn="bl" rotWithShape="0"/>
                </a:effectLst>
              </a:defRPr>
            </a:lvl1pPr>
          </a:lstStyle>
          <a:p>
            <a:r>
              <a:rPr lang="en-US"/>
              <a:t>Click to edit Master title style</a:t>
            </a:r>
            <a:endParaRPr lang="en-US" dirty="0"/>
          </a:p>
        </p:txBody>
      </p:sp>
      <p:sp>
        <p:nvSpPr>
          <p:cNvPr id="5" name="Content Placeholder 2"/>
          <p:cNvSpPr>
            <a:spLocks noGrp="1"/>
          </p:cNvSpPr>
          <p:nvPr>
            <p:ph idx="13"/>
          </p:nvPr>
        </p:nvSpPr>
        <p:spPr>
          <a:xfrm>
            <a:off x="4953003" y="990600"/>
            <a:ext cx="4629151" cy="5562600"/>
          </a:xfrm>
        </p:spPr>
        <p:txBody>
          <a:bodyPr>
            <a:normAutofit/>
          </a:bodyPr>
          <a:lstStyle>
            <a:lvl1pPr>
              <a:defRPr sz="2800">
                <a:solidFill>
                  <a:schemeClr val="bg1"/>
                </a:solidFill>
              </a:defRPr>
            </a:lvl1pPr>
            <a:lvl2pPr>
              <a:defRPr sz="2400">
                <a:solidFill>
                  <a:srgbClr val="800000"/>
                </a:solidFill>
              </a:defRPr>
            </a:lvl2pPr>
            <a:lvl3pPr>
              <a:defRPr sz="2000">
                <a:solidFill>
                  <a:schemeClr val="bg1"/>
                </a:solidFill>
              </a:defRPr>
            </a:lvl3pPr>
            <a:lvl4pPr>
              <a:defRPr sz="2000">
                <a:solidFill>
                  <a:srgbClr val="000090"/>
                </a:solidFill>
              </a:defRPr>
            </a:lvl4pPr>
            <a:lvl5pPr>
              <a:defRPr sz="1800">
                <a:solidFill>
                  <a:srgbClr val="00000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22"/>
          <p:cNvSpPr>
            <a:spLocks noGrp="1"/>
          </p:cNvSpPr>
          <p:nvPr>
            <p:ph type="sldNum" sz="quarter" idx="14"/>
          </p:nvPr>
        </p:nvSpPr>
        <p:spPr/>
        <p:txBody>
          <a:bodyPr/>
          <a:lstStyle>
            <a:lvl1pPr>
              <a:defRPr/>
            </a:lvl1pPr>
          </a:lstStyle>
          <a:p>
            <a:pPr>
              <a:defRPr/>
            </a:pPr>
            <a:fld id="{C2F86557-B369-48F2-8020-C1F994B8304C}" type="slidenum">
              <a:rPr lang="en-US" smtClean="0">
                <a:solidFill>
                  <a:srgbClr val="3333CC"/>
                </a:solidFill>
              </a:rPr>
              <a:pPr>
                <a:defRPr/>
              </a:pPr>
              <a:t>‹#›</a:t>
            </a:fld>
            <a:endParaRPr lang="en-US" dirty="0">
              <a:solidFill>
                <a:srgbClr val="3333CC"/>
              </a:solidFill>
            </a:endParaRPr>
          </a:p>
        </p:txBody>
      </p:sp>
      <p:sp>
        <p:nvSpPr>
          <p:cNvPr id="8" name="Slide Number Placeholder 22"/>
          <p:cNvSpPr txBox="1">
            <a:spLocks/>
          </p:cNvSpPr>
          <p:nvPr/>
        </p:nvSpPr>
        <p:spPr>
          <a:xfrm>
            <a:off x="9245600" y="6492875"/>
            <a:ext cx="660400" cy="365125"/>
          </a:xfrm>
          <a:prstGeom prst="rect">
            <a:avLst/>
          </a:prstGeom>
        </p:spPr>
        <p:txBody>
          <a:bodyPr vert="horz" lIns="91407" tIns="45704" rIns="91407" bIns="45704" anchor="b"/>
          <a:lstStyle>
            <a:lvl1pPr>
              <a:defRPr/>
            </a:lvl1pPr>
          </a:lstStyle>
          <a:p>
            <a:pPr marL="0" marR="0" lvl="0" indent="0" algn="r" defTabSz="912813" rtl="0" eaLnBrk="1" fontAlgn="base" latinLnBrk="0" hangingPunct="1">
              <a:lnSpc>
                <a:spcPct val="100000"/>
              </a:lnSpc>
              <a:spcBef>
                <a:spcPct val="0"/>
              </a:spcBef>
              <a:spcAft>
                <a:spcPct val="0"/>
              </a:spcAft>
              <a:buClrTx/>
              <a:buSzTx/>
              <a:buFontTx/>
              <a:buNone/>
              <a:tabLst/>
              <a:defRPr/>
            </a:pPr>
            <a:fld id="{C2361B80-7FDC-4C61-82D3-9CAEF404214D}" type="slidenum">
              <a:rPr kumimoji="0" lang="en-US" sz="1100" b="0" i="0" u="none" strike="noStrike" kern="1200" cap="none" spc="0" normalizeH="0" baseline="0" noProof="0" smtClean="0">
                <a:ln>
                  <a:noFill/>
                </a:ln>
                <a:solidFill>
                  <a:srgbClr val="3333CC"/>
                </a:solidFill>
                <a:effectLst/>
                <a:uLnTx/>
                <a:uFillTx/>
                <a:latin typeface="Arial" pitchFamily="84" charset="0"/>
                <a:ea typeface="ＭＳ Ｐゴシック" pitchFamily="84" charset="-128"/>
                <a:cs typeface="ＭＳ Ｐゴシック" pitchFamily="84" charset="-128"/>
              </a:rPr>
              <a:pPr marL="0" marR="0" lvl="0" indent="0" algn="r" defTabSz="912813" rtl="0" eaLnBrk="1" fontAlgn="base" latinLnBrk="0" hangingPunct="1">
                <a:lnSpc>
                  <a:spcPct val="100000"/>
                </a:lnSpc>
                <a:spcBef>
                  <a:spcPct val="0"/>
                </a:spcBef>
                <a:spcAft>
                  <a:spcPct val="0"/>
                </a:spcAft>
                <a:buClrTx/>
                <a:buSzTx/>
                <a:buFontTx/>
                <a:buNone/>
                <a:tabLst/>
                <a:defRPr/>
              </a:pPr>
              <a:t>‹#›</a:t>
            </a:fld>
            <a:endParaRPr kumimoji="0" lang="en-US" sz="1100" b="0" i="0" u="none" strike="noStrike" kern="1200" cap="none" spc="0" normalizeH="0" baseline="0" noProof="0" dirty="0">
              <a:ln>
                <a:noFill/>
              </a:ln>
              <a:solidFill>
                <a:srgbClr val="3333CC"/>
              </a:solidFill>
              <a:effectLst/>
              <a:uLnTx/>
              <a:uFillTx/>
              <a:latin typeface="Arial" pitchFamily="84" charset="0"/>
              <a:ea typeface="ＭＳ Ｐゴシック" pitchFamily="84" charset="-128"/>
              <a:cs typeface="ＭＳ Ｐゴシック" pitchFamily="84" charset="-128"/>
            </a:endParaRPr>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90600" y="0"/>
            <a:ext cx="8420100" cy="838200"/>
          </a:xfrm>
          <a:prstGeom prst="rect">
            <a:avLst/>
          </a:prstGeom>
        </p:spPr>
        <p:txBody>
          <a:bodyPr>
            <a:noAutofit/>
          </a:bodyPr>
          <a:lstStyle>
            <a:lvl1pPr>
              <a:defRPr sz="4800" cap="none" baseline="0">
                <a:effectLst>
                  <a:reflection blurRad="6350" stA="55000" endA="300" endPos="45500" dir="5400000" sy="-100000" algn="bl" rotWithShape="0"/>
                </a:effectLst>
              </a:defRPr>
            </a:lvl1pPr>
          </a:lstStyle>
          <a:p>
            <a:r>
              <a:rPr lang="en-US"/>
              <a:t>Click to edit Master title style</a:t>
            </a:r>
            <a:endParaRPr lang="en-US" dirty="0"/>
          </a:p>
        </p:txBody>
      </p:sp>
      <p:sp>
        <p:nvSpPr>
          <p:cNvPr id="4" name="Slide Number Placeholder 22"/>
          <p:cNvSpPr txBox="1">
            <a:spLocks/>
          </p:cNvSpPr>
          <p:nvPr/>
        </p:nvSpPr>
        <p:spPr>
          <a:xfrm>
            <a:off x="9245600" y="6492875"/>
            <a:ext cx="660400" cy="365125"/>
          </a:xfrm>
          <a:prstGeom prst="rect">
            <a:avLst/>
          </a:prstGeom>
        </p:spPr>
        <p:txBody>
          <a:bodyPr vert="horz" lIns="91407" tIns="45704" rIns="91407" bIns="45704" anchor="b"/>
          <a:lstStyle>
            <a:lvl1pPr>
              <a:defRPr/>
            </a:lvl1pPr>
          </a:lstStyle>
          <a:p>
            <a:pPr marL="0" marR="0" lvl="0" indent="0" algn="r" defTabSz="912813" rtl="0" eaLnBrk="1" fontAlgn="base" latinLnBrk="0" hangingPunct="1">
              <a:lnSpc>
                <a:spcPct val="100000"/>
              </a:lnSpc>
              <a:spcBef>
                <a:spcPct val="0"/>
              </a:spcBef>
              <a:spcAft>
                <a:spcPct val="0"/>
              </a:spcAft>
              <a:buClrTx/>
              <a:buSzTx/>
              <a:buFontTx/>
              <a:buNone/>
              <a:tabLst/>
              <a:defRPr/>
            </a:pPr>
            <a:fld id="{C2361B80-7FDC-4C61-82D3-9CAEF404214D}" type="slidenum">
              <a:rPr kumimoji="0" lang="en-US" sz="1100" b="0" i="0" u="none" strike="noStrike" kern="1200" cap="none" spc="0" normalizeH="0" baseline="0" noProof="0" smtClean="0">
                <a:ln>
                  <a:noFill/>
                </a:ln>
                <a:solidFill>
                  <a:srgbClr val="3333CC"/>
                </a:solidFill>
                <a:effectLst/>
                <a:uLnTx/>
                <a:uFillTx/>
                <a:latin typeface="Arial" pitchFamily="84" charset="0"/>
                <a:ea typeface="ＭＳ Ｐゴシック" pitchFamily="84" charset="-128"/>
                <a:cs typeface="ＭＳ Ｐゴシック" pitchFamily="84" charset="-128"/>
              </a:rPr>
              <a:pPr marL="0" marR="0" lvl="0" indent="0" algn="r" defTabSz="912813" rtl="0" eaLnBrk="1" fontAlgn="base" latinLnBrk="0" hangingPunct="1">
                <a:lnSpc>
                  <a:spcPct val="100000"/>
                </a:lnSpc>
                <a:spcBef>
                  <a:spcPct val="0"/>
                </a:spcBef>
                <a:spcAft>
                  <a:spcPct val="0"/>
                </a:spcAft>
                <a:buClrTx/>
                <a:buSzTx/>
                <a:buFontTx/>
                <a:buNone/>
                <a:tabLst/>
                <a:defRPr/>
              </a:pPr>
              <a:t>‹#›</a:t>
            </a:fld>
            <a:endParaRPr kumimoji="0" lang="en-US" sz="1100" b="0" i="0" u="none" strike="noStrike" kern="1200" cap="none" spc="0" normalizeH="0" baseline="0" noProof="0" dirty="0">
              <a:ln>
                <a:noFill/>
              </a:ln>
              <a:solidFill>
                <a:srgbClr val="3333CC"/>
              </a:solidFill>
              <a:effectLst/>
              <a:uLnTx/>
              <a:uFillTx/>
              <a:latin typeface="Arial" pitchFamily="84" charset="0"/>
              <a:ea typeface="ＭＳ Ｐゴシック" pitchFamily="84" charset="-128"/>
              <a:cs typeface="ＭＳ Ｐゴシック" pitchFamily="84" charset="-128"/>
            </a:endParaRPr>
          </a:p>
        </p:txBody>
      </p:sp>
      <p:sp>
        <p:nvSpPr>
          <p:cNvPr id="5" name="Slide Number Placeholder 22"/>
          <p:cNvSpPr txBox="1">
            <a:spLocks/>
          </p:cNvSpPr>
          <p:nvPr userDrawn="1"/>
        </p:nvSpPr>
        <p:spPr>
          <a:xfrm>
            <a:off x="9245600" y="6492875"/>
            <a:ext cx="660400" cy="365125"/>
          </a:xfrm>
          <a:prstGeom prst="rect">
            <a:avLst/>
          </a:prstGeom>
        </p:spPr>
        <p:txBody>
          <a:bodyPr vert="horz" lIns="91407" tIns="45704" rIns="91407" bIns="45704" anchor="b"/>
          <a:lstStyle>
            <a:lvl1pPr>
              <a:defRPr/>
            </a:lvl1pPr>
          </a:lstStyle>
          <a:p>
            <a:pPr marL="0" marR="0" lvl="0" indent="0" algn="r" defTabSz="912813" rtl="0" eaLnBrk="1" fontAlgn="base" latinLnBrk="0" hangingPunct="1">
              <a:lnSpc>
                <a:spcPct val="100000"/>
              </a:lnSpc>
              <a:spcBef>
                <a:spcPct val="0"/>
              </a:spcBef>
              <a:spcAft>
                <a:spcPct val="0"/>
              </a:spcAft>
              <a:buClrTx/>
              <a:buSzTx/>
              <a:buFontTx/>
              <a:buNone/>
              <a:tabLst/>
              <a:defRPr/>
            </a:pPr>
            <a:fld id="{C2361B80-7FDC-4C61-82D3-9CAEF404214D}" type="slidenum">
              <a:rPr kumimoji="0" lang="en-US" sz="1100" b="0" i="0" u="none" strike="noStrike" kern="1200" cap="none" spc="0" normalizeH="0" baseline="0" noProof="0" smtClean="0">
                <a:ln>
                  <a:noFill/>
                </a:ln>
                <a:solidFill>
                  <a:srgbClr val="3333CC"/>
                </a:solidFill>
                <a:effectLst/>
                <a:uLnTx/>
                <a:uFillTx/>
                <a:latin typeface="Arial" pitchFamily="84" charset="0"/>
                <a:ea typeface="ＭＳ Ｐゴシック" pitchFamily="84" charset="-128"/>
                <a:cs typeface="ＭＳ Ｐゴシック" pitchFamily="84" charset="-128"/>
              </a:rPr>
              <a:pPr marL="0" marR="0" lvl="0" indent="0" algn="r" defTabSz="912813" rtl="0" eaLnBrk="1" fontAlgn="base" latinLnBrk="0" hangingPunct="1">
                <a:lnSpc>
                  <a:spcPct val="100000"/>
                </a:lnSpc>
                <a:spcBef>
                  <a:spcPct val="0"/>
                </a:spcBef>
                <a:spcAft>
                  <a:spcPct val="0"/>
                </a:spcAft>
                <a:buClrTx/>
                <a:buSzTx/>
                <a:buFontTx/>
                <a:buNone/>
                <a:tabLst/>
                <a:defRPr/>
              </a:pPr>
              <a:t>‹#›</a:t>
            </a:fld>
            <a:endParaRPr kumimoji="0" lang="en-US" sz="1100" b="0" i="0" u="none" strike="noStrike" kern="1200" cap="none" spc="0" normalizeH="0" baseline="0" noProof="0" dirty="0">
              <a:ln>
                <a:noFill/>
              </a:ln>
              <a:solidFill>
                <a:srgbClr val="3333CC"/>
              </a:solidFill>
              <a:effectLst/>
              <a:uLnTx/>
              <a:uFillTx/>
              <a:latin typeface="Arial" pitchFamily="84" charset="0"/>
              <a:ea typeface="ＭＳ Ｐゴシック" pitchFamily="84" charset="-128"/>
              <a:cs typeface="ＭＳ Ｐゴシック" pitchFamily="84" charset="-128"/>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7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47653" y="990600"/>
            <a:ext cx="4629151" cy="5562600"/>
          </a:xfrm>
        </p:spPr>
        <p:txBody>
          <a:bodyPr>
            <a:normAutofit/>
          </a:bodyPr>
          <a:lstStyle>
            <a:lvl1pPr>
              <a:defRPr sz="2800">
                <a:solidFill>
                  <a:schemeClr val="bg1"/>
                </a:solidFill>
              </a:defRPr>
            </a:lvl1pPr>
            <a:lvl2pPr>
              <a:defRPr sz="2400">
                <a:solidFill>
                  <a:srgbClr val="800000"/>
                </a:solidFill>
              </a:defRPr>
            </a:lvl2pPr>
            <a:lvl3pPr>
              <a:defRPr sz="2000">
                <a:solidFill>
                  <a:schemeClr val="bg1"/>
                </a:solidFill>
              </a:defRPr>
            </a:lvl3pPr>
            <a:lvl4pPr>
              <a:defRPr sz="2000">
                <a:solidFill>
                  <a:srgbClr val="000090"/>
                </a:solidFill>
              </a:defRPr>
            </a:lvl4pPr>
            <a:lvl5pPr>
              <a:defRPr sz="1800">
                <a:solidFill>
                  <a:srgbClr val="000000"/>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itle Placeholder 28"/>
          <p:cNvSpPr>
            <a:spLocks noGrp="1"/>
          </p:cNvSpPr>
          <p:nvPr>
            <p:ph type="title"/>
          </p:nvPr>
        </p:nvSpPr>
        <p:spPr>
          <a:xfrm>
            <a:off x="908050" y="0"/>
            <a:ext cx="8255000" cy="914400"/>
          </a:xfrm>
          <a:prstGeom prst="rect">
            <a:avLst/>
          </a:prstGeom>
        </p:spPr>
        <p:txBody>
          <a:bodyPr/>
          <a:lstStyle>
            <a:lvl1pPr>
              <a:defRPr sz="4400">
                <a:solidFill>
                  <a:srgbClr val="0D0D0D"/>
                </a:solidFill>
                <a:effectLst>
                  <a:reflection blurRad="6350" stA="55000" endA="300" endPos="45500" dir="5400000" sy="-100000" algn="bl" rotWithShape="0"/>
                </a:effectLst>
              </a:defRPr>
            </a:lvl1pPr>
          </a:lstStyle>
          <a:p>
            <a:r>
              <a:rPr lang="en-US" dirty="0"/>
              <a:t>Click to edit Master title style</a:t>
            </a:r>
          </a:p>
        </p:txBody>
      </p:sp>
      <p:sp>
        <p:nvSpPr>
          <p:cNvPr id="5" name="Content Placeholder 2"/>
          <p:cNvSpPr>
            <a:spLocks noGrp="1"/>
          </p:cNvSpPr>
          <p:nvPr>
            <p:ph idx="13"/>
          </p:nvPr>
        </p:nvSpPr>
        <p:spPr>
          <a:xfrm>
            <a:off x="4953003" y="990600"/>
            <a:ext cx="4629151" cy="5562600"/>
          </a:xfrm>
        </p:spPr>
        <p:txBody>
          <a:bodyPr>
            <a:normAutofit/>
          </a:bodyPr>
          <a:lstStyle>
            <a:lvl1pPr>
              <a:defRPr sz="2800">
                <a:solidFill>
                  <a:schemeClr val="bg1"/>
                </a:solidFill>
              </a:defRPr>
            </a:lvl1pPr>
            <a:lvl2pPr>
              <a:defRPr sz="2400">
                <a:solidFill>
                  <a:srgbClr val="800000"/>
                </a:solidFill>
              </a:defRPr>
            </a:lvl2pPr>
            <a:lvl3pPr>
              <a:defRPr sz="2000">
                <a:solidFill>
                  <a:schemeClr val="bg1"/>
                </a:solidFill>
              </a:defRPr>
            </a:lvl3pPr>
            <a:lvl4pPr>
              <a:defRPr sz="2000">
                <a:solidFill>
                  <a:srgbClr val="000090"/>
                </a:solidFill>
              </a:defRPr>
            </a:lvl4pPr>
            <a:lvl5pPr>
              <a:defRPr sz="1800">
                <a:solidFill>
                  <a:srgbClr val="000000"/>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22"/>
          <p:cNvSpPr>
            <a:spLocks noGrp="1"/>
          </p:cNvSpPr>
          <p:nvPr>
            <p:ph type="sldNum" sz="quarter" idx="14"/>
          </p:nvPr>
        </p:nvSpPr>
        <p:spPr/>
        <p:txBody>
          <a:bodyPr/>
          <a:lstStyle>
            <a:lvl1pPr>
              <a:defRPr/>
            </a:lvl1pPr>
          </a:lstStyle>
          <a:p>
            <a:pPr>
              <a:defRPr/>
            </a:pPr>
            <a:fld id="{C89FE1A1-53BB-42D1-8922-DCC6DE87224B}" type="slidenum">
              <a:rPr lang="en-US">
                <a:solidFill>
                  <a:srgbClr val="3333CC"/>
                </a:solidFill>
              </a:rPr>
              <a:pPr>
                <a:defRPr/>
              </a:pPr>
              <a:t>‹#›</a:t>
            </a:fld>
            <a:endParaRPr lang="en-US" dirty="0">
              <a:solidFill>
                <a:srgbClr val="3333CC"/>
              </a:solidFill>
            </a:endParaRPr>
          </a:p>
        </p:txBody>
      </p:sp>
      <p:sp>
        <p:nvSpPr>
          <p:cNvPr id="8" name="Slide Number Placeholder 22"/>
          <p:cNvSpPr txBox="1">
            <a:spLocks/>
          </p:cNvSpPr>
          <p:nvPr userDrawn="1"/>
        </p:nvSpPr>
        <p:spPr>
          <a:xfrm>
            <a:off x="9245600" y="6492877"/>
            <a:ext cx="660400" cy="365125"/>
          </a:xfrm>
          <a:prstGeom prst="rect">
            <a:avLst/>
          </a:prstGeom>
        </p:spPr>
        <p:txBody>
          <a:bodyPr vert="horz" lIns="91407" tIns="45704" rIns="91407" bIns="45704" anchor="b"/>
          <a:lstStyle>
            <a:lvl1pPr>
              <a:defRPr/>
            </a:lvl1pPr>
          </a:lstStyle>
          <a:p>
            <a:pPr marL="0" marR="0" lvl="0" indent="0" algn="r" defTabSz="912813" rtl="0" eaLnBrk="1" fontAlgn="base" latinLnBrk="0" hangingPunct="1">
              <a:lnSpc>
                <a:spcPct val="100000"/>
              </a:lnSpc>
              <a:spcBef>
                <a:spcPct val="0"/>
              </a:spcBef>
              <a:spcAft>
                <a:spcPct val="0"/>
              </a:spcAft>
              <a:buClrTx/>
              <a:buSzTx/>
              <a:buFontTx/>
              <a:buNone/>
              <a:tabLst/>
              <a:defRPr/>
            </a:pPr>
            <a:fld id="{C2361B80-7FDC-4C61-82D3-9CAEF404214D}" type="slidenum">
              <a:rPr kumimoji="0" lang="en-US" sz="1100" b="0" i="0" u="none" strike="noStrike" kern="1200" cap="none" spc="0" normalizeH="0" baseline="0" noProof="0" smtClean="0">
                <a:ln>
                  <a:noFill/>
                </a:ln>
                <a:solidFill>
                  <a:srgbClr val="3333CC"/>
                </a:solidFill>
                <a:effectLst/>
                <a:uLnTx/>
                <a:uFillTx/>
                <a:latin typeface="Arial" pitchFamily="84" charset="0"/>
                <a:ea typeface="ＭＳ Ｐゴシック" pitchFamily="84" charset="-128"/>
                <a:cs typeface="ＭＳ Ｐゴシック" pitchFamily="84" charset="-128"/>
              </a:rPr>
              <a:pPr marL="0" marR="0" lvl="0" indent="0" algn="r" defTabSz="912813" rtl="0" eaLnBrk="1" fontAlgn="base" latinLnBrk="0" hangingPunct="1">
                <a:lnSpc>
                  <a:spcPct val="100000"/>
                </a:lnSpc>
                <a:spcBef>
                  <a:spcPct val="0"/>
                </a:spcBef>
                <a:spcAft>
                  <a:spcPct val="0"/>
                </a:spcAft>
                <a:buClrTx/>
                <a:buSzTx/>
                <a:buFontTx/>
                <a:buNone/>
                <a:tabLst/>
                <a:defRPr/>
              </a:pPr>
              <a:t>‹#›</a:t>
            </a:fld>
            <a:endParaRPr kumimoji="0" lang="en-US" sz="1100" b="0" i="0" u="none" strike="noStrike" kern="1200" cap="none" spc="0" normalizeH="0" baseline="0" noProof="0" dirty="0">
              <a:ln>
                <a:noFill/>
              </a:ln>
              <a:solidFill>
                <a:srgbClr val="3333CC"/>
              </a:solidFill>
              <a:effectLst/>
              <a:uLnTx/>
              <a:uFillTx/>
              <a:latin typeface="Arial" pitchFamily="84" charset="0"/>
              <a:ea typeface="ＭＳ Ｐゴシック" pitchFamily="84" charset="-128"/>
              <a:cs typeface="ＭＳ Ｐゴシック" pitchFamily="84" charset="-128"/>
            </a:endParaRPr>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22"/>
          <p:cNvSpPr>
            <a:spLocks noGrp="1"/>
          </p:cNvSpPr>
          <p:nvPr>
            <p:ph type="sldNum" sz="quarter" idx="10"/>
          </p:nvPr>
        </p:nvSpPr>
        <p:spPr/>
        <p:txBody>
          <a:bodyPr/>
          <a:lstStyle>
            <a:lvl1pPr>
              <a:defRPr/>
            </a:lvl1pPr>
          </a:lstStyle>
          <a:p>
            <a:pPr>
              <a:defRPr/>
            </a:pPr>
            <a:fld id="{2E1B3527-D8A7-4A7B-BC1E-BE7AA6974F58}" type="slidenum">
              <a:rPr lang="en-US" smtClean="0">
                <a:solidFill>
                  <a:srgbClr val="3333CC"/>
                </a:solidFill>
              </a:rPr>
              <a:pPr>
                <a:defRPr/>
              </a:pPr>
              <a:t>‹#›</a:t>
            </a:fld>
            <a:endParaRPr lang="en-US" dirty="0">
              <a:solidFill>
                <a:srgbClr val="3333CC"/>
              </a:solidFill>
            </a:endParaRPr>
          </a:p>
        </p:txBody>
      </p:sp>
      <p:sp>
        <p:nvSpPr>
          <p:cNvPr id="3" name="Slide Number Placeholder 22"/>
          <p:cNvSpPr txBox="1">
            <a:spLocks/>
          </p:cNvSpPr>
          <p:nvPr/>
        </p:nvSpPr>
        <p:spPr>
          <a:xfrm>
            <a:off x="9245600" y="6492875"/>
            <a:ext cx="660400" cy="365125"/>
          </a:xfrm>
          <a:prstGeom prst="rect">
            <a:avLst/>
          </a:prstGeom>
        </p:spPr>
        <p:txBody>
          <a:bodyPr vert="horz" lIns="91407" tIns="45704" rIns="91407" bIns="45704" anchor="b"/>
          <a:lstStyle>
            <a:lvl1pPr>
              <a:defRPr/>
            </a:lvl1pPr>
          </a:lstStyle>
          <a:p>
            <a:pPr marL="0" marR="0" lvl="0" indent="0" algn="r" defTabSz="912813" rtl="0" eaLnBrk="1" fontAlgn="base" latinLnBrk="0" hangingPunct="1">
              <a:lnSpc>
                <a:spcPct val="100000"/>
              </a:lnSpc>
              <a:spcBef>
                <a:spcPct val="0"/>
              </a:spcBef>
              <a:spcAft>
                <a:spcPct val="0"/>
              </a:spcAft>
              <a:buClrTx/>
              <a:buSzTx/>
              <a:buFontTx/>
              <a:buNone/>
              <a:tabLst/>
              <a:defRPr/>
            </a:pPr>
            <a:fld id="{C2361B80-7FDC-4C61-82D3-9CAEF404214D}" type="slidenum">
              <a:rPr kumimoji="0" lang="en-US" sz="1100" b="0" i="0" u="none" strike="noStrike" kern="1200" cap="none" spc="0" normalizeH="0" baseline="0" noProof="0" smtClean="0">
                <a:ln>
                  <a:noFill/>
                </a:ln>
                <a:solidFill>
                  <a:srgbClr val="3333CC"/>
                </a:solidFill>
                <a:effectLst/>
                <a:uLnTx/>
                <a:uFillTx/>
                <a:latin typeface="Arial" pitchFamily="84" charset="0"/>
                <a:ea typeface="ＭＳ Ｐゴシック" pitchFamily="84" charset="-128"/>
                <a:cs typeface="ＭＳ Ｐゴシック" pitchFamily="84" charset="-128"/>
              </a:rPr>
              <a:pPr marL="0" marR="0" lvl="0" indent="0" algn="r" defTabSz="912813" rtl="0" eaLnBrk="1" fontAlgn="base" latinLnBrk="0" hangingPunct="1">
                <a:lnSpc>
                  <a:spcPct val="100000"/>
                </a:lnSpc>
                <a:spcBef>
                  <a:spcPct val="0"/>
                </a:spcBef>
                <a:spcAft>
                  <a:spcPct val="0"/>
                </a:spcAft>
                <a:buClrTx/>
                <a:buSzTx/>
                <a:buFontTx/>
                <a:buNone/>
                <a:tabLst/>
                <a:defRPr/>
              </a:pPr>
              <a:t>‹#›</a:t>
            </a:fld>
            <a:endParaRPr kumimoji="0" lang="en-US" sz="1100" b="0" i="0" u="none" strike="noStrike" kern="1200" cap="none" spc="0" normalizeH="0" baseline="0" noProof="0" dirty="0">
              <a:ln>
                <a:noFill/>
              </a:ln>
              <a:solidFill>
                <a:srgbClr val="3333CC"/>
              </a:solidFill>
              <a:effectLst/>
              <a:uLnTx/>
              <a:uFillTx/>
              <a:latin typeface="Arial" pitchFamily="84" charset="0"/>
              <a:ea typeface="ＭＳ Ｐゴシック" pitchFamily="84" charset="-128"/>
              <a:cs typeface="ＭＳ Ｐゴシック" pitchFamily="84" charset="-128"/>
            </a:endParaRPr>
          </a:p>
        </p:txBody>
      </p:sp>
      <p:sp>
        <p:nvSpPr>
          <p:cNvPr id="4" name="Slide Number Placeholder 22"/>
          <p:cNvSpPr txBox="1">
            <a:spLocks/>
          </p:cNvSpPr>
          <p:nvPr userDrawn="1"/>
        </p:nvSpPr>
        <p:spPr>
          <a:xfrm>
            <a:off x="9245600" y="6492875"/>
            <a:ext cx="660400" cy="365125"/>
          </a:xfrm>
          <a:prstGeom prst="rect">
            <a:avLst/>
          </a:prstGeom>
        </p:spPr>
        <p:txBody>
          <a:bodyPr vert="horz" lIns="91407" tIns="45704" rIns="91407" bIns="45704" anchor="b"/>
          <a:lstStyle>
            <a:lvl1pPr>
              <a:defRPr/>
            </a:lvl1pPr>
          </a:lstStyle>
          <a:p>
            <a:pPr marL="0" marR="0" lvl="0" indent="0" algn="r" defTabSz="912813" rtl="0" eaLnBrk="1" fontAlgn="base" latinLnBrk="0" hangingPunct="1">
              <a:lnSpc>
                <a:spcPct val="100000"/>
              </a:lnSpc>
              <a:spcBef>
                <a:spcPct val="0"/>
              </a:spcBef>
              <a:spcAft>
                <a:spcPct val="0"/>
              </a:spcAft>
              <a:buClrTx/>
              <a:buSzTx/>
              <a:buFontTx/>
              <a:buNone/>
              <a:tabLst/>
              <a:defRPr/>
            </a:pPr>
            <a:fld id="{C2361B80-7FDC-4C61-82D3-9CAEF404214D}" type="slidenum">
              <a:rPr kumimoji="0" lang="en-US" sz="1100" b="0" i="0" u="none" strike="noStrike" kern="1200" cap="none" spc="0" normalizeH="0" baseline="0" noProof="0" smtClean="0">
                <a:ln>
                  <a:noFill/>
                </a:ln>
                <a:solidFill>
                  <a:srgbClr val="3333CC"/>
                </a:solidFill>
                <a:effectLst/>
                <a:uLnTx/>
                <a:uFillTx/>
                <a:latin typeface="Arial" pitchFamily="84" charset="0"/>
                <a:ea typeface="ＭＳ Ｐゴシック" pitchFamily="84" charset="-128"/>
                <a:cs typeface="ＭＳ Ｐゴシック" pitchFamily="84" charset="-128"/>
              </a:rPr>
              <a:pPr marL="0" marR="0" lvl="0" indent="0" algn="r" defTabSz="912813" rtl="0" eaLnBrk="1" fontAlgn="base" latinLnBrk="0" hangingPunct="1">
                <a:lnSpc>
                  <a:spcPct val="100000"/>
                </a:lnSpc>
                <a:spcBef>
                  <a:spcPct val="0"/>
                </a:spcBef>
                <a:spcAft>
                  <a:spcPct val="0"/>
                </a:spcAft>
                <a:buClrTx/>
                <a:buSzTx/>
                <a:buFontTx/>
                <a:buNone/>
                <a:tabLst/>
                <a:defRPr/>
              </a:pPr>
              <a:t>‹#›</a:t>
            </a:fld>
            <a:endParaRPr kumimoji="0" lang="en-US" sz="1100" b="0" i="0" u="none" strike="noStrike" kern="1200" cap="none" spc="0" normalizeH="0" baseline="0" noProof="0" dirty="0">
              <a:ln>
                <a:noFill/>
              </a:ln>
              <a:solidFill>
                <a:srgbClr val="3333CC"/>
              </a:solidFill>
              <a:effectLst/>
              <a:uLnTx/>
              <a:uFillTx/>
              <a:latin typeface="Arial" pitchFamily="84" charset="0"/>
              <a:ea typeface="ＭＳ Ｐゴシック" pitchFamily="84" charset="-128"/>
              <a:cs typeface="ＭＳ Ｐゴシック" pitchFamily="84" charset="-128"/>
            </a:endParaRPr>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p:cSld name="8_Two Content">
    <p:spTree>
      <p:nvGrpSpPr>
        <p:cNvPr id="1" name=""/>
        <p:cNvGrpSpPr/>
        <p:nvPr/>
      </p:nvGrpSpPr>
      <p:grpSpPr>
        <a:xfrm>
          <a:off x="0" y="0"/>
          <a:ext cx="0" cy="0"/>
          <a:chOff x="0" y="0"/>
          <a:chExt cx="0" cy="0"/>
        </a:xfrm>
      </p:grpSpPr>
      <p:sp>
        <p:nvSpPr>
          <p:cNvPr id="4" name="Footer Placeholder 4"/>
          <p:cNvSpPr txBox="1">
            <a:spLocks/>
          </p:cNvSpPr>
          <p:nvPr/>
        </p:nvSpPr>
        <p:spPr>
          <a:xfrm rot="16200000">
            <a:off x="-2860675" y="3724275"/>
            <a:ext cx="5867400" cy="247650"/>
          </a:xfrm>
          <a:prstGeom prst="rect">
            <a:avLst/>
          </a:prstGeom>
        </p:spPr>
        <p:txBody>
          <a:bodyPr/>
          <a:lstStyle/>
          <a:p>
            <a:pPr algn="just" defTabSz="913972" fontAlgn="auto">
              <a:spcBef>
                <a:spcPts val="0"/>
              </a:spcBef>
              <a:spcAft>
                <a:spcPts val="0"/>
              </a:spcAft>
              <a:defRPr/>
            </a:pPr>
            <a:r>
              <a:rPr lang="en-US" sz="900" i="1" dirty="0">
                <a:solidFill>
                  <a:srgbClr val="000000">
                    <a:lumMod val="50000"/>
                  </a:srgbClr>
                </a:solidFill>
                <a:latin typeface="Arial" pitchFamily="84" charset="0"/>
                <a:ea typeface="ＭＳ Ｐゴシック" pitchFamily="84" charset="-128"/>
                <a:cs typeface="ＭＳ Ｐゴシック" pitchFamily="84" charset="-128"/>
              </a:rPr>
              <a:t>February 25, 2013  CSC Planning Workshop   	    J. Hauser	    UCLA</a:t>
            </a:r>
          </a:p>
        </p:txBody>
      </p:sp>
      <p:pic>
        <p:nvPicPr>
          <p:cNvPr id="6" name="Picture 6"/>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0" y="1"/>
            <a:ext cx="990600" cy="868679"/>
          </a:xfrm>
          <a:prstGeom prst="rect">
            <a:avLst/>
          </a:prstGeom>
          <a:noFill/>
          <a:ln w="9525" algn="ctr">
            <a:noFill/>
            <a:miter lim="800000"/>
            <a:headEnd/>
            <a:tailEnd/>
          </a:ln>
          <a:effectLst>
            <a:reflection blurRad="6350" stA="50000" endA="300" endPos="38500" dist="50800" dir="5400000" sy="-100000" algn="bl" rotWithShape="0"/>
          </a:effectLst>
        </p:spPr>
      </p:pic>
      <p:sp>
        <p:nvSpPr>
          <p:cNvPr id="2" name="Title 1"/>
          <p:cNvSpPr>
            <a:spLocks noGrp="1"/>
          </p:cNvSpPr>
          <p:nvPr>
            <p:ph type="title"/>
          </p:nvPr>
        </p:nvSpPr>
        <p:spPr>
          <a:xfrm>
            <a:off x="990600" y="0"/>
            <a:ext cx="8915400" cy="838200"/>
          </a:xfrm>
          <a:prstGeom prst="rect">
            <a:avLst/>
          </a:prstGeom>
        </p:spPr>
        <p:txBody>
          <a:bodyPr/>
          <a:lstStyle>
            <a:lvl1pPr>
              <a:defRPr sz="4000">
                <a:solidFill>
                  <a:schemeClr val="tx1"/>
                </a:solidFill>
                <a:effectLst>
                  <a:outerShdw blurRad="50800" dist="50800" dir="2700000" algn="tl" rotWithShape="0">
                    <a:srgbClr val="000000">
                      <a:alpha val="43137"/>
                    </a:srgbClr>
                  </a:outerShdw>
                  <a:reflection blurRad="6350" stA="55000" endA="300" endPos="45500" dir="5400000" sy="-100000" algn="bl" rotWithShape="0"/>
                </a:effectLst>
              </a:defRPr>
            </a:lvl1pPr>
          </a:lstStyle>
          <a:p>
            <a:r>
              <a:rPr lang="en-US"/>
              <a:t>Click to edit Master title style</a:t>
            </a:r>
            <a:endParaRPr lang="en-US" dirty="0"/>
          </a:p>
        </p:txBody>
      </p:sp>
      <p:sp>
        <p:nvSpPr>
          <p:cNvPr id="5" name="Content Placeholder 3"/>
          <p:cNvSpPr>
            <a:spLocks noGrp="1"/>
          </p:cNvSpPr>
          <p:nvPr>
            <p:ph sz="half" idx="2"/>
          </p:nvPr>
        </p:nvSpPr>
        <p:spPr>
          <a:xfrm>
            <a:off x="495300" y="990600"/>
            <a:ext cx="9245600" cy="5715000"/>
          </a:xfrm>
        </p:spPr>
        <p:txBody>
          <a:bodyPr>
            <a:normAutofit/>
          </a:bodyPr>
          <a:lstStyle>
            <a:lvl1pPr>
              <a:defRPr sz="2800"/>
            </a:lvl1pPr>
            <a:lvl2pPr>
              <a:defRPr sz="2400">
                <a:solidFill>
                  <a:srgbClr val="800000"/>
                </a:solidFill>
              </a:defRPr>
            </a:lvl2pPr>
            <a:lvl3pPr>
              <a:defRPr sz="2000">
                <a:solidFill>
                  <a:srgbClr val="00261C"/>
                </a:solidFill>
              </a:defRPr>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lide Number Placeholder 6"/>
          <p:cNvSpPr>
            <a:spLocks noGrp="1"/>
          </p:cNvSpPr>
          <p:nvPr>
            <p:ph type="sldNum" sz="quarter" idx="10"/>
          </p:nvPr>
        </p:nvSpPr>
        <p:spPr/>
        <p:txBody>
          <a:bodyPr/>
          <a:lstStyle>
            <a:lvl1pPr>
              <a:defRPr/>
            </a:lvl1pPr>
          </a:lstStyle>
          <a:p>
            <a:pPr>
              <a:defRPr/>
            </a:pPr>
            <a:fld id="{C2F86557-B369-48F2-8020-C1F994B8304C}" type="slidenum">
              <a:rPr lang="en-US" smtClean="0">
                <a:solidFill>
                  <a:srgbClr val="3333CC"/>
                </a:solidFill>
              </a:rPr>
              <a:pPr>
                <a:defRPr/>
              </a:pPr>
              <a:t>‹#›</a:t>
            </a:fld>
            <a:endParaRPr lang="en-US" dirty="0">
              <a:solidFill>
                <a:srgbClr val="3333CC"/>
              </a:solidFill>
            </a:endParaRPr>
          </a:p>
        </p:txBody>
      </p:sp>
      <p:sp>
        <p:nvSpPr>
          <p:cNvPr id="8" name="Slide Number Placeholder 22"/>
          <p:cNvSpPr txBox="1">
            <a:spLocks/>
          </p:cNvSpPr>
          <p:nvPr/>
        </p:nvSpPr>
        <p:spPr>
          <a:xfrm>
            <a:off x="9245600" y="6492875"/>
            <a:ext cx="660400" cy="365125"/>
          </a:xfrm>
          <a:prstGeom prst="rect">
            <a:avLst/>
          </a:prstGeom>
        </p:spPr>
        <p:txBody>
          <a:bodyPr vert="horz" lIns="91407" tIns="45704" rIns="91407" bIns="45704" anchor="b"/>
          <a:lstStyle>
            <a:lvl1pPr>
              <a:defRPr/>
            </a:lvl1pPr>
          </a:lstStyle>
          <a:p>
            <a:pPr marL="0" marR="0" lvl="0" indent="0" algn="r" defTabSz="912813" rtl="0" eaLnBrk="1" fontAlgn="base" latinLnBrk="0" hangingPunct="1">
              <a:lnSpc>
                <a:spcPct val="100000"/>
              </a:lnSpc>
              <a:spcBef>
                <a:spcPct val="0"/>
              </a:spcBef>
              <a:spcAft>
                <a:spcPct val="0"/>
              </a:spcAft>
              <a:buClrTx/>
              <a:buSzTx/>
              <a:buFontTx/>
              <a:buNone/>
              <a:tabLst/>
              <a:defRPr/>
            </a:pPr>
            <a:fld id="{C2361B80-7FDC-4C61-82D3-9CAEF404214D}" type="slidenum">
              <a:rPr kumimoji="0" lang="en-US" sz="1100" b="0" i="0" u="none" strike="noStrike" kern="1200" cap="none" spc="0" normalizeH="0" baseline="0" noProof="0" smtClean="0">
                <a:ln>
                  <a:noFill/>
                </a:ln>
                <a:solidFill>
                  <a:srgbClr val="3333CC"/>
                </a:solidFill>
                <a:effectLst/>
                <a:uLnTx/>
                <a:uFillTx/>
                <a:latin typeface="Arial" pitchFamily="84" charset="0"/>
                <a:ea typeface="ＭＳ Ｐゴシック" pitchFamily="84" charset="-128"/>
                <a:cs typeface="ＭＳ Ｐゴシック" pitchFamily="84" charset="-128"/>
              </a:rPr>
              <a:pPr marL="0" marR="0" lvl="0" indent="0" algn="r" defTabSz="912813" rtl="0" eaLnBrk="1" fontAlgn="base" latinLnBrk="0" hangingPunct="1">
                <a:lnSpc>
                  <a:spcPct val="100000"/>
                </a:lnSpc>
                <a:spcBef>
                  <a:spcPct val="0"/>
                </a:spcBef>
                <a:spcAft>
                  <a:spcPct val="0"/>
                </a:spcAft>
                <a:buClrTx/>
                <a:buSzTx/>
                <a:buFontTx/>
                <a:buNone/>
                <a:tabLst/>
                <a:defRPr/>
              </a:pPr>
              <a:t>‹#›</a:t>
            </a:fld>
            <a:endParaRPr kumimoji="0" lang="en-US" sz="1100" b="0" i="0" u="none" strike="noStrike" kern="1200" cap="none" spc="0" normalizeH="0" baseline="0" noProof="0" dirty="0">
              <a:ln>
                <a:noFill/>
              </a:ln>
              <a:solidFill>
                <a:srgbClr val="3333CC"/>
              </a:solidFill>
              <a:effectLst/>
              <a:uLnTx/>
              <a:uFillTx/>
              <a:latin typeface="Arial" pitchFamily="84" charset="0"/>
              <a:ea typeface="ＭＳ Ｐゴシック" pitchFamily="84" charset="-128"/>
              <a:cs typeface="ＭＳ Ｐゴシック" pitchFamily="84" charset="-128"/>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p:cSld name="9_Two Content">
    <p:spTree>
      <p:nvGrpSpPr>
        <p:cNvPr id="1" name=""/>
        <p:cNvGrpSpPr/>
        <p:nvPr/>
      </p:nvGrpSpPr>
      <p:grpSpPr>
        <a:xfrm>
          <a:off x="0" y="0"/>
          <a:ext cx="0" cy="0"/>
          <a:chOff x="0" y="0"/>
          <a:chExt cx="0" cy="0"/>
        </a:xfrm>
      </p:grpSpPr>
      <p:sp>
        <p:nvSpPr>
          <p:cNvPr id="7" name="Footer Placeholder 4"/>
          <p:cNvSpPr txBox="1">
            <a:spLocks/>
          </p:cNvSpPr>
          <p:nvPr/>
        </p:nvSpPr>
        <p:spPr>
          <a:xfrm rot="16200000">
            <a:off x="-2860675" y="3724275"/>
            <a:ext cx="5867400" cy="247650"/>
          </a:xfrm>
          <a:prstGeom prst="rect">
            <a:avLst/>
          </a:prstGeom>
        </p:spPr>
        <p:txBody>
          <a:bodyPr/>
          <a:lstStyle/>
          <a:p>
            <a:pPr algn="just" defTabSz="913972" fontAlgn="auto">
              <a:spcBef>
                <a:spcPts val="0"/>
              </a:spcBef>
              <a:spcAft>
                <a:spcPts val="0"/>
              </a:spcAft>
              <a:defRPr/>
            </a:pPr>
            <a:r>
              <a:rPr lang="en-US" sz="900" i="1" dirty="0">
                <a:solidFill>
                  <a:srgbClr val="000000">
                    <a:lumMod val="50000"/>
                  </a:srgbClr>
                </a:solidFill>
                <a:latin typeface="Arial" pitchFamily="84" charset="0"/>
                <a:ea typeface="ＭＳ Ｐゴシック" pitchFamily="84" charset="-128"/>
                <a:cs typeface="ＭＳ Ｐゴシック" pitchFamily="84" charset="-128"/>
              </a:rPr>
              <a:t>February 25, 2013  CSC Planning Workshop   	    J. Hauser	    UCLA</a:t>
            </a:r>
          </a:p>
        </p:txBody>
      </p:sp>
      <p:pic>
        <p:nvPicPr>
          <p:cNvPr id="8" name="Picture 6"/>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0" y="1"/>
            <a:ext cx="990600" cy="868679"/>
          </a:xfrm>
          <a:prstGeom prst="rect">
            <a:avLst/>
          </a:prstGeom>
          <a:noFill/>
          <a:ln w="9525" algn="ctr">
            <a:noFill/>
            <a:miter lim="800000"/>
            <a:headEnd/>
            <a:tailEnd/>
          </a:ln>
          <a:effectLst>
            <a:reflection blurRad="6350" stA="50000" endA="300" endPos="38500" dist="50800" dir="5400000" sy="-100000" algn="bl" rotWithShape="0"/>
          </a:effectLst>
        </p:spPr>
      </p:pic>
      <p:sp>
        <p:nvSpPr>
          <p:cNvPr id="2" name="Title 1"/>
          <p:cNvSpPr>
            <a:spLocks noGrp="1"/>
          </p:cNvSpPr>
          <p:nvPr>
            <p:ph type="title"/>
          </p:nvPr>
        </p:nvSpPr>
        <p:spPr>
          <a:xfrm>
            <a:off x="990600" y="0"/>
            <a:ext cx="8915400" cy="838200"/>
          </a:xfrm>
          <a:prstGeom prst="rect">
            <a:avLst/>
          </a:prstGeom>
        </p:spPr>
        <p:txBody>
          <a:bodyPr/>
          <a:lstStyle>
            <a:lvl1pPr>
              <a:defRPr sz="4000">
                <a:solidFill>
                  <a:schemeClr val="tx1"/>
                </a:solidFill>
                <a:effectLst>
                  <a:outerShdw blurRad="50800" dist="50800" dir="2700000" algn="tl" rotWithShape="0">
                    <a:srgbClr val="000000">
                      <a:alpha val="43137"/>
                    </a:srgbClr>
                  </a:outerShdw>
                  <a:reflection blurRad="6350" stA="55000" endA="300" endPos="45500" dir="5400000" sy="-100000" algn="bl" rotWithShape="0"/>
                </a:effectLst>
              </a:defRPr>
            </a:lvl1pPr>
          </a:lstStyle>
          <a:p>
            <a:r>
              <a:rPr lang="en-US"/>
              <a:t>Click to edit Master title style</a:t>
            </a:r>
            <a:endParaRPr lang="en-US" dirty="0"/>
          </a:p>
        </p:txBody>
      </p:sp>
      <p:sp>
        <p:nvSpPr>
          <p:cNvPr id="5" name="Content Placeholder 3"/>
          <p:cNvSpPr>
            <a:spLocks noGrp="1"/>
          </p:cNvSpPr>
          <p:nvPr>
            <p:ph sz="half" idx="2"/>
          </p:nvPr>
        </p:nvSpPr>
        <p:spPr>
          <a:xfrm>
            <a:off x="330200" y="990600"/>
            <a:ext cx="4457700" cy="5715000"/>
          </a:xfrm>
        </p:spPr>
        <p:txBody>
          <a:bodyPr>
            <a:normAutofit/>
          </a:bodyPr>
          <a:lstStyle>
            <a:lvl1pPr>
              <a:defRPr sz="2800"/>
            </a:lvl1pPr>
            <a:lvl2pPr>
              <a:defRPr sz="2400">
                <a:solidFill>
                  <a:srgbClr val="800000"/>
                </a:solidFill>
              </a:defRPr>
            </a:lvl2pPr>
            <a:lvl3pPr>
              <a:defRPr sz="2000">
                <a:solidFill>
                  <a:srgbClr val="00261C"/>
                </a:solidFill>
              </a:defRPr>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3"/>
          <p:cNvSpPr>
            <a:spLocks noGrp="1"/>
          </p:cNvSpPr>
          <p:nvPr>
            <p:ph sz="half" idx="11"/>
          </p:nvPr>
        </p:nvSpPr>
        <p:spPr>
          <a:xfrm>
            <a:off x="4953000" y="990600"/>
            <a:ext cx="4457700" cy="5715000"/>
          </a:xfrm>
        </p:spPr>
        <p:txBody>
          <a:bodyPr>
            <a:normAutofit/>
          </a:bodyPr>
          <a:lstStyle>
            <a:lvl1pPr>
              <a:defRPr sz="2800"/>
            </a:lvl1pPr>
            <a:lvl2pPr>
              <a:defRPr sz="2400">
                <a:solidFill>
                  <a:srgbClr val="800000"/>
                </a:solidFill>
              </a:defRPr>
            </a:lvl2pPr>
            <a:lvl3pPr>
              <a:defRPr sz="2000">
                <a:solidFill>
                  <a:srgbClr val="00261C"/>
                </a:solidFill>
              </a:defRPr>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Slide Number Placeholder 6"/>
          <p:cNvSpPr>
            <a:spLocks noGrp="1"/>
          </p:cNvSpPr>
          <p:nvPr>
            <p:ph type="sldNum" sz="quarter" idx="12"/>
          </p:nvPr>
        </p:nvSpPr>
        <p:spPr/>
        <p:txBody>
          <a:bodyPr/>
          <a:lstStyle>
            <a:lvl1pPr>
              <a:defRPr>
                <a:solidFill>
                  <a:srgbClr val="000000"/>
                </a:solidFill>
                <a:latin typeface="Corbel"/>
              </a:defRPr>
            </a:lvl1pPr>
          </a:lstStyle>
          <a:p>
            <a:pPr>
              <a:defRPr/>
            </a:pPr>
            <a:fld id="{C2F86557-B369-48F2-8020-C1F994B8304C}" type="slidenum">
              <a:rPr lang="en-US" smtClean="0">
                <a:solidFill>
                  <a:srgbClr val="3333CC"/>
                </a:solidFill>
              </a:rPr>
              <a:pPr>
                <a:defRPr/>
              </a:pPr>
              <a:t>‹#›</a:t>
            </a:fld>
            <a:endParaRPr lang="en-US" dirty="0">
              <a:solidFill>
                <a:srgbClr val="3333CC"/>
              </a:solidFill>
            </a:endParaRPr>
          </a:p>
        </p:txBody>
      </p:sp>
      <p:sp>
        <p:nvSpPr>
          <p:cNvPr id="10" name="Slide Number Placeholder 22"/>
          <p:cNvSpPr txBox="1">
            <a:spLocks/>
          </p:cNvSpPr>
          <p:nvPr/>
        </p:nvSpPr>
        <p:spPr>
          <a:xfrm>
            <a:off x="9245600" y="6492875"/>
            <a:ext cx="660400" cy="365125"/>
          </a:xfrm>
          <a:prstGeom prst="rect">
            <a:avLst/>
          </a:prstGeom>
        </p:spPr>
        <p:txBody>
          <a:bodyPr vert="horz" lIns="91407" tIns="45704" rIns="91407" bIns="45704" anchor="b"/>
          <a:lstStyle>
            <a:lvl1pPr>
              <a:defRPr/>
            </a:lvl1pPr>
          </a:lstStyle>
          <a:p>
            <a:pPr marL="0" marR="0" lvl="0" indent="0" algn="r" defTabSz="912813" rtl="0" eaLnBrk="1" fontAlgn="base" latinLnBrk="0" hangingPunct="1">
              <a:lnSpc>
                <a:spcPct val="100000"/>
              </a:lnSpc>
              <a:spcBef>
                <a:spcPct val="0"/>
              </a:spcBef>
              <a:spcAft>
                <a:spcPct val="0"/>
              </a:spcAft>
              <a:buClrTx/>
              <a:buSzTx/>
              <a:buFontTx/>
              <a:buNone/>
              <a:tabLst/>
              <a:defRPr/>
            </a:pPr>
            <a:fld id="{C2361B80-7FDC-4C61-82D3-9CAEF404214D}" type="slidenum">
              <a:rPr kumimoji="0" lang="en-US" sz="1100" b="0" i="0" u="none" strike="noStrike" kern="1200" cap="none" spc="0" normalizeH="0" baseline="0" noProof="0" smtClean="0">
                <a:ln>
                  <a:noFill/>
                </a:ln>
                <a:solidFill>
                  <a:srgbClr val="3333CC"/>
                </a:solidFill>
                <a:effectLst/>
                <a:uLnTx/>
                <a:uFillTx/>
                <a:latin typeface="Arial" pitchFamily="84" charset="0"/>
                <a:ea typeface="ＭＳ Ｐゴシック" pitchFamily="84" charset="-128"/>
                <a:cs typeface="ＭＳ Ｐゴシック" pitchFamily="84" charset="-128"/>
              </a:rPr>
              <a:pPr marL="0" marR="0" lvl="0" indent="0" algn="r" defTabSz="912813" rtl="0" eaLnBrk="1" fontAlgn="base" latinLnBrk="0" hangingPunct="1">
                <a:lnSpc>
                  <a:spcPct val="100000"/>
                </a:lnSpc>
                <a:spcBef>
                  <a:spcPct val="0"/>
                </a:spcBef>
                <a:spcAft>
                  <a:spcPct val="0"/>
                </a:spcAft>
                <a:buClrTx/>
                <a:buSzTx/>
                <a:buFontTx/>
                <a:buNone/>
                <a:tabLst/>
                <a:defRPr/>
              </a:pPr>
              <a:t>‹#›</a:t>
            </a:fld>
            <a:endParaRPr kumimoji="0" lang="en-US" sz="1100" b="0" i="0" u="none" strike="noStrike" kern="1200" cap="none" spc="0" normalizeH="0" baseline="0" noProof="0" dirty="0">
              <a:ln>
                <a:noFill/>
              </a:ln>
              <a:solidFill>
                <a:srgbClr val="3333CC"/>
              </a:solidFill>
              <a:effectLst/>
              <a:uLnTx/>
              <a:uFillTx/>
              <a:latin typeface="Arial" pitchFamily="84" charset="0"/>
              <a:ea typeface="ＭＳ Ｐゴシック" pitchFamily="84" charset="-128"/>
              <a:cs typeface="ＭＳ Ｐゴシック" pitchFamily="84" charset="-128"/>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0_Two Content">
    <p:spTree>
      <p:nvGrpSpPr>
        <p:cNvPr id="1" name=""/>
        <p:cNvGrpSpPr/>
        <p:nvPr/>
      </p:nvGrpSpPr>
      <p:grpSpPr>
        <a:xfrm>
          <a:off x="0" y="0"/>
          <a:ext cx="0" cy="0"/>
          <a:chOff x="0" y="0"/>
          <a:chExt cx="0" cy="0"/>
        </a:xfrm>
      </p:grpSpPr>
      <p:sp>
        <p:nvSpPr>
          <p:cNvPr id="4" name="Footer Placeholder 4"/>
          <p:cNvSpPr txBox="1">
            <a:spLocks/>
          </p:cNvSpPr>
          <p:nvPr/>
        </p:nvSpPr>
        <p:spPr>
          <a:xfrm rot="16200000">
            <a:off x="-2860675" y="3724275"/>
            <a:ext cx="5867400" cy="247650"/>
          </a:xfrm>
          <a:prstGeom prst="rect">
            <a:avLst/>
          </a:prstGeom>
        </p:spPr>
        <p:txBody>
          <a:bodyPr/>
          <a:lstStyle/>
          <a:p>
            <a:pPr algn="just" defTabSz="913972" fontAlgn="auto">
              <a:spcBef>
                <a:spcPts val="0"/>
              </a:spcBef>
              <a:spcAft>
                <a:spcPts val="0"/>
              </a:spcAft>
              <a:defRPr/>
            </a:pPr>
            <a:r>
              <a:rPr lang="en-US" sz="900" i="1" dirty="0">
                <a:solidFill>
                  <a:srgbClr val="000000">
                    <a:lumMod val="50000"/>
                  </a:srgbClr>
                </a:solidFill>
                <a:latin typeface="Arial" pitchFamily="84" charset="0"/>
                <a:ea typeface="ＭＳ Ｐゴシック" pitchFamily="84" charset="-128"/>
                <a:cs typeface="ＭＳ Ｐゴシック" pitchFamily="84" charset="-128"/>
              </a:rPr>
              <a:t>February 25, 2013  CSC Planning Workshop       J. Hauser	    UCLA</a:t>
            </a:r>
          </a:p>
        </p:txBody>
      </p:sp>
      <p:pic>
        <p:nvPicPr>
          <p:cNvPr id="6" name="Picture 6"/>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0" y="1"/>
            <a:ext cx="990600" cy="868679"/>
          </a:xfrm>
          <a:prstGeom prst="rect">
            <a:avLst/>
          </a:prstGeom>
          <a:noFill/>
          <a:ln w="9525" algn="ctr">
            <a:noFill/>
            <a:miter lim="800000"/>
            <a:headEnd/>
            <a:tailEnd/>
          </a:ln>
          <a:effectLst>
            <a:reflection blurRad="6350" stA="50000" endA="300" endPos="38500" dist="50800" dir="5400000" sy="-100000" algn="bl" rotWithShape="0"/>
          </a:effectLst>
        </p:spPr>
      </p:pic>
      <p:sp>
        <p:nvSpPr>
          <p:cNvPr id="2" name="Title 1"/>
          <p:cNvSpPr>
            <a:spLocks noGrp="1"/>
          </p:cNvSpPr>
          <p:nvPr>
            <p:ph type="title"/>
          </p:nvPr>
        </p:nvSpPr>
        <p:spPr>
          <a:xfrm>
            <a:off x="990600" y="0"/>
            <a:ext cx="8915400" cy="838200"/>
          </a:xfrm>
          <a:prstGeom prst="rect">
            <a:avLst/>
          </a:prstGeom>
        </p:spPr>
        <p:txBody>
          <a:bodyPr/>
          <a:lstStyle>
            <a:lvl1pPr>
              <a:defRPr sz="4000">
                <a:solidFill>
                  <a:schemeClr val="tx1"/>
                </a:solidFill>
                <a:effectLst>
                  <a:outerShdw blurRad="50800" dist="50800" dir="2700000" algn="tl" rotWithShape="0">
                    <a:srgbClr val="000000">
                      <a:alpha val="43137"/>
                    </a:srgbClr>
                  </a:outerShdw>
                  <a:reflection blurRad="6350" stA="55000" endA="300" endPos="45500" dir="5400000" sy="-100000" algn="bl" rotWithShape="0"/>
                </a:effectLst>
              </a:defRPr>
            </a:lvl1pPr>
          </a:lstStyle>
          <a:p>
            <a:r>
              <a:rPr lang="en-US" dirty="0"/>
              <a:t>Click to edit Master title style</a:t>
            </a:r>
          </a:p>
        </p:txBody>
      </p:sp>
      <p:sp>
        <p:nvSpPr>
          <p:cNvPr id="5" name="Content Placeholder 3"/>
          <p:cNvSpPr>
            <a:spLocks noGrp="1"/>
          </p:cNvSpPr>
          <p:nvPr>
            <p:ph sz="half" idx="2"/>
          </p:nvPr>
        </p:nvSpPr>
        <p:spPr>
          <a:xfrm>
            <a:off x="495300" y="990600"/>
            <a:ext cx="9245600" cy="5715000"/>
          </a:xfrm>
        </p:spPr>
        <p:txBody>
          <a:bodyPr>
            <a:normAutofit/>
          </a:bodyPr>
          <a:lstStyle>
            <a:lvl1pPr>
              <a:defRPr sz="2800"/>
            </a:lvl1pPr>
            <a:lvl2pPr>
              <a:defRPr sz="2400">
                <a:solidFill>
                  <a:srgbClr val="800000"/>
                </a:solidFill>
              </a:defRPr>
            </a:lvl2pPr>
            <a:lvl3pPr>
              <a:defRPr sz="2000">
                <a:solidFill>
                  <a:srgbClr val="00261C"/>
                </a:solidFill>
              </a:defRPr>
            </a:lvl3pPr>
            <a:lvl4pPr>
              <a:defRPr sz="1800"/>
            </a:lvl4pPr>
            <a:lvl5pPr>
              <a:defRPr sz="18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p:cNvSpPr>
            <a:spLocks noGrp="1"/>
          </p:cNvSpPr>
          <p:nvPr>
            <p:ph type="sldNum" sz="quarter" idx="10"/>
          </p:nvPr>
        </p:nvSpPr>
        <p:spPr/>
        <p:txBody>
          <a:bodyPr/>
          <a:lstStyle>
            <a:lvl1pPr>
              <a:defRPr/>
            </a:lvl1pPr>
          </a:lstStyle>
          <a:p>
            <a:pPr>
              <a:defRPr/>
            </a:pPr>
            <a:fld id="{C803C66D-A07C-4273-A2E7-4CB829FF4B81}" type="slidenum">
              <a:rPr lang="en-US">
                <a:solidFill>
                  <a:srgbClr val="3333CC"/>
                </a:solidFill>
              </a:rPr>
              <a:pPr>
                <a:defRPr/>
              </a:pPr>
              <a:t>‹#›</a:t>
            </a:fld>
            <a:endParaRPr lang="en-US">
              <a:solidFill>
                <a:srgbClr val="3333CC"/>
              </a:solidFill>
            </a:endParaRPr>
          </a:p>
        </p:txBody>
      </p:sp>
      <p:sp>
        <p:nvSpPr>
          <p:cNvPr id="8" name="Slide Number Placeholder 22"/>
          <p:cNvSpPr txBox="1">
            <a:spLocks/>
          </p:cNvSpPr>
          <p:nvPr userDrawn="1"/>
        </p:nvSpPr>
        <p:spPr>
          <a:xfrm>
            <a:off x="9245600" y="6492877"/>
            <a:ext cx="660400" cy="365125"/>
          </a:xfrm>
          <a:prstGeom prst="rect">
            <a:avLst/>
          </a:prstGeom>
        </p:spPr>
        <p:txBody>
          <a:bodyPr vert="horz" lIns="91407" tIns="45704" rIns="91407" bIns="45704" anchor="b"/>
          <a:lstStyle>
            <a:lvl1pPr>
              <a:defRPr/>
            </a:lvl1pPr>
          </a:lstStyle>
          <a:p>
            <a:pPr marL="0" marR="0" lvl="0" indent="0" algn="r" defTabSz="912813" rtl="0" eaLnBrk="1" fontAlgn="base" latinLnBrk="0" hangingPunct="1">
              <a:lnSpc>
                <a:spcPct val="100000"/>
              </a:lnSpc>
              <a:spcBef>
                <a:spcPct val="0"/>
              </a:spcBef>
              <a:spcAft>
                <a:spcPct val="0"/>
              </a:spcAft>
              <a:buClrTx/>
              <a:buSzTx/>
              <a:buFontTx/>
              <a:buNone/>
              <a:tabLst/>
              <a:defRPr/>
            </a:pPr>
            <a:fld id="{C2361B80-7FDC-4C61-82D3-9CAEF404214D}" type="slidenum">
              <a:rPr kumimoji="0" lang="en-US" sz="1100" b="0" i="0" u="none" strike="noStrike" kern="1200" cap="none" spc="0" normalizeH="0" baseline="0" noProof="0" smtClean="0">
                <a:ln>
                  <a:noFill/>
                </a:ln>
                <a:solidFill>
                  <a:srgbClr val="3333CC"/>
                </a:solidFill>
                <a:effectLst/>
                <a:uLnTx/>
                <a:uFillTx/>
                <a:latin typeface="Arial" pitchFamily="84" charset="0"/>
                <a:ea typeface="ＭＳ Ｐゴシック" pitchFamily="84" charset="-128"/>
                <a:cs typeface="ＭＳ Ｐゴシック" pitchFamily="84" charset="-128"/>
              </a:rPr>
              <a:pPr marL="0" marR="0" lvl="0" indent="0" algn="r" defTabSz="912813" rtl="0" eaLnBrk="1" fontAlgn="base" latinLnBrk="0" hangingPunct="1">
                <a:lnSpc>
                  <a:spcPct val="100000"/>
                </a:lnSpc>
                <a:spcBef>
                  <a:spcPct val="0"/>
                </a:spcBef>
                <a:spcAft>
                  <a:spcPct val="0"/>
                </a:spcAft>
                <a:buClrTx/>
                <a:buSzTx/>
                <a:buFontTx/>
                <a:buNone/>
                <a:tabLst/>
                <a:defRPr/>
              </a:pPr>
              <a:t>‹#›</a:t>
            </a:fld>
            <a:endParaRPr kumimoji="0" lang="en-US" sz="1100" b="0" i="0" u="none" strike="noStrike" kern="1200" cap="none" spc="0" normalizeH="0" baseline="0" noProof="0" dirty="0">
              <a:ln>
                <a:noFill/>
              </a:ln>
              <a:solidFill>
                <a:srgbClr val="3333CC"/>
              </a:solidFill>
              <a:effectLst/>
              <a:uLnTx/>
              <a:uFillTx/>
              <a:latin typeface="Arial" pitchFamily="84" charset="0"/>
              <a:ea typeface="ＭＳ Ｐゴシック" pitchFamily="84" charset="-128"/>
              <a:cs typeface="ＭＳ Ｐゴシック" pitchFamily="84" charset="-128"/>
            </a:endParaRPr>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13" Type="http://schemas.openxmlformats.org/officeDocument/2006/relationships/theme" Target="../theme/theme2.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slideLayout" Target="../slideLayouts/slideLayout2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slideLayout" Target="../slideLayouts/slideLayout35.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2" Type="http://schemas.openxmlformats.org/officeDocument/2006/relationships/slideLayout" Target="../slideLayouts/slideLayout24.xml"/><Relationship Id="rId16" Type="http://schemas.openxmlformats.org/officeDocument/2006/relationships/image" Target="../media/image4.png"/><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theme" Target="../theme/theme3.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slideLayout" Target="../slideLayouts/slideLayout36.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slideLayout" Target="../slideLayouts/slideLayout49.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6" Type="http://schemas.openxmlformats.org/officeDocument/2006/relationships/image" Target="../media/image4.png"/><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5" Type="http://schemas.openxmlformats.org/officeDocument/2006/relationships/theme" Target="../theme/theme4.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 Id="rId14" Type="http://schemas.openxmlformats.org/officeDocument/2006/relationships/slideLayout" Target="../slideLayouts/slideLayout50.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8.xml"/><Relationship Id="rId13" Type="http://schemas.openxmlformats.org/officeDocument/2006/relationships/slideLayout" Target="../slideLayouts/slideLayout63.xml"/><Relationship Id="rId3" Type="http://schemas.openxmlformats.org/officeDocument/2006/relationships/slideLayout" Target="../slideLayouts/slideLayout53.xml"/><Relationship Id="rId7" Type="http://schemas.openxmlformats.org/officeDocument/2006/relationships/slideLayout" Target="../slideLayouts/slideLayout57.xml"/><Relationship Id="rId12" Type="http://schemas.openxmlformats.org/officeDocument/2006/relationships/slideLayout" Target="../slideLayouts/slideLayout62.xml"/><Relationship Id="rId17" Type="http://schemas.openxmlformats.org/officeDocument/2006/relationships/image" Target="../media/image2.png"/><Relationship Id="rId2" Type="http://schemas.openxmlformats.org/officeDocument/2006/relationships/slideLayout" Target="../slideLayouts/slideLayout52.xml"/><Relationship Id="rId16" Type="http://schemas.openxmlformats.org/officeDocument/2006/relationships/image" Target="../media/image1.jpeg"/><Relationship Id="rId1" Type="http://schemas.openxmlformats.org/officeDocument/2006/relationships/slideLayout" Target="../slideLayouts/slideLayout51.xml"/><Relationship Id="rId6" Type="http://schemas.openxmlformats.org/officeDocument/2006/relationships/slideLayout" Target="../slideLayouts/slideLayout56.xml"/><Relationship Id="rId11" Type="http://schemas.openxmlformats.org/officeDocument/2006/relationships/slideLayout" Target="../slideLayouts/slideLayout61.xml"/><Relationship Id="rId5" Type="http://schemas.openxmlformats.org/officeDocument/2006/relationships/slideLayout" Target="../slideLayouts/slideLayout55.xml"/><Relationship Id="rId15" Type="http://schemas.openxmlformats.org/officeDocument/2006/relationships/theme" Target="../theme/theme5.xml"/><Relationship Id="rId10" Type="http://schemas.openxmlformats.org/officeDocument/2006/relationships/slideLayout" Target="../slideLayouts/slideLayout60.xml"/><Relationship Id="rId4" Type="http://schemas.openxmlformats.org/officeDocument/2006/relationships/slideLayout" Target="../slideLayouts/slideLayout54.xml"/><Relationship Id="rId9" Type="http://schemas.openxmlformats.org/officeDocument/2006/relationships/slideLayout" Target="../slideLayouts/slideLayout59.xml"/><Relationship Id="rId14" Type="http://schemas.openxmlformats.org/officeDocument/2006/relationships/slideLayout" Target="../slideLayouts/slideLayout64.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72.xml"/><Relationship Id="rId3" Type="http://schemas.openxmlformats.org/officeDocument/2006/relationships/slideLayout" Target="../slideLayouts/slideLayout67.xml"/><Relationship Id="rId7" Type="http://schemas.openxmlformats.org/officeDocument/2006/relationships/slideLayout" Target="../slideLayouts/slideLayout71.xml"/><Relationship Id="rId12" Type="http://schemas.openxmlformats.org/officeDocument/2006/relationships/theme" Target="../theme/theme6.xml"/><Relationship Id="rId2" Type="http://schemas.openxmlformats.org/officeDocument/2006/relationships/slideLayout" Target="../slideLayouts/slideLayout66.xml"/><Relationship Id="rId1" Type="http://schemas.openxmlformats.org/officeDocument/2006/relationships/slideLayout" Target="../slideLayouts/slideLayout65.xml"/><Relationship Id="rId6" Type="http://schemas.openxmlformats.org/officeDocument/2006/relationships/slideLayout" Target="../slideLayouts/slideLayout70.xml"/><Relationship Id="rId11" Type="http://schemas.openxmlformats.org/officeDocument/2006/relationships/slideLayout" Target="../slideLayouts/slideLayout75.xml"/><Relationship Id="rId5" Type="http://schemas.openxmlformats.org/officeDocument/2006/relationships/slideLayout" Target="../slideLayouts/slideLayout69.xml"/><Relationship Id="rId10" Type="http://schemas.openxmlformats.org/officeDocument/2006/relationships/slideLayout" Target="../slideLayouts/slideLayout74.xml"/><Relationship Id="rId4" Type="http://schemas.openxmlformats.org/officeDocument/2006/relationships/slideLayout" Target="../slideLayouts/slideLayout68.xml"/><Relationship Id="rId9" Type="http://schemas.openxmlformats.org/officeDocument/2006/relationships/slideLayout" Target="../slideLayouts/slideLayout73.xml"/></Relationships>
</file>

<file path=ppt/slideMasters/_rels/slideMaster7.xml.rels><?xml version="1.0" encoding="UTF-8" standalone="yes"?>
<Relationships xmlns="http://schemas.openxmlformats.org/package/2006/relationships"><Relationship Id="rId8" Type="http://schemas.openxmlformats.org/officeDocument/2006/relationships/theme" Target="../theme/theme7.xml"/><Relationship Id="rId3" Type="http://schemas.openxmlformats.org/officeDocument/2006/relationships/slideLayout" Target="../slideLayouts/slideLayout78.xml"/><Relationship Id="rId7" Type="http://schemas.openxmlformats.org/officeDocument/2006/relationships/slideLayout" Target="../slideLayouts/slideLayout82.xml"/><Relationship Id="rId2" Type="http://schemas.openxmlformats.org/officeDocument/2006/relationships/slideLayout" Target="../slideLayouts/slideLayout77.xml"/><Relationship Id="rId1" Type="http://schemas.openxmlformats.org/officeDocument/2006/relationships/slideLayout" Target="../slideLayouts/slideLayout76.xml"/><Relationship Id="rId6" Type="http://schemas.openxmlformats.org/officeDocument/2006/relationships/slideLayout" Target="../slideLayouts/slideLayout81.xml"/><Relationship Id="rId5" Type="http://schemas.openxmlformats.org/officeDocument/2006/relationships/slideLayout" Target="../slideLayouts/slideLayout80.xml"/><Relationship Id="rId4" Type="http://schemas.openxmlformats.org/officeDocument/2006/relationships/slideLayout" Target="../slideLayouts/slideLayout79.xml"/><Relationship Id="rId9"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66051" y="125760"/>
            <a:ext cx="8044648"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95300" y="1600203"/>
            <a:ext cx="8915400" cy="4525963"/>
          </a:xfrm>
          <a:prstGeom prst="rect">
            <a:avLst/>
          </a:prstGeom>
        </p:spPr>
        <p:txBody>
          <a:bodyPr vert="horz" lIns="91440" tIns="45720" rIns="91440" bIns="45720" rtlCol="0">
            <a:normAutofit/>
          </a:body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endParaRPr lang="it-IT" noProof="0" dirty="0"/>
          </a:p>
        </p:txBody>
      </p:sp>
      <p:sp>
        <p:nvSpPr>
          <p:cNvPr id="4" name="Date Placeholder 3"/>
          <p:cNvSpPr>
            <a:spLocks noGrp="1"/>
          </p:cNvSpPr>
          <p:nvPr>
            <p:ph type="dt" sz="half" idx="2"/>
          </p:nvPr>
        </p:nvSpPr>
        <p:spPr>
          <a:xfrm>
            <a:off x="495300" y="6356353"/>
            <a:ext cx="2311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3384550" y="6356353"/>
            <a:ext cx="3136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2018 NCP School</a:t>
            </a:r>
            <a:endParaRPr lang="en-US" dirty="0"/>
          </a:p>
        </p:txBody>
      </p:sp>
      <p:sp>
        <p:nvSpPr>
          <p:cNvPr id="6" name="Slide Number Placeholder 5"/>
          <p:cNvSpPr>
            <a:spLocks noGrp="1"/>
          </p:cNvSpPr>
          <p:nvPr>
            <p:ph type="sldNum" sz="quarter" idx="4"/>
          </p:nvPr>
        </p:nvSpPr>
        <p:spPr>
          <a:xfrm>
            <a:off x="7099300" y="6356353"/>
            <a:ext cx="2311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C2F86557-B369-48F2-8020-C1F994B8304C}" type="slidenum">
              <a:rPr lang="en-US" smtClean="0">
                <a:solidFill>
                  <a:srgbClr val="3333CC"/>
                </a:solidFill>
              </a:rPr>
              <a:pPr>
                <a:defRPr/>
              </a:pPr>
              <a:t>‹#›</a:t>
            </a:fld>
            <a:endParaRPr lang="en-US" dirty="0">
              <a:solidFill>
                <a:srgbClr val="3333CC"/>
              </a:solidFill>
            </a:endParaRPr>
          </a:p>
        </p:txBody>
      </p:sp>
      <p:pic>
        <p:nvPicPr>
          <p:cNvPr id="10" name="Picture 9"/>
          <p:cNvPicPr>
            <a:picLocks noChangeAspect="1"/>
          </p:cNvPicPr>
          <p:nvPr/>
        </p:nvPicPr>
        <p:blipFill rotWithShape="1">
          <a:blip r:embed="rId12" cstate="print">
            <a:alphaModFix amt="27000"/>
            <a:extLst>
              <a:ext uri="{28A0092B-C50C-407E-A947-70E740481C1C}">
                <a14:useLocalDpi xmlns:a14="http://schemas.microsoft.com/office/drawing/2010/main"/>
              </a:ext>
            </a:extLst>
          </a:blip>
          <a:srcRect/>
          <a:stretch/>
        </p:blipFill>
        <p:spPr>
          <a:xfrm>
            <a:off x="1364601" y="-6198"/>
            <a:ext cx="8543925" cy="1189958"/>
          </a:xfrm>
          <a:prstGeom prst="rect">
            <a:avLst/>
          </a:prstGeom>
        </p:spPr>
      </p:pic>
      <p:pic>
        <p:nvPicPr>
          <p:cNvPr id="8" name="Picture 7"/>
          <p:cNvPicPr>
            <a:picLocks noChangeAspect="1"/>
          </p:cNvPicPr>
          <p:nvPr/>
        </p:nvPicPr>
        <p:blipFill>
          <a:blip r:embed="rId13"/>
          <a:stretch>
            <a:fillRect/>
          </a:stretch>
        </p:blipFill>
        <p:spPr>
          <a:xfrm>
            <a:off x="33871" y="-46434"/>
            <a:ext cx="1330730" cy="1257474"/>
          </a:xfrm>
          <a:prstGeom prst="rect">
            <a:avLst/>
          </a:prstGeom>
        </p:spPr>
      </p:pic>
    </p:spTree>
    <p:extLst>
      <p:ext uri="{BB962C8B-B14F-4D97-AF65-F5344CB8AC3E}">
        <p14:creationId xmlns:p14="http://schemas.microsoft.com/office/powerpoint/2010/main" val="4149680660"/>
      </p:ext>
    </p:extLst>
  </p:cSld>
  <p:clrMap bg1="lt1" tx1="dk1" bg2="lt2" tx2="dk2" accent1="accent1" accent2="accent2" accent3="accent3" accent4="accent4" accent5="accent5" accent6="accent6" hlink="hlink" folHlink="folHlink"/>
  <p:sldLayoutIdLst>
    <p:sldLayoutId id="2147484010" r:id="rId1"/>
    <p:sldLayoutId id="2147484011" r:id="rId2"/>
    <p:sldLayoutId id="2147484012" r:id="rId3"/>
    <p:sldLayoutId id="2147484013" r:id="rId4"/>
    <p:sldLayoutId id="2147484014" r:id="rId5"/>
    <p:sldLayoutId id="2147483989" r:id="rId6"/>
    <p:sldLayoutId id="2147483991" r:id="rId7"/>
    <p:sldLayoutId id="2147483993" r:id="rId8"/>
    <p:sldLayoutId id="2147483999" r:id="rId9"/>
    <p:sldLayoutId id="2147484000" r:id="rId10"/>
  </p:sldLayoutIdLst>
  <p:hf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24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0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18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5300" y="274638"/>
            <a:ext cx="89154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95300" y="1600206"/>
            <a:ext cx="89154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95300" y="6356356"/>
            <a:ext cx="2311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2813"/>
            <a:endParaRPr lang="en-US">
              <a:solidFill>
                <a:prstClr val="black">
                  <a:tint val="75000"/>
                </a:prstClr>
              </a:solidFill>
              <a:latin typeface="Arial" pitchFamily="84" charset="0"/>
              <a:ea typeface="ＭＳ Ｐゴシック" pitchFamily="84" charset="-128"/>
              <a:cs typeface="ＭＳ Ｐゴシック" pitchFamily="84" charset="-128"/>
            </a:endParaRPr>
          </a:p>
        </p:txBody>
      </p:sp>
      <p:sp>
        <p:nvSpPr>
          <p:cNvPr id="5" name="Footer Placeholder 4"/>
          <p:cNvSpPr>
            <a:spLocks noGrp="1"/>
          </p:cNvSpPr>
          <p:nvPr>
            <p:ph type="ftr" sz="quarter" idx="3"/>
          </p:nvPr>
        </p:nvSpPr>
        <p:spPr>
          <a:xfrm>
            <a:off x="3384550" y="6356356"/>
            <a:ext cx="3136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2813"/>
            <a:r>
              <a:rPr lang="en-US">
                <a:solidFill>
                  <a:prstClr val="black">
                    <a:tint val="75000"/>
                  </a:prstClr>
                </a:solidFill>
                <a:latin typeface="Arial" pitchFamily="84" charset="0"/>
                <a:ea typeface="ＭＳ Ｐゴシック" pitchFamily="84" charset="-128"/>
                <a:cs typeface="ＭＳ Ｐゴシック" pitchFamily="84" charset="-128"/>
              </a:rPr>
              <a:t>2018 NCP School</a:t>
            </a:r>
          </a:p>
        </p:txBody>
      </p:sp>
      <p:sp>
        <p:nvSpPr>
          <p:cNvPr id="6" name="Slide Number Placeholder 5"/>
          <p:cNvSpPr>
            <a:spLocks noGrp="1"/>
          </p:cNvSpPr>
          <p:nvPr>
            <p:ph type="sldNum" sz="quarter" idx="4"/>
          </p:nvPr>
        </p:nvSpPr>
        <p:spPr>
          <a:xfrm>
            <a:off x="7099300" y="6356356"/>
            <a:ext cx="2311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2813"/>
            <a:fld id="{EA428556-150F-5648-9AC1-517B2C1D5CBA}" type="slidenum">
              <a:rPr lang="en-US" smtClean="0">
                <a:solidFill>
                  <a:prstClr val="black">
                    <a:tint val="75000"/>
                  </a:prstClr>
                </a:solidFill>
                <a:latin typeface="Arial" pitchFamily="84" charset="0"/>
                <a:ea typeface="ＭＳ Ｐゴシック" pitchFamily="84" charset="-128"/>
                <a:cs typeface="ＭＳ Ｐゴシック" pitchFamily="84" charset="-128"/>
              </a:rPr>
              <a:pPr defTabSz="912813"/>
              <a:t>‹#›</a:t>
            </a:fld>
            <a:endParaRPr lang="en-US">
              <a:solidFill>
                <a:prstClr val="black">
                  <a:tint val="75000"/>
                </a:prstClr>
              </a:solidFill>
              <a:latin typeface="Arial" pitchFamily="84" charset="0"/>
              <a:ea typeface="ＭＳ Ｐゴシック" pitchFamily="84" charset="-128"/>
              <a:cs typeface="ＭＳ Ｐゴシック" pitchFamily="84" charset="-128"/>
            </a:endParaRPr>
          </a:p>
        </p:txBody>
      </p:sp>
    </p:spTree>
    <p:extLst>
      <p:ext uri="{BB962C8B-B14F-4D97-AF65-F5344CB8AC3E}">
        <p14:creationId xmlns:p14="http://schemas.microsoft.com/office/powerpoint/2010/main" val="1924808005"/>
      </p:ext>
    </p:extLst>
  </p:cSld>
  <p:clrMap bg1="lt1" tx1="dk1" bg2="lt2" tx2="dk2" accent1="accent1" accent2="accent2" accent3="accent3" accent4="accent4" accent5="accent5" accent6="accent6" hlink="hlink" folHlink="folHlink"/>
  <p:sldLayoutIdLst>
    <p:sldLayoutId id="2147484016" r:id="rId1"/>
    <p:sldLayoutId id="2147484017" r:id="rId2"/>
    <p:sldLayoutId id="2147484018" r:id="rId3"/>
    <p:sldLayoutId id="2147484019" r:id="rId4"/>
    <p:sldLayoutId id="2147484020" r:id="rId5"/>
    <p:sldLayoutId id="2147484021" r:id="rId6"/>
    <p:sldLayoutId id="2147484022" r:id="rId7"/>
    <p:sldLayoutId id="2147484023" r:id="rId8"/>
    <p:sldLayoutId id="2147484024" r:id="rId9"/>
    <p:sldLayoutId id="2147484025" r:id="rId10"/>
    <p:sldLayoutId id="2147484026" r:id="rId11"/>
    <p:sldLayoutId id="2147484050" r:id="rId12"/>
  </p:sldLayoutIdLst>
  <p:hf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95300" y="63500"/>
            <a:ext cx="8915400" cy="8445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2051" name="Text Placeholder 2"/>
          <p:cNvSpPr>
            <a:spLocks noGrp="1"/>
          </p:cNvSpPr>
          <p:nvPr>
            <p:ph type="body" idx="1"/>
          </p:nvPr>
        </p:nvSpPr>
        <p:spPr bwMode="auto">
          <a:xfrm>
            <a:off x="495300" y="1600203"/>
            <a:ext cx="8915400" cy="4525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3"/>
          </p:nvPr>
        </p:nvSpPr>
        <p:spPr>
          <a:xfrm rot="16200000">
            <a:off x="-1671505" y="3239163"/>
            <a:ext cx="3759200" cy="395552"/>
          </a:xfrm>
          <a:prstGeom prst="rect">
            <a:avLst/>
          </a:prstGeom>
        </p:spPr>
        <p:txBody>
          <a:bodyPr vert="horz" lIns="91440" tIns="45720" rIns="91440" bIns="45720" rtlCol="0" anchor="ctr"/>
          <a:lstStyle>
            <a:lvl1pPr algn="ctr">
              <a:defRPr sz="1050">
                <a:solidFill>
                  <a:schemeClr val="tx1">
                    <a:tint val="75000"/>
                  </a:schemeClr>
                </a:solidFill>
                <a:latin typeface="Arial" pitchFamily="34" charset="0"/>
                <a:ea typeface="+mn-ea"/>
                <a:cs typeface="+mn-cs"/>
              </a:defRPr>
            </a:lvl1pPr>
          </a:lstStyle>
          <a:p>
            <a:r>
              <a:rPr lang="en-US"/>
              <a:t>2018 NCP School</a:t>
            </a:r>
            <a:endParaRPr lang="en-US" dirty="0"/>
          </a:p>
        </p:txBody>
      </p:sp>
      <p:sp>
        <p:nvSpPr>
          <p:cNvPr id="6" name="Slide Number Placeholder 5"/>
          <p:cNvSpPr>
            <a:spLocks noGrp="1"/>
          </p:cNvSpPr>
          <p:nvPr>
            <p:ph type="sldNum" sz="quarter" idx="4"/>
          </p:nvPr>
        </p:nvSpPr>
        <p:spPr>
          <a:xfrm>
            <a:off x="7099300" y="6356353"/>
            <a:ext cx="23114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pPr>
              <a:defRPr/>
            </a:pPr>
            <a:fld id="{C2F86557-B369-48F2-8020-C1F994B8304C}" type="slidenum">
              <a:rPr lang="en-US" smtClean="0">
                <a:solidFill>
                  <a:srgbClr val="3333CC"/>
                </a:solidFill>
              </a:rPr>
              <a:pPr>
                <a:defRPr/>
              </a:pPr>
              <a:t>‹#›</a:t>
            </a:fld>
            <a:endParaRPr lang="en-US" dirty="0">
              <a:solidFill>
                <a:srgbClr val="3333CC"/>
              </a:solidFill>
            </a:endParaRPr>
          </a:p>
        </p:txBody>
      </p:sp>
      <p:pic>
        <p:nvPicPr>
          <p:cNvPr id="2055" name="Picture 8"/>
          <p:cNvPicPr>
            <a:picLocks noChangeAspect="1" noChangeArrowheads="1"/>
          </p:cNvPicPr>
          <p:nvPr/>
        </p:nvPicPr>
        <p:blipFill>
          <a:blip r:embed="rId16" cstate="print">
            <a:extLst>
              <a:ext uri="{28A0092B-C50C-407E-A947-70E740481C1C}">
                <a14:useLocalDpi xmlns:a14="http://schemas.microsoft.com/office/drawing/2010/main"/>
              </a:ext>
            </a:extLst>
          </a:blip>
          <a:srcRect/>
          <a:stretch>
            <a:fillRect/>
          </a:stretch>
        </p:blipFill>
        <p:spPr bwMode="auto">
          <a:xfrm>
            <a:off x="8776099" y="6350"/>
            <a:ext cx="1129903" cy="9731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036" r:id="rId1"/>
    <p:sldLayoutId id="2147484037" r:id="rId2"/>
    <p:sldLayoutId id="2147484038" r:id="rId3"/>
    <p:sldLayoutId id="2147484039" r:id="rId4"/>
    <p:sldLayoutId id="2147484040" r:id="rId5"/>
    <p:sldLayoutId id="2147484041" r:id="rId6"/>
    <p:sldLayoutId id="2147484042" r:id="rId7"/>
    <p:sldLayoutId id="2147484043" r:id="rId8"/>
    <p:sldLayoutId id="2147484044" r:id="rId9"/>
    <p:sldLayoutId id="2147484045" r:id="rId10"/>
    <p:sldLayoutId id="2147484046" r:id="rId11"/>
    <p:sldLayoutId id="2147484047" r:id="rId12"/>
    <p:sldLayoutId id="2147484048" r:id="rId13"/>
    <p:sldLayoutId id="2147484049" r:id="rId14"/>
  </p:sldLayoutIdLst>
  <p:hf hdr="0" dt="0"/>
  <p:txStyles>
    <p:titleStyle>
      <a:lvl1pPr algn="ctr" defTabSz="457200" rtl="0" eaLnBrk="1" fontAlgn="base" hangingPunct="1">
        <a:spcBef>
          <a:spcPct val="0"/>
        </a:spcBef>
        <a:spcAft>
          <a:spcPct val="0"/>
        </a:spcAft>
        <a:defRPr sz="4400" kern="1200">
          <a:solidFill>
            <a:schemeClr val="tx1"/>
          </a:solidFill>
          <a:latin typeface="+mj-lt"/>
          <a:ea typeface="ＭＳ Ｐゴシック" charset="0"/>
          <a:cs typeface="ＭＳ Ｐゴシック" charset="0"/>
        </a:defRPr>
      </a:lvl1pPr>
      <a:lvl2pPr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2pPr>
      <a:lvl3pPr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3pPr>
      <a:lvl4pPr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4pPr>
      <a:lvl5pPr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5pPr>
      <a:lvl6pPr marL="4572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eaLnBrk="1" fontAlgn="base" hangingPunct="1">
        <a:spcBef>
          <a:spcPct val="20000"/>
        </a:spcBef>
        <a:spcAft>
          <a:spcPct val="0"/>
        </a:spcAft>
        <a:buFont typeface="Arial" charset="0"/>
        <a:buChar char="•"/>
        <a:defRPr sz="3200" kern="1200">
          <a:solidFill>
            <a:schemeClr val="tx1"/>
          </a:solidFill>
          <a:latin typeface="+mn-lt"/>
          <a:ea typeface="ＭＳ Ｐゴシック" charset="0"/>
          <a:cs typeface="ＭＳ Ｐゴシック" charset="0"/>
        </a:defRPr>
      </a:lvl1pPr>
      <a:lvl2pPr marL="742950" indent="-285750" algn="l" defTabSz="457200" rtl="0" eaLnBrk="1" fontAlgn="base" hangingPunct="1">
        <a:spcBef>
          <a:spcPct val="20000"/>
        </a:spcBef>
        <a:spcAft>
          <a:spcPct val="0"/>
        </a:spcAft>
        <a:buFont typeface="Arial" charset="0"/>
        <a:buChar char="–"/>
        <a:defRPr sz="2800" kern="1200">
          <a:solidFill>
            <a:schemeClr val="tx1"/>
          </a:solidFill>
          <a:latin typeface="+mn-lt"/>
          <a:ea typeface="ＭＳ Ｐゴシック" charset="0"/>
          <a:cs typeface="ＭＳ Ｐゴシック" charset="0"/>
        </a:defRPr>
      </a:lvl2pPr>
      <a:lvl3pPr marL="1143000" indent="-228600" algn="l" defTabSz="457200" rtl="0" eaLnBrk="1" fontAlgn="base" hangingPunct="1">
        <a:spcBef>
          <a:spcPct val="20000"/>
        </a:spcBef>
        <a:spcAft>
          <a:spcPct val="0"/>
        </a:spcAft>
        <a:buFont typeface="Arial" charset="0"/>
        <a:buChar char="•"/>
        <a:defRPr sz="2400" kern="1200">
          <a:solidFill>
            <a:schemeClr val="tx1"/>
          </a:solidFill>
          <a:latin typeface="+mn-lt"/>
          <a:ea typeface="ＭＳ Ｐゴシック" charset="0"/>
          <a:cs typeface="ＭＳ Ｐゴシック" charset="0"/>
        </a:defRPr>
      </a:lvl3pPr>
      <a:lvl4pPr marL="16002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ＭＳ Ｐゴシック" charset="0"/>
          <a:cs typeface="ＭＳ Ｐゴシック" charset="0"/>
        </a:defRPr>
      </a:lvl4pPr>
      <a:lvl5pPr marL="20574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ＭＳ Ｐゴシック" charset="0"/>
          <a:cs typeface="ＭＳ Ｐゴシック"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95300" y="63500"/>
            <a:ext cx="8915400" cy="8445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2051" name="Text Placeholder 2"/>
          <p:cNvSpPr>
            <a:spLocks noGrp="1"/>
          </p:cNvSpPr>
          <p:nvPr>
            <p:ph type="body" idx="1"/>
          </p:nvPr>
        </p:nvSpPr>
        <p:spPr bwMode="auto">
          <a:xfrm>
            <a:off x="495300" y="1600201"/>
            <a:ext cx="8915400" cy="4525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3"/>
          </p:nvPr>
        </p:nvSpPr>
        <p:spPr>
          <a:xfrm rot="16200000">
            <a:off x="-1671505" y="3239162"/>
            <a:ext cx="3759200" cy="395552"/>
          </a:xfrm>
          <a:prstGeom prst="rect">
            <a:avLst/>
          </a:prstGeom>
        </p:spPr>
        <p:txBody>
          <a:bodyPr vert="horz" lIns="91440" tIns="45720" rIns="91440" bIns="45720" rtlCol="0" anchor="ctr"/>
          <a:lstStyle>
            <a:lvl1pPr algn="ctr">
              <a:defRPr sz="1050">
                <a:solidFill>
                  <a:schemeClr val="tx1">
                    <a:tint val="75000"/>
                  </a:schemeClr>
                </a:solidFill>
                <a:latin typeface="Arial" pitchFamily="34" charset="0"/>
                <a:ea typeface="+mn-ea"/>
                <a:cs typeface="+mn-cs"/>
              </a:defRPr>
            </a:lvl1pPr>
          </a:lstStyle>
          <a:p>
            <a:r>
              <a:rPr lang="en-US"/>
              <a:t>2018 NCP School</a:t>
            </a:r>
            <a:endParaRPr lang="en-US" dirty="0"/>
          </a:p>
        </p:txBody>
      </p:sp>
      <p:sp>
        <p:nvSpPr>
          <p:cNvPr id="6" name="Slide Number Placeholder 5"/>
          <p:cNvSpPr>
            <a:spLocks noGrp="1"/>
          </p:cNvSpPr>
          <p:nvPr>
            <p:ph type="sldNum" sz="quarter" idx="4"/>
          </p:nvPr>
        </p:nvSpPr>
        <p:spPr>
          <a:xfrm>
            <a:off x="7099300" y="6356351"/>
            <a:ext cx="23114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pPr>
              <a:defRPr/>
            </a:pPr>
            <a:fld id="{C2F86557-B369-48F2-8020-C1F994B8304C}" type="slidenum">
              <a:rPr lang="en-US" smtClean="0">
                <a:solidFill>
                  <a:srgbClr val="3333CC"/>
                </a:solidFill>
              </a:rPr>
              <a:pPr>
                <a:defRPr/>
              </a:pPr>
              <a:t>‹#›</a:t>
            </a:fld>
            <a:endParaRPr lang="en-US" dirty="0">
              <a:solidFill>
                <a:srgbClr val="3333CC"/>
              </a:solidFill>
            </a:endParaRPr>
          </a:p>
        </p:txBody>
      </p:sp>
      <p:pic>
        <p:nvPicPr>
          <p:cNvPr id="2055" name="Picture 8"/>
          <p:cNvPicPr>
            <a:picLocks noChangeAspect="1" noChangeArrowheads="1"/>
          </p:cNvPicPr>
          <p:nvPr/>
        </p:nvPicPr>
        <p:blipFill>
          <a:blip r:embed="rId16" cstate="print">
            <a:extLst>
              <a:ext uri="{28A0092B-C50C-407E-A947-70E740481C1C}">
                <a14:useLocalDpi xmlns:a14="http://schemas.microsoft.com/office/drawing/2010/main"/>
              </a:ext>
            </a:extLst>
          </a:blip>
          <a:srcRect/>
          <a:stretch>
            <a:fillRect/>
          </a:stretch>
        </p:blipFill>
        <p:spPr bwMode="auto">
          <a:xfrm>
            <a:off x="8776098" y="6350"/>
            <a:ext cx="1129903" cy="9731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4052" r:id="rId1"/>
    <p:sldLayoutId id="2147484053" r:id="rId2"/>
    <p:sldLayoutId id="2147484054" r:id="rId3"/>
    <p:sldLayoutId id="2147484055" r:id="rId4"/>
    <p:sldLayoutId id="2147484056" r:id="rId5"/>
    <p:sldLayoutId id="2147484057" r:id="rId6"/>
    <p:sldLayoutId id="2147484058" r:id="rId7"/>
    <p:sldLayoutId id="2147484059" r:id="rId8"/>
    <p:sldLayoutId id="2147484060" r:id="rId9"/>
    <p:sldLayoutId id="2147484061" r:id="rId10"/>
    <p:sldLayoutId id="2147484062" r:id="rId11"/>
    <p:sldLayoutId id="2147484063" r:id="rId12"/>
    <p:sldLayoutId id="2147484064" r:id="rId13"/>
    <p:sldLayoutId id="2147484065" r:id="rId14"/>
  </p:sldLayoutIdLst>
  <p:hf hdr="0" dt="0"/>
  <p:txStyles>
    <p:titleStyle>
      <a:lvl1pPr algn="ctr" defTabSz="457200" rtl="0" eaLnBrk="1" fontAlgn="base" hangingPunct="1">
        <a:spcBef>
          <a:spcPct val="0"/>
        </a:spcBef>
        <a:spcAft>
          <a:spcPct val="0"/>
        </a:spcAft>
        <a:defRPr sz="4400" kern="1200">
          <a:solidFill>
            <a:schemeClr val="tx1"/>
          </a:solidFill>
          <a:latin typeface="+mj-lt"/>
          <a:ea typeface="ＭＳ Ｐゴシック" charset="0"/>
          <a:cs typeface="ＭＳ Ｐゴシック" charset="0"/>
        </a:defRPr>
      </a:lvl1pPr>
      <a:lvl2pPr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2pPr>
      <a:lvl3pPr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3pPr>
      <a:lvl4pPr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4pPr>
      <a:lvl5pPr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5pPr>
      <a:lvl6pPr marL="4572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eaLnBrk="1" fontAlgn="base" hangingPunct="1">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eaLnBrk="1" fontAlgn="base" hangingPunct="1">
        <a:spcBef>
          <a:spcPct val="20000"/>
        </a:spcBef>
        <a:spcAft>
          <a:spcPct val="0"/>
        </a:spcAft>
        <a:buFont typeface="Arial" charset="0"/>
        <a:buChar char="•"/>
        <a:defRPr sz="3200" kern="1200">
          <a:solidFill>
            <a:schemeClr val="tx1"/>
          </a:solidFill>
          <a:latin typeface="+mn-lt"/>
          <a:ea typeface="ＭＳ Ｐゴシック" charset="0"/>
          <a:cs typeface="ＭＳ Ｐゴシック" charset="0"/>
        </a:defRPr>
      </a:lvl1pPr>
      <a:lvl2pPr marL="742950" indent="-285750" algn="l" defTabSz="457200" rtl="0" eaLnBrk="1" fontAlgn="base" hangingPunct="1">
        <a:spcBef>
          <a:spcPct val="20000"/>
        </a:spcBef>
        <a:spcAft>
          <a:spcPct val="0"/>
        </a:spcAft>
        <a:buFont typeface="Arial" charset="0"/>
        <a:buChar char="–"/>
        <a:defRPr sz="2800" kern="1200">
          <a:solidFill>
            <a:schemeClr val="tx1"/>
          </a:solidFill>
          <a:latin typeface="+mn-lt"/>
          <a:ea typeface="ＭＳ Ｐゴシック" charset="0"/>
          <a:cs typeface="ＭＳ Ｐゴシック" charset="0"/>
        </a:defRPr>
      </a:lvl2pPr>
      <a:lvl3pPr marL="1143000" indent="-228600" algn="l" defTabSz="457200" rtl="0" eaLnBrk="1" fontAlgn="base" hangingPunct="1">
        <a:spcBef>
          <a:spcPct val="20000"/>
        </a:spcBef>
        <a:spcAft>
          <a:spcPct val="0"/>
        </a:spcAft>
        <a:buFont typeface="Arial" charset="0"/>
        <a:buChar char="•"/>
        <a:defRPr sz="2400" kern="1200">
          <a:solidFill>
            <a:schemeClr val="tx1"/>
          </a:solidFill>
          <a:latin typeface="+mn-lt"/>
          <a:ea typeface="ＭＳ Ｐゴシック" charset="0"/>
          <a:cs typeface="ＭＳ Ｐゴシック" charset="0"/>
        </a:defRPr>
      </a:lvl3pPr>
      <a:lvl4pPr marL="16002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ＭＳ Ｐゴシック" charset="0"/>
          <a:cs typeface="ＭＳ Ｐゴシック" charset="0"/>
        </a:defRPr>
      </a:lvl4pPr>
      <a:lvl5pPr marL="2057400" indent="-228600" algn="l" defTabSz="457200" rtl="0" eaLnBrk="1" fontAlgn="base" hangingPunct="1">
        <a:spcBef>
          <a:spcPct val="20000"/>
        </a:spcBef>
        <a:spcAft>
          <a:spcPct val="0"/>
        </a:spcAft>
        <a:buFont typeface="Arial" charset="0"/>
        <a:buChar char="»"/>
        <a:defRPr sz="2000" kern="1200">
          <a:solidFill>
            <a:schemeClr val="tx1"/>
          </a:solidFill>
          <a:latin typeface="+mn-lt"/>
          <a:ea typeface="ＭＳ Ｐゴシック" charset="0"/>
          <a:cs typeface="ＭＳ Ｐゴシック"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66051" y="125760"/>
            <a:ext cx="8044648"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95300" y="1600201"/>
            <a:ext cx="8915400" cy="4525963"/>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it-IT" noProof="0" dirty="0"/>
          </a:p>
        </p:txBody>
      </p:sp>
      <p:sp>
        <p:nvSpPr>
          <p:cNvPr id="4" name="Date Placeholder 3"/>
          <p:cNvSpPr>
            <a:spLocks noGrp="1"/>
          </p:cNvSpPr>
          <p:nvPr>
            <p:ph type="dt" sz="half" idx="2"/>
          </p:nvPr>
        </p:nvSpPr>
        <p:spPr>
          <a:xfrm>
            <a:off x="495300" y="6356351"/>
            <a:ext cx="2311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3384550" y="6356351"/>
            <a:ext cx="3136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2018 NCP School</a:t>
            </a:r>
            <a:endParaRPr lang="en-US" dirty="0"/>
          </a:p>
        </p:txBody>
      </p:sp>
      <p:sp>
        <p:nvSpPr>
          <p:cNvPr id="6" name="Slide Number Placeholder 5"/>
          <p:cNvSpPr>
            <a:spLocks noGrp="1"/>
          </p:cNvSpPr>
          <p:nvPr>
            <p:ph type="sldNum" sz="quarter" idx="4"/>
          </p:nvPr>
        </p:nvSpPr>
        <p:spPr>
          <a:xfrm>
            <a:off x="7099300" y="6356351"/>
            <a:ext cx="2311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C2F86557-B369-48F2-8020-C1F994B8304C}" type="slidenum">
              <a:rPr lang="en-US" smtClean="0">
                <a:solidFill>
                  <a:srgbClr val="3333CC"/>
                </a:solidFill>
              </a:rPr>
              <a:pPr>
                <a:defRPr/>
              </a:pPr>
              <a:t>‹#›</a:t>
            </a:fld>
            <a:endParaRPr lang="en-US" dirty="0">
              <a:solidFill>
                <a:srgbClr val="3333CC"/>
              </a:solidFill>
            </a:endParaRPr>
          </a:p>
        </p:txBody>
      </p:sp>
      <p:pic>
        <p:nvPicPr>
          <p:cNvPr id="10" name="Picture 9"/>
          <p:cNvPicPr>
            <a:picLocks noChangeAspect="1"/>
          </p:cNvPicPr>
          <p:nvPr/>
        </p:nvPicPr>
        <p:blipFill rotWithShape="1">
          <a:blip r:embed="rId16" cstate="print">
            <a:alphaModFix amt="27000"/>
            <a:extLst>
              <a:ext uri="{28A0092B-C50C-407E-A947-70E740481C1C}">
                <a14:useLocalDpi xmlns:a14="http://schemas.microsoft.com/office/drawing/2010/main"/>
              </a:ext>
            </a:extLst>
          </a:blip>
          <a:srcRect/>
          <a:stretch/>
        </p:blipFill>
        <p:spPr>
          <a:xfrm>
            <a:off x="1364601" y="-6198"/>
            <a:ext cx="8543925" cy="1189958"/>
          </a:xfrm>
          <a:prstGeom prst="rect">
            <a:avLst/>
          </a:prstGeom>
        </p:spPr>
      </p:pic>
      <p:pic>
        <p:nvPicPr>
          <p:cNvPr id="8" name="Picture 7"/>
          <p:cNvPicPr>
            <a:picLocks noChangeAspect="1"/>
          </p:cNvPicPr>
          <p:nvPr/>
        </p:nvPicPr>
        <p:blipFill>
          <a:blip r:embed="rId17"/>
          <a:stretch>
            <a:fillRect/>
          </a:stretch>
        </p:blipFill>
        <p:spPr>
          <a:xfrm>
            <a:off x="33871" y="-46434"/>
            <a:ext cx="1330730" cy="1257474"/>
          </a:xfrm>
          <a:prstGeom prst="rect">
            <a:avLst/>
          </a:prstGeom>
        </p:spPr>
      </p:pic>
    </p:spTree>
    <p:extLst>
      <p:ext uri="{BB962C8B-B14F-4D97-AF65-F5344CB8AC3E}">
        <p14:creationId xmlns:p14="http://schemas.microsoft.com/office/powerpoint/2010/main" val="4149680660"/>
      </p:ext>
    </p:extLst>
  </p:cSld>
  <p:clrMap bg1="lt1" tx1="dk1" bg2="lt2" tx2="dk2" accent1="accent1" accent2="accent2" accent3="accent3" accent4="accent4" accent5="accent5" accent6="accent6" hlink="hlink" folHlink="folHlink"/>
  <p:sldLayoutIdLst>
    <p:sldLayoutId id="2147484067" r:id="rId1"/>
    <p:sldLayoutId id="2147484068" r:id="rId2"/>
    <p:sldLayoutId id="2147484069" r:id="rId3"/>
    <p:sldLayoutId id="2147484071" r:id="rId4"/>
    <p:sldLayoutId id="2147484105" r:id="rId5"/>
    <p:sldLayoutId id="2147484072" r:id="rId6"/>
    <p:sldLayoutId id="2147484073" r:id="rId7"/>
    <p:sldLayoutId id="2147484074" r:id="rId8"/>
    <p:sldLayoutId id="2147484075" r:id="rId9"/>
    <p:sldLayoutId id="2147484076" r:id="rId10"/>
    <p:sldLayoutId id="2147484099" r:id="rId11"/>
    <p:sldLayoutId id="2147484103" r:id="rId12"/>
    <p:sldLayoutId id="2147484104" r:id="rId13"/>
    <p:sldLayoutId id="2147484106" r:id="rId14"/>
  </p:sldLayoutIdLst>
  <p:hf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24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0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18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5300" y="274638"/>
            <a:ext cx="89154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95300" y="1600204"/>
            <a:ext cx="89154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95300" y="6356354"/>
            <a:ext cx="2311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2813"/>
            <a:endParaRPr lang="en-US">
              <a:solidFill>
                <a:prstClr val="black">
                  <a:tint val="75000"/>
                </a:prstClr>
              </a:solidFill>
              <a:latin typeface="Arial" pitchFamily="84" charset="0"/>
              <a:ea typeface="ＭＳ Ｐゴシック" pitchFamily="84" charset="-128"/>
              <a:cs typeface="ＭＳ Ｐゴシック" pitchFamily="84" charset="-128"/>
            </a:endParaRPr>
          </a:p>
        </p:txBody>
      </p:sp>
      <p:sp>
        <p:nvSpPr>
          <p:cNvPr id="5" name="Footer Placeholder 4"/>
          <p:cNvSpPr>
            <a:spLocks noGrp="1"/>
          </p:cNvSpPr>
          <p:nvPr>
            <p:ph type="ftr" sz="quarter" idx="3"/>
          </p:nvPr>
        </p:nvSpPr>
        <p:spPr>
          <a:xfrm>
            <a:off x="3384550" y="6356354"/>
            <a:ext cx="3136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2813"/>
            <a:r>
              <a:rPr lang="en-US">
                <a:solidFill>
                  <a:prstClr val="black">
                    <a:tint val="75000"/>
                  </a:prstClr>
                </a:solidFill>
                <a:latin typeface="Arial" pitchFamily="84" charset="0"/>
                <a:ea typeface="ＭＳ Ｐゴシック" pitchFamily="84" charset="-128"/>
                <a:cs typeface="ＭＳ Ｐゴシック" pitchFamily="84" charset="-128"/>
              </a:rPr>
              <a:t>2018 NCP School</a:t>
            </a:r>
          </a:p>
        </p:txBody>
      </p:sp>
      <p:sp>
        <p:nvSpPr>
          <p:cNvPr id="6" name="Slide Number Placeholder 5"/>
          <p:cNvSpPr>
            <a:spLocks noGrp="1"/>
          </p:cNvSpPr>
          <p:nvPr>
            <p:ph type="sldNum" sz="quarter" idx="4"/>
          </p:nvPr>
        </p:nvSpPr>
        <p:spPr>
          <a:xfrm>
            <a:off x="7099300" y="6356354"/>
            <a:ext cx="2311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2813"/>
            <a:fld id="{EA428556-150F-5648-9AC1-517B2C1D5CBA}" type="slidenum">
              <a:rPr lang="en-US" smtClean="0">
                <a:solidFill>
                  <a:prstClr val="black">
                    <a:tint val="75000"/>
                  </a:prstClr>
                </a:solidFill>
                <a:latin typeface="Arial" pitchFamily="84" charset="0"/>
                <a:ea typeface="ＭＳ Ｐゴシック" pitchFamily="84" charset="-128"/>
                <a:cs typeface="ＭＳ Ｐゴシック" pitchFamily="84" charset="-128"/>
              </a:rPr>
              <a:pPr defTabSz="912813"/>
              <a:t>‹#›</a:t>
            </a:fld>
            <a:endParaRPr lang="en-US">
              <a:solidFill>
                <a:prstClr val="black">
                  <a:tint val="75000"/>
                </a:prstClr>
              </a:solidFill>
              <a:latin typeface="Arial" pitchFamily="84" charset="0"/>
              <a:ea typeface="ＭＳ Ｐゴシック" pitchFamily="84" charset="-128"/>
              <a:cs typeface="ＭＳ Ｐゴシック" pitchFamily="84" charset="-128"/>
            </a:endParaRPr>
          </a:p>
        </p:txBody>
      </p:sp>
    </p:spTree>
    <p:extLst>
      <p:ext uri="{BB962C8B-B14F-4D97-AF65-F5344CB8AC3E}">
        <p14:creationId xmlns:p14="http://schemas.microsoft.com/office/powerpoint/2010/main" val="1924808005"/>
      </p:ext>
    </p:extLst>
  </p:cSld>
  <p:clrMap bg1="lt1" tx1="dk1" bg2="lt2" tx2="dk2" accent1="accent1" accent2="accent2" accent3="accent3" accent4="accent4" accent5="accent5" accent6="accent6" hlink="hlink" folHlink="folHlink"/>
  <p:sldLayoutIdLst>
    <p:sldLayoutId id="2147484078" r:id="rId1"/>
    <p:sldLayoutId id="2147484079" r:id="rId2"/>
    <p:sldLayoutId id="2147484080" r:id="rId3"/>
    <p:sldLayoutId id="2147484081" r:id="rId4"/>
    <p:sldLayoutId id="2147484082" r:id="rId5"/>
    <p:sldLayoutId id="2147484083" r:id="rId6"/>
    <p:sldLayoutId id="2147484084" r:id="rId7"/>
    <p:sldLayoutId id="2147484085" r:id="rId8"/>
    <p:sldLayoutId id="2147484086" r:id="rId9"/>
    <p:sldLayoutId id="2147484087" r:id="rId10"/>
    <p:sldLayoutId id="2147484088" r:id="rId11"/>
  </p:sldLayoutIdLst>
  <p:hf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1026" name="Text Placeholder 12"/>
          <p:cNvSpPr>
            <a:spLocks noGrp="1"/>
          </p:cNvSpPr>
          <p:nvPr>
            <p:ph type="body" idx="1"/>
          </p:nvPr>
        </p:nvSpPr>
        <p:spPr bwMode="auto">
          <a:xfrm>
            <a:off x="247650" y="990600"/>
            <a:ext cx="9410700" cy="5562600"/>
          </a:xfrm>
          <a:prstGeom prst="rect">
            <a:avLst/>
          </a:prstGeom>
          <a:noFill/>
          <a:ln w="9525">
            <a:noFill/>
            <a:miter lim="800000"/>
            <a:headEnd/>
            <a:tailEnd/>
          </a:ln>
        </p:spPr>
        <p:txBody>
          <a:bodyPr vert="horz" wrap="square" lIns="91407" tIns="45704" rIns="91407" bIns="45704"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3" name="Slide Number Placeholder 22"/>
          <p:cNvSpPr>
            <a:spLocks noGrp="1"/>
          </p:cNvSpPr>
          <p:nvPr>
            <p:ph type="sldNum" sz="quarter" idx="4"/>
          </p:nvPr>
        </p:nvSpPr>
        <p:spPr>
          <a:xfrm>
            <a:off x="9245600" y="24"/>
            <a:ext cx="660400" cy="365125"/>
          </a:xfrm>
          <a:prstGeom prst="rect">
            <a:avLst/>
          </a:prstGeom>
        </p:spPr>
        <p:txBody>
          <a:bodyPr vert="horz" lIns="91407" tIns="45704" rIns="91407" bIns="45704" anchor="b"/>
          <a:lstStyle>
            <a:lvl1pPr algn="r">
              <a:defRPr sz="1100">
                <a:solidFill>
                  <a:schemeClr val="accent2"/>
                </a:solidFill>
                <a:latin typeface="Arial" pitchFamily="84" charset="0"/>
                <a:ea typeface="ＭＳ Ｐゴシック" pitchFamily="84" charset="-128"/>
                <a:cs typeface="ＭＳ Ｐゴシック" pitchFamily="84" charset="-128"/>
              </a:defRPr>
            </a:lvl1pPr>
          </a:lstStyle>
          <a:p>
            <a:pPr>
              <a:defRPr/>
            </a:pPr>
            <a:fld id="{C2F86557-B369-48F2-8020-C1F994B8304C}" type="slidenum">
              <a:rPr lang="en-US" smtClean="0">
                <a:solidFill>
                  <a:srgbClr val="3333CC"/>
                </a:solidFill>
              </a:rPr>
              <a:pPr>
                <a:defRPr/>
              </a:pPr>
              <a:t>‹#›</a:t>
            </a:fld>
            <a:endParaRPr lang="en-US" dirty="0">
              <a:solidFill>
                <a:srgbClr val="3333CC"/>
              </a:solidFill>
            </a:endParaRPr>
          </a:p>
        </p:txBody>
      </p:sp>
      <p:sp>
        <p:nvSpPr>
          <p:cNvPr id="29" name="Title Placeholder 28"/>
          <p:cNvSpPr>
            <a:spLocks noGrp="1"/>
          </p:cNvSpPr>
          <p:nvPr>
            <p:ph type="title"/>
          </p:nvPr>
        </p:nvSpPr>
        <p:spPr>
          <a:xfrm>
            <a:off x="1155700" y="0"/>
            <a:ext cx="8089900" cy="914400"/>
          </a:xfrm>
          <a:prstGeom prst="rect">
            <a:avLst/>
          </a:prstGeom>
        </p:spPr>
        <p:txBody>
          <a:bodyPr vert="horz" lIns="91407" tIns="45704" rIns="91407" bIns="45704" rtlCol="0" anchor="ctr">
            <a:normAutofit/>
            <a:scene3d>
              <a:camera prst="orthographicFront"/>
              <a:lightRig rig="balanced" dir="t">
                <a:rot lat="0" lon="0" rev="2100000"/>
              </a:lightRig>
            </a:scene3d>
            <a:sp3d prstMaterial="metal">
              <a:contourClr>
                <a:schemeClr val="bg2"/>
              </a:contourClr>
            </a:sp3d>
          </a:bodyPr>
          <a:lstStyle/>
          <a:p>
            <a:r>
              <a:rPr lang="en-US"/>
              <a:t>Click to edit Master title style</a:t>
            </a:r>
            <a:endParaRPr lang="en-US" dirty="0"/>
          </a:p>
        </p:txBody>
      </p:sp>
      <p:pic>
        <p:nvPicPr>
          <p:cNvPr id="7" name="Picture 6"/>
          <p:cNvPicPr>
            <a:picLocks noChangeAspect="1" noChangeArrowheads="1"/>
          </p:cNvPicPr>
          <p:nvPr/>
        </p:nvPicPr>
        <p:blipFill>
          <a:blip r:embed="rId9" cstate="print">
            <a:extLst>
              <a:ext uri="{28A0092B-C50C-407E-A947-70E740481C1C}">
                <a14:useLocalDpi xmlns:a14="http://schemas.microsoft.com/office/drawing/2010/main"/>
              </a:ext>
            </a:extLst>
          </a:blip>
          <a:srcRect/>
          <a:stretch>
            <a:fillRect/>
          </a:stretch>
        </p:blipFill>
        <p:spPr bwMode="auto">
          <a:xfrm>
            <a:off x="0" y="1"/>
            <a:ext cx="990600" cy="868679"/>
          </a:xfrm>
          <a:prstGeom prst="rect">
            <a:avLst/>
          </a:prstGeom>
          <a:noFill/>
          <a:ln w="9525" algn="ctr">
            <a:noFill/>
            <a:miter lim="800000"/>
            <a:headEnd/>
            <a:tailEnd/>
          </a:ln>
          <a:effectLst>
            <a:reflection blurRad="6350" stA="50000" endA="300" endPos="38500" dist="50800" dir="5400000" sy="-100000" algn="bl" rotWithShape="0"/>
          </a:effectLst>
        </p:spPr>
      </p:pic>
      <p:sp>
        <p:nvSpPr>
          <p:cNvPr id="2" name="Date Placeholder 1"/>
          <p:cNvSpPr>
            <a:spLocks noGrp="1"/>
          </p:cNvSpPr>
          <p:nvPr>
            <p:ph type="dt" sz="half" idx="2"/>
          </p:nvPr>
        </p:nvSpPr>
        <p:spPr>
          <a:xfrm>
            <a:off x="495300" y="6356350"/>
            <a:ext cx="2311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3" name="Footer Placeholder 2"/>
          <p:cNvSpPr>
            <a:spLocks noGrp="1"/>
          </p:cNvSpPr>
          <p:nvPr>
            <p:ph type="ftr" sz="quarter" idx="3"/>
          </p:nvPr>
        </p:nvSpPr>
        <p:spPr>
          <a:xfrm>
            <a:off x="3384550" y="6356350"/>
            <a:ext cx="3136900" cy="365125"/>
          </a:xfrm>
          <a:prstGeom prst="rect">
            <a:avLst/>
          </a:prstGeom>
        </p:spPr>
        <p:txBody>
          <a:bodyPr vert="horz" lIns="91440" tIns="45720" rIns="91440" bIns="45720" rtlCol="0" anchor="ctr"/>
          <a:lstStyle>
            <a:lvl1pPr algn="ctr">
              <a:defRPr sz="1200">
                <a:solidFill>
                  <a:schemeClr val="bg1"/>
                </a:solidFill>
              </a:defRPr>
            </a:lvl1pPr>
          </a:lstStyle>
          <a:p>
            <a:r>
              <a:rPr lang="en-US"/>
              <a:t>2018 NCP School</a:t>
            </a:r>
            <a:endParaRPr lang="en-US" dirty="0"/>
          </a:p>
        </p:txBody>
      </p:sp>
    </p:spTree>
  </p:cSld>
  <p:clrMap bg1="dk1" tx1="lt1" bg2="dk2" tx2="lt2" accent1="accent1" accent2="accent2" accent3="accent3" accent4="accent4" accent5="accent5" accent6="accent6" hlink="hlink" folHlink="folHlink"/>
  <p:sldLayoutIdLst>
    <p:sldLayoutId id="2147484090" r:id="rId1"/>
    <p:sldLayoutId id="2147484091" r:id="rId2"/>
    <p:sldLayoutId id="2147484092" r:id="rId3"/>
    <p:sldLayoutId id="2147484093" r:id="rId4"/>
    <p:sldLayoutId id="2147484094" r:id="rId5"/>
    <p:sldLayoutId id="2147484095" r:id="rId6"/>
    <p:sldLayoutId id="2147484096" r:id="rId7"/>
  </p:sldLayoutIdLst>
  <p:hf hdr="0" dt="0"/>
  <p:txStyles>
    <p:titleStyle>
      <a:lvl1pPr algn="r" rtl="0" eaLnBrk="1" fontAlgn="base" hangingPunct="1">
        <a:spcBef>
          <a:spcPct val="0"/>
        </a:spcBef>
        <a:spcAft>
          <a:spcPct val="0"/>
        </a:spcAft>
        <a:defRPr sz="4800" b="1" i="0" strike="noStrike" kern="1200" cap="none" spc="0" baseline="0">
          <a:ln w="50800"/>
          <a:solidFill>
            <a:schemeClr val="accent4">
              <a:lumMod val="75000"/>
            </a:schemeClr>
          </a:solidFill>
          <a:effectLst/>
          <a:latin typeface="+mj-lt"/>
          <a:ea typeface="+mj-ea"/>
          <a:cs typeface="+mj-cs"/>
        </a:defRPr>
      </a:lvl1pPr>
      <a:lvl2pPr algn="r" rtl="0" eaLnBrk="1" fontAlgn="base" hangingPunct="1">
        <a:spcBef>
          <a:spcPct val="0"/>
        </a:spcBef>
        <a:spcAft>
          <a:spcPct val="0"/>
        </a:spcAft>
        <a:defRPr sz="4800">
          <a:solidFill>
            <a:srgbClr val="0D0D0D"/>
          </a:solidFill>
          <a:latin typeface="Corbel" pitchFamily="34" charset="0"/>
        </a:defRPr>
      </a:lvl2pPr>
      <a:lvl3pPr algn="r" rtl="0" eaLnBrk="1" fontAlgn="base" hangingPunct="1">
        <a:spcBef>
          <a:spcPct val="0"/>
        </a:spcBef>
        <a:spcAft>
          <a:spcPct val="0"/>
        </a:spcAft>
        <a:defRPr sz="4800">
          <a:solidFill>
            <a:srgbClr val="0D0D0D"/>
          </a:solidFill>
          <a:latin typeface="Corbel" pitchFamily="34" charset="0"/>
        </a:defRPr>
      </a:lvl3pPr>
      <a:lvl4pPr algn="r" rtl="0" eaLnBrk="1" fontAlgn="base" hangingPunct="1">
        <a:spcBef>
          <a:spcPct val="0"/>
        </a:spcBef>
        <a:spcAft>
          <a:spcPct val="0"/>
        </a:spcAft>
        <a:defRPr sz="4800">
          <a:solidFill>
            <a:srgbClr val="0D0D0D"/>
          </a:solidFill>
          <a:latin typeface="Corbel" pitchFamily="34" charset="0"/>
        </a:defRPr>
      </a:lvl4pPr>
      <a:lvl5pPr algn="r" rtl="0" eaLnBrk="1" fontAlgn="base" hangingPunct="1">
        <a:spcBef>
          <a:spcPct val="0"/>
        </a:spcBef>
        <a:spcAft>
          <a:spcPct val="0"/>
        </a:spcAft>
        <a:defRPr sz="4800">
          <a:solidFill>
            <a:srgbClr val="0D0D0D"/>
          </a:solidFill>
          <a:latin typeface="Corbel" pitchFamily="34" charset="0"/>
        </a:defRPr>
      </a:lvl5pPr>
      <a:lvl6pPr marL="457200" algn="r" rtl="0" eaLnBrk="1" fontAlgn="base" hangingPunct="1">
        <a:spcBef>
          <a:spcPct val="0"/>
        </a:spcBef>
        <a:spcAft>
          <a:spcPct val="0"/>
        </a:spcAft>
        <a:defRPr sz="4800">
          <a:solidFill>
            <a:srgbClr val="0D0D0D"/>
          </a:solidFill>
          <a:latin typeface="Corbel" pitchFamily="34" charset="0"/>
        </a:defRPr>
      </a:lvl6pPr>
      <a:lvl7pPr marL="914400" algn="r" rtl="0" eaLnBrk="1" fontAlgn="base" hangingPunct="1">
        <a:spcBef>
          <a:spcPct val="0"/>
        </a:spcBef>
        <a:spcAft>
          <a:spcPct val="0"/>
        </a:spcAft>
        <a:defRPr sz="4800">
          <a:solidFill>
            <a:srgbClr val="0D0D0D"/>
          </a:solidFill>
          <a:latin typeface="Corbel" pitchFamily="34" charset="0"/>
        </a:defRPr>
      </a:lvl7pPr>
      <a:lvl8pPr marL="1371600" algn="r" rtl="0" eaLnBrk="1" fontAlgn="base" hangingPunct="1">
        <a:spcBef>
          <a:spcPct val="0"/>
        </a:spcBef>
        <a:spcAft>
          <a:spcPct val="0"/>
        </a:spcAft>
        <a:defRPr sz="4800">
          <a:solidFill>
            <a:srgbClr val="0D0D0D"/>
          </a:solidFill>
          <a:latin typeface="Corbel" pitchFamily="34" charset="0"/>
        </a:defRPr>
      </a:lvl8pPr>
      <a:lvl9pPr marL="1828800" algn="r" rtl="0" eaLnBrk="1" fontAlgn="base" hangingPunct="1">
        <a:spcBef>
          <a:spcPct val="0"/>
        </a:spcBef>
        <a:spcAft>
          <a:spcPct val="0"/>
        </a:spcAft>
        <a:defRPr sz="4800">
          <a:solidFill>
            <a:srgbClr val="0D0D0D"/>
          </a:solidFill>
          <a:latin typeface="Corbel" pitchFamily="34" charset="0"/>
        </a:defRPr>
      </a:lvl9pPr>
    </p:titleStyle>
    <p:bodyStyle>
      <a:lvl1pPr marL="319088" indent="-338138" algn="l" rtl="0" eaLnBrk="1" fontAlgn="base" hangingPunct="1">
        <a:spcBef>
          <a:spcPts val="300"/>
        </a:spcBef>
        <a:spcAft>
          <a:spcPct val="0"/>
        </a:spcAft>
        <a:buSzPct val="95000"/>
        <a:buFont typeface="Wingdings" pitchFamily="2" charset="2"/>
        <a:buChar char=""/>
        <a:defRPr sz="2400" kern="1200">
          <a:solidFill>
            <a:schemeClr val="bg1"/>
          </a:solidFill>
          <a:latin typeface="+mn-lt"/>
          <a:ea typeface="+mn-ea"/>
          <a:cs typeface="+mn-cs"/>
        </a:defRPr>
      </a:lvl1pPr>
      <a:lvl2pPr marL="557213" indent="-282575" algn="l" rtl="0" eaLnBrk="1" fontAlgn="base" hangingPunct="1">
        <a:spcBef>
          <a:spcPts val="300"/>
        </a:spcBef>
        <a:spcAft>
          <a:spcPct val="0"/>
        </a:spcAft>
        <a:buSzPct val="90000"/>
        <a:buFont typeface="Wingdings" pitchFamily="2" charset="2"/>
        <a:buChar char="§"/>
        <a:defRPr sz="2200" kern="1200">
          <a:solidFill>
            <a:srgbClr val="800000"/>
          </a:solidFill>
          <a:latin typeface="+mn-lt"/>
          <a:ea typeface="+mn-ea"/>
          <a:cs typeface="+mn-cs"/>
        </a:defRPr>
      </a:lvl2pPr>
      <a:lvl3pPr marL="722313" indent="-227013" algn="l" rtl="0" eaLnBrk="1" fontAlgn="base" hangingPunct="1">
        <a:spcBef>
          <a:spcPts val="300"/>
        </a:spcBef>
        <a:spcAft>
          <a:spcPct val="0"/>
        </a:spcAft>
        <a:buFont typeface="Wingdings 2" pitchFamily="18" charset="2"/>
        <a:buChar char=""/>
        <a:defRPr sz="2000" kern="1200">
          <a:solidFill>
            <a:srgbClr val="000000"/>
          </a:solidFill>
          <a:latin typeface="+mn-lt"/>
          <a:ea typeface="+mn-ea"/>
          <a:cs typeface="+mn-cs"/>
        </a:defRPr>
      </a:lvl3pPr>
      <a:lvl4pPr marL="987425" indent="-227013" algn="l" rtl="0" eaLnBrk="1" fontAlgn="base" hangingPunct="1">
        <a:spcBef>
          <a:spcPts val="300"/>
        </a:spcBef>
        <a:spcAft>
          <a:spcPct val="0"/>
        </a:spcAft>
        <a:buFont typeface="Wingdings 3" pitchFamily="18" charset="2"/>
        <a:buChar char=""/>
        <a:defRPr sz="1800" kern="1200">
          <a:solidFill>
            <a:srgbClr val="000090"/>
          </a:solidFill>
          <a:latin typeface="+mn-lt"/>
          <a:ea typeface="+mn-ea"/>
          <a:cs typeface="+mn-cs"/>
        </a:defRPr>
      </a:lvl4pPr>
      <a:lvl5pPr marL="1133475" indent="-209550" algn="l" rtl="0" eaLnBrk="1" fontAlgn="base" hangingPunct="1">
        <a:spcBef>
          <a:spcPts val="300"/>
        </a:spcBef>
        <a:spcAft>
          <a:spcPct val="0"/>
        </a:spcAft>
        <a:buFont typeface="Wingdings 2" pitchFamily="18" charset="2"/>
        <a:buChar char=""/>
        <a:defRPr sz="1600" kern="1200">
          <a:solidFill>
            <a:schemeClr val="bg1"/>
          </a:solidFill>
          <a:latin typeface="+mn-lt"/>
          <a:ea typeface="+mn-ea"/>
          <a:cs typeface="+mn-cs"/>
        </a:defRPr>
      </a:lvl5pPr>
      <a:lvl6pPr marL="1709316" indent="-210236" algn="l" rtl="0" eaLnBrk="1" latinLnBrk="0" hangingPunct="1">
        <a:spcBef>
          <a:spcPct val="20000"/>
        </a:spcBef>
        <a:buClr>
          <a:schemeClr val="accent3"/>
        </a:buClr>
        <a:buFont typeface="Wingdings 2"/>
        <a:buChar char=""/>
        <a:defRPr sz="1800" kern="1200">
          <a:solidFill>
            <a:schemeClr val="tx1"/>
          </a:solidFill>
          <a:latin typeface="+mn-lt"/>
          <a:ea typeface="+mn-ea"/>
          <a:cs typeface="+mn-cs"/>
        </a:defRPr>
      </a:lvl6pPr>
      <a:lvl7pPr marL="1901272" indent="-182814" algn="l" rtl="0" eaLnBrk="1" latinLnBrk="0" hangingPunct="1">
        <a:spcBef>
          <a:spcPct val="20000"/>
        </a:spcBef>
        <a:buClr>
          <a:schemeClr val="accent4"/>
        </a:buClr>
        <a:buFont typeface="Wingdings 2"/>
        <a:buChar char=""/>
        <a:defRPr sz="1600" kern="1200">
          <a:solidFill>
            <a:schemeClr val="tx1"/>
          </a:solidFill>
          <a:latin typeface="+mn-lt"/>
          <a:ea typeface="+mn-ea"/>
          <a:cs typeface="+mn-cs"/>
        </a:defRPr>
      </a:lvl7pPr>
      <a:lvl8pPr marL="2093226" indent="-182814" algn="l" rtl="0" eaLnBrk="1" latinLnBrk="0" hangingPunct="1">
        <a:spcBef>
          <a:spcPct val="20000"/>
        </a:spcBef>
        <a:buClr>
          <a:schemeClr val="accent4"/>
        </a:buClr>
        <a:buFont typeface="Wingdings 2"/>
        <a:buChar char=""/>
        <a:defRPr sz="1600" kern="1200">
          <a:solidFill>
            <a:schemeClr val="tx1"/>
          </a:solidFill>
          <a:latin typeface="+mn-lt"/>
          <a:ea typeface="+mn-ea"/>
          <a:cs typeface="+mn-cs"/>
        </a:defRPr>
      </a:lvl8pPr>
      <a:lvl9pPr marL="2285181" indent="-182814" algn="l" rtl="0" eaLnBrk="1" latinLnBrk="0" hangingPunct="1">
        <a:spcBef>
          <a:spcPct val="20000"/>
        </a:spcBef>
        <a:buClr>
          <a:schemeClr val="accent4"/>
        </a:buClr>
        <a:buFont typeface="Wingdings 2"/>
        <a:buChar char=""/>
        <a:defRPr sz="1600" kern="1200">
          <a:solidFill>
            <a:schemeClr val="tx1"/>
          </a:solidFill>
          <a:latin typeface="+mn-lt"/>
          <a:ea typeface="+mn-ea"/>
          <a:cs typeface="+mn-cs"/>
        </a:defRPr>
      </a:lvl9pPr>
    </p:bodyStyle>
    <p:otherStyle>
      <a:lvl1pPr marL="0" algn="l" rtl="0" eaLnBrk="1" hangingPunct="1">
        <a:defRPr kern="1200">
          <a:solidFill>
            <a:schemeClr val="tx1"/>
          </a:solidFill>
          <a:latin typeface="+mn-lt"/>
          <a:ea typeface="+mn-ea"/>
          <a:cs typeface="+mn-cs"/>
        </a:defRPr>
      </a:lvl1pPr>
      <a:lvl2pPr marL="457035" algn="l" rtl="0" eaLnBrk="1" hangingPunct="1">
        <a:defRPr kern="1200">
          <a:solidFill>
            <a:schemeClr val="tx1"/>
          </a:solidFill>
          <a:latin typeface="+mn-lt"/>
          <a:ea typeface="+mn-ea"/>
          <a:cs typeface="+mn-cs"/>
        </a:defRPr>
      </a:lvl2pPr>
      <a:lvl3pPr marL="914071" algn="l" rtl="0" eaLnBrk="1" hangingPunct="1">
        <a:defRPr kern="1200">
          <a:solidFill>
            <a:schemeClr val="tx1"/>
          </a:solidFill>
          <a:latin typeface="+mn-lt"/>
          <a:ea typeface="+mn-ea"/>
          <a:cs typeface="+mn-cs"/>
        </a:defRPr>
      </a:lvl3pPr>
      <a:lvl4pPr marL="1371110" algn="l" rtl="0" eaLnBrk="1" hangingPunct="1">
        <a:defRPr kern="1200">
          <a:solidFill>
            <a:schemeClr val="tx1"/>
          </a:solidFill>
          <a:latin typeface="+mn-lt"/>
          <a:ea typeface="+mn-ea"/>
          <a:cs typeface="+mn-cs"/>
        </a:defRPr>
      </a:lvl4pPr>
      <a:lvl5pPr marL="1828146" algn="l" rtl="0" eaLnBrk="1" hangingPunct="1">
        <a:defRPr kern="1200">
          <a:solidFill>
            <a:schemeClr val="tx1"/>
          </a:solidFill>
          <a:latin typeface="+mn-lt"/>
          <a:ea typeface="+mn-ea"/>
          <a:cs typeface="+mn-cs"/>
        </a:defRPr>
      </a:lvl5pPr>
      <a:lvl6pPr marL="2285181" algn="l" rtl="0" eaLnBrk="1" hangingPunct="1">
        <a:defRPr kern="1200">
          <a:solidFill>
            <a:schemeClr val="tx1"/>
          </a:solidFill>
          <a:latin typeface="+mn-lt"/>
          <a:ea typeface="+mn-ea"/>
          <a:cs typeface="+mn-cs"/>
        </a:defRPr>
      </a:lvl6pPr>
      <a:lvl7pPr marL="2742219" algn="l" rtl="0" eaLnBrk="1" hangingPunct="1">
        <a:defRPr kern="1200">
          <a:solidFill>
            <a:schemeClr val="tx1"/>
          </a:solidFill>
          <a:latin typeface="+mn-lt"/>
          <a:ea typeface="+mn-ea"/>
          <a:cs typeface="+mn-cs"/>
        </a:defRPr>
      </a:lvl7pPr>
      <a:lvl8pPr marL="3199252" algn="l" rtl="0" eaLnBrk="1" hangingPunct="1">
        <a:defRPr kern="1200">
          <a:solidFill>
            <a:schemeClr val="tx1"/>
          </a:solidFill>
          <a:latin typeface="+mn-lt"/>
          <a:ea typeface="+mn-ea"/>
          <a:cs typeface="+mn-cs"/>
        </a:defRPr>
      </a:lvl8pPr>
      <a:lvl9pPr marL="3656291" algn="l" rtl="0" eaLnBrk="1" hangingPunct="1">
        <a:defRPr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7.jpeg"/><Relationship Id="rId1" Type="http://schemas.openxmlformats.org/officeDocument/2006/relationships/slideLayout" Target="../slideLayouts/slideLayout54.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4.xml"/><Relationship Id="rId1" Type="http://schemas.openxmlformats.org/officeDocument/2006/relationships/slideLayout" Target="../slideLayouts/slideLayout51.xml"/></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64.xml"/><Relationship Id="rId4" Type="http://schemas.openxmlformats.org/officeDocument/2006/relationships/image" Target="../media/image18.png"/></Relationships>
</file>

<file path=ppt/slides/_rels/slide12.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5.xml"/><Relationship Id="rId1" Type="http://schemas.openxmlformats.org/officeDocument/2006/relationships/slideLayout" Target="../slideLayouts/slideLayout51.xml"/><Relationship Id="rId5" Type="http://schemas.openxmlformats.org/officeDocument/2006/relationships/image" Target="../media/image21.jpg"/><Relationship Id="rId4" Type="http://schemas.openxmlformats.org/officeDocument/2006/relationships/image" Target="../media/image20.jpg"/></Relationships>
</file>

<file path=ppt/slides/_rels/slide13.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6.xml"/><Relationship Id="rId1" Type="http://schemas.openxmlformats.org/officeDocument/2006/relationships/slideLayout" Target="../slideLayouts/slideLayout51.xml"/><Relationship Id="rId5" Type="http://schemas.openxmlformats.org/officeDocument/2006/relationships/image" Target="../media/image24.png"/><Relationship Id="rId4" Type="http://schemas.openxmlformats.org/officeDocument/2006/relationships/image" Target="../media/image23.png"/></Relationships>
</file>

<file path=ppt/slides/_rels/slide1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52.xml"/></Relationships>
</file>

<file path=ppt/slides/_rels/slide1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51.xml"/></Relationships>
</file>

<file path=ppt/slides/_rels/slide1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52.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1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52.xml"/><Relationship Id="rId5" Type="http://schemas.openxmlformats.org/officeDocument/2006/relationships/image" Target="../media/image30.png"/><Relationship Id="rId4" Type="http://schemas.openxmlformats.org/officeDocument/2006/relationships/image" Target="../media/image29.png"/></Relationships>
</file>

<file path=ppt/slides/_rels/slide18.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notesSlide" Target="../notesSlides/notesSlide7.xml"/><Relationship Id="rId1" Type="http://schemas.openxmlformats.org/officeDocument/2006/relationships/slideLayout" Target="../slideLayouts/slideLayout51.xml"/><Relationship Id="rId4" Type="http://schemas.openxmlformats.org/officeDocument/2006/relationships/image" Target="../media/image33.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2.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Layout" Target="../slideLayouts/slideLayout51.xml"/></Relationships>
</file>

<file path=ppt/slides/_rels/slide2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54.xml"/></Relationships>
</file>

<file path=ppt/slides/_rels/slide2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5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1.xml"/></Relationships>
</file>

<file path=ppt/slides/_rels/slide23.xml.rels><?xml version="1.0" encoding="UTF-8" standalone="yes"?>
<Relationships xmlns="http://schemas.openxmlformats.org/package/2006/relationships"><Relationship Id="rId2" Type="http://schemas.openxmlformats.org/officeDocument/2006/relationships/image" Target="../media/image38.tiff"/><Relationship Id="rId1" Type="http://schemas.openxmlformats.org/officeDocument/2006/relationships/slideLayout" Target="../slideLayouts/slideLayout52.xml"/></Relationships>
</file>

<file path=ppt/slides/_rels/slide24.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tiff"/><Relationship Id="rId1" Type="http://schemas.openxmlformats.org/officeDocument/2006/relationships/slideLayout" Target="../slideLayouts/slideLayout52.xml"/></Relationships>
</file>

<file path=ppt/slides/_rels/slide25.xml.rels><?xml version="1.0" encoding="UTF-8" standalone="yes"?>
<Relationships xmlns="http://schemas.openxmlformats.org/package/2006/relationships"><Relationship Id="rId3" Type="http://schemas.openxmlformats.org/officeDocument/2006/relationships/image" Target="../media/image41.tiff"/><Relationship Id="rId2" Type="http://schemas.openxmlformats.org/officeDocument/2006/relationships/image" Target="../media/image40.png"/><Relationship Id="rId1" Type="http://schemas.openxmlformats.org/officeDocument/2006/relationships/slideLayout" Target="../slideLayouts/slideLayout52.xml"/></Relationships>
</file>

<file path=ppt/slides/_rels/slide26.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54.xml"/></Relationships>
</file>

<file path=ppt/slides/_rels/slide27.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54.xml"/></Relationships>
</file>

<file path=ppt/slides/_rels/slide28.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52.xml"/><Relationship Id="rId4" Type="http://schemas.openxmlformats.org/officeDocument/2006/relationships/image" Target="../media/image46.png"/></Relationships>
</file>

<file path=ppt/slides/_rels/slide29.xml.rels><?xml version="1.0" encoding="UTF-8" standalone="yes"?>
<Relationships xmlns="http://schemas.openxmlformats.org/package/2006/relationships"><Relationship Id="rId2" Type="http://schemas.openxmlformats.org/officeDocument/2006/relationships/image" Target="../media/image47.tiff"/><Relationship Id="rId1" Type="http://schemas.openxmlformats.org/officeDocument/2006/relationships/slideLayout" Target="../slideLayouts/slideLayout53.xml"/></Relationships>
</file>

<file path=ppt/slides/_rels/slide3.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52.xml"/></Relationships>
</file>

<file path=ppt/slides/_rels/slide30.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9.xml"/><Relationship Id="rId1" Type="http://schemas.openxmlformats.org/officeDocument/2006/relationships/slideLayout" Target="../slideLayouts/slideLayout51.xml"/></Relationships>
</file>

<file path=ppt/slides/_rels/slide31.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10.xml"/><Relationship Id="rId1" Type="http://schemas.openxmlformats.org/officeDocument/2006/relationships/slideLayout" Target="../slideLayouts/slideLayout51.xml"/><Relationship Id="rId4" Type="http://schemas.openxmlformats.org/officeDocument/2006/relationships/image" Target="../media/image50.png"/></Relationships>
</file>

<file path=ppt/slides/_rels/slide32.xml.rels><?xml version="1.0" encoding="UTF-8" standalone="yes"?>
<Relationships xmlns="http://schemas.openxmlformats.org/package/2006/relationships"><Relationship Id="rId8" Type="http://schemas.openxmlformats.org/officeDocument/2006/relationships/image" Target="../media/image56.jpg"/><Relationship Id="rId3" Type="http://schemas.openxmlformats.org/officeDocument/2006/relationships/image" Target="../media/image51.jpg"/><Relationship Id="rId7" Type="http://schemas.openxmlformats.org/officeDocument/2006/relationships/image" Target="../media/image55.jpg"/><Relationship Id="rId2" Type="http://schemas.openxmlformats.org/officeDocument/2006/relationships/notesSlide" Target="../notesSlides/notesSlide11.xml"/><Relationship Id="rId1" Type="http://schemas.openxmlformats.org/officeDocument/2006/relationships/slideLayout" Target="../slideLayouts/slideLayout51.xml"/><Relationship Id="rId6" Type="http://schemas.openxmlformats.org/officeDocument/2006/relationships/image" Target="../media/image54.jpg"/><Relationship Id="rId5" Type="http://schemas.openxmlformats.org/officeDocument/2006/relationships/image" Target="../media/image53.jpg"/><Relationship Id="rId10" Type="http://schemas.openxmlformats.org/officeDocument/2006/relationships/image" Target="../media/image58.png"/><Relationship Id="rId4" Type="http://schemas.openxmlformats.org/officeDocument/2006/relationships/image" Target="../media/image52.jpg"/><Relationship Id="rId9" Type="http://schemas.openxmlformats.org/officeDocument/2006/relationships/image" Target="../media/image57.png"/></Relationships>
</file>

<file path=ppt/slides/_rels/slide33.xml.rels><?xml version="1.0" encoding="UTF-8" standalone="yes"?>
<Relationships xmlns="http://schemas.openxmlformats.org/package/2006/relationships"><Relationship Id="rId8" Type="http://schemas.openxmlformats.org/officeDocument/2006/relationships/image" Target="../media/image65.png"/><Relationship Id="rId13" Type="http://schemas.openxmlformats.org/officeDocument/2006/relationships/image" Target="../media/image70.jpg"/><Relationship Id="rId3" Type="http://schemas.openxmlformats.org/officeDocument/2006/relationships/image" Target="../media/image60.png"/><Relationship Id="rId7" Type="http://schemas.openxmlformats.org/officeDocument/2006/relationships/image" Target="../media/image64.jpg"/><Relationship Id="rId12" Type="http://schemas.openxmlformats.org/officeDocument/2006/relationships/image" Target="../media/image69.png"/><Relationship Id="rId2" Type="http://schemas.openxmlformats.org/officeDocument/2006/relationships/image" Target="../media/image59.jpg"/><Relationship Id="rId16" Type="http://schemas.openxmlformats.org/officeDocument/2006/relationships/image" Target="../media/image73.jpg"/><Relationship Id="rId1" Type="http://schemas.openxmlformats.org/officeDocument/2006/relationships/slideLayout" Target="../slideLayouts/slideLayout52.xml"/><Relationship Id="rId6" Type="http://schemas.openxmlformats.org/officeDocument/2006/relationships/image" Target="../media/image63.png"/><Relationship Id="rId11" Type="http://schemas.openxmlformats.org/officeDocument/2006/relationships/image" Target="../media/image68.jpg"/><Relationship Id="rId5" Type="http://schemas.openxmlformats.org/officeDocument/2006/relationships/image" Target="../media/image62.png"/><Relationship Id="rId15" Type="http://schemas.openxmlformats.org/officeDocument/2006/relationships/image" Target="../media/image72.jpg"/><Relationship Id="rId10" Type="http://schemas.openxmlformats.org/officeDocument/2006/relationships/image" Target="../media/image67.png"/><Relationship Id="rId4" Type="http://schemas.openxmlformats.org/officeDocument/2006/relationships/image" Target="../media/image61.jpg"/><Relationship Id="rId9" Type="http://schemas.openxmlformats.org/officeDocument/2006/relationships/image" Target="../media/image66.png"/><Relationship Id="rId14" Type="http://schemas.openxmlformats.org/officeDocument/2006/relationships/image" Target="../media/image71.jpg"/></Relationships>
</file>

<file path=ppt/slides/_rels/slide34.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tiff"/><Relationship Id="rId1" Type="http://schemas.openxmlformats.org/officeDocument/2006/relationships/slideLayout" Target="../slideLayouts/slideLayout52.xml"/></Relationships>
</file>

<file path=ppt/slides/_rels/slide35.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image" Target="../media/image76.png"/><Relationship Id="rId1" Type="http://schemas.openxmlformats.org/officeDocument/2006/relationships/slideLayout" Target="../slideLayouts/slideLayout52.xml"/></Relationships>
</file>

<file path=ppt/slides/_rels/slide36.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51.xml"/></Relationships>
</file>

<file path=ppt/slides/_rels/slide37.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79.png"/><Relationship Id="rId1" Type="http://schemas.openxmlformats.org/officeDocument/2006/relationships/slideLayout" Target="../slideLayouts/slideLayout52.xml"/><Relationship Id="rId6" Type="http://schemas.openxmlformats.org/officeDocument/2006/relationships/image" Target="../media/image83.png"/><Relationship Id="rId5" Type="http://schemas.openxmlformats.org/officeDocument/2006/relationships/image" Target="../media/image82.png"/><Relationship Id="rId4" Type="http://schemas.openxmlformats.org/officeDocument/2006/relationships/image" Target="../media/image81.png"/></Relationships>
</file>

<file path=ppt/slides/_rels/slide38.xml.rels><?xml version="1.0" encoding="UTF-8" standalone="yes"?>
<Relationships xmlns="http://schemas.openxmlformats.org/package/2006/relationships"><Relationship Id="rId8" Type="http://schemas.openxmlformats.org/officeDocument/2006/relationships/image" Target="../media/image89.png"/><Relationship Id="rId3" Type="http://schemas.openxmlformats.org/officeDocument/2006/relationships/image" Target="../media/image84.png"/><Relationship Id="rId7" Type="http://schemas.openxmlformats.org/officeDocument/2006/relationships/image" Target="../media/image88.png"/><Relationship Id="rId2" Type="http://schemas.openxmlformats.org/officeDocument/2006/relationships/notesSlide" Target="../notesSlides/notesSlide12.xml"/><Relationship Id="rId1" Type="http://schemas.openxmlformats.org/officeDocument/2006/relationships/slideLayout" Target="../slideLayouts/slideLayout62.xml"/><Relationship Id="rId6" Type="http://schemas.openxmlformats.org/officeDocument/2006/relationships/image" Target="../media/image87.png"/><Relationship Id="rId5" Type="http://schemas.openxmlformats.org/officeDocument/2006/relationships/image" Target="../media/image86.png"/><Relationship Id="rId4" Type="http://schemas.openxmlformats.org/officeDocument/2006/relationships/image" Target="../media/image85.png"/></Relationships>
</file>

<file path=ppt/slides/_rels/slide39.xml.rels><?xml version="1.0" encoding="UTF-8" standalone="yes"?>
<Relationships xmlns="http://schemas.openxmlformats.org/package/2006/relationships"><Relationship Id="rId3" Type="http://schemas.openxmlformats.org/officeDocument/2006/relationships/image" Target="../media/image90.jpg"/><Relationship Id="rId2" Type="http://schemas.openxmlformats.org/officeDocument/2006/relationships/notesSlide" Target="../notesSlides/notesSlide13.xml"/><Relationship Id="rId1" Type="http://schemas.openxmlformats.org/officeDocument/2006/relationships/slideLayout" Target="../slideLayouts/slideLayout51.xml"/><Relationship Id="rId6" Type="http://schemas.openxmlformats.org/officeDocument/2006/relationships/image" Target="../media/image93.png"/><Relationship Id="rId5" Type="http://schemas.openxmlformats.org/officeDocument/2006/relationships/image" Target="../media/image92.png"/><Relationship Id="rId4" Type="http://schemas.openxmlformats.org/officeDocument/2006/relationships/image" Target="../media/image91.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40.xml.rels><?xml version="1.0" encoding="UTF-8" standalone="yes"?>
<Relationships xmlns="http://schemas.openxmlformats.org/package/2006/relationships"><Relationship Id="rId3" Type="http://schemas.openxmlformats.org/officeDocument/2006/relationships/image" Target="../media/image94.jpg"/><Relationship Id="rId2" Type="http://schemas.openxmlformats.org/officeDocument/2006/relationships/notesSlide" Target="../notesSlides/notesSlide14.xml"/><Relationship Id="rId1" Type="http://schemas.openxmlformats.org/officeDocument/2006/relationships/slideLayout" Target="../slideLayouts/slideLayout51.xml"/><Relationship Id="rId4" Type="http://schemas.openxmlformats.org/officeDocument/2006/relationships/image" Target="../media/image95.png"/></Relationships>
</file>

<file path=ppt/slides/_rels/slide41.xml.rels><?xml version="1.0" encoding="UTF-8" standalone="yes"?>
<Relationships xmlns="http://schemas.openxmlformats.org/package/2006/relationships"><Relationship Id="rId2" Type="http://schemas.openxmlformats.org/officeDocument/2006/relationships/image" Target="../media/image96.png"/><Relationship Id="rId1" Type="http://schemas.openxmlformats.org/officeDocument/2006/relationships/slideLayout" Target="../slideLayouts/slideLayout52.xml"/></Relationships>
</file>

<file path=ppt/slides/_rels/slide42.xml.rels><?xml version="1.0" encoding="UTF-8" standalone="yes"?>
<Relationships xmlns="http://schemas.openxmlformats.org/package/2006/relationships"><Relationship Id="rId2" Type="http://schemas.openxmlformats.org/officeDocument/2006/relationships/image" Target="../media/image97.png"/><Relationship Id="rId1" Type="http://schemas.openxmlformats.org/officeDocument/2006/relationships/slideLayout" Target="../slideLayouts/slideLayout5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44.xml.rels><?xml version="1.0" encoding="UTF-8" standalone="yes"?>
<Relationships xmlns="http://schemas.openxmlformats.org/package/2006/relationships"><Relationship Id="rId2" Type="http://schemas.openxmlformats.org/officeDocument/2006/relationships/image" Target="../media/image98.png"/><Relationship Id="rId1" Type="http://schemas.openxmlformats.org/officeDocument/2006/relationships/slideLayout" Target="../slideLayouts/slideLayout5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46.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99.png"/><Relationship Id="rId1" Type="http://schemas.openxmlformats.org/officeDocument/2006/relationships/slideLayout" Target="../slideLayouts/slideLayout51.xml"/></Relationships>
</file>

<file path=ppt/slides/_rels/slide47.xml.rels><?xml version="1.0" encoding="UTF-8" standalone="yes"?>
<Relationships xmlns="http://schemas.openxmlformats.org/package/2006/relationships"><Relationship Id="rId8" Type="http://schemas.openxmlformats.org/officeDocument/2006/relationships/image" Target="../media/image105.png"/><Relationship Id="rId3" Type="http://schemas.openxmlformats.org/officeDocument/2006/relationships/image" Target="../media/image100.png"/><Relationship Id="rId7" Type="http://schemas.openxmlformats.org/officeDocument/2006/relationships/image" Target="../media/image104.png"/><Relationship Id="rId2" Type="http://schemas.openxmlformats.org/officeDocument/2006/relationships/image" Target="../media/image9.emf"/><Relationship Id="rId1" Type="http://schemas.openxmlformats.org/officeDocument/2006/relationships/slideLayout" Target="../slideLayouts/slideLayout51.xml"/><Relationship Id="rId6" Type="http://schemas.openxmlformats.org/officeDocument/2006/relationships/image" Target="../media/image103.png"/><Relationship Id="rId5" Type="http://schemas.openxmlformats.org/officeDocument/2006/relationships/image" Target="../media/image102.png"/><Relationship Id="rId4" Type="http://schemas.openxmlformats.org/officeDocument/2006/relationships/image" Target="../media/image101.png"/><Relationship Id="rId9" Type="http://schemas.openxmlformats.org/officeDocument/2006/relationships/image" Target="../media/image106.png"/></Relationships>
</file>

<file path=ppt/slides/_rels/slide48.xml.rels><?xml version="1.0" encoding="UTF-8" standalone="yes"?>
<Relationships xmlns="http://schemas.openxmlformats.org/package/2006/relationships"><Relationship Id="rId3" Type="http://schemas.openxmlformats.org/officeDocument/2006/relationships/image" Target="../media/image108.jpeg"/><Relationship Id="rId2" Type="http://schemas.openxmlformats.org/officeDocument/2006/relationships/image" Target="../media/image107.jpeg"/><Relationship Id="rId1" Type="http://schemas.openxmlformats.org/officeDocument/2006/relationships/slideLayout" Target="../slideLayouts/slideLayout53.xml"/><Relationship Id="rId5" Type="http://schemas.openxmlformats.org/officeDocument/2006/relationships/image" Target="../media/image110.png"/><Relationship Id="rId4" Type="http://schemas.openxmlformats.org/officeDocument/2006/relationships/image" Target="../media/image109.png"/></Relationships>
</file>

<file path=ppt/slides/_rels/slide49.xml.rels><?xml version="1.0" encoding="UTF-8" standalone="yes"?>
<Relationships xmlns="http://schemas.openxmlformats.org/package/2006/relationships"><Relationship Id="rId3" Type="http://schemas.openxmlformats.org/officeDocument/2006/relationships/image" Target="../media/image111.jpg"/><Relationship Id="rId2" Type="http://schemas.openxmlformats.org/officeDocument/2006/relationships/notesSlide" Target="../notesSlides/notesSlide15.xml"/><Relationship Id="rId1" Type="http://schemas.openxmlformats.org/officeDocument/2006/relationships/slideLayout" Target="../slideLayouts/slideLayout51.xml"/><Relationship Id="rId5" Type="http://schemas.openxmlformats.org/officeDocument/2006/relationships/image" Target="../media/image113.png"/><Relationship Id="rId4" Type="http://schemas.openxmlformats.org/officeDocument/2006/relationships/image" Target="../media/image112.jpg"/></Relationships>
</file>

<file path=ppt/slides/_rels/slide5.xml.rels><?xml version="1.0" encoding="UTF-8" standalone="yes"?>
<Relationships xmlns="http://schemas.openxmlformats.org/package/2006/relationships"><Relationship Id="rId2" Type="http://schemas.openxmlformats.org/officeDocument/2006/relationships/image" Target="../media/image10.tiff"/><Relationship Id="rId1" Type="http://schemas.openxmlformats.org/officeDocument/2006/relationships/slideLayout" Target="../slideLayouts/slideLayout52.xml"/></Relationships>
</file>

<file path=ppt/slides/_rels/slide50.xml.rels><?xml version="1.0" encoding="UTF-8" standalone="yes"?>
<Relationships xmlns="http://schemas.openxmlformats.org/package/2006/relationships"><Relationship Id="rId3" Type="http://schemas.openxmlformats.org/officeDocument/2006/relationships/image" Target="../media/image114.jpg"/><Relationship Id="rId2" Type="http://schemas.openxmlformats.org/officeDocument/2006/relationships/notesSlide" Target="../notesSlides/notesSlide16.xml"/><Relationship Id="rId1" Type="http://schemas.openxmlformats.org/officeDocument/2006/relationships/slideLayout" Target="../slideLayouts/slideLayout51.xml"/><Relationship Id="rId5" Type="http://schemas.openxmlformats.org/officeDocument/2006/relationships/image" Target="../media/image116.tiff"/><Relationship Id="rId4" Type="http://schemas.openxmlformats.org/officeDocument/2006/relationships/image" Target="../media/image115.png"/></Relationships>
</file>

<file path=ppt/slides/_rels/slide51.xml.rels><?xml version="1.0" encoding="UTF-8" standalone="yes"?>
<Relationships xmlns="http://schemas.openxmlformats.org/package/2006/relationships"><Relationship Id="rId3" Type="http://schemas.openxmlformats.org/officeDocument/2006/relationships/image" Target="../media/image117.png"/><Relationship Id="rId2" Type="http://schemas.openxmlformats.org/officeDocument/2006/relationships/notesSlide" Target="../notesSlides/notesSlide17.xml"/><Relationship Id="rId1" Type="http://schemas.openxmlformats.org/officeDocument/2006/relationships/slideLayout" Target="../slideLayouts/slideLayout63.xml"/><Relationship Id="rId5" Type="http://schemas.openxmlformats.org/officeDocument/2006/relationships/image" Target="../media/image119.png"/><Relationship Id="rId4" Type="http://schemas.openxmlformats.org/officeDocument/2006/relationships/image" Target="../media/image118.jpg"/></Relationships>
</file>

<file path=ppt/slides/_rels/slide52.xml.rels><?xml version="1.0" encoding="UTF-8" standalone="yes"?>
<Relationships xmlns="http://schemas.openxmlformats.org/package/2006/relationships"><Relationship Id="rId3" Type="http://schemas.openxmlformats.org/officeDocument/2006/relationships/image" Target="../media/image120.jpg"/><Relationship Id="rId2" Type="http://schemas.openxmlformats.org/officeDocument/2006/relationships/notesSlide" Target="../notesSlides/notesSlide18.xml"/><Relationship Id="rId1" Type="http://schemas.openxmlformats.org/officeDocument/2006/relationships/slideLayout" Target="../slideLayouts/slideLayout51.xml"/><Relationship Id="rId6" Type="http://schemas.openxmlformats.org/officeDocument/2006/relationships/image" Target="../media/image123.tiff"/><Relationship Id="rId5" Type="http://schemas.openxmlformats.org/officeDocument/2006/relationships/image" Target="../media/image122.tiff"/><Relationship Id="rId4" Type="http://schemas.openxmlformats.org/officeDocument/2006/relationships/image" Target="../media/image121.png"/></Relationships>
</file>

<file path=ppt/slides/_rels/slide53.xml.rels><?xml version="1.0" encoding="UTF-8" standalone="yes"?>
<Relationships xmlns="http://schemas.openxmlformats.org/package/2006/relationships"><Relationship Id="rId3" Type="http://schemas.openxmlformats.org/officeDocument/2006/relationships/image" Target="../media/image124.png"/><Relationship Id="rId2" Type="http://schemas.openxmlformats.org/officeDocument/2006/relationships/notesSlide" Target="../notesSlides/notesSlide19.xml"/><Relationship Id="rId1" Type="http://schemas.openxmlformats.org/officeDocument/2006/relationships/slideLayout" Target="../slideLayouts/slideLayout51.xml"/><Relationship Id="rId4" Type="http://schemas.openxmlformats.org/officeDocument/2006/relationships/image" Target="../media/image125.png"/></Relationships>
</file>

<file path=ppt/slides/_rels/slide54.xml.rels><?xml version="1.0" encoding="UTF-8" standalone="yes"?>
<Relationships xmlns="http://schemas.openxmlformats.org/package/2006/relationships"><Relationship Id="rId3" Type="http://schemas.openxmlformats.org/officeDocument/2006/relationships/image" Target="../media/image127.emf"/><Relationship Id="rId2" Type="http://schemas.openxmlformats.org/officeDocument/2006/relationships/image" Target="../media/image126.png"/><Relationship Id="rId1" Type="http://schemas.openxmlformats.org/officeDocument/2006/relationships/slideLayout" Target="../slideLayouts/slideLayout51.xml"/><Relationship Id="rId5" Type="http://schemas.openxmlformats.org/officeDocument/2006/relationships/image" Target="../media/image129.emf"/><Relationship Id="rId4" Type="http://schemas.openxmlformats.org/officeDocument/2006/relationships/image" Target="../media/image128.emf"/></Relationships>
</file>

<file path=ppt/slides/_rels/slide55.xml.rels><?xml version="1.0" encoding="UTF-8" standalone="yes"?>
<Relationships xmlns="http://schemas.openxmlformats.org/package/2006/relationships"><Relationship Id="rId3" Type="http://schemas.openxmlformats.org/officeDocument/2006/relationships/image" Target="../media/image131.png"/><Relationship Id="rId2" Type="http://schemas.openxmlformats.org/officeDocument/2006/relationships/image" Target="../media/image130.png"/><Relationship Id="rId1" Type="http://schemas.openxmlformats.org/officeDocument/2006/relationships/slideLayout" Target="../slideLayouts/slideLayout51.xml"/><Relationship Id="rId5" Type="http://schemas.openxmlformats.org/officeDocument/2006/relationships/image" Target="../media/image129.emf"/><Relationship Id="rId4" Type="http://schemas.openxmlformats.org/officeDocument/2006/relationships/image" Target="../media/image132.png"/></Relationships>
</file>

<file path=ppt/slides/_rels/slide56.xml.rels><?xml version="1.0" encoding="UTF-8" standalone="yes"?>
<Relationships xmlns="http://schemas.openxmlformats.org/package/2006/relationships"><Relationship Id="rId3" Type="http://schemas.openxmlformats.org/officeDocument/2006/relationships/image" Target="../media/image133.jpg"/><Relationship Id="rId2" Type="http://schemas.openxmlformats.org/officeDocument/2006/relationships/notesSlide" Target="../notesSlides/notesSlide20.xml"/><Relationship Id="rId1" Type="http://schemas.openxmlformats.org/officeDocument/2006/relationships/slideLayout" Target="../slideLayouts/slideLayout52.xml"/><Relationship Id="rId6" Type="http://schemas.openxmlformats.org/officeDocument/2006/relationships/image" Target="../media/image136.png"/><Relationship Id="rId5" Type="http://schemas.openxmlformats.org/officeDocument/2006/relationships/image" Target="../media/image135.png"/><Relationship Id="rId4" Type="http://schemas.openxmlformats.org/officeDocument/2006/relationships/image" Target="../media/image134.jpg"/></Relationships>
</file>

<file path=ppt/slides/_rels/slide57.xml.rels><?xml version="1.0" encoding="UTF-8" standalone="yes"?>
<Relationships xmlns="http://schemas.openxmlformats.org/package/2006/relationships"><Relationship Id="rId3" Type="http://schemas.openxmlformats.org/officeDocument/2006/relationships/image" Target="../media/image138.png"/><Relationship Id="rId2" Type="http://schemas.openxmlformats.org/officeDocument/2006/relationships/image" Target="../media/image137.png"/><Relationship Id="rId1" Type="http://schemas.openxmlformats.org/officeDocument/2006/relationships/slideLayout" Target="../slideLayouts/slideLayout51.xml"/><Relationship Id="rId4" Type="http://schemas.openxmlformats.org/officeDocument/2006/relationships/image" Target="../media/image139.png"/></Relationships>
</file>

<file path=ppt/slides/_rels/slide58.xml.rels><?xml version="1.0" encoding="UTF-8" standalone="yes"?>
<Relationships xmlns="http://schemas.openxmlformats.org/package/2006/relationships"><Relationship Id="rId2" Type="http://schemas.openxmlformats.org/officeDocument/2006/relationships/image" Target="../media/image140.png"/><Relationship Id="rId1" Type="http://schemas.openxmlformats.org/officeDocument/2006/relationships/slideLayout" Target="../slideLayouts/slideLayout51.xml"/></Relationships>
</file>

<file path=ppt/slides/_rels/slide59.xml.rels><?xml version="1.0" encoding="UTF-8" standalone="yes"?>
<Relationships xmlns="http://schemas.openxmlformats.org/package/2006/relationships"><Relationship Id="rId2" Type="http://schemas.openxmlformats.org/officeDocument/2006/relationships/image" Target="../media/image141.png"/><Relationship Id="rId1" Type="http://schemas.openxmlformats.org/officeDocument/2006/relationships/slideLayout" Target="../slideLayouts/slideLayout51.xml"/></Relationships>
</file>

<file path=ppt/slides/_rels/slide6.xml.rels><?xml version="1.0" encoding="UTF-8" standalone="yes"?>
<Relationships xmlns="http://schemas.openxmlformats.org/package/2006/relationships"><Relationship Id="rId2" Type="http://schemas.openxmlformats.org/officeDocument/2006/relationships/image" Target="../media/image11.tiff"/><Relationship Id="rId1" Type="http://schemas.openxmlformats.org/officeDocument/2006/relationships/slideLayout" Target="../slideLayouts/slideLayout52.xml"/></Relationships>
</file>

<file path=ppt/slides/_rels/slide60.xml.rels><?xml version="1.0" encoding="UTF-8" standalone="yes"?>
<Relationships xmlns="http://schemas.openxmlformats.org/package/2006/relationships"><Relationship Id="rId3" Type="http://schemas.openxmlformats.org/officeDocument/2006/relationships/image" Target="../media/image143.emf"/><Relationship Id="rId2" Type="http://schemas.openxmlformats.org/officeDocument/2006/relationships/image" Target="../media/image142.emf"/><Relationship Id="rId1" Type="http://schemas.openxmlformats.org/officeDocument/2006/relationships/slideLayout" Target="../slideLayouts/slideLayout51.xml"/><Relationship Id="rId4" Type="http://schemas.openxmlformats.org/officeDocument/2006/relationships/image" Target="../media/image144.emf"/></Relationships>
</file>

<file path=ppt/slides/_rels/slide61.xml.rels><?xml version="1.0" encoding="UTF-8" standalone="yes"?>
<Relationships xmlns="http://schemas.openxmlformats.org/package/2006/relationships"><Relationship Id="rId3" Type="http://schemas.openxmlformats.org/officeDocument/2006/relationships/image" Target="../media/image146.png"/><Relationship Id="rId2" Type="http://schemas.openxmlformats.org/officeDocument/2006/relationships/image" Target="../media/image145.emf"/><Relationship Id="rId1" Type="http://schemas.openxmlformats.org/officeDocument/2006/relationships/slideLayout" Target="../slideLayouts/slideLayout51.xml"/><Relationship Id="rId5" Type="http://schemas.openxmlformats.org/officeDocument/2006/relationships/image" Target="../media/image148.emf"/><Relationship Id="rId4" Type="http://schemas.openxmlformats.org/officeDocument/2006/relationships/image" Target="../media/image147.emf"/></Relationships>
</file>

<file path=ppt/slides/_rels/slide62.xml.rels><?xml version="1.0" encoding="UTF-8" standalone="yes"?>
<Relationships xmlns="http://schemas.openxmlformats.org/package/2006/relationships"><Relationship Id="rId3" Type="http://schemas.openxmlformats.org/officeDocument/2006/relationships/image" Target="../media/image150.png"/><Relationship Id="rId2" Type="http://schemas.openxmlformats.org/officeDocument/2006/relationships/image" Target="../media/image149.png"/><Relationship Id="rId1" Type="http://schemas.openxmlformats.org/officeDocument/2006/relationships/slideLayout" Target="../slideLayouts/slideLayout51.xml"/></Relationships>
</file>

<file path=ppt/slides/_rels/slide63.xml.rels><?xml version="1.0" encoding="UTF-8" standalone="yes"?>
<Relationships xmlns="http://schemas.openxmlformats.org/package/2006/relationships"><Relationship Id="rId3" Type="http://schemas.openxmlformats.org/officeDocument/2006/relationships/image" Target="../media/image151.png"/><Relationship Id="rId2" Type="http://schemas.openxmlformats.org/officeDocument/2006/relationships/notesSlide" Target="../notesSlides/notesSlide21.xml"/><Relationship Id="rId1" Type="http://schemas.openxmlformats.org/officeDocument/2006/relationships/slideLayout" Target="../slideLayouts/slideLayout51.xml"/><Relationship Id="rId6" Type="http://schemas.openxmlformats.org/officeDocument/2006/relationships/image" Target="../media/image154.png"/><Relationship Id="rId5" Type="http://schemas.openxmlformats.org/officeDocument/2006/relationships/image" Target="../media/image153.png"/><Relationship Id="rId4" Type="http://schemas.openxmlformats.org/officeDocument/2006/relationships/image" Target="../media/image152.png"/></Relationships>
</file>

<file path=ppt/slides/_rels/slide64.xml.rels><?xml version="1.0" encoding="UTF-8" standalone="yes"?>
<Relationships xmlns="http://schemas.openxmlformats.org/package/2006/relationships"><Relationship Id="rId3" Type="http://schemas.openxmlformats.org/officeDocument/2006/relationships/image" Target="../media/image151.png"/><Relationship Id="rId2" Type="http://schemas.openxmlformats.org/officeDocument/2006/relationships/notesSlide" Target="../notesSlides/notesSlide22.xml"/><Relationship Id="rId1" Type="http://schemas.openxmlformats.org/officeDocument/2006/relationships/slideLayout" Target="../slideLayouts/slideLayout51.xml"/><Relationship Id="rId5" Type="http://schemas.openxmlformats.org/officeDocument/2006/relationships/image" Target="../media/image154.png"/><Relationship Id="rId4" Type="http://schemas.openxmlformats.org/officeDocument/2006/relationships/image" Target="../media/image152.png"/></Relationships>
</file>

<file path=ppt/slides/_rels/slide65.xml.rels><?xml version="1.0" encoding="UTF-8" standalone="yes"?>
<Relationships xmlns="http://schemas.openxmlformats.org/package/2006/relationships"><Relationship Id="rId3" Type="http://schemas.openxmlformats.org/officeDocument/2006/relationships/image" Target="../media/image151.png"/><Relationship Id="rId2" Type="http://schemas.openxmlformats.org/officeDocument/2006/relationships/notesSlide" Target="../notesSlides/notesSlide23.xml"/><Relationship Id="rId1" Type="http://schemas.openxmlformats.org/officeDocument/2006/relationships/slideLayout" Target="../slideLayouts/slideLayout51.xml"/><Relationship Id="rId5" Type="http://schemas.openxmlformats.org/officeDocument/2006/relationships/image" Target="../media/image154.png"/><Relationship Id="rId4" Type="http://schemas.openxmlformats.org/officeDocument/2006/relationships/image" Target="../media/image152.png"/></Relationships>
</file>

<file path=ppt/slides/_rels/slide66.xml.rels><?xml version="1.0" encoding="UTF-8" standalone="yes"?>
<Relationships xmlns="http://schemas.openxmlformats.org/package/2006/relationships"><Relationship Id="rId3" Type="http://schemas.openxmlformats.org/officeDocument/2006/relationships/image" Target="../media/image151.png"/><Relationship Id="rId2" Type="http://schemas.openxmlformats.org/officeDocument/2006/relationships/notesSlide" Target="../notesSlides/notesSlide24.xml"/><Relationship Id="rId1" Type="http://schemas.openxmlformats.org/officeDocument/2006/relationships/slideLayout" Target="../slideLayouts/slideLayout51.xml"/><Relationship Id="rId5" Type="http://schemas.openxmlformats.org/officeDocument/2006/relationships/image" Target="../media/image154.png"/><Relationship Id="rId4" Type="http://schemas.openxmlformats.org/officeDocument/2006/relationships/image" Target="../media/image152.png"/></Relationships>
</file>

<file path=ppt/slides/_rels/slide67.xml.rels><?xml version="1.0" encoding="UTF-8" standalone="yes"?>
<Relationships xmlns="http://schemas.openxmlformats.org/package/2006/relationships"><Relationship Id="rId8" Type="http://schemas.openxmlformats.org/officeDocument/2006/relationships/image" Target="../media/image157.png"/><Relationship Id="rId3" Type="http://schemas.openxmlformats.org/officeDocument/2006/relationships/image" Target="../media/image151.png"/><Relationship Id="rId7" Type="http://schemas.openxmlformats.org/officeDocument/2006/relationships/image" Target="../media/image156.png"/><Relationship Id="rId2" Type="http://schemas.openxmlformats.org/officeDocument/2006/relationships/notesSlide" Target="../notesSlides/notesSlide25.xml"/><Relationship Id="rId1" Type="http://schemas.openxmlformats.org/officeDocument/2006/relationships/slideLayout" Target="../slideLayouts/slideLayout51.xml"/><Relationship Id="rId6" Type="http://schemas.openxmlformats.org/officeDocument/2006/relationships/image" Target="../media/image154.png"/><Relationship Id="rId5" Type="http://schemas.openxmlformats.org/officeDocument/2006/relationships/image" Target="../media/image155.png"/><Relationship Id="rId4" Type="http://schemas.openxmlformats.org/officeDocument/2006/relationships/image" Target="../media/image152.png"/></Relationships>
</file>

<file path=ppt/slides/_rels/slide68.xml.rels><?xml version="1.0" encoding="UTF-8" standalone="yes"?>
<Relationships xmlns="http://schemas.openxmlformats.org/package/2006/relationships"><Relationship Id="rId8" Type="http://schemas.openxmlformats.org/officeDocument/2006/relationships/image" Target="../media/image159.png"/><Relationship Id="rId3" Type="http://schemas.openxmlformats.org/officeDocument/2006/relationships/image" Target="../media/image151.png"/><Relationship Id="rId7" Type="http://schemas.openxmlformats.org/officeDocument/2006/relationships/image" Target="../media/image158.png"/><Relationship Id="rId2" Type="http://schemas.openxmlformats.org/officeDocument/2006/relationships/notesSlide" Target="../notesSlides/notesSlide26.xml"/><Relationship Id="rId1" Type="http://schemas.openxmlformats.org/officeDocument/2006/relationships/slideLayout" Target="../slideLayouts/slideLayout51.xml"/><Relationship Id="rId6" Type="http://schemas.openxmlformats.org/officeDocument/2006/relationships/image" Target="../media/image154.png"/><Relationship Id="rId5" Type="http://schemas.openxmlformats.org/officeDocument/2006/relationships/image" Target="../media/image155.png"/><Relationship Id="rId4" Type="http://schemas.openxmlformats.org/officeDocument/2006/relationships/image" Target="../media/image152.png"/></Relationships>
</file>

<file path=ppt/slides/_rels/slide69.xml.rels><?xml version="1.0" encoding="UTF-8" standalone="yes"?>
<Relationships xmlns="http://schemas.openxmlformats.org/package/2006/relationships"><Relationship Id="rId8" Type="http://schemas.openxmlformats.org/officeDocument/2006/relationships/image" Target="../media/image161.png"/><Relationship Id="rId3" Type="http://schemas.openxmlformats.org/officeDocument/2006/relationships/image" Target="../media/image151.png"/><Relationship Id="rId7" Type="http://schemas.openxmlformats.org/officeDocument/2006/relationships/image" Target="../media/image154.png"/><Relationship Id="rId2" Type="http://schemas.openxmlformats.org/officeDocument/2006/relationships/notesSlide" Target="../notesSlides/notesSlide27.xml"/><Relationship Id="rId1" Type="http://schemas.openxmlformats.org/officeDocument/2006/relationships/slideLayout" Target="../slideLayouts/slideLayout51.xml"/><Relationship Id="rId6" Type="http://schemas.openxmlformats.org/officeDocument/2006/relationships/image" Target="../media/image160.jpg"/><Relationship Id="rId5" Type="http://schemas.openxmlformats.org/officeDocument/2006/relationships/image" Target="../media/image155.png"/><Relationship Id="rId10" Type="http://schemas.openxmlformats.org/officeDocument/2006/relationships/image" Target="../media/image163.png"/><Relationship Id="rId4" Type="http://schemas.openxmlformats.org/officeDocument/2006/relationships/image" Target="../media/image152.png"/><Relationship Id="rId9" Type="http://schemas.openxmlformats.org/officeDocument/2006/relationships/image" Target="../media/image162.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1.xml"/></Relationships>
</file>

<file path=ppt/slides/_rels/slide70.xml.rels><?xml version="1.0" encoding="UTF-8" standalone="yes"?>
<Relationships xmlns="http://schemas.openxmlformats.org/package/2006/relationships"><Relationship Id="rId2" Type="http://schemas.openxmlformats.org/officeDocument/2006/relationships/image" Target="../media/image164.png"/><Relationship Id="rId1" Type="http://schemas.openxmlformats.org/officeDocument/2006/relationships/slideLayout" Target="../slideLayouts/slideLayout51.xml"/></Relationships>
</file>

<file path=ppt/slides/_rels/slide71.xml.rels><?xml version="1.0" encoding="UTF-8" standalone="yes"?>
<Relationships xmlns="http://schemas.openxmlformats.org/package/2006/relationships"><Relationship Id="rId3" Type="http://schemas.openxmlformats.org/officeDocument/2006/relationships/image" Target="../media/image166.png"/><Relationship Id="rId2" Type="http://schemas.openxmlformats.org/officeDocument/2006/relationships/image" Target="../media/image165.png"/><Relationship Id="rId1" Type="http://schemas.openxmlformats.org/officeDocument/2006/relationships/slideLayout" Target="../slideLayouts/slideLayout52.xml"/><Relationship Id="rId4" Type="http://schemas.openxmlformats.org/officeDocument/2006/relationships/image" Target="../media/image167.png"/></Relationships>
</file>

<file path=ppt/slides/_rels/slide72.xml.rels><?xml version="1.0" encoding="UTF-8" standalone="yes"?>
<Relationships xmlns="http://schemas.openxmlformats.org/package/2006/relationships"><Relationship Id="rId3" Type="http://schemas.openxmlformats.org/officeDocument/2006/relationships/image" Target="../media/image169.tiff"/><Relationship Id="rId2" Type="http://schemas.openxmlformats.org/officeDocument/2006/relationships/image" Target="../media/image168.png"/><Relationship Id="rId1" Type="http://schemas.openxmlformats.org/officeDocument/2006/relationships/slideLayout" Target="../slideLayouts/slideLayout52.xml"/></Relationships>
</file>

<file path=ppt/slides/_rels/slide73.xml.rels><?xml version="1.0" encoding="UTF-8" standalone="yes"?>
<Relationships xmlns="http://schemas.openxmlformats.org/package/2006/relationships"><Relationship Id="rId3" Type="http://schemas.openxmlformats.org/officeDocument/2006/relationships/image" Target="../media/image136.png"/><Relationship Id="rId2" Type="http://schemas.openxmlformats.org/officeDocument/2006/relationships/image" Target="../media/image170.png"/><Relationship Id="rId1" Type="http://schemas.openxmlformats.org/officeDocument/2006/relationships/slideLayout" Target="../slideLayouts/slideLayout51.xml"/><Relationship Id="rId6" Type="http://schemas.openxmlformats.org/officeDocument/2006/relationships/image" Target="../media/image172.png"/><Relationship Id="rId5" Type="http://schemas.openxmlformats.org/officeDocument/2006/relationships/image" Target="../media/image171.emf"/><Relationship Id="rId4" Type="http://schemas.openxmlformats.org/officeDocument/2006/relationships/image" Target="../media/image135.png"/></Relationships>
</file>

<file path=ppt/slides/_rels/slide74.xml.rels><?xml version="1.0" encoding="UTF-8" standalone="yes"?>
<Relationships xmlns="http://schemas.openxmlformats.org/package/2006/relationships"><Relationship Id="rId8" Type="http://schemas.openxmlformats.org/officeDocument/2006/relationships/image" Target="../media/image178.png"/><Relationship Id="rId13" Type="http://schemas.openxmlformats.org/officeDocument/2006/relationships/image" Target="../media/image183.png"/><Relationship Id="rId3" Type="http://schemas.openxmlformats.org/officeDocument/2006/relationships/image" Target="../media/image174.png"/><Relationship Id="rId7" Type="http://schemas.openxmlformats.org/officeDocument/2006/relationships/image" Target="../media/image177.png"/><Relationship Id="rId12" Type="http://schemas.openxmlformats.org/officeDocument/2006/relationships/image" Target="../media/image182.png"/><Relationship Id="rId2" Type="http://schemas.openxmlformats.org/officeDocument/2006/relationships/image" Target="../media/image173.jpeg"/><Relationship Id="rId1" Type="http://schemas.openxmlformats.org/officeDocument/2006/relationships/slideLayout" Target="../slideLayouts/slideLayout61.xml"/><Relationship Id="rId6" Type="http://schemas.openxmlformats.org/officeDocument/2006/relationships/image" Target="../media/image176.png"/><Relationship Id="rId11" Type="http://schemas.openxmlformats.org/officeDocument/2006/relationships/image" Target="../media/image181.png"/><Relationship Id="rId5" Type="http://schemas.openxmlformats.org/officeDocument/2006/relationships/image" Target="../media/image175.png"/><Relationship Id="rId15" Type="http://schemas.openxmlformats.org/officeDocument/2006/relationships/image" Target="../media/image185.png"/><Relationship Id="rId10" Type="http://schemas.openxmlformats.org/officeDocument/2006/relationships/image" Target="../media/image180.png"/><Relationship Id="rId4" Type="http://schemas.microsoft.com/office/2007/relationships/hdphoto" Target="../media/hdphoto2.wdp"/><Relationship Id="rId9" Type="http://schemas.openxmlformats.org/officeDocument/2006/relationships/image" Target="../media/image179.png"/><Relationship Id="rId14" Type="http://schemas.openxmlformats.org/officeDocument/2006/relationships/image" Target="../media/image184.png"/></Relationships>
</file>

<file path=ppt/slides/_rels/slide75.xml.rels><?xml version="1.0" encoding="UTF-8" standalone="yes"?>
<Relationships xmlns="http://schemas.openxmlformats.org/package/2006/relationships"><Relationship Id="rId3" Type="http://schemas.openxmlformats.org/officeDocument/2006/relationships/image" Target="../media/image124.png"/><Relationship Id="rId2" Type="http://schemas.openxmlformats.org/officeDocument/2006/relationships/notesSlide" Target="../notesSlides/notesSlide28.xml"/><Relationship Id="rId1" Type="http://schemas.openxmlformats.org/officeDocument/2006/relationships/slideLayout" Target="../slideLayouts/slideLayout51.xml"/><Relationship Id="rId6" Type="http://schemas.openxmlformats.org/officeDocument/2006/relationships/image" Target="../media/image188.jpeg"/><Relationship Id="rId5" Type="http://schemas.openxmlformats.org/officeDocument/2006/relationships/image" Target="../media/image187.png"/><Relationship Id="rId4" Type="http://schemas.openxmlformats.org/officeDocument/2006/relationships/image" Target="../media/image186.png"/></Relationships>
</file>

<file path=ppt/slides/_rels/slide76.xml.rels><?xml version="1.0" encoding="UTF-8" standalone="yes"?>
<Relationships xmlns="http://schemas.openxmlformats.org/package/2006/relationships"><Relationship Id="rId3" Type="http://schemas.openxmlformats.org/officeDocument/2006/relationships/image" Target="../media/image190.jpeg"/><Relationship Id="rId2" Type="http://schemas.openxmlformats.org/officeDocument/2006/relationships/image" Target="../media/image189.jpeg"/><Relationship Id="rId1" Type="http://schemas.openxmlformats.org/officeDocument/2006/relationships/slideLayout" Target="../slideLayouts/slideLayout54.xml"/><Relationship Id="rId4" Type="http://schemas.openxmlformats.org/officeDocument/2006/relationships/image" Target="../media/image191.png"/></Relationships>
</file>

<file path=ppt/slides/_rels/slide77.xml.rels><?xml version="1.0" encoding="UTF-8" standalone="yes"?>
<Relationships xmlns="http://schemas.openxmlformats.org/package/2006/relationships"><Relationship Id="rId3" Type="http://schemas.openxmlformats.org/officeDocument/2006/relationships/image" Target="../media/image192.tiff"/><Relationship Id="rId2" Type="http://schemas.openxmlformats.org/officeDocument/2006/relationships/notesSlide" Target="../notesSlides/notesSlide29.xml"/><Relationship Id="rId1" Type="http://schemas.openxmlformats.org/officeDocument/2006/relationships/slideLayout" Target="../slideLayouts/slideLayout51.xml"/><Relationship Id="rId6" Type="http://schemas.openxmlformats.org/officeDocument/2006/relationships/image" Target="../media/image166.png"/><Relationship Id="rId5" Type="http://schemas.openxmlformats.org/officeDocument/2006/relationships/image" Target="../media/image194.png"/><Relationship Id="rId4" Type="http://schemas.openxmlformats.org/officeDocument/2006/relationships/image" Target="../media/image193.jpg"/></Relationships>
</file>

<file path=ppt/slides/_rels/slide78.xml.rels><?xml version="1.0" encoding="UTF-8" standalone="yes"?>
<Relationships xmlns="http://schemas.openxmlformats.org/package/2006/relationships"><Relationship Id="rId2" Type="http://schemas.openxmlformats.org/officeDocument/2006/relationships/image" Target="../media/image195.png"/><Relationship Id="rId1" Type="http://schemas.openxmlformats.org/officeDocument/2006/relationships/slideLayout" Target="../slideLayouts/slideLayout52.xml"/></Relationships>
</file>

<file path=ppt/slides/_rels/slide79.xml.rels><?xml version="1.0" encoding="UTF-8" standalone="yes"?>
<Relationships xmlns="http://schemas.openxmlformats.org/package/2006/relationships"><Relationship Id="rId3" Type="http://schemas.openxmlformats.org/officeDocument/2006/relationships/image" Target="../media/image196.jpg"/><Relationship Id="rId2" Type="http://schemas.openxmlformats.org/officeDocument/2006/relationships/notesSlide" Target="../notesSlides/notesSlide30.xml"/><Relationship Id="rId1" Type="http://schemas.openxmlformats.org/officeDocument/2006/relationships/slideLayout" Target="../slideLayouts/slideLayout51.xml"/><Relationship Id="rId5" Type="http://schemas.openxmlformats.org/officeDocument/2006/relationships/hyperlink" Target="mailto:Anna.Colaleo@cern.ch" TargetMode="External"/><Relationship Id="rId4" Type="http://schemas.openxmlformats.org/officeDocument/2006/relationships/image" Target="../media/image197.pn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51.xml"/><Relationship Id="rId4" Type="http://schemas.openxmlformats.org/officeDocument/2006/relationships/image" Target="../media/image13.jpg"/></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81.xml.rels><?xml version="1.0" encoding="UTF-8" standalone="yes"?>
<Relationships xmlns="http://schemas.openxmlformats.org/package/2006/relationships"><Relationship Id="rId3" Type="http://schemas.openxmlformats.org/officeDocument/2006/relationships/image" Target="../media/image198.png"/><Relationship Id="rId2" Type="http://schemas.openxmlformats.org/officeDocument/2006/relationships/notesSlide" Target="../notesSlides/notesSlide31.xml"/><Relationship Id="rId1" Type="http://schemas.openxmlformats.org/officeDocument/2006/relationships/slideLayout" Target="../slideLayouts/slideLayout51.xml"/><Relationship Id="rId4" Type="http://schemas.openxmlformats.org/officeDocument/2006/relationships/image" Target="../media/image199.png"/></Relationships>
</file>

<file path=ppt/slides/_rels/slide82.xml.rels><?xml version="1.0" encoding="UTF-8" standalone="yes"?>
<Relationships xmlns="http://schemas.openxmlformats.org/package/2006/relationships"><Relationship Id="rId3" Type="http://schemas.openxmlformats.org/officeDocument/2006/relationships/image" Target="../media/image201.png"/><Relationship Id="rId2" Type="http://schemas.openxmlformats.org/officeDocument/2006/relationships/image" Target="../media/image200.png"/><Relationship Id="rId1" Type="http://schemas.openxmlformats.org/officeDocument/2006/relationships/slideLayout" Target="../slideLayouts/slideLayout52.xml"/><Relationship Id="rId4" Type="http://schemas.openxmlformats.org/officeDocument/2006/relationships/image" Target="../media/image202.emf"/></Relationships>
</file>

<file path=ppt/slides/_rels/slide83.xml.rels><?xml version="1.0" encoding="UTF-8" standalone="yes"?>
<Relationships xmlns="http://schemas.openxmlformats.org/package/2006/relationships"><Relationship Id="rId3" Type="http://schemas.openxmlformats.org/officeDocument/2006/relationships/image" Target="../media/image203.emf"/><Relationship Id="rId2" Type="http://schemas.openxmlformats.org/officeDocument/2006/relationships/notesSlide" Target="../notesSlides/notesSlide32.xml"/><Relationship Id="rId1" Type="http://schemas.openxmlformats.org/officeDocument/2006/relationships/slideLayout" Target="../slideLayouts/slideLayout51.xml"/><Relationship Id="rId4" Type="http://schemas.openxmlformats.org/officeDocument/2006/relationships/image" Target="../media/image204.emf"/></Relationships>
</file>

<file path=ppt/slides/_rels/slide84.xml.rels><?xml version="1.0" encoding="UTF-8" standalone="yes"?>
<Relationships xmlns="http://schemas.openxmlformats.org/package/2006/relationships"><Relationship Id="rId3" Type="http://schemas.openxmlformats.org/officeDocument/2006/relationships/image" Target="../media/image205.png"/><Relationship Id="rId2" Type="http://schemas.openxmlformats.org/officeDocument/2006/relationships/notesSlide" Target="../notesSlides/notesSlide33.xml"/><Relationship Id="rId1" Type="http://schemas.openxmlformats.org/officeDocument/2006/relationships/slideLayout" Target="../slideLayouts/slideLayout51.xml"/><Relationship Id="rId5" Type="http://schemas.openxmlformats.org/officeDocument/2006/relationships/image" Target="../media/image207.emf"/><Relationship Id="rId4" Type="http://schemas.openxmlformats.org/officeDocument/2006/relationships/image" Target="../media/image206.png"/></Relationships>
</file>

<file path=ppt/slides/_rels/slide85.xml.rels><?xml version="1.0" encoding="UTF-8" standalone="yes"?>
<Relationships xmlns="http://schemas.openxmlformats.org/package/2006/relationships"><Relationship Id="rId3" Type="http://schemas.openxmlformats.org/officeDocument/2006/relationships/image" Target="../media/image208.jpg"/><Relationship Id="rId2" Type="http://schemas.openxmlformats.org/officeDocument/2006/relationships/notesSlide" Target="../notesSlides/notesSlide34.xml"/><Relationship Id="rId1" Type="http://schemas.openxmlformats.org/officeDocument/2006/relationships/slideLayout" Target="../slideLayouts/slideLayout51.xml"/></Relationships>
</file>

<file path=ppt/slides/_rels/slide86.xml.rels><?xml version="1.0" encoding="UTF-8" standalone="yes"?>
<Relationships xmlns="http://schemas.openxmlformats.org/package/2006/relationships"><Relationship Id="rId2" Type="http://schemas.openxmlformats.org/officeDocument/2006/relationships/image" Target="../media/image209.tiff"/><Relationship Id="rId1" Type="http://schemas.openxmlformats.org/officeDocument/2006/relationships/slideLayout" Target="../slideLayouts/slideLayout52.xml"/></Relationships>
</file>

<file path=ppt/slides/_rels/slide87.xml.rels><?xml version="1.0" encoding="UTF-8" standalone="yes"?>
<Relationships xmlns="http://schemas.openxmlformats.org/package/2006/relationships"><Relationship Id="rId3" Type="http://schemas.openxmlformats.org/officeDocument/2006/relationships/image" Target="../media/image211.emf"/><Relationship Id="rId2" Type="http://schemas.openxmlformats.org/officeDocument/2006/relationships/image" Target="../media/image210.emf"/><Relationship Id="rId1" Type="http://schemas.openxmlformats.org/officeDocument/2006/relationships/slideLayout" Target="../slideLayouts/slideLayout51.xml"/><Relationship Id="rId4" Type="http://schemas.openxmlformats.org/officeDocument/2006/relationships/image" Target="../media/image212.emf"/></Relationships>
</file>

<file path=ppt/slides/_rels/slide88.xml.rels><?xml version="1.0" encoding="UTF-8" standalone="yes"?>
<Relationships xmlns="http://schemas.openxmlformats.org/package/2006/relationships"><Relationship Id="rId3" Type="http://schemas.openxmlformats.org/officeDocument/2006/relationships/image" Target="../media/image214.png"/><Relationship Id="rId2" Type="http://schemas.openxmlformats.org/officeDocument/2006/relationships/image" Target="../media/image213.png"/><Relationship Id="rId1" Type="http://schemas.openxmlformats.org/officeDocument/2006/relationships/slideLayout" Target="../slideLayouts/slideLayout51.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51.xml"/></Relationships>
</file>

<file path=ppt/slides/_rels/slide9.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3.xml"/><Relationship Id="rId1" Type="http://schemas.openxmlformats.org/officeDocument/2006/relationships/slideLayout" Target="../slideLayouts/slideLayout51.xml"/></Relationships>
</file>

<file path=ppt/slides/_rels/slide90.xml.rels><?xml version="1.0" encoding="UTF-8" standalone="yes"?>
<Relationships xmlns="http://schemas.openxmlformats.org/package/2006/relationships"><Relationship Id="rId3" Type="http://schemas.openxmlformats.org/officeDocument/2006/relationships/image" Target="../media/image215.png"/><Relationship Id="rId2" Type="http://schemas.openxmlformats.org/officeDocument/2006/relationships/notesSlide" Target="../notesSlides/notesSlide36.xml"/><Relationship Id="rId1" Type="http://schemas.openxmlformats.org/officeDocument/2006/relationships/slideLayout" Target="../slideLayouts/slideLayout51.xml"/><Relationship Id="rId6" Type="http://schemas.openxmlformats.org/officeDocument/2006/relationships/image" Target="../media/image218.png"/><Relationship Id="rId5" Type="http://schemas.openxmlformats.org/officeDocument/2006/relationships/image" Target="../media/image217.png"/><Relationship Id="rId4" Type="http://schemas.openxmlformats.org/officeDocument/2006/relationships/image" Target="../media/image216.png"/></Relationships>
</file>

<file path=ppt/slides/_rels/slide91.xml.rels><?xml version="1.0" encoding="UTF-8" standalone="yes"?>
<Relationships xmlns="http://schemas.openxmlformats.org/package/2006/relationships"><Relationship Id="rId2" Type="http://schemas.openxmlformats.org/officeDocument/2006/relationships/image" Target="../media/image219.png"/><Relationship Id="rId1" Type="http://schemas.openxmlformats.org/officeDocument/2006/relationships/slideLayout" Target="../slideLayouts/slideLayout5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8317480" y="3582113"/>
            <a:ext cx="1292733" cy="148606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3" name="Title 1"/>
          <p:cNvSpPr txBox="1">
            <a:spLocks/>
          </p:cNvSpPr>
          <p:nvPr/>
        </p:nvSpPr>
        <p:spPr>
          <a:xfrm>
            <a:off x="992560" y="-315416"/>
            <a:ext cx="6251246" cy="1224136"/>
          </a:xfrm>
          <a:prstGeom prst="rect">
            <a:avLst/>
          </a:prstGeom>
        </p:spPr>
        <p:txBody>
          <a:bodyPr vert="horz" lIns="91440" tIns="45720" rIns="91440" bIns="45720" rtlCol="0" anchor="ctr">
            <a:normAutofit fontScale="97500"/>
          </a:bodyPr>
          <a:lstStyle>
            <a:lvl1pPr algn="l" defTabSz="457200" rtl="0" eaLnBrk="1" latinLnBrk="0" hangingPunct="1">
              <a:spcBef>
                <a:spcPct val="0"/>
              </a:spcBef>
              <a:buNone/>
              <a:defRPr sz="4400" kern="1200">
                <a:solidFill>
                  <a:srgbClr val="000090"/>
                </a:solidFill>
                <a:latin typeface="+mj-lt"/>
                <a:ea typeface="+mj-ea"/>
                <a:cs typeface="+mj-cs"/>
              </a:defRPr>
            </a:lvl1pPr>
          </a:lstStyle>
          <a:p>
            <a:r>
              <a:rPr lang="en-US" b="1" dirty="0" err="1">
                <a:solidFill>
                  <a:srgbClr val="00CCFF"/>
                </a:solidFill>
              </a:rPr>
              <a:t>Muon</a:t>
            </a:r>
            <a:r>
              <a:rPr lang="en-US" b="1" dirty="0">
                <a:solidFill>
                  <a:srgbClr val="00CCFF"/>
                </a:solidFill>
              </a:rPr>
              <a:t> Phase2 Upgrade</a:t>
            </a:r>
          </a:p>
        </p:txBody>
      </p:sp>
      <p:pic>
        <p:nvPicPr>
          <p:cNvPr id="10" name="Picture 9" descr="event_small.jpg"/>
          <p:cNvPicPr>
            <a:picLocks noChangeAspect="1"/>
          </p:cNvPicPr>
          <p:nvPr/>
        </p:nvPicPr>
        <p:blipFill>
          <a:blip r:embed="rId2">
            <a:alphaModFix/>
            <a:extLst>
              <a:ext uri="{BEBA8EAE-BF5A-486C-A8C5-ECC9F3942E4B}">
                <a14:imgProps xmlns:a14="http://schemas.microsoft.com/office/drawing/2010/main">
                  <a14:imgLayer r:embed="rId3">
                    <a14:imgEffect>
                      <a14:sharpenSoften amount="41000"/>
                    </a14:imgEffect>
                    <a14:imgEffect>
                      <a14:colorTemperature colorTemp="7043"/>
                    </a14:imgEffect>
                    <a14:imgEffect>
                      <a14:saturation sat="35000"/>
                    </a14:imgEffect>
                    <a14:imgEffect>
                      <a14:brightnessContrast bright="11000" contrast="-28000"/>
                    </a14:imgEffect>
                  </a14:imgLayer>
                </a14:imgProps>
              </a:ext>
              <a:ext uri="{28A0092B-C50C-407E-A947-70E740481C1C}">
                <a14:useLocalDpi xmlns:a14="http://schemas.microsoft.com/office/drawing/2010/main"/>
              </a:ext>
            </a:extLst>
          </a:blip>
          <a:stretch>
            <a:fillRect/>
          </a:stretch>
        </p:blipFill>
        <p:spPr>
          <a:xfrm>
            <a:off x="-3110" y="-138896"/>
            <a:ext cx="9909110" cy="5982369"/>
          </a:xfrm>
          <a:prstGeom prst="rect">
            <a:avLst/>
          </a:prstGeom>
        </p:spPr>
      </p:pic>
      <p:sp>
        <p:nvSpPr>
          <p:cNvPr id="16" name="Title 1"/>
          <p:cNvSpPr txBox="1">
            <a:spLocks/>
          </p:cNvSpPr>
          <p:nvPr/>
        </p:nvSpPr>
        <p:spPr>
          <a:xfrm>
            <a:off x="776537" y="4797152"/>
            <a:ext cx="8352928" cy="2057751"/>
          </a:xfrm>
          <a:prstGeom prst="rect">
            <a:avLst/>
          </a:prstGeom>
          <a:solidFill>
            <a:schemeClr val="bg1">
              <a:lumMod val="95000"/>
            </a:schemeClr>
          </a:solidFill>
        </p:spPr>
        <p:txBody>
          <a:bodyPr vert="horz" lIns="91440" tIns="45720" rIns="91440" bIns="45720" rtlCol="0" anchor="ctr">
            <a:normAutofit fontScale="75000" lnSpcReduction="20000"/>
          </a:bodyPr>
          <a:lstStyle>
            <a:lvl1pPr algn="l" defTabSz="457200" rtl="0" eaLnBrk="1" latinLnBrk="0" hangingPunct="1">
              <a:spcBef>
                <a:spcPct val="0"/>
              </a:spcBef>
              <a:buNone/>
              <a:defRPr sz="4400" kern="1200">
                <a:solidFill>
                  <a:srgbClr val="000090"/>
                </a:solidFill>
                <a:latin typeface="+mj-lt"/>
                <a:ea typeface="+mj-ea"/>
                <a:cs typeface="+mj-cs"/>
              </a:defRPr>
            </a:lvl1pPr>
          </a:lstStyle>
          <a:p>
            <a:pPr algn="ctr"/>
            <a:r>
              <a:rPr lang="it-IT" b="1" dirty="0"/>
              <a:t>The upgrade of the CMS </a:t>
            </a:r>
            <a:r>
              <a:rPr lang="it-IT" b="1" dirty="0" err="1"/>
              <a:t>Muon</a:t>
            </a:r>
            <a:r>
              <a:rPr lang="it-IT" b="1" dirty="0"/>
              <a:t> </a:t>
            </a:r>
            <a:r>
              <a:rPr lang="it-IT" b="1" dirty="0" err="1"/>
              <a:t>Spectrometer</a:t>
            </a:r>
            <a:r>
              <a:rPr lang="it-IT" b="1" dirty="0"/>
              <a:t> for HL-LHC </a:t>
            </a:r>
          </a:p>
          <a:p>
            <a:pPr algn="ctr"/>
            <a:r>
              <a:rPr lang="en-US" sz="2400" b="1" dirty="0">
                <a:solidFill>
                  <a:srgbClr val="000000"/>
                </a:solidFill>
                <a:cs typeface="Calibri"/>
              </a:rPr>
              <a:t>Anna </a:t>
            </a:r>
            <a:r>
              <a:rPr lang="en-US" sz="2400" b="1" dirty="0" err="1">
                <a:solidFill>
                  <a:srgbClr val="000000"/>
                </a:solidFill>
                <a:cs typeface="Calibri"/>
              </a:rPr>
              <a:t>Colaleo</a:t>
            </a:r>
            <a:r>
              <a:rPr lang="en-US" sz="2400" b="1" dirty="0">
                <a:solidFill>
                  <a:srgbClr val="000000"/>
                </a:solidFill>
                <a:cs typeface="Calibri"/>
              </a:rPr>
              <a:t> - INFN-Bari</a:t>
            </a:r>
          </a:p>
          <a:p>
            <a:pPr algn="ctr"/>
            <a:endParaRPr lang="it-IT" sz="2200" dirty="0"/>
          </a:p>
          <a:p>
            <a:pPr algn="ctr"/>
            <a:r>
              <a:rPr lang="it-IT" sz="2000" dirty="0">
                <a:solidFill>
                  <a:srgbClr val="FF0000"/>
                </a:solidFill>
              </a:rPr>
              <a:t>7th ENHEP School on High Energy </a:t>
            </a:r>
            <a:r>
              <a:rPr lang="it-IT" sz="2000" dirty="0" err="1">
                <a:solidFill>
                  <a:srgbClr val="FF0000"/>
                </a:solidFill>
              </a:rPr>
              <a:t>Physics</a:t>
            </a:r>
            <a:endParaRPr lang="it-IT" sz="2000" dirty="0">
              <a:solidFill>
                <a:srgbClr val="FF0000"/>
              </a:solidFill>
            </a:endParaRPr>
          </a:p>
          <a:p>
            <a:pPr algn="ctr"/>
            <a:r>
              <a:rPr lang="it-IT" sz="2000" dirty="0">
                <a:solidFill>
                  <a:srgbClr val="FF0000"/>
                </a:solidFill>
              </a:rPr>
              <a:t>26-31 </a:t>
            </a:r>
            <a:r>
              <a:rPr lang="it-IT" sz="2000" dirty="0" err="1">
                <a:solidFill>
                  <a:srgbClr val="FF0000"/>
                </a:solidFill>
              </a:rPr>
              <a:t>January</a:t>
            </a:r>
            <a:r>
              <a:rPr lang="it-IT" sz="2000" dirty="0">
                <a:solidFill>
                  <a:srgbClr val="FF0000"/>
                </a:solidFill>
              </a:rPr>
              <a:t> 2019</a:t>
            </a:r>
          </a:p>
          <a:p>
            <a:pPr algn="ctr"/>
            <a:r>
              <a:rPr lang="it-IT" sz="2000" dirty="0" err="1">
                <a:solidFill>
                  <a:srgbClr val="FF0000"/>
                </a:solidFill>
              </a:rPr>
              <a:t>Ain</a:t>
            </a:r>
            <a:r>
              <a:rPr lang="it-IT" sz="2000" dirty="0">
                <a:solidFill>
                  <a:srgbClr val="FF0000"/>
                </a:solidFill>
              </a:rPr>
              <a:t> </a:t>
            </a:r>
            <a:r>
              <a:rPr lang="it-IT" sz="2000" dirty="0" err="1">
                <a:solidFill>
                  <a:srgbClr val="FF0000"/>
                </a:solidFill>
              </a:rPr>
              <a:t>Shams</a:t>
            </a:r>
            <a:r>
              <a:rPr lang="it-IT" sz="2000" dirty="0">
                <a:solidFill>
                  <a:srgbClr val="FF0000"/>
                </a:solidFill>
              </a:rPr>
              <a:t> </a:t>
            </a:r>
            <a:r>
              <a:rPr lang="it-IT" sz="2000" dirty="0" err="1">
                <a:solidFill>
                  <a:srgbClr val="FF0000"/>
                </a:solidFill>
              </a:rPr>
              <a:t>University</a:t>
            </a:r>
            <a:endParaRPr lang="it-IT" sz="2000" dirty="0">
              <a:solidFill>
                <a:srgbClr val="FF0000"/>
              </a:solidFill>
            </a:endParaRPr>
          </a:p>
        </p:txBody>
      </p:sp>
      <p:sp>
        <p:nvSpPr>
          <p:cNvPr id="2" name="Slide Number Placeholder 1">
            <a:extLst>
              <a:ext uri="{FF2B5EF4-FFF2-40B4-BE49-F238E27FC236}">
                <a16:creationId xmlns:a16="http://schemas.microsoft.com/office/drawing/2014/main" id="{81B512BC-07B4-3E42-B380-3298A21A4485}"/>
              </a:ext>
            </a:extLst>
          </p:cNvPr>
          <p:cNvSpPr>
            <a:spLocks noGrp="1"/>
          </p:cNvSpPr>
          <p:nvPr>
            <p:ph type="sldNum" sz="quarter" idx="10"/>
          </p:nvPr>
        </p:nvSpPr>
        <p:spPr/>
        <p:txBody>
          <a:bodyPr/>
          <a:lstStyle/>
          <a:p>
            <a:fld id="{EA428556-150F-5648-9AC1-517B2C1D5CBA}" type="slidenum">
              <a:rPr lang="en-US" smtClean="0">
                <a:solidFill>
                  <a:prstClr val="black">
                    <a:tint val="75000"/>
                  </a:prstClr>
                </a:solidFill>
              </a:rPr>
              <a:pPr/>
              <a:t>1</a:t>
            </a:fld>
            <a:endParaRPr lang="en-US">
              <a:solidFill>
                <a:prstClr val="black">
                  <a:tint val="75000"/>
                </a:prstClr>
              </a:solidFill>
            </a:endParaRPr>
          </a:p>
        </p:txBody>
      </p:sp>
    </p:spTree>
    <p:extLst>
      <p:ext uri="{BB962C8B-B14F-4D97-AF65-F5344CB8AC3E}">
        <p14:creationId xmlns:p14="http://schemas.microsoft.com/office/powerpoint/2010/main" val="42758695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1480350" y="219417"/>
            <a:ext cx="8044648" cy="615553"/>
          </a:xfrm>
          <a:prstGeom prst="rect">
            <a:avLst/>
          </a:prstGeom>
        </p:spPr>
        <p:txBody>
          <a:bodyPr vert="horz" wrap="square" lIns="0" tIns="0" rIns="0" bIns="0" rtlCol="0" anchor="ctr">
            <a:spAutoFit/>
          </a:bodyPr>
          <a:lstStyle/>
          <a:p>
            <a:pPr marL="1466850"/>
            <a:r>
              <a:rPr sz="4000" spc="-20" dirty="0"/>
              <a:t>Flux</a:t>
            </a:r>
            <a:r>
              <a:rPr sz="4000" spc="-15" dirty="0"/>
              <a:t>: </a:t>
            </a:r>
            <a:r>
              <a:rPr sz="4000" spc="-25" dirty="0"/>
              <a:t>photons </a:t>
            </a:r>
            <a:r>
              <a:rPr sz="4000" spc="-35" dirty="0"/>
              <a:t>(M</a:t>
            </a:r>
            <a:r>
              <a:rPr sz="4000" spc="-25" dirty="0"/>
              <a:t>uon</a:t>
            </a:r>
            <a:r>
              <a:rPr sz="4000" dirty="0"/>
              <a:t> TD</a:t>
            </a:r>
            <a:r>
              <a:rPr sz="4000" spc="-20" dirty="0"/>
              <a:t>R)</a:t>
            </a:r>
          </a:p>
        </p:txBody>
      </p:sp>
      <p:sp>
        <p:nvSpPr>
          <p:cNvPr id="2" name="Slide Number Placeholder 1">
            <a:extLst>
              <a:ext uri="{FF2B5EF4-FFF2-40B4-BE49-F238E27FC236}">
                <a16:creationId xmlns:a16="http://schemas.microsoft.com/office/drawing/2014/main" id="{C6CAD765-031D-2544-9825-B0AE8E61E171}"/>
              </a:ext>
            </a:extLst>
          </p:cNvPr>
          <p:cNvSpPr>
            <a:spLocks noGrp="1"/>
          </p:cNvSpPr>
          <p:nvPr>
            <p:ph type="sldNum" sz="quarter" idx="12"/>
          </p:nvPr>
        </p:nvSpPr>
        <p:spPr/>
        <p:txBody>
          <a:bodyPr/>
          <a:lstStyle/>
          <a:p>
            <a:fld id="{EA428556-150F-5648-9AC1-517B2C1D5CBA}" type="slidenum">
              <a:rPr lang="en-US" smtClean="0">
                <a:solidFill>
                  <a:prstClr val="black">
                    <a:tint val="75000"/>
                  </a:prstClr>
                </a:solidFill>
              </a:rPr>
              <a:pPr/>
              <a:t>10</a:t>
            </a:fld>
            <a:endParaRPr lang="en-US">
              <a:solidFill>
                <a:prstClr val="black">
                  <a:tint val="75000"/>
                </a:prstClr>
              </a:solidFill>
            </a:endParaRPr>
          </a:p>
        </p:txBody>
      </p:sp>
      <p:sp>
        <p:nvSpPr>
          <p:cNvPr id="4" name="object 4"/>
          <p:cNvSpPr/>
          <p:nvPr/>
        </p:nvSpPr>
        <p:spPr>
          <a:xfrm>
            <a:off x="381000" y="1267533"/>
            <a:ext cx="9143998" cy="5201871"/>
          </a:xfrm>
          <a:prstGeom prst="rect">
            <a:avLst/>
          </a:prstGeom>
          <a:blipFill>
            <a:blip r:embed="rId3" cstate="print"/>
            <a:stretch>
              <a:fillRect/>
            </a:stretch>
          </a:blipFill>
        </p:spPr>
        <p:txBody>
          <a:bodyPr wrap="square" lIns="0" tIns="0" rIns="0" bIns="0" rtlCol="0"/>
          <a:lstStyle/>
          <a:p>
            <a:endParaRPr/>
          </a:p>
        </p:txBody>
      </p:sp>
    </p:spTree>
    <p:extLst>
      <p:ext uri="{BB962C8B-B14F-4D97-AF65-F5344CB8AC3E}">
        <p14:creationId xmlns:p14="http://schemas.microsoft.com/office/powerpoint/2010/main" val="11213128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85800" y="1340768"/>
            <a:ext cx="8477250" cy="646331"/>
          </a:xfrm>
          <a:prstGeom prst="rect">
            <a:avLst/>
          </a:prstGeom>
          <a:solidFill>
            <a:schemeClr val="bg1"/>
          </a:solidFill>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en-US" sz="1800" dirty="0">
                <a:solidFill>
                  <a:srgbClr val="000090"/>
                </a:solidFill>
              </a:rPr>
              <a:t>The degradation of operating conditions of wire chambers under sustained irradiation are the main limitation to the use of gas detector in high-energy physics.</a:t>
            </a:r>
          </a:p>
        </p:txBody>
      </p:sp>
      <p:sp>
        <p:nvSpPr>
          <p:cNvPr id="5" name="TextBox 4"/>
          <p:cNvSpPr txBox="1"/>
          <p:nvPr/>
        </p:nvSpPr>
        <p:spPr>
          <a:xfrm>
            <a:off x="685800" y="2361002"/>
            <a:ext cx="8477250" cy="646331"/>
          </a:xfrm>
          <a:prstGeom prst="rect">
            <a:avLst/>
          </a:prstGeom>
          <a:solidFill>
            <a:schemeClr val="bg1"/>
          </a:solidFill>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en-US" sz="1800" dirty="0">
                <a:solidFill>
                  <a:srgbClr val="000090"/>
                </a:solidFill>
              </a:rPr>
              <a:t>‘Classical aging effects’ are deposits formed on electrode surfaces by chemical reactions in avalanche plasma near the anode.</a:t>
            </a:r>
          </a:p>
        </p:txBody>
      </p:sp>
      <p:sp>
        <p:nvSpPr>
          <p:cNvPr id="6" name="TextBox 5"/>
          <p:cNvSpPr txBox="1"/>
          <p:nvPr/>
        </p:nvSpPr>
        <p:spPr>
          <a:xfrm>
            <a:off x="685800" y="3212976"/>
            <a:ext cx="8477250" cy="646331"/>
          </a:xfrm>
          <a:prstGeom prst="rect">
            <a:avLst/>
          </a:prstGeom>
          <a:solidFill>
            <a:schemeClr val="bg1"/>
          </a:solidFill>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en-US" sz="1800" dirty="0">
                <a:solidFill>
                  <a:srgbClr val="000090"/>
                </a:solidFill>
              </a:rPr>
              <a:t>During gas avalanches many molecules break up and form free radicals (unionized atomic or molecular particles with one or more unsatisfied valence bonds). </a:t>
            </a:r>
          </a:p>
        </p:txBody>
      </p:sp>
      <p:sp>
        <p:nvSpPr>
          <p:cNvPr id="7" name="TextBox 6"/>
          <p:cNvSpPr txBox="1"/>
          <p:nvPr/>
        </p:nvSpPr>
        <p:spPr>
          <a:xfrm>
            <a:off x="685800" y="4136958"/>
            <a:ext cx="8477250" cy="646331"/>
          </a:xfrm>
          <a:prstGeom prst="rect">
            <a:avLst/>
          </a:prstGeom>
          <a:solidFill>
            <a:schemeClr val="bg1"/>
          </a:solidFill>
        </p:spPr>
        <p:style>
          <a:lnRef idx="0">
            <a:schemeClr val="accent2"/>
          </a:lnRef>
          <a:fillRef idx="3">
            <a:schemeClr val="accent2"/>
          </a:fillRef>
          <a:effectRef idx="3">
            <a:schemeClr val="accent2"/>
          </a:effectRef>
          <a:fontRef idx="minor">
            <a:schemeClr val="lt1"/>
          </a:fontRef>
        </p:style>
        <p:txBody>
          <a:bodyPr wrap="square" rtlCol="0">
            <a:spAutoFit/>
          </a:bodyPr>
          <a:lstStyle/>
          <a:p>
            <a:r>
              <a:rPr lang="en-US" sz="1800" dirty="0">
                <a:solidFill>
                  <a:srgbClr val="000090"/>
                </a:solidFill>
              </a:rPr>
              <a:t>Free-radical polymerization is regarded at the dominating mechanism of wire chamber aging</a:t>
            </a:r>
          </a:p>
        </p:txBody>
      </p:sp>
      <p:sp>
        <p:nvSpPr>
          <p:cNvPr id="13" name="Rectangle 12">
            <a:extLst>
              <a:ext uri="{FF2B5EF4-FFF2-40B4-BE49-F238E27FC236}">
                <a16:creationId xmlns:a16="http://schemas.microsoft.com/office/drawing/2014/main" id="{2A83BE97-B34E-7D47-A8F1-0E70155C3274}"/>
              </a:ext>
            </a:extLst>
          </p:cNvPr>
          <p:cNvSpPr/>
          <p:nvPr/>
        </p:nvSpPr>
        <p:spPr>
          <a:xfrm>
            <a:off x="1496616" y="332656"/>
            <a:ext cx="6747425" cy="707886"/>
          </a:xfrm>
          <a:prstGeom prst="rect">
            <a:avLst/>
          </a:prstGeom>
        </p:spPr>
        <p:txBody>
          <a:bodyPr wrap="none">
            <a:spAutoFit/>
          </a:bodyPr>
          <a:lstStyle/>
          <a:p>
            <a:r>
              <a:rPr lang="en-US" sz="4000" dirty="0">
                <a:solidFill>
                  <a:srgbClr val="000090"/>
                </a:solidFill>
                <a:latin typeface="+mj-lt"/>
              </a:rPr>
              <a:t>Aging and Long Term Operation</a:t>
            </a:r>
            <a:endParaRPr lang="it-IT" sz="4000" dirty="0">
              <a:solidFill>
                <a:srgbClr val="000090"/>
              </a:solidFill>
              <a:latin typeface="+mj-lt"/>
            </a:endParaRPr>
          </a:p>
        </p:txBody>
      </p:sp>
      <p:sp>
        <p:nvSpPr>
          <p:cNvPr id="14" name="Slide Number Placeholder 13">
            <a:extLst>
              <a:ext uri="{FF2B5EF4-FFF2-40B4-BE49-F238E27FC236}">
                <a16:creationId xmlns:a16="http://schemas.microsoft.com/office/drawing/2014/main" id="{2D1C3E0D-5946-7F4A-8EED-FAD5E2C62A15}"/>
              </a:ext>
            </a:extLst>
          </p:cNvPr>
          <p:cNvSpPr>
            <a:spLocks noGrp="1"/>
          </p:cNvSpPr>
          <p:nvPr>
            <p:ph type="sldNum" sz="quarter" idx="12"/>
          </p:nvPr>
        </p:nvSpPr>
        <p:spPr/>
        <p:txBody>
          <a:bodyPr/>
          <a:lstStyle/>
          <a:p>
            <a:pPr>
              <a:defRPr/>
            </a:pPr>
            <a:fld id="{6D726F5F-F809-4F34-BA1C-02CD950FFE7C}" type="slidenum">
              <a:rPr lang="en-US" smtClean="0"/>
              <a:pPr>
                <a:defRPr/>
              </a:pPr>
              <a:t>11</a:t>
            </a:fld>
            <a:endParaRPr lang="en-US" sz="1400">
              <a:solidFill>
                <a:schemeClr val="tx1"/>
              </a:solidFill>
            </a:endParaRPr>
          </a:p>
        </p:txBody>
      </p: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440795E1-5B9F-A045-A14B-FC774A7C1CED}"/>
                  </a:ext>
                </a:extLst>
              </p:cNvPr>
              <p:cNvSpPr txBox="1"/>
              <p:nvPr/>
            </p:nvSpPr>
            <p:spPr>
              <a:xfrm>
                <a:off x="685800" y="5023607"/>
                <a:ext cx="8818562" cy="923330"/>
              </a:xfrm>
              <a:prstGeom prst="rect">
                <a:avLst/>
              </a:prstGeom>
              <a:noFill/>
            </p:spPr>
            <p:txBody>
              <a:bodyPr wrap="square" rtlCol="0">
                <a:spAutoFit/>
              </a:bodyPr>
              <a:lstStyle/>
              <a:p>
                <a:r>
                  <a:rPr lang="it-IT" sz="1800" b="1" u="sng" dirty="0">
                    <a:solidFill>
                      <a:srgbClr val="FF0000"/>
                    </a:solidFill>
                  </a:rPr>
                  <a:t>The integrate </a:t>
                </a:r>
                <a:r>
                  <a:rPr lang="it-IT" sz="1800" b="1" u="sng" dirty="0" err="1">
                    <a:solidFill>
                      <a:srgbClr val="FF0000"/>
                    </a:solidFill>
                  </a:rPr>
                  <a:t>charge</a:t>
                </a:r>
                <a:r>
                  <a:rPr lang="it-IT" sz="1800" b="1" u="sng" dirty="0">
                    <a:solidFill>
                      <a:srgbClr val="FF0000"/>
                    </a:solidFill>
                  </a:rPr>
                  <a:t> </a:t>
                </a:r>
                <a:r>
                  <a:rPr lang="it-IT" sz="1800" dirty="0">
                    <a:solidFill>
                      <a:srgbClr val="FF0000"/>
                    </a:solidFill>
                  </a:rPr>
                  <a:t>(per </a:t>
                </a:r>
                <a:r>
                  <a:rPr lang="it-IT" sz="1800" dirty="0" err="1">
                    <a:solidFill>
                      <a:srgbClr val="FF0000"/>
                    </a:solidFill>
                  </a:rPr>
                  <a:t>unit</a:t>
                </a:r>
                <a:r>
                  <a:rPr lang="it-IT" sz="1800" dirty="0">
                    <a:solidFill>
                      <a:srgbClr val="FF0000"/>
                    </a:solidFill>
                  </a:rPr>
                  <a:t> area for </a:t>
                </a:r>
                <a:r>
                  <a:rPr lang="it-IT" sz="1800" dirty="0" err="1">
                    <a:solidFill>
                      <a:srgbClr val="FF0000"/>
                    </a:solidFill>
                  </a:rPr>
                  <a:t>parallel</a:t>
                </a:r>
                <a:r>
                  <a:rPr lang="it-IT" sz="1800" dirty="0">
                    <a:solidFill>
                      <a:srgbClr val="FF0000"/>
                    </a:solidFill>
                  </a:rPr>
                  <a:t> detector or for </a:t>
                </a:r>
                <a:r>
                  <a:rPr lang="it-IT" sz="1800" dirty="0" err="1">
                    <a:solidFill>
                      <a:srgbClr val="FF0000"/>
                    </a:solidFill>
                  </a:rPr>
                  <a:t>unit</a:t>
                </a:r>
                <a:r>
                  <a:rPr lang="it-IT" sz="1800" dirty="0">
                    <a:solidFill>
                      <a:srgbClr val="FF0000"/>
                    </a:solidFill>
                  </a:rPr>
                  <a:t> </a:t>
                </a:r>
                <a:r>
                  <a:rPr lang="it-IT" sz="1800" dirty="0" err="1">
                    <a:solidFill>
                      <a:srgbClr val="FF0000"/>
                    </a:solidFill>
                  </a:rPr>
                  <a:t>lenght</a:t>
                </a:r>
                <a:r>
                  <a:rPr lang="it-IT" sz="1800" dirty="0">
                    <a:solidFill>
                      <a:srgbClr val="FF0000"/>
                    </a:solidFill>
                  </a:rPr>
                  <a:t> of the </a:t>
                </a:r>
                <a:r>
                  <a:rPr lang="it-IT" sz="1800" dirty="0" err="1">
                    <a:solidFill>
                      <a:srgbClr val="FF0000"/>
                    </a:solidFill>
                  </a:rPr>
                  <a:t>anode</a:t>
                </a:r>
                <a:r>
                  <a:rPr lang="it-IT" sz="1800" dirty="0">
                    <a:solidFill>
                      <a:srgbClr val="FF0000"/>
                    </a:solidFill>
                  </a:rPr>
                  <a:t> </a:t>
                </a:r>
                <a:r>
                  <a:rPr lang="it-IT" sz="1800" dirty="0" err="1">
                    <a:solidFill>
                      <a:srgbClr val="FF0000"/>
                    </a:solidFill>
                  </a:rPr>
                  <a:t>wire</a:t>
                </a:r>
                <a:r>
                  <a:rPr lang="it-IT" sz="1800" dirty="0">
                    <a:solidFill>
                      <a:srgbClr val="FF0000"/>
                    </a:solidFill>
                  </a:rPr>
                  <a:t> for </a:t>
                </a:r>
                <a:r>
                  <a:rPr lang="it-IT" sz="1800" dirty="0" err="1">
                    <a:solidFill>
                      <a:srgbClr val="FF0000"/>
                    </a:solidFill>
                  </a:rPr>
                  <a:t>wire</a:t>
                </a:r>
                <a:r>
                  <a:rPr lang="it-IT" sz="1800" dirty="0">
                    <a:solidFill>
                      <a:srgbClr val="FF0000"/>
                    </a:solidFill>
                  </a:rPr>
                  <a:t> </a:t>
                </a:r>
                <a:r>
                  <a:rPr lang="it-IT" sz="1800" dirty="0" err="1">
                    <a:solidFill>
                      <a:srgbClr val="FF0000"/>
                    </a:solidFill>
                  </a:rPr>
                  <a:t>chambers</a:t>
                </a:r>
                <a:r>
                  <a:rPr lang="it-IT" sz="1800" dirty="0">
                    <a:solidFill>
                      <a:srgbClr val="FF0000"/>
                    </a:solidFill>
                  </a:rPr>
                  <a:t>) </a:t>
                </a:r>
                <a:r>
                  <a:rPr lang="it-IT" sz="1800" dirty="0" err="1">
                    <a:solidFill>
                      <a:srgbClr val="FF0000"/>
                    </a:solidFill>
                  </a:rPr>
                  <a:t>during</a:t>
                </a:r>
                <a:r>
                  <a:rPr lang="it-IT" sz="1800" dirty="0">
                    <a:solidFill>
                      <a:srgbClr val="FF0000"/>
                    </a:solidFill>
                  </a:rPr>
                  <a:t> </a:t>
                </a:r>
                <a:r>
                  <a:rPr lang="it-IT" sz="1800" dirty="0" err="1">
                    <a:solidFill>
                      <a:srgbClr val="FF0000"/>
                    </a:solidFill>
                  </a:rPr>
                  <a:t>radiation</a:t>
                </a:r>
                <a:r>
                  <a:rPr lang="it-IT" sz="1800" dirty="0">
                    <a:solidFill>
                      <a:srgbClr val="FF0000"/>
                    </a:solidFill>
                  </a:rPr>
                  <a:t> </a:t>
                </a:r>
                <a:r>
                  <a:rPr lang="it-IT" sz="1800" dirty="0" err="1">
                    <a:solidFill>
                      <a:srgbClr val="FF0000"/>
                    </a:solidFill>
                  </a:rPr>
                  <a:t>exposure</a:t>
                </a:r>
                <a:r>
                  <a:rPr lang="it-IT" sz="1800" dirty="0">
                    <a:solidFill>
                      <a:srgbClr val="FF0000"/>
                    </a:solidFill>
                  </a:rPr>
                  <a:t> </a:t>
                </a:r>
                <a:r>
                  <a:rPr lang="it-IT" sz="1800" dirty="0" err="1">
                    <a:solidFill>
                      <a:srgbClr val="FF0000"/>
                    </a:solidFill>
                  </a:rPr>
                  <a:t>is</a:t>
                </a:r>
                <a:r>
                  <a:rPr lang="it-IT" sz="1800" dirty="0">
                    <a:solidFill>
                      <a:srgbClr val="FF0000"/>
                    </a:solidFill>
                  </a:rPr>
                  <a:t> the </a:t>
                </a:r>
                <a:r>
                  <a:rPr lang="it-IT" sz="1800" dirty="0" err="1">
                    <a:solidFill>
                      <a:srgbClr val="FF0000"/>
                    </a:solidFill>
                  </a:rPr>
                  <a:t>relevant</a:t>
                </a:r>
                <a:r>
                  <a:rPr lang="it-IT" sz="1800" dirty="0">
                    <a:solidFill>
                      <a:srgbClr val="FF0000"/>
                    </a:solidFill>
                  </a:rPr>
                  <a:t> </a:t>
                </a:r>
                <a:r>
                  <a:rPr lang="it-IT" sz="1800" dirty="0" err="1">
                    <a:solidFill>
                      <a:srgbClr val="FF0000"/>
                    </a:solidFill>
                  </a:rPr>
                  <a:t>quantity</a:t>
                </a:r>
                <a:r>
                  <a:rPr lang="it-IT" sz="1800" dirty="0">
                    <a:solidFill>
                      <a:srgbClr val="FF0000"/>
                    </a:solidFill>
                  </a:rPr>
                  <a:t> </a:t>
                </a:r>
                <a14:m>
                  <m:oMath xmlns:m="http://schemas.openxmlformats.org/officeDocument/2006/math">
                    <a:fld id="{885EEFDA-9D73-2740-ACCA-0006625D4B95}" type="mathplaceholder">
                      <a:rPr lang="it-IT" sz="1800" i="1" smtClean="0">
                        <a:solidFill>
                          <a:srgbClr val="FF0000"/>
                        </a:solidFill>
                        <a:latin typeface="Cambria Math" panose="02040503050406030204" pitchFamily="18" charset="0"/>
                      </a:rPr>
                      <a:t>Type equation here.</a:t>
                    </a:fld>
                  </m:oMath>
                </a14:m>
                <a:endParaRPr lang="it-IT" sz="1800" dirty="0">
                  <a:solidFill>
                    <a:srgbClr val="FF0000"/>
                  </a:solidFill>
                </a:endParaRPr>
              </a:p>
            </p:txBody>
          </p:sp>
        </mc:Choice>
        <mc:Fallback xmlns="">
          <p:sp>
            <p:nvSpPr>
              <p:cNvPr id="2" name="TextBox 1">
                <a:extLst>
                  <a:ext uri="{FF2B5EF4-FFF2-40B4-BE49-F238E27FC236}">
                    <a16:creationId xmlns:a16="http://schemas.microsoft.com/office/drawing/2014/main" id="{440795E1-5B9F-A045-A14B-FC774A7C1CED}"/>
                  </a:ext>
                </a:extLst>
              </p:cNvPr>
              <p:cNvSpPr txBox="1">
                <a:spLocks noRot="1" noChangeAspect="1" noMove="1" noResize="1" noEditPoints="1" noAdjustHandles="1" noChangeArrowheads="1" noChangeShapeType="1" noTextEdit="1"/>
              </p:cNvSpPr>
              <p:nvPr/>
            </p:nvSpPr>
            <p:spPr>
              <a:xfrm>
                <a:off x="685800" y="5023607"/>
                <a:ext cx="8818562" cy="923330"/>
              </a:xfrm>
              <a:prstGeom prst="rect">
                <a:avLst/>
              </a:prstGeom>
              <a:blipFill>
                <a:blip r:embed="rId2"/>
                <a:stretch>
                  <a:fillRect l="-576" t="-4167" b="-6944"/>
                </a:stretch>
              </a:blipFill>
            </p:spPr>
            <p:txBody>
              <a:bodyPr/>
              <a:lstStyle/>
              <a:p>
                <a:r>
                  <a:rPr lang="it-IT">
                    <a:noFill/>
                  </a:rPr>
                  <a:t> </a:t>
                </a:r>
              </a:p>
            </p:txBody>
          </p:sp>
        </mc:Fallback>
      </mc:AlternateContent>
      <p:pic>
        <p:nvPicPr>
          <p:cNvPr id="15" name="Picture 14">
            <a:extLst>
              <a:ext uri="{FF2B5EF4-FFF2-40B4-BE49-F238E27FC236}">
                <a16:creationId xmlns:a16="http://schemas.microsoft.com/office/drawing/2014/main" id="{18C439C6-54DD-3C4D-8A10-D8A841C163E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6463" y="6081174"/>
            <a:ext cx="6910746" cy="472026"/>
          </a:xfrm>
          <a:prstGeom prst="rect">
            <a:avLst/>
          </a:prstGeom>
        </p:spPr>
      </p:pic>
      <p:pic>
        <p:nvPicPr>
          <p:cNvPr id="17" name="Picture 16">
            <a:extLst>
              <a:ext uri="{FF2B5EF4-FFF2-40B4-BE49-F238E27FC236}">
                <a16:creationId xmlns:a16="http://schemas.microsoft.com/office/drawing/2014/main" id="{4C5B4019-6D78-534B-B49A-A54002A3BF0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79289" y="6084282"/>
            <a:ext cx="1174111" cy="468917"/>
          </a:xfrm>
          <a:prstGeom prst="rect">
            <a:avLst/>
          </a:prstGeom>
        </p:spPr>
      </p:pic>
      <p:sp>
        <p:nvSpPr>
          <p:cNvPr id="12" name="Oval 11">
            <a:extLst>
              <a:ext uri="{FF2B5EF4-FFF2-40B4-BE49-F238E27FC236}">
                <a16:creationId xmlns:a16="http://schemas.microsoft.com/office/drawing/2014/main" id="{CEFBA333-5DCC-F74D-A9A5-03D87B27AD28}"/>
              </a:ext>
            </a:extLst>
          </p:cNvPr>
          <p:cNvSpPr/>
          <p:nvPr/>
        </p:nvSpPr>
        <p:spPr>
          <a:xfrm>
            <a:off x="6033120" y="5949280"/>
            <a:ext cx="1224136" cy="832520"/>
          </a:xfrm>
          <a:prstGeom prst="ellipse">
            <a:avLst/>
          </a:prstGeom>
          <a:noFill/>
          <a:ln>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18" name="Oval 17">
            <a:extLst>
              <a:ext uri="{FF2B5EF4-FFF2-40B4-BE49-F238E27FC236}">
                <a16:creationId xmlns:a16="http://schemas.microsoft.com/office/drawing/2014/main" id="{493166D2-45FB-8447-B59B-E39CD0DB9DE6}"/>
              </a:ext>
            </a:extLst>
          </p:cNvPr>
          <p:cNvSpPr/>
          <p:nvPr/>
        </p:nvSpPr>
        <p:spPr>
          <a:xfrm>
            <a:off x="3800872" y="5949280"/>
            <a:ext cx="864096" cy="832520"/>
          </a:xfrm>
          <a:prstGeom prst="ellipse">
            <a:avLst/>
          </a:prstGeom>
          <a:noFill/>
          <a:ln>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42523700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45F365E-C23A-2F4F-A1B2-7C67C8F64074}"/>
              </a:ext>
            </a:extLst>
          </p:cNvPr>
          <p:cNvSpPr>
            <a:spLocks noGrp="1"/>
          </p:cNvSpPr>
          <p:nvPr>
            <p:ph type="sldNum" sz="quarter" idx="12"/>
          </p:nvPr>
        </p:nvSpPr>
        <p:spPr/>
        <p:txBody>
          <a:bodyPr/>
          <a:lstStyle/>
          <a:p>
            <a:fld id="{EA428556-150F-5648-9AC1-517B2C1D5CBA}" type="slidenum">
              <a:rPr lang="en-US" smtClean="0">
                <a:solidFill>
                  <a:prstClr val="black">
                    <a:tint val="75000"/>
                  </a:prstClr>
                </a:solidFill>
              </a:rPr>
              <a:pPr/>
              <a:t>12</a:t>
            </a:fld>
            <a:endParaRPr lang="en-US">
              <a:solidFill>
                <a:prstClr val="black">
                  <a:tint val="75000"/>
                </a:prstClr>
              </a:solidFill>
            </a:endParaRPr>
          </a:p>
        </p:txBody>
      </p:sp>
      <p:sp>
        <p:nvSpPr>
          <p:cNvPr id="4" name="object 4"/>
          <p:cNvSpPr txBox="1"/>
          <p:nvPr/>
        </p:nvSpPr>
        <p:spPr>
          <a:xfrm>
            <a:off x="551314" y="1318412"/>
            <a:ext cx="4920615" cy="4878259"/>
          </a:xfrm>
          <a:prstGeom prst="rect">
            <a:avLst/>
          </a:prstGeom>
        </p:spPr>
        <p:txBody>
          <a:bodyPr vert="horz" wrap="square" lIns="0" tIns="0" rIns="0" bIns="0" rtlCol="0">
            <a:spAutoFit/>
          </a:bodyPr>
          <a:lstStyle/>
          <a:p>
            <a:pPr marL="12700">
              <a:lnSpc>
                <a:spcPts val="3065"/>
              </a:lnSpc>
              <a:tabLst>
                <a:tab pos="354965" algn="l"/>
              </a:tabLst>
            </a:pPr>
            <a:r>
              <a:rPr sz="2600" dirty="0">
                <a:latin typeface="Arial"/>
                <a:cs typeface="Arial"/>
              </a:rPr>
              <a:t>•</a:t>
            </a:r>
            <a:r>
              <a:rPr sz="2600" dirty="0">
                <a:latin typeface="Helvetica"/>
                <a:cs typeface="Helvetica"/>
              </a:rPr>
              <a:t> 	</a:t>
            </a:r>
            <a:r>
              <a:rPr sz="2600" b="1" spc="-15" dirty="0">
                <a:latin typeface="Calibri"/>
                <a:cs typeface="Calibri"/>
              </a:rPr>
              <a:t>polymeriz</a:t>
            </a:r>
            <a:r>
              <a:rPr lang="en-US" sz="2600" b="1" spc="-15" dirty="0">
                <a:latin typeface="Calibri"/>
                <a:cs typeface="Calibri"/>
              </a:rPr>
              <a:t>ation</a:t>
            </a:r>
            <a:endParaRPr sz="2600" dirty="0">
              <a:latin typeface="Calibri"/>
              <a:cs typeface="Calibri"/>
            </a:endParaRPr>
          </a:p>
          <a:p>
            <a:pPr marL="469900">
              <a:lnSpc>
                <a:spcPts val="2585"/>
              </a:lnSpc>
            </a:pPr>
            <a:r>
              <a:rPr sz="2200" dirty="0">
                <a:latin typeface="Arial"/>
                <a:cs typeface="Arial"/>
              </a:rPr>
              <a:t>–</a:t>
            </a:r>
            <a:r>
              <a:rPr sz="2200" dirty="0">
                <a:latin typeface="Helvetica"/>
                <a:cs typeface="Helvetica"/>
              </a:rPr>
              <a:t> </a:t>
            </a:r>
            <a:r>
              <a:rPr sz="2200" spc="105" dirty="0">
                <a:latin typeface="Helvetica"/>
                <a:cs typeface="Helvetica"/>
              </a:rPr>
              <a:t> </a:t>
            </a:r>
            <a:r>
              <a:rPr sz="2200" spc="-20" dirty="0">
                <a:latin typeface="Calibri"/>
                <a:cs typeface="Calibri"/>
              </a:rPr>
              <a:t>w</a:t>
            </a:r>
            <a:r>
              <a:rPr sz="2200" dirty="0">
                <a:latin typeface="Calibri"/>
                <a:cs typeface="Calibri"/>
              </a:rPr>
              <a:t>i</a:t>
            </a:r>
            <a:r>
              <a:rPr sz="2200" spc="-10" dirty="0">
                <a:latin typeface="Calibri"/>
                <a:cs typeface="Calibri"/>
              </a:rPr>
              <a:t>re</a:t>
            </a:r>
            <a:r>
              <a:rPr sz="2200" dirty="0">
                <a:latin typeface="Calibri"/>
                <a:cs typeface="Calibri"/>
              </a:rPr>
              <a:t>s </a:t>
            </a:r>
            <a:r>
              <a:rPr sz="2200" spc="-10" dirty="0">
                <a:latin typeface="Calibri"/>
                <a:cs typeface="Calibri"/>
              </a:rPr>
              <a:t>get</a:t>
            </a:r>
            <a:r>
              <a:rPr sz="2200" dirty="0">
                <a:latin typeface="Calibri"/>
                <a:cs typeface="Calibri"/>
              </a:rPr>
              <a:t> </a:t>
            </a:r>
            <a:r>
              <a:rPr sz="2200" spc="-15" dirty="0">
                <a:latin typeface="Calibri"/>
                <a:cs typeface="Calibri"/>
              </a:rPr>
              <a:t>e</a:t>
            </a:r>
            <a:r>
              <a:rPr sz="2200" dirty="0">
                <a:latin typeface="Calibri"/>
                <a:cs typeface="Calibri"/>
              </a:rPr>
              <a:t>ﬀ</a:t>
            </a:r>
            <a:r>
              <a:rPr sz="2200" spc="-15" dirty="0">
                <a:latin typeface="Calibri"/>
                <a:cs typeface="Calibri"/>
              </a:rPr>
              <a:t>ec</a:t>
            </a:r>
            <a:r>
              <a:rPr lang="en-US" sz="2200" spc="-25" dirty="0">
                <a:latin typeface="Calibri"/>
                <a:cs typeface="Calibri"/>
              </a:rPr>
              <a:t>ti</a:t>
            </a:r>
            <a:r>
              <a:rPr sz="2200" spc="-15" dirty="0">
                <a:latin typeface="Calibri"/>
                <a:cs typeface="Calibri"/>
              </a:rPr>
              <a:t>ve</a:t>
            </a:r>
            <a:r>
              <a:rPr sz="2200" dirty="0">
                <a:latin typeface="Calibri"/>
                <a:cs typeface="Calibri"/>
              </a:rPr>
              <a:t>l</a:t>
            </a:r>
            <a:r>
              <a:rPr sz="2200" spc="-10" dirty="0">
                <a:latin typeface="Calibri"/>
                <a:cs typeface="Calibri"/>
              </a:rPr>
              <a:t>y</a:t>
            </a:r>
            <a:r>
              <a:rPr sz="2200" dirty="0">
                <a:latin typeface="Calibri"/>
                <a:cs typeface="Calibri"/>
              </a:rPr>
              <a:t> thi</a:t>
            </a:r>
            <a:r>
              <a:rPr sz="2200" spc="-10" dirty="0">
                <a:latin typeface="Calibri"/>
                <a:cs typeface="Calibri"/>
              </a:rPr>
              <a:t>cker:</a:t>
            </a:r>
            <a:endParaRPr sz="2200" dirty="0">
              <a:latin typeface="Calibri"/>
              <a:cs typeface="Calibri"/>
            </a:endParaRPr>
          </a:p>
          <a:p>
            <a:pPr marL="926465">
              <a:spcBef>
                <a:spcPts val="45"/>
              </a:spcBef>
            </a:pPr>
            <a:r>
              <a:rPr sz="1900" dirty="0">
                <a:solidFill>
                  <a:srgbClr val="FF0000"/>
                </a:solidFill>
                <a:latin typeface="Arial"/>
                <a:cs typeface="Arial"/>
              </a:rPr>
              <a:t>•</a:t>
            </a:r>
            <a:r>
              <a:rPr sz="1900" dirty="0">
                <a:solidFill>
                  <a:srgbClr val="FF2600"/>
                </a:solidFill>
                <a:latin typeface="Helvetica"/>
                <a:cs typeface="Helvetica"/>
              </a:rPr>
              <a:t>  </a:t>
            </a:r>
            <a:r>
              <a:rPr sz="1900" spc="-190" dirty="0">
                <a:solidFill>
                  <a:srgbClr val="FF2600"/>
                </a:solidFill>
                <a:latin typeface="Helvetica"/>
                <a:cs typeface="Helvetica"/>
              </a:rPr>
              <a:t> </a:t>
            </a:r>
            <a:r>
              <a:rPr sz="1900" dirty="0">
                <a:solidFill>
                  <a:srgbClr val="FF0000"/>
                </a:solidFill>
                <a:latin typeface="Calibri"/>
                <a:cs typeface="Calibri"/>
              </a:rPr>
              <a:t>s</a:t>
            </a:r>
            <a:r>
              <a:rPr sz="1900" spc="-20" dirty="0">
                <a:solidFill>
                  <a:srgbClr val="FF0000"/>
                </a:solidFill>
                <a:latin typeface="Calibri"/>
                <a:cs typeface="Calibri"/>
              </a:rPr>
              <a:t>m</a:t>
            </a:r>
            <a:r>
              <a:rPr sz="1900" dirty="0">
                <a:solidFill>
                  <a:srgbClr val="FF0000"/>
                </a:solidFill>
                <a:latin typeface="Calibri"/>
                <a:cs typeface="Calibri"/>
              </a:rPr>
              <a:t>all</a:t>
            </a:r>
            <a:r>
              <a:rPr sz="1900" spc="-10" dirty="0">
                <a:solidFill>
                  <a:srgbClr val="FF0000"/>
                </a:solidFill>
                <a:latin typeface="Calibri"/>
                <a:cs typeface="Calibri"/>
              </a:rPr>
              <a:t>er</a:t>
            </a:r>
            <a:r>
              <a:rPr sz="1900" dirty="0">
                <a:solidFill>
                  <a:srgbClr val="FF0000"/>
                </a:solidFill>
                <a:latin typeface="Calibri"/>
                <a:cs typeface="Calibri"/>
              </a:rPr>
              <a:t> non-unifo</a:t>
            </a:r>
            <a:r>
              <a:rPr sz="1900" spc="-15" dirty="0">
                <a:solidFill>
                  <a:srgbClr val="FF0000"/>
                </a:solidFill>
                <a:latin typeface="Calibri"/>
                <a:cs typeface="Calibri"/>
              </a:rPr>
              <a:t>rm</a:t>
            </a:r>
            <a:r>
              <a:rPr sz="1900" dirty="0">
                <a:solidFill>
                  <a:srgbClr val="FF0000"/>
                </a:solidFill>
                <a:latin typeface="Calibri"/>
                <a:cs typeface="Calibri"/>
              </a:rPr>
              <a:t> </a:t>
            </a:r>
            <a:r>
              <a:rPr sz="1900" spc="-10" dirty="0">
                <a:solidFill>
                  <a:srgbClr val="FF0000"/>
                </a:solidFill>
                <a:latin typeface="Calibri"/>
                <a:cs typeface="Calibri"/>
              </a:rPr>
              <a:t>g</a:t>
            </a:r>
            <a:r>
              <a:rPr sz="1900" dirty="0">
                <a:solidFill>
                  <a:srgbClr val="FF0000"/>
                </a:solidFill>
                <a:latin typeface="Calibri"/>
                <a:cs typeface="Calibri"/>
              </a:rPr>
              <a:t>as </a:t>
            </a:r>
            <a:r>
              <a:rPr sz="1900" spc="-10" dirty="0">
                <a:solidFill>
                  <a:srgbClr val="FF0000"/>
                </a:solidFill>
                <a:latin typeface="Calibri"/>
                <a:cs typeface="Calibri"/>
              </a:rPr>
              <a:t>g</a:t>
            </a:r>
            <a:r>
              <a:rPr sz="1900" dirty="0">
                <a:solidFill>
                  <a:srgbClr val="FF0000"/>
                </a:solidFill>
                <a:latin typeface="Calibri"/>
                <a:cs typeface="Calibri"/>
              </a:rPr>
              <a:t>ain</a:t>
            </a:r>
            <a:endParaRPr sz="1900" dirty="0">
              <a:latin typeface="Calibri"/>
              <a:cs typeface="Calibri"/>
            </a:endParaRPr>
          </a:p>
          <a:p>
            <a:pPr marL="926465">
              <a:lnSpc>
                <a:spcPts val="2245"/>
              </a:lnSpc>
              <a:spcBef>
                <a:spcPts val="20"/>
              </a:spcBef>
            </a:pPr>
            <a:r>
              <a:rPr sz="1900" dirty="0">
                <a:solidFill>
                  <a:srgbClr val="FF0000"/>
                </a:solidFill>
                <a:latin typeface="Arial"/>
                <a:cs typeface="Arial"/>
              </a:rPr>
              <a:t>•</a:t>
            </a:r>
            <a:r>
              <a:rPr sz="1900" dirty="0">
                <a:solidFill>
                  <a:srgbClr val="FF2600"/>
                </a:solidFill>
                <a:latin typeface="Helvetica"/>
                <a:cs typeface="Helvetica"/>
              </a:rPr>
              <a:t>  </a:t>
            </a:r>
            <a:r>
              <a:rPr sz="1900" spc="-190" dirty="0">
                <a:solidFill>
                  <a:srgbClr val="FF2600"/>
                </a:solidFill>
                <a:latin typeface="Helvetica"/>
                <a:cs typeface="Helvetica"/>
              </a:rPr>
              <a:t> </a:t>
            </a:r>
            <a:r>
              <a:rPr sz="1900" spc="-5" dirty="0">
                <a:solidFill>
                  <a:srgbClr val="FF0000"/>
                </a:solidFill>
                <a:latin typeface="Calibri"/>
                <a:cs typeface="Calibri"/>
              </a:rPr>
              <a:t>los</a:t>
            </a:r>
            <a:r>
              <a:rPr sz="1900" dirty="0">
                <a:solidFill>
                  <a:srgbClr val="FF0000"/>
                </a:solidFill>
                <a:latin typeface="Calibri"/>
                <a:cs typeface="Calibri"/>
              </a:rPr>
              <a:t>s</a:t>
            </a:r>
            <a:r>
              <a:rPr sz="1900" spc="5" dirty="0">
                <a:solidFill>
                  <a:srgbClr val="FF0000"/>
                </a:solidFill>
                <a:latin typeface="Calibri"/>
                <a:cs typeface="Calibri"/>
              </a:rPr>
              <a:t> </a:t>
            </a:r>
            <a:r>
              <a:rPr sz="1900" spc="-5" dirty="0">
                <a:solidFill>
                  <a:srgbClr val="FF0000"/>
                </a:solidFill>
                <a:latin typeface="Calibri"/>
                <a:cs typeface="Calibri"/>
              </a:rPr>
              <a:t>o</a:t>
            </a:r>
            <a:r>
              <a:rPr sz="1900" dirty="0">
                <a:solidFill>
                  <a:srgbClr val="FF0000"/>
                </a:solidFill>
                <a:latin typeface="Calibri"/>
                <a:cs typeface="Calibri"/>
              </a:rPr>
              <a:t>f </a:t>
            </a:r>
            <a:r>
              <a:rPr sz="1900" spc="-20" dirty="0">
                <a:solidFill>
                  <a:srgbClr val="FF0000"/>
                </a:solidFill>
                <a:latin typeface="Calibri"/>
                <a:cs typeface="Calibri"/>
              </a:rPr>
              <a:t>eﬃc</a:t>
            </a:r>
            <a:r>
              <a:rPr sz="1900" dirty="0">
                <a:solidFill>
                  <a:srgbClr val="FF0000"/>
                </a:solidFill>
                <a:latin typeface="Calibri"/>
                <a:cs typeface="Calibri"/>
              </a:rPr>
              <a:t>i</a:t>
            </a:r>
            <a:r>
              <a:rPr sz="1900" spc="-5" dirty="0">
                <a:solidFill>
                  <a:srgbClr val="FF0000"/>
                </a:solidFill>
                <a:latin typeface="Calibri"/>
                <a:cs typeface="Calibri"/>
              </a:rPr>
              <a:t>e</a:t>
            </a:r>
            <a:r>
              <a:rPr sz="1900" dirty="0">
                <a:solidFill>
                  <a:srgbClr val="FF0000"/>
                </a:solidFill>
                <a:latin typeface="Calibri"/>
                <a:cs typeface="Calibri"/>
              </a:rPr>
              <a:t>n</a:t>
            </a:r>
            <a:r>
              <a:rPr sz="1900" spc="-5" dirty="0">
                <a:solidFill>
                  <a:srgbClr val="FF0000"/>
                </a:solidFill>
                <a:latin typeface="Calibri"/>
                <a:cs typeface="Calibri"/>
              </a:rPr>
              <a:t>c</a:t>
            </a:r>
            <a:r>
              <a:rPr sz="1900" spc="-10" dirty="0">
                <a:solidFill>
                  <a:srgbClr val="FF0000"/>
                </a:solidFill>
                <a:latin typeface="Calibri"/>
                <a:cs typeface="Calibri"/>
              </a:rPr>
              <a:t>y</a:t>
            </a:r>
            <a:endParaRPr sz="1900" dirty="0">
              <a:latin typeface="Calibri"/>
              <a:cs typeface="Calibri"/>
            </a:endParaRPr>
          </a:p>
          <a:p>
            <a:pPr marL="469900">
              <a:lnSpc>
                <a:spcPts val="2605"/>
              </a:lnSpc>
            </a:pPr>
            <a:r>
              <a:rPr sz="2200" dirty="0">
                <a:latin typeface="Arial"/>
                <a:cs typeface="Arial"/>
              </a:rPr>
              <a:t>–</a:t>
            </a:r>
            <a:r>
              <a:rPr sz="2200" dirty="0">
                <a:latin typeface="Helvetica"/>
                <a:cs typeface="Helvetica"/>
              </a:rPr>
              <a:t> </a:t>
            </a:r>
            <a:r>
              <a:rPr sz="2200" spc="105" dirty="0">
                <a:latin typeface="Helvetica"/>
                <a:cs typeface="Helvetica"/>
              </a:rPr>
              <a:t> </a:t>
            </a:r>
            <a:r>
              <a:rPr sz="2200" dirty="0">
                <a:latin typeface="Calibri"/>
                <a:cs typeface="Calibri"/>
              </a:rPr>
              <a:t>long </a:t>
            </a:r>
            <a:r>
              <a:rPr sz="2200" spc="-25" dirty="0">
                <a:latin typeface="Calibri"/>
                <a:cs typeface="Calibri"/>
              </a:rPr>
              <a:t>w</a:t>
            </a:r>
            <a:r>
              <a:rPr sz="2200" dirty="0">
                <a:latin typeface="Calibri"/>
                <a:cs typeface="Calibri"/>
              </a:rPr>
              <a:t>hisk</a:t>
            </a:r>
            <a:r>
              <a:rPr sz="2200" spc="-15" dirty="0">
                <a:latin typeface="Calibri"/>
                <a:cs typeface="Calibri"/>
              </a:rPr>
              <a:t>er</a:t>
            </a:r>
            <a:r>
              <a:rPr sz="2200" spc="-10" dirty="0">
                <a:latin typeface="Calibri"/>
                <a:cs typeface="Calibri"/>
              </a:rPr>
              <a:t>s:</a:t>
            </a:r>
            <a:endParaRPr sz="2200" dirty="0">
              <a:latin typeface="Calibri"/>
              <a:cs typeface="Calibri"/>
            </a:endParaRPr>
          </a:p>
          <a:p>
            <a:pPr marL="926465">
              <a:spcBef>
                <a:spcPts val="45"/>
              </a:spcBef>
            </a:pPr>
            <a:r>
              <a:rPr sz="1900" dirty="0">
                <a:solidFill>
                  <a:srgbClr val="FF0000"/>
                </a:solidFill>
                <a:latin typeface="Arial"/>
                <a:cs typeface="Arial"/>
              </a:rPr>
              <a:t>•</a:t>
            </a:r>
            <a:r>
              <a:rPr sz="1900" dirty="0">
                <a:solidFill>
                  <a:srgbClr val="FF2600"/>
                </a:solidFill>
                <a:latin typeface="Helvetica"/>
                <a:cs typeface="Helvetica"/>
              </a:rPr>
              <a:t>  </a:t>
            </a:r>
            <a:r>
              <a:rPr sz="1900" spc="-190" dirty="0">
                <a:solidFill>
                  <a:srgbClr val="FF2600"/>
                </a:solidFill>
                <a:latin typeface="Helvetica"/>
                <a:cs typeface="Helvetica"/>
              </a:rPr>
              <a:t> </a:t>
            </a:r>
            <a:r>
              <a:rPr sz="1900" spc="-10" dirty="0">
                <a:solidFill>
                  <a:srgbClr val="FF0000"/>
                </a:solidFill>
                <a:latin typeface="Calibri"/>
                <a:cs typeface="Calibri"/>
              </a:rPr>
              <a:t>c</a:t>
            </a:r>
            <a:r>
              <a:rPr sz="1900" dirty="0">
                <a:solidFill>
                  <a:srgbClr val="FF0000"/>
                </a:solidFill>
                <a:latin typeface="Calibri"/>
                <a:cs typeface="Calibri"/>
              </a:rPr>
              <a:t>an </a:t>
            </a:r>
            <a:r>
              <a:rPr sz="1900" spc="-10" dirty="0">
                <a:solidFill>
                  <a:srgbClr val="FF0000"/>
                </a:solidFill>
                <a:latin typeface="Calibri"/>
                <a:cs typeface="Calibri"/>
              </a:rPr>
              <a:t>c</a:t>
            </a:r>
            <a:r>
              <a:rPr sz="1900" dirty="0">
                <a:solidFill>
                  <a:srgbClr val="FF0000"/>
                </a:solidFill>
                <a:latin typeface="Calibri"/>
                <a:cs typeface="Calibri"/>
              </a:rPr>
              <a:t>aus</a:t>
            </a:r>
            <a:r>
              <a:rPr sz="1900" spc="-10" dirty="0">
                <a:solidFill>
                  <a:srgbClr val="FF0000"/>
                </a:solidFill>
                <a:latin typeface="Calibri"/>
                <a:cs typeface="Calibri"/>
              </a:rPr>
              <a:t>e</a:t>
            </a:r>
            <a:r>
              <a:rPr sz="1900" dirty="0">
                <a:solidFill>
                  <a:srgbClr val="FF0000"/>
                </a:solidFill>
                <a:latin typeface="Calibri"/>
                <a:cs typeface="Calibri"/>
              </a:rPr>
              <a:t> spu</a:t>
            </a:r>
            <a:r>
              <a:rPr sz="1900" spc="-10" dirty="0">
                <a:solidFill>
                  <a:srgbClr val="FF0000"/>
                </a:solidFill>
                <a:latin typeface="Calibri"/>
                <a:cs typeface="Calibri"/>
              </a:rPr>
              <a:t>r</a:t>
            </a:r>
            <a:r>
              <a:rPr sz="1900" dirty="0">
                <a:solidFill>
                  <a:srgbClr val="FF0000"/>
                </a:solidFill>
                <a:latin typeface="Calibri"/>
                <a:cs typeface="Calibri"/>
              </a:rPr>
              <a:t>ious puls</a:t>
            </a:r>
            <a:r>
              <a:rPr sz="1900" spc="-10" dirty="0">
                <a:solidFill>
                  <a:srgbClr val="FF0000"/>
                </a:solidFill>
                <a:latin typeface="Calibri"/>
                <a:cs typeface="Calibri"/>
              </a:rPr>
              <a:t>e</a:t>
            </a:r>
            <a:r>
              <a:rPr sz="1900" dirty="0">
                <a:solidFill>
                  <a:srgbClr val="FF0000"/>
                </a:solidFill>
                <a:latin typeface="Calibri"/>
                <a:cs typeface="Calibri"/>
              </a:rPr>
              <a:t>s</a:t>
            </a:r>
            <a:endParaRPr sz="1900" dirty="0">
              <a:latin typeface="Calibri"/>
              <a:cs typeface="Calibri"/>
            </a:endParaRPr>
          </a:p>
          <a:p>
            <a:pPr marL="926465">
              <a:spcBef>
                <a:spcPts val="20"/>
              </a:spcBef>
            </a:pPr>
            <a:r>
              <a:rPr sz="1900" dirty="0">
                <a:solidFill>
                  <a:srgbClr val="FF0000"/>
                </a:solidFill>
                <a:latin typeface="Arial"/>
                <a:cs typeface="Arial"/>
              </a:rPr>
              <a:t>•</a:t>
            </a:r>
            <a:r>
              <a:rPr sz="1900" dirty="0">
                <a:solidFill>
                  <a:srgbClr val="FF2600"/>
                </a:solidFill>
                <a:latin typeface="Helvetica"/>
                <a:cs typeface="Helvetica"/>
              </a:rPr>
              <a:t>  </a:t>
            </a:r>
            <a:r>
              <a:rPr sz="1900" spc="-190" dirty="0">
                <a:solidFill>
                  <a:srgbClr val="FF2600"/>
                </a:solidFill>
                <a:latin typeface="Helvetica"/>
                <a:cs typeface="Helvetica"/>
              </a:rPr>
              <a:t> </a:t>
            </a:r>
            <a:r>
              <a:rPr sz="1900" dirty="0">
                <a:solidFill>
                  <a:srgbClr val="FF0000"/>
                </a:solidFill>
                <a:latin typeface="Calibri"/>
                <a:cs typeface="Calibri"/>
              </a:rPr>
              <a:t>and </a:t>
            </a:r>
            <a:r>
              <a:rPr sz="1900" spc="-10" dirty="0">
                <a:solidFill>
                  <a:srgbClr val="FF0000"/>
                </a:solidFill>
                <a:latin typeface="Calibri"/>
                <a:cs typeface="Calibri"/>
              </a:rPr>
              <a:t>eve</a:t>
            </a:r>
            <a:r>
              <a:rPr sz="1900" dirty="0">
                <a:solidFill>
                  <a:srgbClr val="FF0000"/>
                </a:solidFill>
                <a:latin typeface="Calibri"/>
                <a:cs typeface="Calibri"/>
              </a:rPr>
              <a:t>ntual HV b</a:t>
            </a:r>
            <a:r>
              <a:rPr sz="1900" spc="-10" dirty="0">
                <a:solidFill>
                  <a:srgbClr val="FF0000"/>
                </a:solidFill>
                <a:latin typeface="Calibri"/>
                <a:cs typeface="Calibri"/>
              </a:rPr>
              <a:t>reak</a:t>
            </a:r>
            <a:r>
              <a:rPr sz="1900" dirty="0">
                <a:solidFill>
                  <a:srgbClr val="FF0000"/>
                </a:solidFill>
                <a:latin typeface="Calibri"/>
                <a:cs typeface="Calibri"/>
              </a:rPr>
              <a:t>do</a:t>
            </a:r>
            <a:r>
              <a:rPr sz="1900" spc="-15" dirty="0">
                <a:solidFill>
                  <a:srgbClr val="FF0000"/>
                </a:solidFill>
                <a:latin typeface="Calibri"/>
                <a:cs typeface="Calibri"/>
              </a:rPr>
              <a:t>w</a:t>
            </a:r>
            <a:r>
              <a:rPr sz="1900" dirty="0">
                <a:solidFill>
                  <a:srgbClr val="FF0000"/>
                </a:solidFill>
                <a:latin typeface="Calibri"/>
                <a:cs typeface="Calibri"/>
              </a:rPr>
              <a:t>n</a:t>
            </a:r>
            <a:endParaRPr sz="1900" dirty="0">
              <a:latin typeface="Calibri"/>
              <a:cs typeface="Calibri"/>
            </a:endParaRPr>
          </a:p>
          <a:p>
            <a:pPr>
              <a:spcBef>
                <a:spcPts val="43"/>
              </a:spcBef>
            </a:pPr>
            <a:endParaRPr sz="2700" dirty="0">
              <a:latin typeface="Times New Roman"/>
              <a:cs typeface="Times New Roman"/>
            </a:endParaRPr>
          </a:p>
          <a:p>
            <a:pPr marL="12700">
              <a:lnSpc>
                <a:spcPts val="3100"/>
              </a:lnSpc>
              <a:tabLst>
                <a:tab pos="354965" algn="l"/>
              </a:tabLst>
            </a:pPr>
            <a:r>
              <a:rPr sz="2600" dirty="0">
                <a:latin typeface="Arial"/>
                <a:cs typeface="Arial"/>
              </a:rPr>
              <a:t>•</a:t>
            </a:r>
            <a:r>
              <a:rPr sz="2600" dirty="0">
                <a:latin typeface="Helvetica"/>
                <a:cs typeface="Helvetica"/>
              </a:rPr>
              <a:t> 	</a:t>
            </a:r>
            <a:r>
              <a:rPr sz="2600" b="1" dirty="0">
                <a:latin typeface="Calibri"/>
                <a:cs typeface="Calibri"/>
              </a:rPr>
              <a:t>ox</a:t>
            </a:r>
            <a:r>
              <a:rPr sz="2600" b="1" spc="190" dirty="0">
                <a:latin typeface="Calibri"/>
                <a:cs typeface="Calibri"/>
              </a:rPr>
              <a:t>id</a:t>
            </a:r>
            <a:r>
              <a:rPr lang="en-US" sz="2600" b="1" spc="190" dirty="0">
                <a:latin typeface="Calibri"/>
                <a:cs typeface="Calibri"/>
              </a:rPr>
              <a:t>ation</a:t>
            </a:r>
            <a:r>
              <a:rPr sz="2600" b="1" spc="-15" dirty="0">
                <a:latin typeface="Calibri"/>
                <a:cs typeface="Calibri"/>
              </a:rPr>
              <a:t> under gold</a:t>
            </a:r>
            <a:r>
              <a:rPr sz="2600" b="1" spc="-5" dirty="0">
                <a:latin typeface="Calibri"/>
                <a:cs typeface="Calibri"/>
              </a:rPr>
              <a:t> </a:t>
            </a:r>
            <a:r>
              <a:rPr lang="it-IT" sz="2600" b="1" dirty="0" err="1">
                <a:latin typeface="Calibri"/>
                <a:cs typeface="Calibri"/>
              </a:rPr>
              <a:t>coating</a:t>
            </a:r>
            <a:r>
              <a:rPr sz="2600" b="1" spc="-15" dirty="0">
                <a:latin typeface="Calibri"/>
                <a:cs typeface="Calibri"/>
              </a:rPr>
              <a:t>:</a:t>
            </a:r>
            <a:endParaRPr sz="2600" dirty="0">
              <a:latin typeface="Calibri"/>
              <a:cs typeface="Calibri"/>
            </a:endParaRPr>
          </a:p>
          <a:p>
            <a:pPr marL="469900">
              <a:lnSpc>
                <a:spcPts val="2595"/>
              </a:lnSpc>
            </a:pPr>
            <a:r>
              <a:rPr sz="2200" dirty="0">
                <a:latin typeface="Arial"/>
                <a:cs typeface="Arial"/>
              </a:rPr>
              <a:t>–</a:t>
            </a:r>
            <a:r>
              <a:rPr sz="2200" dirty="0">
                <a:latin typeface="Helvetica"/>
                <a:cs typeface="Helvetica"/>
              </a:rPr>
              <a:t> </a:t>
            </a:r>
            <a:r>
              <a:rPr sz="2200" spc="105" dirty="0">
                <a:latin typeface="Helvetica"/>
                <a:cs typeface="Helvetica"/>
              </a:rPr>
              <a:t> </a:t>
            </a:r>
            <a:r>
              <a:rPr sz="2200" dirty="0">
                <a:latin typeface="Calibri"/>
                <a:cs typeface="Calibri"/>
              </a:rPr>
              <a:t>wi</a:t>
            </a:r>
            <a:r>
              <a:rPr sz="2200" spc="-10" dirty="0">
                <a:latin typeface="Calibri"/>
                <a:cs typeface="Calibri"/>
              </a:rPr>
              <a:t>res</a:t>
            </a:r>
            <a:r>
              <a:rPr sz="2200" spc="-5" dirty="0">
                <a:latin typeface="Calibri"/>
                <a:cs typeface="Calibri"/>
              </a:rPr>
              <a:t> swe</a:t>
            </a:r>
            <a:r>
              <a:rPr sz="2200" dirty="0">
                <a:latin typeface="Calibri"/>
                <a:cs typeface="Calibri"/>
              </a:rPr>
              <a:t>ll</a:t>
            </a:r>
            <a:r>
              <a:rPr sz="2200" spc="-10" dirty="0">
                <a:latin typeface="Calibri"/>
                <a:cs typeface="Calibri"/>
              </a:rPr>
              <a:t>:</a:t>
            </a:r>
            <a:endParaRPr sz="2200" dirty="0">
              <a:latin typeface="Calibri"/>
              <a:cs typeface="Calibri"/>
            </a:endParaRPr>
          </a:p>
          <a:p>
            <a:pPr marL="926465">
              <a:lnSpc>
                <a:spcPts val="2255"/>
              </a:lnSpc>
            </a:pPr>
            <a:r>
              <a:rPr sz="1900" dirty="0">
                <a:solidFill>
                  <a:srgbClr val="FF0000"/>
                </a:solidFill>
                <a:latin typeface="Arial"/>
                <a:cs typeface="Arial"/>
              </a:rPr>
              <a:t>•</a:t>
            </a:r>
            <a:r>
              <a:rPr sz="1900" dirty="0">
                <a:solidFill>
                  <a:srgbClr val="FF2600"/>
                </a:solidFill>
                <a:latin typeface="Helvetica"/>
                <a:cs typeface="Helvetica"/>
              </a:rPr>
              <a:t>  </a:t>
            </a:r>
            <a:r>
              <a:rPr sz="1900" spc="-190" dirty="0">
                <a:solidFill>
                  <a:srgbClr val="FF2600"/>
                </a:solidFill>
                <a:latin typeface="Helvetica"/>
                <a:cs typeface="Helvetica"/>
              </a:rPr>
              <a:t> </a:t>
            </a:r>
            <a:r>
              <a:rPr sz="1900" dirty="0">
                <a:solidFill>
                  <a:srgbClr val="FF0000"/>
                </a:solidFill>
                <a:latin typeface="Calibri"/>
                <a:cs typeface="Calibri"/>
              </a:rPr>
              <a:t>s</a:t>
            </a:r>
            <a:r>
              <a:rPr sz="1900" spc="-20" dirty="0">
                <a:solidFill>
                  <a:srgbClr val="FF0000"/>
                </a:solidFill>
                <a:latin typeface="Calibri"/>
                <a:cs typeface="Calibri"/>
              </a:rPr>
              <a:t>m</a:t>
            </a:r>
            <a:r>
              <a:rPr sz="1900" dirty="0">
                <a:solidFill>
                  <a:srgbClr val="FF0000"/>
                </a:solidFill>
                <a:latin typeface="Calibri"/>
                <a:cs typeface="Calibri"/>
              </a:rPr>
              <a:t>all</a:t>
            </a:r>
            <a:r>
              <a:rPr sz="1900" spc="-10" dirty="0">
                <a:solidFill>
                  <a:srgbClr val="FF0000"/>
                </a:solidFill>
                <a:latin typeface="Calibri"/>
                <a:cs typeface="Calibri"/>
              </a:rPr>
              <a:t>er</a:t>
            </a:r>
            <a:r>
              <a:rPr sz="1900" dirty="0">
                <a:solidFill>
                  <a:srgbClr val="FF0000"/>
                </a:solidFill>
                <a:latin typeface="Calibri"/>
                <a:cs typeface="Calibri"/>
              </a:rPr>
              <a:t> non-unifo</a:t>
            </a:r>
            <a:r>
              <a:rPr sz="1900" spc="-15" dirty="0">
                <a:solidFill>
                  <a:srgbClr val="FF0000"/>
                </a:solidFill>
                <a:latin typeface="Calibri"/>
                <a:cs typeface="Calibri"/>
              </a:rPr>
              <a:t>rm</a:t>
            </a:r>
            <a:r>
              <a:rPr sz="1900" dirty="0">
                <a:solidFill>
                  <a:srgbClr val="FF0000"/>
                </a:solidFill>
                <a:latin typeface="Calibri"/>
                <a:cs typeface="Calibri"/>
              </a:rPr>
              <a:t> </a:t>
            </a:r>
            <a:r>
              <a:rPr sz="1900" spc="-10" dirty="0">
                <a:solidFill>
                  <a:srgbClr val="FF0000"/>
                </a:solidFill>
                <a:latin typeface="Calibri"/>
                <a:cs typeface="Calibri"/>
              </a:rPr>
              <a:t>g</a:t>
            </a:r>
            <a:r>
              <a:rPr sz="1900" dirty="0">
                <a:solidFill>
                  <a:srgbClr val="FF0000"/>
                </a:solidFill>
                <a:latin typeface="Calibri"/>
                <a:cs typeface="Calibri"/>
              </a:rPr>
              <a:t>as </a:t>
            </a:r>
            <a:r>
              <a:rPr sz="1900" spc="-10" dirty="0">
                <a:solidFill>
                  <a:srgbClr val="FF0000"/>
                </a:solidFill>
                <a:latin typeface="Calibri"/>
                <a:cs typeface="Calibri"/>
              </a:rPr>
              <a:t>g</a:t>
            </a:r>
            <a:r>
              <a:rPr sz="1900" dirty="0">
                <a:solidFill>
                  <a:srgbClr val="FF0000"/>
                </a:solidFill>
                <a:latin typeface="Calibri"/>
                <a:cs typeface="Calibri"/>
              </a:rPr>
              <a:t>ain</a:t>
            </a:r>
            <a:endParaRPr sz="1900" dirty="0">
              <a:latin typeface="Calibri"/>
              <a:cs typeface="Calibri"/>
            </a:endParaRPr>
          </a:p>
          <a:p>
            <a:pPr marL="926465">
              <a:spcBef>
                <a:spcPts val="20"/>
              </a:spcBef>
            </a:pPr>
            <a:r>
              <a:rPr sz="1900" dirty="0">
                <a:solidFill>
                  <a:srgbClr val="FF0000"/>
                </a:solidFill>
                <a:latin typeface="Arial"/>
                <a:cs typeface="Arial"/>
              </a:rPr>
              <a:t>•</a:t>
            </a:r>
            <a:r>
              <a:rPr sz="1900" dirty="0">
                <a:solidFill>
                  <a:srgbClr val="FF2600"/>
                </a:solidFill>
                <a:latin typeface="Helvetica"/>
                <a:cs typeface="Helvetica"/>
              </a:rPr>
              <a:t>  </a:t>
            </a:r>
            <a:r>
              <a:rPr sz="1900" spc="-190" dirty="0">
                <a:solidFill>
                  <a:srgbClr val="FF2600"/>
                </a:solidFill>
                <a:latin typeface="Helvetica"/>
                <a:cs typeface="Helvetica"/>
              </a:rPr>
              <a:t> </a:t>
            </a:r>
            <a:r>
              <a:rPr sz="1900" spc="-5" dirty="0">
                <a:solidFill>
                  <a:srgbClr val="FF0000"/>
                </a:solidFill>
                <a:latin typeface="Calibri"/>
                <a:cs typeface="Calibri"/>
              </a:rPr>
              <a:t>los</a:t>
            </a:r>
            <a:r>
              <a:rPr sz="1900" dirty="0">
                <a:solidFill>
                  <a:srgbClr val="FF0000"/>
                </a:solidFill>
                <a:latin typeface="Calibri"/>
                <a:cs typeface="Calibri"/>
              </a:rPr>
              <a:t>s</a:t>
            </a:r>
            <a:r>
              <a:rPr sz="1900" spc="5" dirty="0">
                <a:solidFill>
                  <a:srgbClr val="FF0000"/>
                </a:solidFill>
                <a:latin typeface="Calibri"/>
                <a:cs typeface="Calibri"/>
              </a:rPr>
              <a:t> </a:t>
            </a:r>
            <a:r>
              <a:rPr sz="1900" spc="-5" dirty="0">
                <a:solidFill>
                  <a:srgbClr val="FF0000"/>
                </a:solidFill>
                <a:latin typeface="Calibri"/>
                <a:cs typeface="Calibri"/>
              </a:rPr>
              <a:t>o</a:t>
            </a:r>
            <a:r>
              <a:rPr sz="1900" dirty="0">
                <a:solidFill>
                  <a:srgbClr val="FF0000"/>
                </a:solidFill>
                <a:latin typeface="Calibri"/>
                <a:cs typeface="Calibri"/>
              </a:rPr>
              <a:t>f </a:t>
            </a:r>
            <a:r>
              <a:rPr sz="1900" spc="-20" dirty="0">
                <a:solidFill>
                  <a:srgbClr val="FF0000"/>
                </a:solidFill>
                <a:latin typeface="Calibri"/>
                <a:cs typeface="Calibri"/>
              </a:rPr>
              <a:t>eﬃc</a:t>
            </a:r>
            <a:r>
              <a:rPr sz="1900" dirty="0">
                <a:solidFill>
                  <a:srgbClr val="FF0000"/>
                </a:solidFill>
                <a:latin typeface="Calibri"/>
                <a:cs typeface="Calibri"/>
              </a:rPr>
              <a:t>i</a:t>
            </a:r>
            <a:r>
              <a:rPr sz="1900" spc="-5" dirty="0">
                <a:solidFill>
                  <a:srgbClr val="FF0000"/>
                </a:solidFill>
                <a:latin typeface="Calibri"/>
                <a:cs typeface="Calibri"/>
              </a:rPr>
              <a:t>e</a:t>
            </a:r>
            <a:r>
              <a:rPr sz="1900" dirty="0">
                <a:solidFill>
                  <a:srgbClr val="FF0000"/>
                </a:solidFill>
                <a:latin typeface="Calibri"/>
                <a:cs typeface="Calibri"/>
              </a:rPr>
              <a:t>n</a:t>
            </a:r>
            <a:r>
              <a:rPr sz="1900" spc="-5" dirty="0">
                <a:solidFill>
                  <a:srgbClr val="FF0000"/>
                </a:solidFill>
                <a:latin typeface="Calibri"/>
                <a:cs typeface="Calibri"/>
              </a:rPr>
              <a:t>c</a:t>
            </a:r>
            <a:r>
              <a:rPr sz="1900" spc="-10" dirty="0">
                <a:solidFill>
                  <a:srgbClr val="FF0000"/>
                </a:solidFill>
                <a:latin typeface="Calibri"/>
                <a:cs typeface="Calibri"/>
              </a:rPr>
              <a:t>y</a:t>
            </a:r>
            <a:endParaRPr sz="1900" dirty="0">
              <a:latin typeface="Calibri"/>
              <a:cs typeface="Calibri"/>
            </a:endParaRPr>
          </a:p>
          <a:p>
            <a:pPr marL="469900">
              <a:lnSpc>
                <a:spcPts val="2615"/>
              </a:lnSpc>
              <a:spcBef>
                <a:spcPts val="30"/>
              </a:spcBef>
            </a:pPr>
            <a:r>
              <a:rPr sz="2200" dirty="0">
                <a:latin typeface="Arial"/>
                <a:cs typeface="Arial"/>
              </a:rPr>
              <a:t>–</a:t>
            </a:r>
            <a:r>
              <a:rPr sz="2200" dirty="0">
                <a:latin typeface="Helvetica"/>
                <a:cs typeface="Helvetica"/>
              </a:rPr>
              <a:t> </a:t>
            </a:r>
            <a:r>
              <a:rPr sz="2200" spc="105" dirty="0">
                <a:latin typeface="Helvetica"/>
                <a:cs typeface="Helvetica"/>
              </a:rPr>
              <a:t> </a:t>
            </a:r>
            <a:r>
              <a:rPr sz="2200" spc="-15" dirty="0">
                <a:latin typeface="Calibri"/>
                <a:cs typeface="Calibri"/>
              </a:rPr>
              <a:t>g</a:t>
            </a:r>
            <a:r>
              <a:rPr sz="2200" dirty="0">
                <a:latin typeface="Calibri"/>
                <a:cs typeface="Calibri"/>
              </a:rPr>
              <a:t>old </a:t>
            </a:r>
            <a:r>
              <a:rPr sz="2200" spc="-10" dirty="0">
                <a:latin typeface="Calibri"/>
                <a:cs typeface="Calibri"/>
              </a:rPr>
              <a:t>c</a:t>
            </a:r>
            <a:r>
              <a:rPr sz="2200" dirty="0">
                <a:latin typeface="Calibri"/>
                <a:cs typeface="Calibri"/>
              </a:rPr>
              <a:t>o</a:t>
            </a:r>
            <a:r>
              <a:rPr sz="2200" spc="-15" dirty="0">
                <a:latin typeface="Calibri"/>
                <a:cs typeface="Calibri"/>
              </a:rPr>
              <a:t>a</a:t>
            </a:r>
            <a:r>
              <a:rPr lang="en-US" sz="2200" spc="-15" dirty="0">
                <a:latin typeface="Calibri"/>
                <a:cs typeface="Calibri"/>
              </a:rPr>
              <a:t>ting</a:t>
            </a:r>
            <a:r>
              <a:rPr sz="2200" dirty="0">
                <a:latin typeface="Calibri"/>
                <a:cs typeface="Calibri"/>
              </a:rPr>
              <a:t> </a:t>
            </a:r>
            <a:r>
              <a:rPr sz="2200" spc="-10" dirty="0">
                <a:latin typeface="Calibri"/>
                <a:cs typeface="Calibri"/>
              </a:rPr>
              <a:t>crack</a:t>
            </a:r>
            <a:r>
              <a:rPr sz="2200" dirty="0">
                <a:latin typeface="Calibri"/>
                <a:cs typeface="Calibri"/>
              </a:rPr>
              <a:t>s</a:t>
            </a:r>
            <a:r>
              <a:rPr sz="2200" spc="-10" dirty="0">
                <a:latin typeface="Calibri"/>
                <a:cs typeface="Calibri"/>
              </a:rPr>
              <a:t>:</a:t>
            </a:r>
            <a:endParaRPr sz="2200" dirty="0">
              <a:latin typeface="Calibri"/>
              <a:cs typeface="Calibri"/>
            </a:endParaRPr>
          </a:p>
          <a:p>
            <a:pPr marL="926465">
              <a:lnSpc>
                <a:spcPts val="2255"/>
              </a:lnSpc>
            </a:pPr>
            <a:r>
              <a:rPr sz="1900" dirty="0">
                <a:solidFill>
                  <a:srgbClr val="FF0000"/>
                </a:solidFill>
                <a:latin typeface="Arial"/>
                <a:cs typeface="Arial"/>
              </a:rPr>
              <a:t>•</a:t>
            </a:r>
            <a:r>
              <a:rPr sz="1900" dirty="0">
                <a:solidFill>
                  <a:srgbClr val="FF2600"/>
                </a:solidFill>
                <a:latin typeface="Helvetica"/>
                <a:cs typeface="Helvetica"/>
              </a:rPr>
              <a:t>  </a:t>
            </a:r>
            <a:r>
              <a:rPr sz="1900" spc="-190" dirty="0">
                <a:solidFill>
                  <a:srgbClr val="FF2600"/>
                </a:solidFill>
                <a:latin typeface="Helvetica"/>
                <a:cs typeface="Helvetica"/>
              </a:rPr>
              <a:t> </a:t>
            </a:r>
            <a:r>
              <a:rPr sz="1900" dirty="0">
                <a:solidFill>
                  <a:srgbClr val="FF0000"/>
                </a:solidFill>
                <a:latin typeface="Calibri"/>
                <a:cs typeface="Calibri"/>
              </a:rPr>
              <a:t>sh</a:t>
            </a:r>
            <a:r>
              <a:rPr sz="1900" spc="-10" dirty="0">
                <a:solidFill>
                  <a:srgbClr val="FF0000"/>
                </a:solidFill>
                <a:latin typeface="Calibri"/>
                <a:cs typeface="Calibri"/>
              </a:rPr>
              <a:t>ar</a:t>
            </a:r>
            <a:r>
              <a:rPr sz="1900" dirty="0">
                <a:solidFill>
                  <a:srgbClr val="FF0000"/>
                </a:solidFill>
                <a:latin typeface="Calibri"/>
                <a:cs typeface="Calibri"/>
              </a:rPr>
              <a:t>p </a:t>
            </a:r>
            <a:r>
              <a:rPr sz="1900" spc="-10" dirty="0">
                <a:solidFill>
                  <a:srgbClr val="FF0000"/>
                </a:solidFill>
                <a:latin typeface="Calibri"/>
                <a:cs typeface="Calibri"/>
              </a:rPr>
              <a:t>e</a:t>
            </a:r>
            <a:r>
              <a:rPr sz="1900" dirty="0">
                <a:solidFill>
                  <a:srgbClr val="FF0000"/>
                </a:solidFill>
                <a:latin typeface="Calibri"/>
                <a:cs typeface="Calibri"/>
              </a:rPr>
              <a:t>d</a:t>
            </a:r>
            <a:r>
              <a:rPr sz="1900" spc="-10" dirty="0">
                <a:solidFill>
                  <a:srgbClr val="FF0000"/>
                </a:solidFill>
                <a:latin typeface="Calibri"/>
                <a:cs typeface="Calibri"/>
              </a:rPr>
              <a:t>ge</a:t>
            </a:r>
            <a:r>
              <a:rPr sz="1900" dirty="0">
                <a:solidFill>
                  <a:srgbClr val="FF0000"/>
                </a:solidFill>
                <a:latin typeface="Calibri"/>
                <a:cs typeface="Calibri"/>
              </a:rPr>
              <a:t>s </a:t>
            </a:r>
            <a:r>
              <a:rPr sz="1900" spc="-10" dirty="0">
                <a:solidFill>
                  <a:srgbClr val="FF0000"/>
                </a:solidFill>
                <a:latin typeface="Calibri"/>
                <a:cs typeface="Calibri"/>
              </a:rPr>
              <a:t>c</a:t>
            </a:r>
            <a:r>
              <a:rPr sz="1900" dirty="0">
                <a:solidFill>
                  <a:srgbClr val="FF0000"/>
                </a:solidFill>
                <a:latin typeface="Calibri"/>
                <a:cs typeface="Calibri"/>
              </a:rPr>
              <a:t>an </a:t>
            </a:r>
            <a:r>
              <a:rPr sz="1900" spc="-10" dirty="0">
                <a:solidFill>
                  <a:srgbClr val="FF0000"/>
                </a:solidFill>
                <a:latin typeface="Calibri"/>
                <a:cs typeface="Calibri"/>
              </a:rPr>
              <a:t>c</a:t>
            </a:r>
            <a:r>
              <a:rPr sz="1900" dirty="0">
                <a:solidFill>
                  <a:srgbClr val="FF0000"/>
                </a:solidFill>
                <a:latin typeface="Calibri"/>
                <a:cs typeface="Calibri"/>
              </a:rPr>
              <a:t>aus</a:t>
            </a:r>
            <a:r>
              <a:rPr sz="1900" spc="-10" dirty="0">
                <a:solidFill>
                  <a:srgbClr val="FF0000"/>
                </a:solidFill>
                <a:latin typeface="Calibri"/>
                <a:cs typeface="Calibri"/>
              </a:rPr>
              <a:t>e</a:t>
            </a:r>
            <a:r>
              <a:rPr sz="1900" dirty="0">
                <a:solidFill>
                  <a:srgbClr val="FF0000"/>
                </a:solidFill>
                <a:latin typeface="Calibri"/>
                <a:cs typeface="Calibri"/>
              </a:rPr>
              <a:t> spu</a:t>
            </a:r>
            <a:r>
              <a:rPr sz="1900" spc="-10" dirty="0">
                <a:solidFill>
                  <a:srgbClr val="FF0000"/>
                </a:solidFill>
                <a:latin typeface="Calibri"/>
                <a:cs typeface="Calibri"/>
              </a:rPr>
              <a:t>r</a:t>
            </a:r>
            <a:r>
              <a:rPr sz="1900" dirty="0">
                <a:solidFill>
                  <a:srgbClr val="FF0000"/>
                </a:solidFill>
                <a:latin typeface="Calibri"/>
                <a:cs typeface="Calibri"/>
              </a:rPr>
              <a:t>ious puls</a:t>
            </a:r>
            <a:r>
              <a:rPr sz="1900" spc="-10" dirty="0">
                <a:solidFill>
                  <a:srgbClr val="FF0000"/>
                </a:solidFill>
                <a:latin typeface="Calibri"/>
                <a:cs typeface="Calibri"/>
              </a:rPr>
              <a:t>e</a:t>
            </a:r>
            <a:r>
              <a:rPr sz="1900" dirty="0">
                <a:solidFill>
                  <a:srgbClr val="FF0000"/>
                </a:solidFill>
                <a:latin typeface="Calibri"/>
                <a:cs typeface="Calibri"/>
              </a:rPr>
              <a:t>s</a:t>
            </a:r>
            <a:endParaRPr sz="1900" dirty="0">
              <a:latin typeface="Calibri"/>
              <a:cs typeface="Calibri"/>
            </a:endParaRPr>
          </a:p>
          <a:p>
            <a:pPr marL="926465">
              <a:spcBef>
                <a:spcPts val="20"/>
              </a:spcBef>
            </a:pPr>
            <a:r>
              <a:rPr sz="1900" dirty="0">
                <a:solidFill>
                  <a:srgbClr val="FF0000"/>
                </a:solidFill>
                <a:latin typeface="Arial"/>
                <a:cs typeface="Arial"/>
              </a:rPr>
              <a:t>•</a:t>
            </a:r>
            <a:r>
              <a:rPr sz="1900" dirty="0">
                <a:solidFill>
                  <a:srgbClr val="FF2600"/>
                </a:solidFill>
                <a:latin typeface="Helvetica"/>
                <a:cs typeface="Helvetica"/>
              </a:rPr>
              <a:t>  </a:t>
            </a:r>
            <a:r>
              <a:rPr sz="1900" spc="-190" dirty="0">
                <a:solidFill>
                  <a:srgbClr val="FF2600"/>
                </a:solidFill>
                <a:latin typeface="Helvetica"/>
                <a:cs typeface="Helvetica"/>
              </a:rPr>
              <a:t> </a:t>
            </a:r>
            <a:r>
              <a:rPr sz="1900" dirty="0">
                <a:solidFill>
                  <a:srgbClr val="FF0000"/>
                </a:solidFill>
                <a:latin typeface="Calibri"/>
                <a:cs typeface="Calibri"/>
              </a:rPr>
              <a:t>and </a:t>
            </a:r>
            <a:r>
              <a:rPr sz="1900" spc="-10" dirty="0">
                <a:solidFill>
                  <a:srgbClr val="FF0000"/>
                </a:solidFill>
                <a:latin typeface="Calibri"/>
                <a:cs typeface="Calibri"/>
              </a:rPr>
              <a:t>eve</a:t>
            </a:r>
            <a:r>
              <a:rPr sz="1900" dirty="0">
                <a:solidFill>
                  <a:srgbClr val="FF0000"/>
                </a:solidFill>
                <a:latin typeface="Calibri"/>
                <a:cs typeface="Calibri"/>
              </a:rPr>
              <a:t>ntual HV b</a:t>
            </a:r>
            <a:r>
              <a:rPr sz="1900" spc="-10" dirty="0">
                <a:solidFill>
                  <a:srgbClr val="FF0000"/>
                </a:solidFill>
                <a:latin typeface="Calibri"/>
                <a:cs typeface="Calibri"/>
              </a:rPr>
              <a:t>reak</a:t>
            </a:r>
            <a:r>
              <a:rPr sz="1900" dirty="0">
                <a:solidFill>
                  <a:srgbClr val="FF0000"/>
                </a:solidFill>
                <a:latin typeface="Calibri"/>
                <a:cs typeface="Calibri"/>
              </a:rPr>
              <a:t>do</a:t>
            </a:r>
            <a:r>
              <a:rPr sz="1900" spc="-15" dirty="0">
                <a:solidFill>
                  <a:srgbClr val="FF0000"/>
                </a:solidFill>
                <a:latin typeface="Calibri"/>
                <a:cs typeface="Calibri"/>
              </a:rPr>
              <a:t>w</a:t>
            </a:r>
            <a:r>
              <a:rPr sz="1900" dirty="0">
                <a:solidFill>
                  <a:srgbClr val="FF0000"/>
                </a:solidFill>
                <a:latin typeface="Calibri"/>
                <a:cs typeface="Calibri"/>
              </a:rPr>
              <a:t>n</a:t>
            </a:r>
            <a:endParaRPr sz="1900" dirty="0">
              <a:latin typeface="Calibri"/>
              <a:cs typeface="Calibri"/>
            </a:endParaRPr>
          </a:p>
        </p:txBody>
      </p:sp>
      <p:sp>
        <p:nvSpPr>
          <p:cNvPr id="5" name="object 5"/>
          <p:cNvSpPr/>
          <p:nvPr/>
        </p:nvSpPr>
        <p:spPr>
          <a:xfrm>
            <a:off x="5163960" y="1299884"/>
            <a:ext cx="2620041" cy="1674375"/>
          </a:xfrm>
          <a:prstGeom prst="rect">
            <a:avLst/>
          </a:prstGeom>
          <a:blipFill>
            <a:blip r:embed="rId3" cstate="print"/>
            <a:stretch>
              <a:fillRect/>
            </a:stretch>
          </a:blipFill>
        </p:spPr>
        <p:txBody>
          <a:bodyPr wrap="square" lIns="0" tIns="0" rIns="0" bIns="0" rtlCol="0"/>
          <a:lstStyle/>
          <a:p>
            <a:endParaRPr/>
          </a:p>
        </p:txBody>
      </p:sp>
      <p:sp>
        <p:nvSpPr>
          <p:cNvPr id="6" name="object 6"/>
          <p:cNvSpPr/>
          <p:nvPr/>
        </p:nvSpPr>
        <p:spPr>
          <a:xfrm>
            <a:off x="7098070" y="2084585"/>
            <a:ext cx="2336800" cy="1779346"/>
          </a:xfrm>
          <a:prstGeom prst="rect">
            <a:avLst/>
          </a:prstGeom>
          <a:blipFill>
            <a:blip r:embed="rId4" cstate="print"/>
            <a:stretch>
              <a:fillRect/>
            </a:stretch>
          </a:blipFill>
        </p:spPr>
        <p:txBody>
          <a:bodyPr wrap="square" lIns="0" tIns="0" rIns="0" bIns="0" rtlCol="0"/>
          <a:lstStyle/>
          <a:p>
            <a:endParaRPr/>
          </a:p>
        </p:txBody>
      </p:sp>
      <p:sp>
        <p:nvSpPr>
          <p:cNvPr id="7" name="object 7"/>
          <p:cNvSpPr/>
          <p:nvPr/>
        </p:nvSpPr>
        <p:spPr>
          <a:xfrm>
            <a:off x="5837903" y="4142262"/>
            <a:ext cx="2918541" cy="2183420"/>
          </a:xfrm>
          <a:prstGeom prst="rect">
            <a:avLst/>
          </a:prstGeom>
          <a:blipFill>
            <a:blip r:embed="rId5" cstate="print"/>
            <a:stretch>
              <a:fillRect/>
            </a:stretch>
          </a:blipFill>
        </p:spPr>
        <p:txBody>
          <a:bodyPr wrap="square" lIns="0" tIns="0" rIns="0" bIns="0" rtlCol="0"/>
          <a:lstStyle/>
          <a:p>
            <a:endParaRPr/>
          </a:p>
        </p:txBody>
      </p:sp>
      <p:sp>
        <p:nvSpPr>
          <p:cNvPr id="10" name="Rectangle 9">
            <a:extLst>
              <a:ext uri="{FF2B5EF4-FFF2-40B4-BE49-F238E27FC236}">
                <a16:creationId xmlns:a16="http://schemas.microsoft.com/office/drawing/2014/main" id="{3DDFFE66-8FE2-1A41-A6FB-04296458D544}"/>
              </a:ext>
            </a:extLst>
          </p:cNvPr>
          <p:cNvSpPr/>
          <p:nvPr/>
        </p:nvSpPr>
        <p:spPr>
          <a:xfrm>
            <a:off x="1568624" y="131881"/>
            <a:ext cx="8112862" cy="707886"/>
          </a:xfrm>
          <a:prstGeom prst="rect">
            <a:avLst/>
          </a:prstGeom>
        </p:spPr>
        <p:txBody>
          <a:bodyPr wrap="none">
            <a:spAutoFit/>
          </a:bodyPr>
          <a:lstStyle/>
          <a:p>
            <a:r>
              <a:rPr lang="en-US" sz="4000" dirty="0">
                <a:solidFill>
                  <a:srgbClr val="000090"/>
                </a:solidFill>
                <a:latin typeface="+mj-lt"/>
              </a:rPr>
              <a:t>Aging and Long Term Operation: wires</a:t>
            </a:r>
            <a:endParaRPr lang="it-IT" sz="4000" dirty="0">
              <a:solidFill>
                <a:srgbClr val="000090"/>
              </a:solidFill>
              <a:latin typeface="+mj-lt"/>
            </a:endParaRPr>
          </a:p>
        </p:txBody>
      </p:sp>
    </p:spTree>
    <p:extLst>
      <p:ext uri="{BB962C8B-B14F-4D97-AF65-F5344CB8AC3E}">
        <p14:creationId xmlns:p14="http://schemas.microsoft.com/office/powerpoint/2010/main" val="15520812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6133689" y="1299883"/>
            <a:ext cx="2822578" cy="3281245"/>
          </a:xfrm>
          <a:prstGeom prst="rect">
            <a:avLst/>
          </a:prstGeom>
          <a:blipFill>
            <a:blip r:embed="rId3" cstate="print"/>
            <a:stretch>
              <a:fillRect/>
            </a:stretch>
          </a:blipFill>
        </p:spPr>
        <p:txBody>
          <a:bodyPr wrap="square" lIns="0" tIns="0" rIns="0" bIns="0" rtlCol="0"/>
          <a:lstStyle/>
          <a:p>
            <a:endParaRPr/>
          </a:p>
        </p:txBody>
      </p:sp>
      <p:sp>
        <p:nvSpPr>
          <p:cNvPr id="6" name="object 6"/>
          <p:cNvSpPr txBox="1">
            <a:spLocks noGrp="1"/>
          </p:cNvSpPr>
          <p:nvPr>
            <p:ph idx="1"/>
          </p:nvPr>
        </p:nvSpPr>
        <p:spPr>
          <a:xfrm>
            <a:off x="511003" y="1026711"/>
            <a:ext cx="8915400" cy="1762889"/>
          </a:xfrm>
          <a:prstGeom prst="rect">
            <a:avLst/>
          </a:prstGeom>
        </p:spPr>
        <p:txBody>
          <a:bodyPr vert="horz" wrap="square" lIns="0" tIns="808580" rIns="0" bIns="0" rtlCol="0">
            <a:spAutoFit/>
          </a:bodyPr>
          <a:lstStyle/>
          <a:p>
            <a:pPr marL="635" indent="0">
              <a:buNone/>
            </a:pPr>
            <a:r>
              <a:rPr sz="1800" dirty="0">
                <a:latin typeface="Arial"/>
                <a:cs typeface="Arial"/>
              </a:rPr>
              <a:t>–</a:t>
            </a:r>
            <a:r>
              <a:rPr sz="1800" dirty="0">
                <a:latin typeface="Helvetica"/>
                <a:cs typeface="Helvetica"/>
              </a:rPr>
              <a:t> </a:t>
            </a:r>
            <a:r>
              <a:rPr sz="1800" spc="-90" dirty="0">
                <a:latin typeface="Helvetica"/>
                <a:cs typeface="Helvetica"/>
              </a:rPr>
              <a:t> </a:t>
            </a:r>
            <a:r>
              <a:rPr sz="1800" dirty="0"/>
              <a:t>in</a:t>
            </a:r>
            <a:r>
              <a:rPr sz="1800" spc="-15" dirty="0"/>
              <a:t>cre</a:t>
            </a:r>
            <a:r>
              <a:rPr sz="1800" dirty="0"/>
              <a:t>as</a:t>
            </a:r>
            <a:r>
              <a:rPr sz="1800" spc="-15" dirty="0"/>
              <a:t>e</a:t>
            </a:r>
            <a:r>
              <a:rPr sz="1800" dirty="0"/>
              <a:t>d </a:t>
            </a:r>
            <a:r>
              <a:rPr sz="1800" spc="-15" dirty="0"/>
              <a:t>c</a:t>
            </a:r>
            <a:r>
              <a:rPr sz="1800" spc="-5" dirty="0"/>
              <a:t>o</a:t>
            </a:r>
            <a:r>
              <a:rPr sz="1800" dirty="0"/>
              <a:t>ndu</a:t>
            </a:r>
            <a:r>
              <a:rPr sz="1800" spc="-15" dirty="0"/>
              <a:t>c</a:t>
            </a:r>
            <a:r>
              <a:rPr lang="en-US" sz="1800" spc="-30" dirty="0"/>
              <a:t>ti</a:t>
            </a:r>
            <a:r>
              <a:rPr sz="1800" spc="-15" dirty="0"/>
              <a:t>v</a:t>
            </a:r>
            <a:r>
              <a:rPr sz="1800" dirty="0"/>
              <a:t>i</a:t>
            </a:r>
            <a:r>
              <a:rPr sz="1800" spc="-10" dirty="0"/>
              <a:t>ty:</a:t>
            </a:r>
          </a:p>
          <a:p>
            <a:pPr marL="457835" indent="0">
              <a:spcBef>
                <a:spcPts val="425"/>
              </a:spcBef>
              <a:buNone/>
            </a:pPr>
            <a:r>
              <a:rPr sz="1800" dirty="0">
                <a:solidFill>
                  <a:srgbClr val="FF0000"/>
                </a:solidFill>
                <a:latin typeface="Arial"/>
                <a:cs typeface="Arial"/>
              </a:rPr>
              <a:t>•</a:t>
            </a:r>
            <a:r>
              <a:rPr sz="1800" dirty="0">
                <a:solidFill>
                  <a:srgbClr val="FF2600"/>
                </a:solidFill>
                <a:latin typeface="Helvetica"/>
                <a:cs typeface="Helvetica"/>
              </a:rPr>
              <a:t> </a:t>
            </a:r>
            <a:r>
              <a:rPr sz="1800" spc="265" dirty="0">
                <a:solidFill>
                  <a:srgbClr val="FF2600"/>
                </a:solidFill>
                <a:latin typeface="Helvetica"/>
                <a:cs typeface="Helvetica"/>
              </a:rPr>
              <a:t> </a:t>
            </a:r>
            <a:r>
              <a:rPr sz="1800" dirty="0">
                <a:solidFill>
                  <a:srgbClr val="FF0000"/>
                </a:solidFill>
              </a:rPr>
              <a:t>l</a:t>
            </a:r>
            <a:r>
              <a:rPr sz="1800" spc="-10" dirty="0">
                <a:solidFill>
                  <a:srgbClr val="FF0000"/>
                </a:solidFill>
              </a:rPr>
              <a:t>eak</a:t>
            </a:r>
            <a:r>
              <a:rPr sz="1800" dirty="0">
                <a:solidFill>
                  <a:srgbClr val="FF0000"/>
                </a:solidFill>
              </a:rPr>
              <a:t> </a:t>
            </a:r>
            <a:r>
              <a:rPr sz="1800" spc="-10" dirty="0">
                <a:solidFill>
                  <a:srgbClr val="FF0000"/>
                </a:solidFill>
              </a:rPr>
              <a:t>c</a:t>
            </a:r>
            <a:r>
              <a:rPr sz="1800" dirty="0">
                <a:solidFill>
                  <a:srgbClr val="FF0000"/>
                </a:solidFill>
              </a:rPr>
              <a:t>u</a:t>
            </a:r>
            <a:r>
              <a:rPr sz="1800" spc="-10" dirty="0">
                <a:solidFill>
                  <a:srgbClr val="FF0000"/>
                </a:solidFill>
              </a:rPr>
              <a:t>rre</a:t>
            </a:r>
            <a:r>
              <a:rPr sz="1800" dirty="0">
                <a:solidFill>
                  <a:srgbClr val="FF0000"/>
                </a:solidFill>
              </a:rPr>
              <a:t>nts</a:t>
            </a:r>
            <a:endParaRPr sz="1800" dirty="0">
              <a:latin typeface="Helvetica"/>
              <a:cs typeface="Helvetica"/>
            </a:endParaRPr>
          </a:p>
          <a:p>
            <a:pPr marL="457835" indent="0">
              <a:spcBef>
                <a:spcPts val="500"/>
              </a:spcBef>
              <a:buNone/>
            </a:pPr>
            <a:r>
              <a:rPr sz="1800" dirty="0">
                <a:solidFill>
                  <a:srgbClr val="FF0000"/>
                </a:solidFill>
                <a:latin typeface="Arial"/>
                <a:cs typeface="Arial"/>
              </a:rPr>
              <a:t>•</a:t>
            </a:r>
            <a:r>
              <a:rPr sz="1800" dirty="0">
                <a:solidFill>
                  <a:srgbClr val="FF2600"/>
                </a:solidFill>
                <a:latin typeface="Helvetica"/>
                <a:cs typeface="Helvetica"/>
              </a:rPr>
              <a:t> </a:t>
            </a:r>
            <a:r>
              <a:rPr sz="1800" spc="265" dirty="0">
                <a:solidFill>
                  <a:srgbClr val="FF2600"/>
                </a:solidFill>
                <a:latin typeface="Helvetica"/>
                <a:cs typeface="Helvetica"/>
              </a:rPr>
              <a:t> </a:t>
            </a:r>
            <a:r>
              <a:rPr sz="1800" dirty="0">
                <a:solidFill>
                  <a:srgbClr val="FF0000"/>
                </a:solidFill>
              </a:rPr>
              <a:t>loss of th</a:t>
            </a:r>
            <a:r>
              <a:rPr sz="1800" spc="-10" dirty="0">
                <a:solidFill>
                  <a:srgbClr val="FF0000"/>
                </a:solidFill>
              </a:rPr>
              <a:t>e</a:t>
            </a:r>
            <a:r>
              <a:rPr sz="1800" dirty="0">
                <a:solidFill>
                  <a:srgbClr val="FF0000"/>
                </a:solidFill>
              </a:rPr>
              <a:t> p</a:t>
            </a:r>
            <a:r>
              <a:rPr sz="1800" spc="-10" dirty="0">
                <a:solidFill>
                  <a:srgbClr val="FF0000"/>
                </a:solidFill>
              </a:rPr>
              <a:t>r</a:t>
            </a:r>
            <a:r>
              <a:rPr sz="1800" dirty="0">
                <a:solidFill>
                  <a:srgbClr val="FF0000"/>
                </a:solidFill>
              </a:rPr>
              <a:t>op</a:t>
            </a:r>
            <a:r>
              <a:rPr sz="1800" spc="-10" dirty="0">
                <a:solidFill>
                  <a:srgbClr val="FF0000"/>
                </a:solidFill>
              </a:rPr>
              <a:t>er</a:t>
            </a:r>
            <a:r>
              <a:rPr sz="1800" dirty="0">
                <a:solidFill>
                  <a:srgbClr val="FF0000"/>
                </a:solidFill>
              </a:rPr>
              <a:t> </a:t>
            </a:r>
            <a:r>
              <a:rPr sz="1800" spc="-10" dirty="0">
                <a:solidFill>
                  <a:srgbClr val="FF0000"/>
                </a:solidFill>
              </a:rPr>
              <a:t>e</a:t>
            </a:r>
            <a:r>
              <a:rPr sz="1800" dirty="0">
                <a:solidFill>
                  <a:srgbClr val="FF0000"/>
                </a:solidFill>
              </a:rPr>
              <a:t>l</a:t>
            </a:r>
            <a:r>
              <a:rPr sz="1800" spc="-10" dirty="0">
                <a:solidFill>
                  <a:srgbClr val="FF0000"/>
                </a:solidFill>
              </a:rPr>
              <a:t>ectr</a:t>
            </a:r>
            <a:r>
              <a:rPr sz="1800" dirty="0">
                <a:solidFill>
                  <a:srgbClr val="FF0000"/>
                </a:solidFill>
              </a:rPr>
              <a:t>i</a:t>
            </a:r>
            <a:r>
              <a:rPr sz="1800" spc="-10" dirty="0">
                <a:solidFill>
                  <a:srgbClr val="FF0000"/>
                </a:solidFill>
              </a:rPr>
              <a:t>c</a:t>
            </a:r>
            <a:r>
              <a:rPr sz="1800" dirty="0">
                <a:solidFill>
                  <a:srgbClr val="FF0000"/>
                </a:solidFill>
              </a:rPr>
              <a:t> ﬁ</a:t>
            </a:r>
            <a:r>
              <a:rPr sz="1800" spc="-10" dirty="0">
                <a:solidFill>
                  <a:srgbClr val="FF0000"/>
                </a:solidFill>
              </a:rPr>
              <a:t>e</a:t>
            </a:r>
            <a:r>
              <a:rPr sz="1800" dirty="0">
                <a:solidFill>
                  <a:srgbClr val="FF0000"/>
                </a:solidFill>
              </a:rPr>
              <a:t>ld </a:t>
            </a:r>
            <a:r>
              <a:rPr sz="1800" spc="-10" dirty="0">
                <a:solidFill>
                  <a:srgbClr val="FF0000"/>
                </a:solidFill>
              </a:rPr>
              <a:t>c</a:t>
            </a:r>
            <a:r>
              <a:rPr sz="1800" dirty="0">
                <a:solidFill>
                  <a:srgbClr val="FF0000"/>
                </a:solidFill>
              </a:rPr>
              <a:t>onﬁ</a:t>
            </a:r>
            <a:r>
              <a:rPr sz="1800" spc="-10" dirty="0">
                <a:solidFill>
                  <a:srgbClr val="FF0000"/>
                </a:solidFill>
              </a:rPr>
              <a:t>g</a:t>
            </a:r>
            <a:r>
              <a:rPr sz="1800" dirty="0">
                <a:solidFill>
                  <a:srgbClr val="FF0000"/>
                </a:solidFill>
              </a:rPr>
              <a:t>u</a:t>
            </a:r>
            <a:r>
              <a:rPr sz="1800" spc="-10" dirty="0">
                <a:solidFill>
                  <a:srgbClr val="FF0000"/>
                </a:solidFill>
              </a:rPr>
              <a:t>ra</a:t>
            </a:r>
            <a:r>
              <a:rPr lang="en-US" sz="1800" spc="-10" dirty="0">
                <a:solidFill>
                  <a:srgbClr val="FF0000"/>
                </a:solidFill>
              </a:rPr>
              <a:t>ti</a:t>
            </a:r>
            <a:r>
              <a:rPr sz="1800" dirty="0">
                <a:solidFill>
                  <a:srgbClr val="FF0000"/>
                </a:solidFill>
              </a:rPr>
              <a:t>on</a:t>
            </a:r>
            <a:endParaRPr sz="1800" dirty="0">
              <a:latin typeface="Helvetica"/>
              <a:cs typeface="Helvetica"/>
            </a:endParaRPr>
          </a:p>
        </p:txBody>
      </p:sp>
      <p:sp>
        <p:nvSpPr>
          <p:cNvPr id="14" name="Slide Number Placeholder 13">
            <a:extLst>
              <a:ext uri="{FF2B5EF4-FFF2-40B4-BE49-F238E27FC236}">
                <a16:creationId xmlns:a16="http://schemas.microsoft.com/office/drawing/2014/main" id="{051E04AD-8295-9743-8011-577F46350ECE}"/>
              </a:ext>
            </a:extLst>
          </p:cNvPr>
          <p:cNvSpPr>
            <a:spLocks noGrp="1"/>
          </p:cNvSpPr>
          <p:nvPr>
            <p:ph type="sldNum" sz="quarter" idx="12"/>
          </p:nvPr>
        </p:nvSpPr>
        <p:spPr/>
        <p:txBody>
          <a:bodyPr/>
          <a:lstStyle/>
          <a:p>
            <a:fld id="{EA428556-150F-5648-9AC1-517B2C1D5CBA}" type="slidenum">
              <a:rPr lang="en-US" smtClean="0">
                <a:solidFill>
                  <a:prstClr val="black">
                    <a:tint val="75000"/>
                  </a:prstClr>
                </a:solidFill>
              </a:rPr>
              <a:pPr/>
              <a:t>13</a:t>
            </a:fld>
            <a:endParaRPr lang="en-US">
              <a:solidFill>
                <a:prstClr val="black">
                  <a:tint val="75000"/>
                </a:prstClr>
              </a:solidFill>
            </a:endParaRPr>
          </a:p>
        </p:txBody>
      </p:sp>
      <p:sp>
        <p:nvSpPr>
          <p:cNvPr id="5" name="object 5"/>
          <p:cNvSpPr txBox="1"/>
          <p:nvPr/>
        </p:nvSpPr>
        <p:spPr>
          <a:xfrm>
            <a:off x="485768" y="1281820"/>
            <a:ext cx="4448175" cy="430887"/>
          </a:xfrm>
          <a:prstGeom prst="rect">
            <a:avLst/>
          </a:prstGeom>
        </p:spPr>
        <p:txBody>
          <a:bodyPr vert="horz" wrap="square" lIns="0" tIns="0" rIns="0" bIns="0" rtlCol="0">
            <a:spAutoFit/>
          </a:bodyPr>
          <a:lstStyle/>
          <a:p>
            <a:pPr marL="12700">
              <a:tabLst>
                <a:tab pos="354965" algn="l"/>
              </a:tabLst>
            </a:pPr>
            <a:r>
              <a:rPr sz="2800" dirty="0">
                <a:latin typeface="Arial"/>
                <a:cs typeface="Arial"/>
              </a:rPr>
              <a:t>•</a:t>
            </a:r>
            <a:r>
              <a:rPr sz="2800" dirty="0">
                <a:latin typeface="Helvetica"/>
                <a:cs typeface="Helvetica"/>
              </a:rPr>
              <a:t> 	</a:t>
            </a:r>
            <a:r>
              <a:rPr lang="it-IT" sz="2800" b="1" spc="-15" dirty="0" err="1">
                <a:latin typeface="Calibri"/>
                <a:cs typeface="Calibri"/>
              </a:rPr>
              <a:t>Polymerization</a:t>
            </a:r>
            <a:r>
              <a:rPr sz="2800" b="1" spc="-5" dirty="0">
                <a:latin typeface="Calibri"/>
                <a:cs typeface="Calibri"/>
              </a:rPr>
              <a:t> </a:t>
            </a:r>
            <a:r>
              <a:rPr sz="2800" b="1" spc="-20" dirty="0">
                <a:latin typeface="Calibri"/>
                <a:cs typeface="Calibri"/>
              </a:rPr>
              <a:t>o</a:t>
            </a:r>
            <a:r>
              <a:rPr sz="2800" b="1" spc="-15" dirty="0">
                <a:latin typeface="Calibri"/>
                <a:cs typeface="Calibri"/>
              </a:rPr>
              <a:t>n</a:t>
            </a:r>
            <a:r>
              <a:rPr sz="2800" b="1" spc="-5" dirty="0">
                <a:latin typeface="Calibri"/>
                <a:cs typeface="Calibri"/>
              </a:rPr>
              <a:t> </a:t>
            </a:r>
            <a:r>
              <a:rPr sz="2800" b="1" spc="-15" dirty="0">
                <a:latin typeface="Calibri"/>
                <a:cs typeface="Calibri"/>
              </a:rPr>
              <a:t>s</a:t>
            </a:r>
            <a:r>
              <a:rPr sz="2800" b="1" spc="-20" dirty="0">
                <a:latin typeface="Calibri"/>
                <a:cs typeface="Calibri"/>
              </a:rPr>
              <a:t>u</a:t>
            </a:r>
            <a:r>
              <a:rPr sz="2800" b="1" spc="-5" dirty="0">
                <a:latin typeface="Calibri"/>
                <a:cs typeface="Calibri"/>
              </a:rPr>
              <a:t>rfaces:</a:t>
            </a:r>
            <a:endParaRPr sz="2800" dirty="0">
              <a:latin typeface="Calibri"/>
              <a:cs typeface="Calibri"/>
            </a:endParaRPr>
          </a:p>
        </p:txBody>
      </p:sp>
      <p:sp>
        <p:nvSpPr>
          <p:cNvPr id="7" name="object 7"/>
          <p:cNvSpPr txBox="1"/>
          <p:nvPr/>
        </p:nvSpPr>
        <p:spPr>
          <a:xfrm>
            <a:off x="511003" y="2996952"/>
            <a:ext cx="5398532" cy="1555041"/>
          </a:xfrm>
          <a:prstGeom prst="rect">
            <a:avLst/>
          </a:prstGeom>
        </p:spPr>
        <p:txBody>
          <a:bodyPr vert="horz" wrap="square" lIns="0" tIns="0" rIns="0" bIns="0" rtlCol="0">
            <a:spAutoFit/>
          </a:bodyPr>
          <a:lstStyle/>
          <a:p>
            <a:pPr marL="292100" marR="378460" indent="-279400">
              <a:lnSpc>
                <a:spcPct val="101499"/>
              </a:lnSpc>
            </a:pPr>
            <a:r>
              <a:rPr sz="1800" dirty="0">
                <a:latin typeface="Arial"/>
                <a:cs typeface="Arial"/>
              </a:rPr>
              <a:t>–</a:t>
            </a:r>
            <a:r>
              <a:rPr sz="1800" dirty="0">
                <a:latin typeface="Helvetica"/>
                <a:cs typeface="Helvetica"/>
              </a:rPr>
              <a:t> </a:t>
            </a:r>
            <a:r>
              <a:rPr sz="1800" spc="-90" dirty="0">
                <a:latin typeface="Helvetica"/>
                <a:cs typeface="Helvetica"/>
              </a:rPr>
              <a:t> </a:t>
            </a:r>
            <a:r>
              <a:rPr sz="1800" dirty="0">
                <a:latin typeface="Calibri"/>
                <a:cs typeface="Calibri"/>
              </a:rPr>
              <a:t>d</a:t>
            </a:r>
            <a:r>
              <a:rPr sz="1800" spc="-15" dirty="0">
                <a:latin typeface="Calibri"/>
                <a:cs typeface="Calibri"/>
              </a:rPr>
              <a:t>ecre</a:t>
            </a:r>
            <a:r>
              <a:rPr sz="1800" dirty="0">
                <a:latin typeface="Calibri"/>
                <a:cs typeface="Calibri"/>
              </a:rPr>
              <a:t>as</a:t>
            </a:r>
            <a:r>
              <a:rPr sz="1800" spc="-15" dirty="0">
                <a:latin typeface="Calibri"/>
                <a:cs typeface="Calibri"/>
              </a:rPr>
              <a:t>e</a:t>
            </a:r>
            <a:r>
              <a:rPr sz="1800" dirty="0">
                <a:latin typeface="Calibri"/>
                <a:cs typeface="Calibri"/>
              </a:rPr>
              <a:t>d </a:t>
            </a:r>
            <a:r>
              <a:rPr sz="1800" spc="-15" dirty="0">
                <a:latin typeface="Calibri"/>
                <a:cs typeface="Calibri"/>
              </a:rPr>
              <a:t>c</a:t>
            </a:r>
            <a:r>
              <a:rPr sz="1800" spc="-5" dirty="0">
                <a:latin typeface="Calibri"/>
                <a:cs typeface="Calibri"/>
              </a:rPr>
              <a:t>o</a:t>
            </a:r>
            <a:r>
              <a:rPr sz="1800" dirty="0">
                <a:latin typeface="Calibri"/>
                <a:cs typeface="Calibri"/>
              </a:rPr>
              <a:t>ndu</a:t>
            </a:r>
            <a:r>
              <a:rPr sz="1800" spc="-15" dirty="0">
                <a:latin typeface="Calibri"/>
                <a:cs typeface="Calibri"/>
              </a:rPr>
              <a:t>c</a:t>
            </a:r>
            <a:r>
              <a:rPr lang="en-US" sz="1800" spc="-30" dirty="0">
                <a:latin typeface="Calibri"/>
                <a:cs typeface="Calibri"/>
              </a:rPr>
              <a:t>ti</a:t>
            </a:r>
            <a:r>
              <a:rPr sz="1800" spc="-15" dirty="0">
                <a:latin typeface="Calibri"/>
                <a:cs typeface="Calibri"/>
              </a:rPr>
              <a:t>v</a:t>
            </a:r>
            <a:r>
              <a:rPr sz="1800" dirty="0">
                <a:latin typeface="Calibri"/>
                <a:cs typeface="Calibri"/>
              </a:rPr>
              <a:t>i</a:t>
            </a:r>
            <a:r>
              <a:rPr sz="1800" spc="-10" dirty="0">
                <a:latin typeface="Calibri"/>
                <a:cs typeface="Calibri"/>
              </a:rPr>
              <a:t>ty;</a:t>
            </a:r>
            <a:r>
              <a:rPr sz="1800" dirty="0">
                <a:latin typeface="Calibri"/>
                <a:cs typeface="Calibri"/>
              </a:rPr>
              <a:t> insul</a:t>
            </a:r>
            <a:r>
              <a:rPr sz="1800" spc="-15" dirty="0">
                <a:latin typeface="Calibri"/>
                <a:cs typeface="Calibri"/>
              </a:rPr>
              <a:t>a</a:t>
            </a:r>
            <a:r>
              <a:rPr lang="en-US" sz="1800" spc="-15" dirty="0">
                <a:latin typeface="Calibri"/>
                <a:cs typeface="Calibri"/>
              </a:rPr>
              <a:t>ti</a:t>
            </a:r>
            <a:r>
              <a:rPr sz="1800" dirty="0">
                <a:latin typeface="Calibri"/>
                <a:cs typeface="Calibri"/>
              </a:rPr>
              <a:t>n</a:t>
            </a:r>
            <a:r>
              <a:rPr sz="1800" spc="-15" dirty="0">
                <a:latin typeface="Calibri"/>
                <a:cs typeface="Calibri"/>
              </a:rPr>
              <a:t>g</a:t>
            </a:r>
            <a:r>
              <a:rPr sz="1800" spc="-10" dirty="0">
                <a:latin typeface="Calibri"/>
                <a:cs typeface="Calibri"/>
              </a:rPr>
              <a:t> </a:t>
            </a:r>
            <a:r>
              <a:rPr sz="1800" dirty="0">
                <a:latin typeface="Calibri"/>
                <a:cs typeface="Calibri"/>
              </a:rPr>
              <a:t>bl</a:t>
            </a:r>
            <a:r>
              <a:rPr sz="1800" spc="-20" dirty="0">
                <a:latin typeface="Calibri"/>
                <a:cs typeface="Calibri"/>
              </a:rPr>
              <a:t>em</a:t>
            </a:r>
            <a:r>
              <a:rPr sz="1800" dirty="0">
                <a:latin typeface="Calibri"/>
                <a:cs typeface="Calibri"/>
              </a:rPr>
              <a:t>ish</a:t>
            </a:r>
            <a:r>
              <a:rPr sz="1800" spc="-15" dirty="0">
                <a:latin typeface="Calibri"/>
                <a:cs typeface="Calibri"/>
              </a:rPr>
              <a:t>e</a:t>
            </a:r>
            <a:r>
              <a:rPr sz="1800" dirty="0">
                <a:latin typeface="Calibri"/>
                <a:cs typeface="Calibri"/>
              </a:rPr>
              <a:t>s </a:t>
            </a:r>
            <a:r>
              <a:rPr sz="1800" spc="-15" dirty="0">
                <a:latin typeface="Calibri"/>
                <a:cs typeface="Calibri"/>
              </a:rPr>
              <a:t>c</a:t>
            </a:r>
            <a:r>
              <a:rPr sz="1800" dirty="0">
                <a:latin typeface="Calibri"/>
                <a:cs typeface="Calibri"/>
              </a:rPr>
              <a:t>an </a:t>
            </a:r>
            <a:r>
              <a:rPr sz="1800" spc="-15" dirty="0">
                <a:latin typeface="Calibri"/>
                <a:cs typeface="Calibri"/>
              </a:rPr>
              <a:t>c</a:t>
            </a:r>
            <a:r>
              <a:rPr sz="1800" dirty="0">
                <a:latin typeface="Calibri"/>
                <a:cs typeface="Calibri"/>
              </a:rPr>
              <a:t>h</a:t>
            </a:r>
            <a:r>
              <a:rPr sz="1800" spc="-15" dirty="0">
                <a:latin typeface="Calibri"/>
                <a:cs typeface="Calibri"/>
              </a:rPr>
              <a:t>arge</a:t>
            </a:r>
            <a:r>
              <a:rPr sz="1800" dirty="0">
                <a:latin typeface="Calibri"/>
                <a:cs typeface="Calibri"/>
              </a:rPr>
              <a:t> up and </a:t>
            </a:r>
            <a:r>
              <a:rPr sz="1800" spc="-15" dirty="0">
                <a:latin typeface="Calibri"/>
                <a:cs typeface="Calibri"/>
              </a:rPr>
              <a:t>c</a:t>
            </a:r>
            <a:r>
              <a:rPr sz="1800" dirty="0">
                <a:latin typeface="Calibri"/>
                <a:cs typeface="Calibri"/>
              </a:rPr>
              <a:t>aus</a:t>
            </a:r>
            <a:r>
              <a:rPr sz="1800" spc="-10" dirty="0">
                <a:latin typeface="Calibri"/>
                <a:cs typeface="Calibri"/>
              </a:rPr>
              <a:t>e:</a:t>
            </a:r>
            <a:endParaRPr sz="1800" dirty="0">
              <a:latin typeface="Calibri"/>
              <a:cs typeface="Calibri"/>
            </a:endParaRPr>
          </a:p>
          <a:p>
            <a:pPr marL="698500" marR="76835" indent="-228600">
              <a:lnSpc>
                <a:spcPct val="100800"/>
              </a:lnSpc>
              <a:spcBef>
                <a:spcPts val="480"/>
              </a:spcBef>
            </a:pPr>
            <a:r>
              <a:rPr sz="1800" dirty="0">
                <a:solidFill>
                  <a:srgbClr val="FF0000"/>
                </a:solidFill>
                <a:latin typeface="Arial"/>
                <a:cs typeface="Arial"/>
              </a:rPr>
              <a:t>•</a:t>
            </a:r>
            <a:r>
              <a:rPr sz="1800" dirty="0">
                <a:solidFill>
                  <a:srgbClr val="FF2600"/>
                </a:solidFill>
                <a:latin typeface="Helvetica"/>
                <a:cs typeface="Helvetica"/>
              </a:rPr>
              <a:t> </a:t>
            </a:r>
            <a:r>
              <a:rPr sz="1800" spc="265" dirty="0">
                <a:solidFill>
                  <a:srgbClr val="FF2600"/>
                </a:solidFill>
                <a:latin typeface="Helvetica"/>
                <a:cs typeface="Helvetica"/>
              </a:rPr>
              <a:t> </a:t>
            </a:r>
            <a:r>
              <a:rPr sz="1800" spc="-10" dirty="0">
                <a:solidFill>
                  <a:srgbClr val="FF0000"/>
                </a:solidFill>
                <a:latin typeface="Calibri"/>
                <a:cs typeface="Calibri"/>
              </a:rPr>
              <a:t>erra</a:t>
            </a:r>
            <a:r>
              <a:rPr lang="en-US" sz="1800" spc="-10" dirty="0">
                <a:solidFill>
                  <a:srgbClr val="FF0000"/>
                </a:solidFill>
                <a:latin typeface="Calibri"/>
                <a:cs typeface="Calibri"/>
              </a:rPr>
              <a:t>ti</a:t>
            </a:r>
            <a:r>
              <a:rPr sz="1800" spc="-10" dirty="0">
                <a:solidFill>
                  <a:srgbClr val="FF0000"/>
                </a:solidFill>
                <a:latin typeface="Calibri"/>
                <a:cs typeface="Calibri"/>
              </a:rPr>
              <a:t>c</a:t>
            </a:r>
            <a:r>
              <a:rPr sz="1800" dirty="0">
                <a:solidFill>
                  <a:srgbClr val="FF0000"/>
                </a:solidFill>
                <a:latin typeface="Calibri"/>
                <a:cs typeface="Calibri"/>
              </a:rPr>
              <a:t> </a:t>
            </a:r>
            <a:r>
              <a:rPr sz="1800" spc="-10" dirty="0">
                <a:solidFill>
                  <a:srgbClr val="FF0000"/>
                </a:solidFill>
                <a:latin typeface="Calibri"/>
                <a:cs typeface="Calibri"/>
              </a:rPr>
              <a:t>c</a:t>
            </a:r>
            <a:r>
              <a:rPr sz="1800" dirty="0">
                <a:solidFill>
                  <a:srgbClr val="FF0000"/>
                </a:solidFill>
                <a:latin typeface="Calibri"/>
                <a:cs typeface="Calibri"/>
              </a:rPr>
              <a:t>han</a:t>
            </a:r>
            <a:r>
              <a:rPr sz="1800" spc="-10" dirty="0">
                <a:solidFill>
                  <a:srgbClr val="FF0000"/>
                </a:solidFill>
                <a:latin typeface="Calibri"/>
                <a:cs typeface="Calibri"/>
              </a:rPr>
              <a:t>ge</a:t>
            </a:r>
            <a:r>
              <a:rPr sz="1800" dirty="0">
                <a:solidFill>
                  <a:srgbClr val="FF0000"/>
                </a:solidFill>
                <a:latin typeface="Calibri"/>
                <a:cs typeface="Calibri"/>
              </a:rPr>
              <a:t>s of th</a:t>
            </a:r>
            <a:r>
              <a:rPr sz="1800" spc="-10" dirty="0">
                <a:solidFill>
                  <a:srgbClr val="FF0000"/>
                </a:solidFill>
                <a:latin typeface="Calibri"/>
                <a:cs typeface="Calibri"/>
              </a:rPr>
              <a:t>e</a:t>
            </a:r>
            <a:r>
              <a:rPr sz="1800" dirty="0">
                <a:solidFill>
                  <a:srgbClr val="FF0000"/>
                </a:solidFill>
                <a:latin typeface="Calibri"/>
                <a:cs typeface="Calibri"/>
              </a:rPr>
              <a:t> p</a:t>
            </a:r>
            <a:r>
              <a:rPr sz="1800" spc="-10" dirty="0">
                <a:solidFill>
                  <a:srgbClr val="FF0000"/>
                </a:solidFill>
                <a:latin typeface="Calibri"/>
                <a:cs typeface="Calibri"/>
              </a:rPr>
              <a:t>r</a:t>
            </a:r>
            <a:r>
              <a:rPr sz="1800" dirty="0">
                <a:solidFill>
                  <a:srgbClr val="FF0000"/>
                </a:solidFill>
                <a:latin typeface="Calibri"/>
                <a:cs typeface="Calibri"/>
              </a:rPr>
              <a:t>op</a:t>
            </a:r>
            <a:r>
              <a:rPr sz="1800" spc="-10" dirty="0">
                <a:solidFill>
                  <a:srgbClr val="FF0000"/>
                </a:solidFill>
                <a:latin typeface="Calibri"/>
                <a:cs typeface="Calibri"/>
              </a:rPr>
              <a:t>er</a:t>
            </a:r>
            <a:r>
              <a:rPr sz="1800" dirty="0">
                <a:solidFill>
                  <a:srgbClr val="FF0000"/>
                </a:solidFill>
                <a:latin typeface="Calibri"/>
                <a:cs typeface="Calibri"/>
              </a:rPr>
              <a:t> </a:t>
            </a:r>
            <a:r>
              <a:rPr sz="1800" spc="-10" dirty="0">
                <a:solidFill>
                  <a:srgbClr val="FF0000"/>
                </a:solidFill>
                <a:latin typeface="Calibri"/>
                <a:cs typeface="Calibri"/>
              </a:rPr>
              <a:t>e</a:t>
            </a:r>
            <a:r>
              <a:rPr sz="1800" dirty="0">
                <a:solidFill>
                  <a:srgbClr val="FF0000"/>
                </a:solidFill>
                <a:latin typeface="Calibri"/>
                <a:cs typeface="Calibri"/>
              </a:rPr>
              <a:t>l</a:t>
            </a:r>
            <a:r>
              <a:rPr sz="1800" spc="-10" dirty="0">
                <a:solidFill>
                  <a:srgbClr val="FF0000"/>
                </a:solidFill>
                <a:latin typeface="Calibri"/>
                <a:cs typeface="Calibri"/>
              </a:rPr>
              <a:t>ectr</a:t>
            </a:r>
            <a:r>
              <a:rPr sz="1800" dirty="0">
                <a:solidFill>
                  <a:srgbClr val="FF0000"/>
                </a:solidFill>
                <a:latin typeface="Calibri"/>
                <a:cs typeface="Calibri"/>
              </a:rPr>
              <a:t>i</a:t>
            </a:r>
            <a:r>
              <a:rPr sz="1800" spc="-10" dirty="0">
                <a:solidFill>
                  <a:srgbClr val="FF0000"/>
                </a:solidFill>
                <a:latin typeface="Calibri"/>
                <a:cs typeface="Calibri"/>
              </a:rPr>
              <a:t>c</a:t>
            </a:r>
            <a:r>
              <a:rPr sz="1800" dirty="0">
                <a:solidFill>
                  <a:srgbClr val="FF0000"/>
                </a:solidFill>
                <a:latin typeface="Calibri"/>
                <a:cs typeface="Calibri"/>
              </a:rPr>
              <a:t> ﬁ</a:t>
            </a:r>
            <a:r>
              <a:rPr sz="1800" spc="-10" dirty="0">
                <a:solidFill>
                  <a:srgbClr val="FF0000"/>
                </a:solidFill>
                <a:latin typeface="Calibri"/>
                <a:cs typeface="Calibri"/>
              </a:rPr>
              <a:t>e</a:t>
            </a:r>
            <a:r>
              <a:rPr sz="1800" dirty="0">
                <a:solidFill>
                  <a:srgbClr val="FF0000"/>
                </a:solidFill>
                <a:latin typeface="Calibri"/>
                <a:cs typeface="Calibri"/>
              </a:rPr>
              <a:t>ld </a:t>
            </a:r>
            <a:r>
              <a:rPr sz="1800" spc="-10" dirty="0">
                <a:solidFill>
                  <a:srgbClr val="FF0000"/>
                </a:solidFill>
                <a:latin typeface="Calibri"/>
                <a:cs typeface="Calibri"/>
              </a:rPr>
              <a:t>c</a:t>
            </a:r>
            <a:r>
              <a:rPr sz="1800" dirty="0">
                <a:solidFill>
                  <a:srgbClr val="FF0000"/>
                </a:solidFill>
                <a:latin typeface="Calibri"/>
                <a:cs typeface="Calibri"/>
              </a:rPr>
              <a:t>onﬁ</a:t>
            </a:r>
            <a:r>
              <a:rPr sz="1800" spc="-10" dirty="0">
                <a:solidFill>
                  <a:srgbClr val="FF0000"/>
                </a:solidFill>
                <a:latin typeface="Calibri"/>
                <a:cs typeface="Calibri"/>
              </a:rPr>
              <a:t>g</a:t>
            </a:r>
            <a:r>
              <a:rPr sz="1800" dirty="0">
                <a:solidFill>
                  <a:srgbClr val="FF0000"/>
                </a:solidFill>
                <a:latin typeface="Calibri"/>
                <a:cs typeface="Calibri"/>
              </a:rPr>
              <a:t>u</a:t>
            </a:r>
            <a:r>
              <a:rPr sz="1800" spc="-10" dirty="0">
                <a:solidFill>
                  <a:srgbClr val="FF0000"/>
                </a:solidFill>
                <a:latin typeface="Calibri"/>
                <a:cs typeface="Calibri"/>
              </a:rPr>
              <a:t>ra</a:t>
            </a:r>
            <a:r>
              <a:rPr lang="en-US" sz="1800" spc="-10" dirty="0">
                <a:solidFill>
                  <a:srgbClr val="FF0000"/>
                </a:solidFill>
                <a:latin typeface="Calibri"/>
                <a:cs typeface="Calibri"/>
              </a:rPr>
              <a:t>ti</a:t>
            </a:r>
            <a:r>
              <a:rPr sz="1800" dirty="0">
                <a:solidFill>
                  <a:srgbClr val="FF0000"/>
                </a:solidFill>
                <a:latin typeface="Calibri"/>
                <a:cs typeface="Calibri"/>
              </a:rPr>
              <a:t>on (unstabl</a:t>
            </a:r>
            <a:r>
              <a:rPr sz="1800" spc="-10" dirty="0">
                <a:solidFill>
                  <a:srgbClr val="FF0000"/>
                </a:solidFill>
                <a:latin typeface="Calibri"/>
                <a:cs typeface="Calibri"/>
              </a:rPr>
              <a:t>e</a:t>
            </a:r>
            <a:r>
              <a:rPr sz="1800" dirty="0">
                <a:solidFill>
                  <a:srgbClr val="FF0000"/>
                </a:solidFill>
                <a:latin typeface="Calibri"/>
                <a:cs typeface="Calibri"/>
              </a:rPr>
              <a:t> op</a:t>
            </a:r>
            <a:r>
              <a:rPr sz="1800" spc="-10" dirty="0">
                <a:solidFill>
                  <a:srgbClr val="FF0000"/>
                </a:solidFill>
                <a:latin typeface="Calibri"/>
                <a:cs typeface="Calibri"/>
              </a:rPr>
              <a:t>era</a:t>
            </a:r>
            <a:r>
              <a:rPr lang="en-US" sz="1800" spc="-10" dirty="0">
                <a:solidFill>
                  <a:srgbClr val="FF0000"/>
                </a:solidFill>
                <a:latin typeface="Calibri"/>
                <a:cs typeface="Calibri"/>
              </a:rPr>
              <a:t>ti</a:t>
            </a:r>
            <a:r>
              <a:rPr sz="1800" dirty="0">
                <a:solidFill>
                  <a:srgbClr val="FF0000"/>
                </a:solidFill>
                <a:latin typeface="Calibri"/>
                <a:cs typeface="Calibri"/>
              </a:rPr>
              <a:t>on)</a:t>
            </a:r>
            <a:endParaRPr sz="1800" dirty="0">
              <a:latin typeface="Calibri"/>
              <a:cs typeface="Calibri"/>
            </a:endParaRPr>
          </a:p>
          <a:p>
            <a:pPr marL="755650" indent="-285750">
              <a:spcBef>
                <a:spcPts val="480"/>
              </a:spcBef>
              <a:buFont typeface="Arial" panose="020B0604020202020204" pitchFamily="34" charset="0"/>
              <a:buChar char="•"/>
            </a:pPr>
            <a:r>
              <a:rPr lang="en-US" sz="1800" b="1" dirty="0">
                <a:solidFill>
                  <a:srgbClr val="FF0000"/>
                </a:solidFill>
                <a:latin typeface="Arial"/>
                <a:cs typeface="Arial"/>
              </a:rPr>
              <a:t> </a:t>
            </a:r>
            <a:r>
              <a:rPr sz="2000" b="1" dirty="0">
                <a:solidFill>
                  <a:srgbClr val="0432FF"/>
                </a:solidFill>
                <a:latin typeface="Calibri"/>
                <a:cs typeface="Calibri"/>
              </a:rPr>
              <a:t>s</a:t>
            </a:r>
            <a:r>
              <a:rPr sz="2000" b="1" spc="-10" dirty="0">
                <a:solidFill>
                  <a:srgbClr val="0432FF"/>
                </a:solidFill>
                <a:latin typeface="Calibri"/>
                <a:cs typeface="Calibri"/>
              </a:rPr>
              <a:t>e</a:t>
            </a:r>
            <a:r>
              <a:rPr sz="2000" b="1" dirty="0">
                <a:solidFill>
                  <a:srgbClr val="0432FF"/>
                </a:solidFill>
                <a:latin typeface="Calibri"/>
                <a:cs typeface="Calibri"/>
              </a:rPr>
              <a:t>lf-sustain</a:t>
            </a:r>
            <a:r>
              <a:rPr sz="2000" b="1" spc="-10" dirty="0">
                <a:solidFill>
                  <a:srgbClr val="0432FF"/>
                </a:solidFill>
                <a:latin typeface="Calibri"/>
                <a:cs typeface="Calibri"/>
              </a:rPr>
              <a:t>e</a:t>
            </a:r>
            <a:r>
              <a:rPr sz="2000" b="1" dirty="0">
                <a:solidFill>
                  <a:srgbClr val="0432FF"/>
                </a:solidFill>
                <a:latin typeface="Calibri"/>
                <a:cs typeface="Calibri"/>
              </a:rPr>
              <a:t>d dis</a:t>
            </a:r>
            <a:r>
              <a:rPr sz="2000" b="1" spc="-10" dirty="0">
                <a:solidFill>
                  <a:srgbClr val="0432FF"/>
                </a:solidFill>
                <a:latin typeface="Calibri"/>
                <a:cs typeface="Calibri"/>
              </a:rPr>
              <a:t>c</a:t>
            </a:r>
            <a:r>
              <a:rPr sz="2000" b="1" dirty="0">
                <a:solidFill>
                  <a:srgbClr val="0432FF"/>
                </a:solidFill>
                <a:latin typeface="Calibri"/>
                <a:cs typeface="Calibri"/>
              </a:rPr>
              <a:t>h</a:t>
            </a:r>
            <a:r>
              <a:rPr sz="2000" b="1" spc="-10" dirty="0">
                <a:solidFill>
                  <a:srgbClr val="0432FF"/>
                </a:solidFill>
                <a:latin typeface="Calibri"/>
                <a:cs typeface="Calibri"/>
              </a:rPr>
              <a:t>arge</a:t>
            </a:r>
            <a:r>
              <a:rPr sz="2000" b="1" dirty="0">
                <a:solidFill>
                  <a:srgbClr val="0432FF"/>
                </a:solidFill>
                <a:latin typeface="Calibri"/>
                <a:cs typeface="Calibri"/>
              </a:rPr>
              <a:t>s (Mal</a:t>
            </a:r>
            <a:r>
              <a:rPr sz="2000" b="1" spc="-10" dirty="0">
                <a:solidFill>
                  <a:srgbClr val="0432FF"/>
                </a:solidFill>
                <a:latin typeface="Calibri"/>
                <a:cs typeface="Calibri"/>
              </a:rPr>
              <a:t>ter</a:t>
            </a:r>
            <a:r>
              <a:rPr sz="2000" b="1" dirty="0">
                <a:solidFill>
                  <a:srgbClr val="0432FF"/>
                </a:solidFill>
                <a:latin typeface="Calibri"/>
                <a:cs typeface="Calibri"/>
              </a:rPr>
              <a:t> </a:t>
            </a:r>
            <a:r>
              <a:rPr sz="2000" b="1" spc="-10" dirty="0">
                <a:solidFill>
                  <a:srgbClr val="0432FF"/>
                </a:solidFill>
                <a:latin typeface="Calibri"/>
                <a:cs typeface="Calibri"/>
              </a:rPr>
              <a:t>c</a:t>
            </a:r>
            <a:r>
              <a:rPr sz="2000" b="1" dirty="0">
                <a:solidFill>
                  <a:srgbClr val="0432FF"/>
                </a:solidFill>
                <a:latin typeface="Calibri"/>
                <a:cs typeface="Calibri"/>
              </a:rPr>
              <a:t>u</a:t>
            </a:r>
            <a:r>
              <a:rPr sz="2000" b="1" spc="-10" dirty="0">
                <a:solidFill>
                  <a:srgbClr val="0432FF"/>
                </a:solidFill>
                <a:latin typeface="Calibri"/>
                <a:cs typeface="Calibri"/>
              </a:rPr>
              <a:t>rre</a:t>
            </a:r>
            <a:r>
              <a:rPr sz="2000" b="1" dirty="0">
                <a:solidFill>
                  <a:srgbClr val="0432FF"/>
                </a:solidFill>
                <a:latin typeface="Calibri"/>
                <a:cs typeface="Calibri"/>
              </a:rPr>
              <a:t>nts)</a:t>
            </a:r>
          </a:p>
        </p:txBody>
      </p:sp>
      <p:sp>
        <p:nvSpPr>
          <p:cNvPr id="8" name="object 8"/>
          <p:cNvSpPr txBox="1"/>
          <p:nvPr/>
        </p:nvSpPr>
        <p:spPr>
          <a:xfrm>
            <a:off x="7695792" y="1435708"/>
            <a:ext cx="1260475" cy="553998"/>
          </a:xfrm>
          <a:prstGeom prst="rect">
            <a:avLst/>
          </a:prstGeom>
        </p:spPr>
        <p:txBody>
          <a:bodyPr vert="horz" wrap="square" lIns="0" tIns="0" rIns="0" bIns="0" rtlCol="0">
            <a:spAutoFit/>
          </a:bodyPr>
          <a:lstStyle/>
          <a:p>
            <a:pPr marL="12700"/>
            <a:r>
              <a:rPr lang="en-US" sz="1800" b="1" spc="135" dirty="0">
                <a:solidFill>
                  <a:srgbClr val="FFFF00"/>
                </a:solidFill>
                <a:latin typeface="Calibri"/>
                <a:cs typeface="Calibri"/>
              </a:rPr>
              <a:t>initial</a:t>
            </a:r>
            <a:r>
              <a:rPr sz="1800" b="1" spc="-10" dirty="0">
                <a:solidFill>
                  <a:srgbClr val="FFFF00"/>
                </a:solidFill>
                <a:latin typeface="Calibri"/>
                <a:cs typeface="Calibri"/>
              </a:rPr>
              <a:t> (clean)</a:t>
            </a:r>
            <a:endParaRPr sz="1800" dirty="0">
              <a:latin typeface="Calibri"/>
              <a:cs typeface="Calibri"/>
            </a:endParaRPr>
          </a:p>
        </p:txBody>
      </p:sp>
      <p:sp>
        <p:nvSpPr>
          <p:cNvPr id="9" name="object 9"/>
          <p:cNvSpPr txBox="1"/>
          <p:nvPr/>
        </p:nvSpPr>
        <p:spPr>
          <a:xfrm>
            <a:off x="7471636" y="3145904"/>
            <a:ext cx="1708785" cy="553998"/>
          </a:xfrm>
          <a:prstGeom prst="rect">
            <a:avLst/>
          </a:prstGeom>
          <a:solidFill>
            <a:srgbClr val="FFFB00"/>
          </a:solidFill>
        </p:spPr>
        <p:txBody>
          <a:bodyPr vert="horz" wrap="square" lIns="0" tIns="0" rIns="0" bIns="0" rtlCol="0">
            <a:spAutoFit/>
          </a:bodyPr>
          <a:lstStyle/>
          <a:p>
            <a:pPr marL="91440"/>
            <a:r>
              <a:rPr lang="en-US" sz="1800" b="1" spc="55" dirty="0">
                <a:solidFill>
                  <a:srgbClr val="FF0000"/>
                </a:solidFill>
                <a:latin typeface="Calibri"/>
                <a:cs typeface="Calibri"/>
              </a:rPr>
              <a:t>after</a:t>
            </a:r>
            <a:r>
              <a:rPr sz="1800" b="1" spc="-5" dirty="0">
                <a:solidFill>
                  <a:srgbClr val="FF0000"/>
                </a:solidFill>
                <a:latin typeface="Calibri"/>
                <a:cs typeface="Calibri"/>
              </a:rPr>
              <a:t> </a:t>
            </a:r>
            <a:r>
              <a:rPr sz="1800" b="1" dirty="0">
                <a:solidFill>
                  <a:srgbClr val="FF0000"/>
                </a:solidFill>
                <a:latin typeface="Calibri"/>
                <a:cs typeface="Calibri"/>
              </a:rPr>
              <a:t>irr</a:t>
            </a:r>
            <a:r>
              <a:rPr sz="1800" b="1" spc="110" dirty="0">
                <a:solidFill>
                  <a:srgbClr val="FF0000"/>
                </a:solidFill>
                <a:latin typeface="Calibri"/>
                <a:cs typeface="Calibri"/>
              </a:rPr>
              <a:t>adia</a:t>
            </a:r>
            <a:r>
              <a:rPr lang="en-US" sz="1800" b="1" spc="110" dirty="0">
                <a:solidFill>
                  <a:srgbClr val="FF0000"/>
                </a:solidFill>
                <a:latin typeface="Calibri"/>
                <a:cs typeface="Calibri"/>
              </a:rPr>
              <a:t>ti</a:t>
            </a:r>
            <a:r>
              <a:rPr sz="1800" b="1" spc="-10" dirty="0">
                <a:solidFill>
                  <a:srgbClr val="FF0000"/>
                </a:solidFill>
                <a:latin typeface="Calibri"/>
                <a:cs typeface="Calibri"/>
              </a:rPr>
              <a:t>on</a:t>
            </a:r>
            <a:endParaRPr sz="1800" dirty="0">
              <a:latin typeface="Calibri"/>
              <a:cs typeface="Calibri"/>
            </a:endParaRPr>
          </a:p>
        </p:txBody>
      </p:sp>
      <p:pic>
        <p:nvPicPr>
          <p:cNvPr id="10" name="Picture 9">
            <a:extLst>
              <a:ext uri="{FF2B5EF4-FFF2-40B4-BE49-F238E27FC236}">
                <a16:creationId xmlns:a16="http://schemas.microsoft.com/office/drawing/2014/main" id="{64924DB7-5390-8C45-84F4-3F1FD8629D3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85048" y="4585927"/>
            <a:ext cx="4248472" cy="2226670"/>
          </a:xfrm>
          <a:prstGeom prst="rect">
            <a:avLst/>
          </a:prstGeom>
        </p:spPr>
      </p:pic>
      <p:pic>
        <p:nvPicPr>
          <p:cNvPr id="13" name="Picture 12">
            <a:extLst>
              <a:ext uri="{FF2B5EF4-FFF2-40B4-BE49-F238E27FC236}">
                <a16:creationId xmlns:a16="http://schemas.microsoft.com/office/drawing/2014/main" id="{6AFCC33D-CCC5-B740-83DE-D3DD6B45ACB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92903" y="4717812"/>
            <a:ext cx="4545874" cy="1916832"/>
          </a:xfrm>
          <a:prstGeom prst="rect">
            <a:avLst/>
          </a:prstGeom>
        </p:spPr>
      </p:pic>
      <p:sp>
        <p:nvSpPr>
          <p:cNvPr id="18" name="Rectangle 17">
            <a:extLst>
              <a:ext uri="{FF2B5EF4-FFF2-40B4-BE49-F238E27FC236}">
                <a16:creationId xmlns:a16="http://schemas.microsoft.com/office/drawing/2014/main" id="{45132817-0203-4F49-9E44-E9F91B7FCA13}"/>
              </a:ext>
            </a:extLst>
          </p:cNvPr>
          <p:cNvSpPr/>
          <p:nvPr/>
        </p:nvSpPr>
        <p:spPr>
          <a:xfrm>
            <a:off x="1496616" y="123278"/>
            <a:ext cx="8513549" cy="707886"/>
          </a:xfrm>
          <a:prstGeom prst="rect">
            <a:avLst/>
          </a:prstGeom>
        </p:spPr>
        <p:txBody>
          <a:bodyPr wrap="none">
            <a:spAutoFit/>
          </a:bodyPr>
          <a:lstStyle/>
          <a:p>
            <a:r>
              <a:rPr lang="en-US" sz="4000" dirty="0">
                <a:solidFill>
                  <a:srgbClr val="000090"/>
                </a:solidFill>
                <a:latin typeface="+mj-lt"/>
              </a:rPr>
              <a:t>Aging and Long Term Operation: surface</a:t>
            </a:r>
            <a:endParaRPr lang="it-IT" sz="4000" dirty="0">
              <a:solidFill>
                <a:srgbClr val="000090"/>
              </a:solidFill>
              <a:latin typeface="+mj-lt"/>
            </a:endParaRPr>
          </a:p>
        </p:txBody>
      </p:sp>
    </p:spTree>
    <p:extLst>
      <p:ext uri="{BB962C8B-B14F-4D97-AF65-F5344CB8AC3E}">
        <p14:creationId xmlns:p14="http://schemas.microsoft.com/office/powerpoint/2010/main" val="228173216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FDD33FAA-462C-E142-A9BB-BAE408B7AC81}"/>
              </a:ext>
            </a:extLst>
          </p:cNvPr>
          <p:cNvSpPr>
            <a:spLocks noGrp="1"/>
          </p:cNvSpPr>
          <p:nvPr>
            <p:ph type="sldNum" sz="quarter" idx="12"/>
          </p:nvPr>
        </p:nvSpPr>
        <p:spPr/>
        <p:txBody>
          <a:bodyPr/>
          <a:lstStyle/>
          <a:p>
            <a:fld id="{EA428556-150F-5648-9AC1-517B2C1D5CBA}" type="slidenum">
              <a:rPr lang="en-US" smtClean="0">
                <a:solidFill>
                  <a:prstClr val="black">
                    <a:tint val="75000"/>
                  </a:prstClr>
                </a:solidFill>
              </a:rPr>
              <a:pPr/>
              <a:t>14</a:t>
            </a:fld>
            <a:endParaRPr lang="en-US">
              <a:solidFill>
                <a:prstClr val="black">
                  <a:tint val="75000"/>
                </a:prstClr>
              </a:solidFill>
            </a:endParaRPr>
          </a:p>
        </p:txBody>
      </p:sp>
      <p:sp>
        <p:nvSpPr>
          <p:cNvPr id="6" name="Title 1">
            <a:extLst>
              <a:ext uri="{FF2B5EF4-FFF2-40B4-BE49-F238E27FC236}">
                <a16:creationId xmlns:a16="http://schemas.microsoft.com/office/drawing/2014/main" id="{2C9E5CDA-C005-1C43-9012-7E210435C584}"/>
              </a:ext>
            </a:extLst>
          </p:cNvPr>
          <p:cNvSpPr>
            <a:spLocks noGrp="1"/>
          </p:cNvSpPr>
          <p:nvPr>
            <p:ph type="title"/>
          </p:nvPr>
        </p:nvSpPr>
        <p:spPr>
          <a:xfrm>
            <a:off x="1366051" y="24663"/>
            <a:ext cx="8539949" cy="1143000"/>
          </a:xfrm>
        </p:spPr>
        <p:txBody>
          <a:bodyPr>
            <a:normAutofit fontScale="90000"/>
          </a:bodyPr>
          <a:lstStyle/>
          <a:p>
            <a:r>
              <a:rPr lang="en-US" dirty="0"/>
              <a:t>HL-LHC: Assess </a:t>
            </a:r>
            <a:r>
              <a:rPr lang="en-US" spc="-15" dirty="0"/>
              <a:t> </a:t>
            </a:r>
            <a:r>
              <a:rPr lang="en-US" spc="-20" dirty="0"/>
              <a:t>lon</a:t>
            </a:r>
            <a:r>
              <a:rPr lang="en-US" dirty="0"/>
              <a:t>gev</a:t>
            </a:r>
            <a:r>
              <a:rPr lang="en-US" spc="-5" dirty="0"/>
              <a:t>i</a:t>
            </a:r>
            <a:r>
              <a:rPr lang="en-US" spc="-10" dirty="0"/>
              <a:t>ty</a:t>
            </a:r>
            <a:r>
              <a:rPr lang="en-US" spc="-5" dirty="0"/>
              <a:t> </a:t>
            </a:r>
            <a:r>
              <a:rPr lang="en-US" spc="-20" dirty="0"/>
              <a:t>o</a:t>
            </a:r>
            <a:r>
              <a:rPr lang="en-US" dirty="0"/>
              <a:t>f</a:t>
            </a:r>
            <a:r>
              <a:rPr lang="en-US" spc="-5" dirty="0"/>
              <a:t> </a:t>
            </a:r>
            <a:r>
              <a:rPr lang="en-US" spc="-20" dirty="0"/>
              <a:t>d</a:t>
            </a:r>
            <a:r>
              <a:rPr lang="en-US" spc="-5" dirty="0"/>
              <a:t>etect</a:t>
            </a:r>
            <a:r>
              <a:rPr lang="en-US" dirty="0"/>
              <a:t>o</a:t>
            </a:r>
            <a:r>
              <a:rPr lang="en-US" spc="-5" dirty="0"/>
              <a:t>rs/e</a:t>
            </a:r>
            <a:r>
              <a:rPr lang="en-US" dirty="0"/>
              <a:t>l</a:t>
            </a:r>
            <a:r>
              <a:rPr lang="en-US" spc="-5" dirty="0"/>
              <a:t>ectr</a:t>
            </a:r>
            <a:r>
              <a:rPr lang="en-US" dirty="0"/>
              <a:t>o</a:t>
            </a:r>
            <a:r>
              <a:rPr lang="en-US" spc="-15" dirty="0"/>
              <a:t>ni</a:t>
            </a:r>
            <a:r>
              <a:rPr lang="en-US" spc="-5" dirty="0"/>
              <a:t>c</a:t>
            </a:r>
            <a:r>
              <a:rPr lang="en-US" dirty="0"/>
              <a:t>s longevity</a:t>
            </a:r>
          </a:p>
        </p:txBody>
      </p:sp>
      <p:sp>
        <p:nvSpPr>
          <p:cNvPr id="7" name="Text Placeholder 8">
            <a:extLst>
              <a:ext uri="{FF2B5EF4-FFF2-40B4-BE49-F238E27FC236}">
                <a16:creationId xmlns:a16="http://schemas.microsoft.com/office/drawing/2014/main" id="{058CEDDD-044B-4F49-A68A-4F1452A62CD1}"/>
              </a:ext>
            </a:extLst>
          </p:cNvPr>
          <p:cNvSpPr txBox="1">
            <a:spLocks/>
          </p:cNvSpPr>
          <p:nvPr/>
        </p:nvSpPr>
        <p:spPr>
          <a:xfrm>
            <a:off x="310124" y="1737125"/>
            <a:ext cx="8837976" cy="504056"/>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24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0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18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sz="1800" dirty="0">
                <a:solidFill>
                  <a:srgbClr val="000090"/>
                </a:solidFill>
              </a:rPr>
              <a:t>Background – 5x rates and 6x total doses with respect to LHC</a:t>
            </a:r>
          </a:p>
        </p:txBody>
      </p:sp>
      <p:sp>
        <p:nvSpPr>
          <p:cNvPr id="8" name="Rectangle 7">
            <a:extLst>
              <a:ext uri="{FF2B5EF4-FFF2-40B4-BE49-F238E27FC236}">
                <a16:creationId xmlns:a16="http://schemas.microsoft.com/office/drawing/2014/main" id="{500F1A1A-8C4F-004B-98BF-F18B43997AA3}"/>
              </a:ext>
            </a:extLst>
          </p:cNvPr>
          <p:cNvSpPr/>
          <p:nvPr/>
        </p:nvSpPr>
        <p:spPr>
          <a:xfrm>
            <a:off x="280864" y="5741640"/>
            <a:ext cx="9489504" cy="991169"/>
          </a:xfrm>
          <a:prstGeom prst="rect">
            <a:avLst/>
          </a:prstGeom>
          <a:solidFill>
            <a:schemeClr val="bg1"/>
          </a:solidFill>
        </p:spPr>
        <p:txBody>
          <a:bodyPr wrap="square">
            <a:spAutoFit/>
          </a:bodyPr>
          <a:lstStyle/>
          <a:p>
            <a:pPr>
              <a:lnSpc>
                <a:spcPct val="110000"/>
              </a:lnSpc>
            </a:pPr>
            <a:r>
              <a:rPr lang="en-US" sz="1800" dirty="0">
                <a:solidFill>
                  <a:srgbClr val="000090"/>
                </a:solidFill>
                <a:latin typeface="Calibri"/>
                <a:cs typeface="Calibri"/>
              </a:rPr>
              <a:t>Exceed the design tolerances of several components of the </a:t>
            </a:r>
            <a:r>
              <a:rPr lang="en-US" sz="1800" dirty="0" err="1">
                <a:solidFill>
                  <a:srgbClr val="000090"/>
                </a:solidFill>
                <a:latin typeface="Calibri"/>
                <a:cs typeface="Calibri"/>
              </a:rPr>
              <a:t>muon</a:t>
            </a:r>
            <a:r>
              <a:rPr lang="en-US" sz="1800" dirty="0">
                <a:solidFill>
                  <a:srgbClr val="000090"/>
                </a:solidFill>
                <a:latin typeface="Calibri"/>
                <a:cs typeface="Calibri"/>
              </a:rPr>
              <a:t> system:</a:t>
            </a:r>
          </a:p>
          <a:p>
            <a:pPr>
              <a:lnSpc>
                <a:spcPct val="110000"/>
              </a:lnSpc>
            </a:pPr>
            <a:r>
              <a:rPr lang="en-US" sz="1800" dirty="0">
                <a:latin typeface="Calibri"/>
                <a:cs typeface="Calibri"/>
              </a:rPr>
              <a:t>- new assessment of the </a:t>
            </a:r>
            <a:r>
              <a:rPr lang="en-US" sz="1800" dirty="0">
                <a:solidFill>
                  <a:srgbClr val="FF0000"/>
                </a:solidFill>
                <a:latin typeface="Calibri"/>
                <a:cs typeface="Calibri"/>
              </a:rPr>
              <a:t>chambers</a:t>
            </a:r>
            <a:r>
              <a:rPr lang="en-US" sz="1800" dirty="0">
                <a:latin typeface="Calibri"/>
                <a:cs typeface="Calibri"/>
              </a:rPr>
              <a:t> and </a:t>
            </a:r>
            <a:r>
              <a:rPr lang="en-US" sz="1800" dirty="0">
                <a:solidFill>
                  <a:srgbClr val="FF0000"/>
                </a:solidFill>
                <a:latin typeface="Calibri"/>
                <a:cs typeface="Calibri"/>
              </a:rPr>
              <a:t>electronics</a:t>
            </a:r>
            <a:r>
              <a:rPr lang="en-US" sz="1800" dirty="0">
                <a:latin typeface="Calibri"/>
                <a:cs typeface="Calibri"/>
              </a:rPr>
              <a:t> longevity  and performance under    accelerated aging tests.</a:t>
            </a:r>
          </a:p>
        </p:txBody>
      </p:sp>
      <p:pic>
        <p:nvPicPr>
          <p:cNvPr id="9" name="Picture 8" descr="Screen Shot 2016-06-28 at 07.16.24.png">
            <a:extLst>
              <a:ext uri="{FF2B5EF4-FFF2-40B4-BE49-F238E27FC236}">
                <a16:creationId xmlns:a16="http://schemas.microsoft.com/office/drawing/2014/main" id="{244D5499-CCE7-9F49-B96A-6764CE986C42}"/>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649016" y="2372708"/>
            <a:ext cx="6120680" cy="3339257"/>
          </a:xfrm>
          <a:prstGeom prst="rect">
            <a:avLst/>
          </a:prstGeom>
        </p:spPr>
      </p:pic>
      <p:sp>
        <p:nvSpPr>
          <p:cNvPr id="10" name="Title 1">
            <a:extLst>
              <a:ext uri="{FF2B5EF4-FFF2-40B4-BE49-F238E27FC236}">
                <a16:creationId xmlns:a16="http://schemas.microsoft.com/office/drawing/2014/main" id="{3E4E956E-FBD6-2E41-8B21-1B7C2AB8F4E6}"/>
              </a:ext>
            </a:extLst>
          </p:cNvPr>
          <p:cNvSpPr txBox="1">
            <a:spLocks/>
          </p:cNvSpPr>
          <p:nvPr/>
        </p:nvSpPr>
        <p:spPr>
          <a:xfrm>
            <a:off x="310124" y="922353"/>
            <a:ext cx="8539949" cy="1143000"/>
          </a:xfrm>
          <a:prstGeom prst="rect">
            <a:avLst/>
          </a:prstGeom>
        </p:spPr>
        <p:txBody>
          <a:bodyPr vert="horz" lIns="91440" tIns="45720" rIns="91440" bIns="45720" rtlCol="0" anchor="ctr">
            <a:normAutofit fontScale="97500"/>
          </a:bodyPr>
          <a:lstStyle>
            <a:lvl1pPr algn="l" defTabSz="457200" rtl="0" eaLnBrk="1" latinLnBrk="0" hangingPunct="1">
              <a:spcBef>
                <a:spcPct val="0"/>
              </a:spcBef>
              <a:buNone/>
              <a:defRPr sz="4400" kern="1200">
                <a:solidFill>
                  <a:srgbClr val="000090"/>
                </a:solidFill>
                <a:latin typeface="+mj-lt"/>
                <a:ea typeface="+mj-ea"/>
                <a:cs typeface="+mj-cs"/>
              </a:defRPr>
            </a:lvl1pPr>
          </a:lstStyle>
          <a:p>
            <a:pPr fontAlgn="auto">
              <a:spcAft>
                <a:spcPts val="0"/>
              </a:spcAft>
            </a:pPr>
            <a:r>
              <a:rPr lang="en-US" sz="1800" dirty="0">
                <a:latin typeface="Calibri" panose="020F0502020204030204" pitchFamily="34" charset="0"/>
                <a:cs typeface="Calibri" panose="020F0502020204030204" pitchFamily="34" charset="0"/>
              </a:rPr>
              <a:t>Different Radiation Environment in different stations</a:t>
            </a:r>
          </a:p>
        </p:txBody>
      </p:sp>
      <p:sp>
        <p:nvSpPr>
          <p:cNvPr id="11" name="Slide Number Placeholder 7">
            <a:extLst>
              <a:ext uri="{FF2B5EF4-FFF2-40B4-BE49-F238E27FC236}">
                <a16:creationId xmlns:a16="http://schemas.microsoft.com/office/drawing/2014/main" id="{AB63EC03-2820-6849-8BDE-6BB20774CF30}"/>
              </a:ext>
            </a:extLst>
          </p:cNvPr>
          <p:cNvSpPr txBox="1">
            <a:spLocks/>
          </p:cNvSpPr>
          <p:nvPr/>
        </p:nvSpPr>
        <p:spPr>
          <a:xfrm>
            <a:off x="7251700" y="6508751"/>
            <a:ext cx="2311400" cy="365125"/>
          </a:xfrm>
          <a:prstGeom prst="rect">
            <a:avLst/>
          </a:prstGeom>
        </p:spPr>
        <p:txBody>
          <a:bodyPr vert="horz" lIns="91440" tIns="45720" rIns="91440" bIns="45720" rtlCol="0" anchor="ctr"/>
          <a:lstStyle>
            <a:defPPr>
              <a:defRPr lang="en-US"/>
            </a:defPPr>
            <a:lvl1pPr algn="r" defTabSz="912813" rtl="0" fontAlgn="base">
              <a:spcBef>
                <a:spcPct val="0"/>
              </a:spcBef>
              <a:spcAft>
                <a:spcPct val="0"/>
              </a:spcAft>
              <a:defRPr sz="1200" kern="1200">
                <a:solidFill>
                  <a:schemeClr val="tx1">
                    <a:tint val="75000"/>
                  </a:schemeClr>
                </a:solidFill>
                <a:latin typeface="Arial" charset="0"/>
                <a:ea typeface="MS PGothic" pitchFamily="34" charset="-128"/>
                <a:cs typeface="Arial" charset="0"/>
              </a:defRPr>
            </a:lvl1pPr>
            <a:lvl2pPr marL="455613" indent="1588" algn="l" defTabSz="912813" rtl="0" fontAlgn="base">
              <a:spcBef>
                <a:spcPct val="0"/>
              </a:spcBef>
              <a:spcAft>
                <a:spcPct val="0"/>
              </a:spcAft>
              <a:defRPr sz="2400" kern="1200">
                <a:solidFill>
                  <a:schemeClr val="tx1"/>
                </a:solidFill>
                <a:latin typeface="Arial" charset="0"/>
                <a:ea typeface="MS PGothic" pitchFamily="34" charset="-128"/>
                <a:cs typeface="Arial" charset="0"/>
              </a:defRPr>
            </a:lvl2pPr>
            <a:lvl3pPr marL="912813" indent="1588" algn="l" defTabSz="912813" rtl="0" fontAlgn="base">
              <a:spcBef>
                <a:spcPct val="0"/>
              </a:spcBef>
              <a:spcAft>
                <a:spcPct val="0"/>
              </a:spcAft>
              <a:defRPr sz="2400" kern="1200">
                <a:solidFill>
                  <a:schemeClr val="tx1"/>
                </a:solidFill>
                <a:latin typeface="Arial" charset="0"/>
                <a:ea typeface="MS PGothic" pitchFamily="34" charset="-128"/>
                <a:cs typeface="Arial" charset="0"/>
              </a:defRPr>
            </a:lvl3pPr>
            <a:lvl4pPr marL="1368425" indent="3175" algn="l" defTabSz="912813" rtl="0" fontAlgn="base">
              <a:spcBef>
                <a:spcPct val="0"/>
              </a:spcBef>
              <a:spcAft>
                <a:spcPct val="0"/>
              </a:spcAft>
              <a:defRPr sz="2400" kern="1200">
                <a:solidFill>
                  <a:schemeClr val="tx1"/>
                </a:solidFill>
                <a:latin typeface="Arial" charset="0"/>
                <a:ea typeface="MS PGothic" pitchFamily="34" charset="-128"/>
                <a:cs typeface="Arial" charset="0"/>
              </a:defRPr>
            </a:lvl4pPr>
            <a:lvl5pPr marL="1825625" indent="3175" algn="l" defTabSz="912813" rtl="0" fontAlgn="base">
              <a:spcBef>
                <a:spcPct val="0"/>
              </a:spcBef>
              <a:spcAft>
                <a:spcPct val="0"/>
              </a:spcAft>
              <a:defRPr sz="2400" kern="1200">
                <a:solidFill>
                  <a:schemeClr val="tx1"/>
                </a:solidFill>
                <a:latin typeface="Arial" charset="0"/>
                <a:ea typeface="MS PGothic" pitchFamily="34" charset="-128"/>
                <a:cs typeface="Arial" charset="0"/>
              </a:defRPr>
            </a:lvl5pPr>
            <a:lvl6pPr marL="2286000" algn="l" defTabSz="914400" rtl="0" eaLnBrk="1" latinLnBrk="0" hangingPunct="1">
              <a:defRPr sz="2400" kern="1200">
                <a:solidFill>
                  <a:schemeClr val="tx1"/>
                </a:solidFill>
                <a:latin typeface="Arial" charset="0"/>
                <a:ea typeface="MS PGothic" pitchFamily="34" charset="-128"/>
                <a:cs typeface="Arial" charset="0"/>
              </a:defRPr>
            </a:lvl6pPr>
            <a:lvl7pPr marL="2743200" algn="l" defTabSz="914400" rtl="0" eaLnBrk="1" latinLnBrk="0" hangingPunct="1">
              <a:defRPr sz="2400" kern="1200">
                <a:solidFill>
                  <a:schemeClr val="tx1"/>
                </a:solidFill>
                <a:latin typeface="Arial" charset="0"/>
                <a:ea typeface="MS PGothic" pitchFamily="34" charset="-128"/>
                <a:cs typeface="Arial" charset="0"/>
              </a:defRPr>
            </a:lvl7pPr>
            <a:lvl8pPr marL="3200400" algn="l" defTabSz="914400" rtl="0" eaLnBrk="1" latinLnBrk="0" hangingPunct="1">
              <a:defRPr sz="2400" kern="1200">
                <a:solidFill>
                  <a:schemeClr val="tx1"/>
                </a:solidFill>
                <a:latin typeface="Arial" charset="0"/>
                <a:ea typeface="MS PGothic" pitchFamily="34" charset="-128"/>
                <a:cs typeface="Arial" charset="0"/>
              </a:defRPr>
            </a:lvl8pPr>
            <a:lvl9pPr marL="3657600" algn="l" defTabSz="914400" rtl="0" eaLnBrk="1" latinLnBrk="0" hangingPunct="1">
              <a:defRPr sz="2400" kern="1200">
                <a:solidFill>
                  <a:schemeClr val="tx1"/>
                </a:solidFill>
                <a:latin typeface="Arial" charset="0"/>
                <a:ea typeface="MS PGothic" pitchFamily="34" charset="-128"/>
                <a:cs typeface="Arial" charset="0"/>
              </a:defRPr>
            </a:lvl9pPr>
          </a:lstStyle>
          <a:p>
            <a:fld id="{EA428556-150F-5648-9AC1-517B2C1D5CBA}" type="slidenum">
              <a:rPr lang="en-US" smtClean="0">
                <a:solidFill>
                  <a:prstClr val="black">
                    <a:tint val="75000"/>
                  </a:prstClr>
                </a:solidFill>
              </a:rPr>
              <a:pPr/>
              <a:t>14</a:t>
            </a:fld>
            <a:endParaRPr lang="en-US">
              <a:solidFill>
                <a:prstClr val="black">
                  <a:tint val="75000"/>
                </a:prstClr>
              </a:solidFill>
            </a:endParaRPr>
          </a:p>
        </p:txBody>
      </p:sp>
    </p:spTree>
    <p:extLst>
      <p:ext uri="{BB962C8B-B14F-4D97-AF65-F5344CB8AC3E}">
        <p14:creationId xmlns:p14="http://schemas.microsoft.com/office/powerpoint/2010/main" val="31772095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66051" y="51056"/>
            <a:ext cx="8044648" cy="1143000"/>
          </a:xfrm>
        </p:spPr>
        <p:txBody>
          <a:bodyPr>
            <a:noAutofit/>
          </a:bodyPr>
          <a:lstStyle/>
          <a:p>
            <a:r>
              <a:rPr lang="en-US" sz="4000" dirty="0"/>
              <a:t>Background and longevity issues</a:t>
            </a:r>
          </a:p>
        </p:txBody>
      </p:sp>
      <p:sp>
        <p:nvSpPr>
          <p:cNvPr id="5" name="Slide Number Placeholder 4"/>
          <p:cNvSpPr>
            <a:spLocks noGrp="1"/>
          </p:cNvSpPr>
          <p:nvPr>
            <p:ph type="sldNum" sz="quarter" idx="12"/>
          </p:nvPr>
        </p:nvSpPr>
        <p:spPr/>
        <p:txBody>
          <a:bodyPr/>
          <a:lstStyle/>
          <a:p>
            <a:fld id="{57C39CEA-1F7B-3444-B605-6C36DF480EDC}" type="slidenum">
              <a:rPr lang="en-US" smtClean="0"/>
              <a:pPr/>
              <a:t>15</a:t>
            </a:fld>
            <a:endParaRPr lang="en-US" dirty="0"/>
          </a:p>
        </p:txBody>
      </p:sp>
      <p:sp>
        <p:nvSpPr>
          <p:cNvPr id="7" name="Rectangle 6"/>
          <p:cNvSpPr/>
          <p:nvPr/>
        </p:nvSpPr>
        <p:spPr>
          <a:xfrm>
            <a:off x="369343" y="3953590"/>
            <a:ext cx="9536657" cy="2585323"/>
          </a:xfrm>
          <a:prstGeom prst="rect">
            <a:avLst/>
          </a:prstGeom>
        </p:spPr>
        <p:txBody>
          <a:bodyPr wrap="square">
            <a:spAutoFit/>
          </a:bodyPr>
          <a:lstStyle/>
          <a:p>
            <a:r>
              <a:rPr lang="en-US" sz="1800" dirty="0">
                <a:solidFill>
                  <a:srgbClr val="FF0000"/>
                </a:solidFill>
                <a:latin typeface="Calibri" panose="020F0502020204030204" pitchFamily="34" charset="0"/>
                <a:cs typeface="Calibri" panose="020F0502020204030204" pitchFamily="34" charset="0"/>
              </a:rPr>
              <a:t>High radiation affects both the detectors and electronics: </a:t>
            </a:r>
          </a:p>
          <a:p>
            <a:pPr marL="342900" indent="-342900">
              <a:buFontTx/>
              <a:buChar char="-"/>
            </a:pPr>
            <a:r>
              <a:rPr lang="en-US" sz="1800" dirty="0">
                <a:latin typeface="Calibri" panose="020F0502020204030204" pitchFamily="34" charset="0"/>
                <a:cs typeface="Calibri" panose="020F0502020204030204" pitchFamily="34" charset="0"/>
              </a:rPr>
              <a:t>can decrease the gas gain and increase hit-efficiency losses </a:t>
            </a:r>
          </a:p>
          <a:p>
            <a:pPr marL="342900" indent="-342900">
              <a:buFontTx/>
              <a:buChar char="-"/>
            </a:pPr>
            <a:r>
              <a:rPr lang="en-US" sz="1800" dirty="0">
                <a:latin typeface="Calibri" panose="020F0502020204030204" pitchFamily="34" charset="0"/>
                <a:cs typeface="Calibri" panose="020F0502020204030204" pitchFamily="34" charset="0"/>
              </a:rPr>
              <a:t>radiation damage of the silicon substrate in electronic chips can lead to noisier electronics performance and even fatal failures of entire electronic boards. </a:t>
            </a:r>
          </a:p>
          <a:p>
            <a:pPr marL="342900" indent="-342900">
              <a:buFontTx/>
              <a:buChar char="-"/>
            </a:pPr>
            <a:r>
              <a:rPr lang="en-US" sz="1800" dirty="0">
                <a:latin typeface="Calibri" panose="020F0502020204030204" pitchFamily="34" charset="0"/>
                <a:cs typeface="Calibri" panose="020F0502020204030204" pitchFamily="34" charset="0"/>
              </a:rPr>
              <a:t>elements of current system date even before 2000, currently 15-20 years old, eventually may need to last 40 years</a:t>
            </a:r>
          </a:p>
          <a:p>
            <a:pPr marL="342900" indent="-342900">
              <a:buFontTx/>
              <a:buChar char="-"/>
            </a:pPr>
            <a:r>
              <a:rPr lang="en-US" sz="1800" dirty="0">
                <a:latin typeface="Calibri" panose="020F0502020204030204" pitchFamily="34" charset="0"/>
                <a:cs typeface="Calibri" panose="020F0502020204030204" pitchFamily="34" charset="0"/>
              </a:rPr>
              <a:t>must re-certify existing equipment to HL-LHC for the expected integrated radiation doses and signal and background rates.</a:t>
            </a:r>
          </a:p>
          <a:p>
            <a:pPr marL="342900" indent="-342900">
              <a:buFontTx/>
              <a:buChar char="-"/>
            </a:pPr>
            <a:endParaRPr lang="en-US" sz="1800" dirty="0">
              <a:latin typeface="Calibri" panose="020F0502020204030204" pitchFamily="34" charset="0"/>
              <a:cs typeface="Calibri" panose="020F0502020204030204" pitchFamily="34" charset="0"/>
            </a:endParaRPr>
          </a:p>
        </p:txBody>
      </p:sp>
      <p:sp>
        <p:nvSpPr>
          <p:cNvPr id="10" name="Rectangle 9"/>
          <p:cNvSpPr/>
          <p:nvPr/>
        </p:nvSpPr>
        <p:spPr>
          <a:xfrm>
            <a:off x="200472" y="1124744"/>
            <a:ext cx="9289032" cy="646331"/>
          </a:xfrm>
          <a:prstGeom prst="rect">
            <a:avLst/>
          </a:prstGeom>
        </p:spPr>
        <p:txBody>
          <a:bodyPr wrap="square">
            <a:spAutoFit/>
          </a:bodyPr>
          <a:lstStyle/>
          <a:p>
            <a:r>
              <a:rPr lang="en-US" sz="1800" dirty="0">
                <a:solidFill>
                  <a:srgbClr val="000090"/>
                </a:solidFill>
                <a:latin typeface="Calibri"/>
                <a:cs typeface="Calibri"/>
              </a:rPr>
              <a:t>Very harsh conditions expected at HL-LHC with integral radiation dose parameters and hit rates at the instantaneous luminosity of 5 · 10</a:t>
            </a:r>
            <a:r>
              <a:rPr lang="en-US" sz="1800" baseline="30000" dirty="0">
                <a:solidFill>
                  <a:srgbClr val="000090"/>
                </a:solidFill>
                <a:latin typeface="Calibri"/>
                <a:cs typeface="Calibri"/>
              </a:rPr>
              <a:t>34</a:t>
            </a:r>
            <a:r>
              <a:rPr lang="en-US" sz="1800" dirty="0">
                <a:solidFill>
                  <a:srgbClr val="000090"/>
                </a:solidFill>
                <a:latin typeface="Calibri"/>
                <a:cs typeface="Calibri"/>
              </a:rPr>
              <a:t> cm</a:t>
            </a:r>
            <a:r>
              <a:rPr lang="en-US" sz="1800" baseline="30000" dirty="0">
                <a:solidFill>
                  <a:srgbClr val="000090"/>
                </a:solidFill>
                <a:latin typeface="Calibri"/>
                <a:cs typeface="Calibri"/>
              </a:rPr>
              <a:t>−2</a:t>
            </a:r>
            <a:r>
              <a:rPr lang="en-US" sz="1800" dirty="0">
                <a:solidFill>
                  <a:srgbClr val="000090"/>
                </a:solidFill>
                <a:latin typeface="Calibri"/>
                <a:cs typeface="Calibri"/>
              </a:rPr>
              <a:t>s</a:t>
            </a:r>
            <a:r>
              <a:rPr lang="en-US" sz="1800" baseline="30000" dirty="0">
                <a:solidFill>
                  <a:srgbClr val="000090"/>
                </a:solidFill>
                <a:latin typeface="Calibri"/>
                <a:cs typeface="Calibri"/>
              </a:rPr>
              <a:t>−1</a:t>
            </a:r>
          </a:p>
        </p:txBody>
      </p:sp>
      <p:pic>
        <p:nvPicPr>
          <p:cNvPr id="3" name="Picture 2" descr="Screen Shot 2017-09-25 at 16.28.46.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963235" y="1771075"/>
            <a:ext cx="8348871" cy="2036758"/>
          </a:xfrm>
          <a:prstGeom prst="rect">
            <a:avLst/>
          </a:prstGeom>
        </p:spPr>
      </p:pic>
    </p:spTree>
    <p:extLst>
      <p:ext uri="{BB962C8B-B14F-4D97-AF65-F5344CB8AC3E}">
        <p14:creationId xmlns:p14="http://schemas.microsoft.com/office/powerpoint/2010/main" val="12688478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A2709616-98D7-204F-8942-DBCB54501BBA}"/>
              </a:ext>
            </a:extLst>
          </p:cNvPr>
          <p:cNvSpPr>
            <a:spLocks noGrp="1"/>
          </p:cNvSpPr>
          <p:nvPr>
            <p:ph type="sldNum" sz="quarter" idx="12"/>
          </p:nvPr>
        </p:nvSpPr>
        <p:spPr/>
        <p:txBody>
          <a:bodyPr/>
          <a:lstStyle/>
          <a:p>
            <a:fld id="{EA428556-150F-5648-9AC1-517B2C1D5CBA}" type="slidenum">
              <a:rPr lang="en-US" smtClean="0">
                <a:solidFill>
                  <a:prstClr val="black">
                    <a:tint val="75000"/>
                  </a:prstClr>
                </a:solidFill>
              </a:rPr>
              <a:pPr/>
              <a:t>16</a:t>
            </a:fld>
            <a:endParaRPr lang="en-US">
              <a:solidFill>
                <a:prstClr val="black">
                  <a:tint val="75000"/>
                </a:prstClr>
              </a:solidFill>
            </a:endParaRPr>
          </a:p>
        </p:txBody>
      </p:sp>
      <p:sp>
        <p:nvSpPr>
          <p:cNvPr id="6" name="Title 2">
            <a:extLst>
              <a:ext uri="{FF2B5EF4-FFF2-40B4-BE49-F238E27FC236}">
                <a16:creationId xmlns:a16="http://schemas.microsoft.com/office/drawing/2014/main" id="{64E2DD52-C4F4-0A41-8C7E-374EFE428E13}"/>
              </a:ext>
            </a:extLst>
          </p:cNvPr>
          <p:cNvSpPr>
            <a:spLocks noGrp="1"/>
          </p:cNvSpPr>
          <p:nvPr>
            <p:ph type="title"/>
          </p:nvPr>
        </p:nvSpPr>
        <p:spPr>
          <a:xfrm>
            <a:off x="1366051" y="44624"/>
            <a:ext cx="8044648" cy="1143000"/>
          </a:xfrm>
        </p:spPr>
        <p:txBody>
          <a:bodyPr>
            <a:normAutofit/>
          </a:bodyPr>
          <a:lstStyle/>
          <a:p>
            <a:r>
              <a:rPr lang="en-US" sz="4000" dirty="0"/>
              <a:t> </a:t>
            </a:r>
            <a:r>
              <a:rPr lang="en-US" sz="4000" dirty="0" err="1"/>
              <a:t>Muon</a:t>
            </a:r>
            <a:r>
              <a:rPr lang="en-US" sz="4000" dirty="0"/>
              <a:t> longevity studies at GIF++</a:t>
            </a:r>
          </a:p>
        </p:txBody>
      </p:sp>
      <p:sp>
        <p:nvSpPr>
          <p:cNvPr id="7" name="Slide Number Placeholder 32">
            <a:extLst>
              <a:ext uri="{FF2B5EF4-FFF2-40B4-BE49-F238E27FC236}">
                <a16:creationId xmlns:a16="http://schemas.microsoft.com/office/drawing/2014/main" id="{4137FCAC-66E7-FC48-B74C-9C2E1548FC86}"/>
              </a:ext>
            </a:extLst>
          </p:cNvPr>
          <p:cNvSpPr txBox="1">
            <a:spLocks/>
          </p:cNvSpPr>
          <p:nvPr/>
        </p:nvSpPr>
        <p:spPr>
          <a:xfrm>
            <a:off x="7099300" y="6356351"/>
            <a:ext cx="2311400" cy="365125"/>
          </a:xfrm>
          <a:prstGeom prst="rect">
            <a:avLst/>
          </a:prstGeom>
        </p:spPr>
        <p:txBody>
          <a:bodyPr vert="horz" lIns="91440" tIns="45720" rIns="91440" bIns="45720" rtlCol="0" anchor="ctr"/>
          <a:lstStyle>
            <a:defPPr>
              <a:defRPr lang="en-US"/>
            </a:defPPr>
            <a:lvl1pPr algn="r" defTabSz="912813" rtl="0" fontAlgn="base">
              <a:spcBef>
                <a:spcPct val="0"/>
              </a:spcBef>
              <a:spcAft>
                <a:spcPct val="0"/>
              </a:spcAft>
              <a:defRPr sz="1200" kern="1200">
                <a:solidFill>
                  <a:schemeClr val="tx1">
                    <a:tint val="75000"/>
                  </a:schemeClr>
                </a:solidFill>
                <a:latin typeface="Arial" charset="0"/>
                <a:ea typeface="MS PGothic" pitchFamily="34" charset="-128"/>
                <a:cs typeface="Arial" charset="0"/>
              </a:defRPr>
            </a:lvl1pPr>
            <a:lvl2pPr marL="455613" indent="1588" algn="l" defTabSz="912813" rtl="0" fontAlgn="base">
              <a:spcBef>
                <a:spcPct val="0"/>
              </a:spcBef>
              <a:spcAft>
                <a:spcPct val="0"/>
              </a:spcAft>
              <a:defRPr sz="2400" kern="1200">
                <a:solidFill>
                  <a:schemeClr val="tx1"/>
                </a:solidFill>
                <a:latin typeface="Arial" charset="0"/>
                <a:ea typeface="MS PGothic" pitchFamily="34" charset="-128"/>
                <a:cs typeface="Arial" charset="0"/>
              </a:defRPr>
            </a:lvl2pPr>
            <a:lvl3pPr marL="912813" indent="1588" algn="l" defTabSz="912813" rtl="0" fontAlgn="base">
              <a:spcBef>
                <a:spcPct val="0"/>
              </a:spcBef>
              <a:spcAft>
                <a:spcPct val="0"/>
              </a:spcAft>
              <a:defRPr sz="2400" kern="1200">
                <a:solidFill>
                  <a:schemeClr val="tx1"/>
                </a:solidFill>
                <a:latin typeface="Arial" charset="0"/>
                <a:ea typeface="MS PGothic" pitchFamily="34" charset="-128"/>
                <a:cs typeface="Arial" charset="0"/>
              </a:defRPr>
            </a:lvl3pPr>
            <a:lvl4pPr marL="1368425" indent="3175" algn="l" defTabSz="912813" rtl="0" fontAlgn="base">
              <a:spcBef>
                <a:spcPct val="0"/>
              </a:spcBef>
              <a:spcAft>
                <a:spcPct val="0"/>
              </a:spcAft>
              <a:defRPr sz="2400" kern="1200">
                <a:solidFill>
                  <a:schemeClr val="tx1"/>
                </a:solidFill>
                <a:latin typeface="Arial" charset="0"/>
                <a:ea typeface="MS PGothic" pitchFamily="34" charset="-128"/>
                <a:cs typeface="Arial" charset="0"/>
              </a:defRPr>
            </a:lvl4pPr>
            <a:lvl5pPr marL="1825625" indent="3175" algn="l" defTabSz="912813" rtl="0" fontAlgn="base">
              <a:spcBef>
                <a:spcPct val="0"/>
              </a:spcBef>
              <a:spcAft>
                <a:spcPct val="0"/>
              </a:spcAft>
              <a:defRPr sz="2400" kern="1200">
                <a:solidFill>
                  <a:schemeClr val="tx1"/>
                </a:solidFill>
                <a:latin typeface="Arial" charset="0"/>
                <a:ea typeface="MS PGothic" pitchFamily="34" charset="-128"/>
                <a:cs typeface="Arial" charset="0"/>
              </a:defRPr>
            </a:lvl5pPr>
            <a:lvl6pPr marL="2286000" algn="l" defTabSz="914400" rtl="0" eaLnBrk="1" latinLnBrk="0" hangingPunct="1">
              <a:defRPr sz="2400" kern="1200">
                <a:solidFill>
                  <a:schemeClr val="tx1"/>
                </a:solidFill>
                <a:latin typeface="Arial" charset="0"/>
                <a:ea typeface="MS PGothic" pitchFamily="34" charset="-128"/>
                <a:cs typeface="Arial" charset="0"/>
              </a:defRPr>
            </a:lvl6pPr>
            <a:lvl7pPr marL="2743200" algn="l" defTabSz="914400" rtl="0" eaLnBrk="1" latinLnBrk="0" hangingPunct="1">
              <a:defRPr sz="2400" kern="1200">
                <a:solidFill>
                  <a:schemeClr val="tx1"/>
                </a:solidFill>
                <a:latin typeface="Arial" charset="0"/>
                <a:ea typeface="MS PGothic" pitchFamily="34" charset="-128"/>
                <a:cs typeface="Arial" charset="0"/>
              </a:defRPr>
            </a:lvl7pPr>
            <a:lvl8pPr marL="3200400" algn="l" defTabSz="914400" rtl="0" eaLnBrk="1" latinLnBrk="0" hangingPunct="1">
              <a:defRPr sz="2400" kern="1200">
                <a:solidFill>
                  <a:schemeClr val="tx1"/>
                </a:solidFill>
                <a:latin typeface="Arial" charset="0"/>
                <a:ea typeface="MS PGothic" pitchFamily="34" charset="-128"/>
                <a:cs typeface="Arial" charset="0"/>
              </a:defRPr>
            </a:lvl8pPr>
            <a:lvl9pPr marL="3657600" algn="l" defTabSz="914400" rtl="0" eaLnBrk="1" latinLnBrk="0" hangingPunct="1">
              <a:defRPr sz="2400" kern="1200">
                <a:solidFill>
                  <a:schemeClr val="tx1"/>
                </a:solidFill>
                <a:latin typeface="Arial" charset="0"/>
                <a:ea typeface="MS PGothic" pitchFamily="34" charset="-128"/>
                <a:cs typeface="Arial" charset="0"/>
              </a:defRPr>
            </a:lvl9pPr>
          </a:lstStyle>
          <a:p>
            <a:pPr>
              <a:defRPr/>
            </a:pPr>
            <a:fld id="{C2361B80-7FDC-4C61-82D3-9CAEF404214D}" type="slidenum">
              <a:rPr lang="en-US" smtClean="0">
                <a:solidFill>
                  <a:srgbClr val="3333CC"/>
                </a:solidFill>
              </a:rPr>
              <a:pPr>
                <a:defRPr/>
              </a:pPr>
              <a:t>16</a:t>
            </a:fld>
            <a:endParaRPr lang="en-US" dirty="0">
              <a:solidFill>
                <a:srgbClr val="3333CC"/>
              </a:solidFill>
            </a:endParaRPr>
          </a:p>
        </p:txBody>
      </p:sp>
      <p:sp>
        <p:nvSpPr>
          <p:cNvPr id="8" name="Rectangle 7">
            <a:extLst>
              <a:ext uri="{FF2B5EF4-FFF2-40B4-BE49-F238E27FC236}">
                <a16:creationId xmlns:a16="http://schemas.microsoft.com/office/drawing/2014/main" id="{3DD3E8E4-347B-9E4F-A394-8486C6A7E829}"/>
              </a:ext>
            </a:extLst>
          </p:cNvPr>
          <p:cNvSpPr/>
          <p:nvPr/>
        </p:nvSpPr>
        <p:spPr>
          <a:xfrm>
            <a:off x="56456" y="1137518"/>
            <a:ext cx="9849544" cy="646331"/>
          </a:xfrm>
          <a:prstGeom prst="rect">
            <a:avLst/>
          </a:prstGeom>
          <a:solidFill>
            <a:schemeClr val="bg1"/>
          </a:solidFill>
        </p:spPr>
        <p:txBody>
          <a:bodyPr wrap="square">
            <a:spAutoFit/>
          </a:bodyPr>
          <a:lstStyle/>
          <a:p>
            <a:r>
              <a:rPr lang="en-US" sz="1800" dirty="0">
                <a:solidFill>
                  <a:srgbClr val="000090"/>
                </a:solidFill>
                <a:latin typeface="Calibri "/>
                <a:cs typeface="Calibri "/>
              </a:rPr>
              <a:t>All detectors profit from the </a:t>
            </a:r>
            <a:r>
              <a:rPr lang="en-US" sz="1800" b="1" dirty="0">
                <a:solidFill>
                  <a:srgbClr val="000090"/>
                </a:solidFill>
                <a:latin typeface="Calibri "/>
                <a:cs typeface="Calibri "/>
              </a:rPr>
              <a:t> </a:t>
            </a:r>
            <a:r>
              <a:rPr lang="en-US" sz="1800" b="1" u="sng" dirty="0">
                <a:solidFill>
                  <a:srgbClr val="000090"/>
                </a:solidFill>
                <a:latin typeface="Calibri "/>
                <a:cs typeface="Calibri "/>
              </a:rPr>
              <a:t>CERN gamma irradiation facility, GIF++: </a:t>
            </a:r>
            <a:r>
              <a:rPr lang="en-US" sz="1800" dirty="0">
                <a:solidFill>
                  <a:srgbClr val="000090"/>
                </a:solidFill>
                <a:latin typeface="Calibri "/>
                <a:cs typeface="Calibri "/>
              </a:rPr>
              <a:t>662 </a:t>
            </a:r>
            <a:r>
              <a:rPr lang="en-US" sz="1800" dirty="0" err="1">
                <a:solidFill>
                  <a:srgbClr val="000090"/>
                </a:solidFill>
                <a:latin typeface="Calibri "/>
                <a:cs typeface="Calibri "/>
              </a:rPr>
              <a:t>keV</a:t>
            </a:r>
            <a:r>
              <a:rPr lang="en-US" sz="1800" dirty="0">
                <a:solidFill>
                  <a:srgbClr val="000090"/>
                </a:solidFill>
                <a:latin typeface="Calibri "/>
                <a:cs typeface="Calibri "/>
              </a:rPr>
              <a:t> photons emitted by an intense 14 </a:t>
            </a:r>
            <a:r>
              <a:rPr lang="en-US" sz="1800" dirty="0" err="1">
                <a:solidFill>
                  <a:srgbClr val="000090"/>
                </a:solidFill>
                <a:latin typeface="Calibri "/>
                <a:cs typeface="Calibri "/>
              </a:rPr>
              <a:t>TBq</a:t>
            </a:r>
            <a:r>
              <a:rPr lang="en-US" sz="1800" dirty="0">
                <a:solidFill>
                  <a:srgbClr val="000090"/>
                </a:solidFill>
                <a:latin typeface="Calibri "/>
                <a:cs typeface="Calibri "/>
              </a:rPr>
              <a:t> </a:t>
            </a:r>
            <a:r>
              <a:rPr lang="en-US" sz="1800" baseline="30000" dirty="0">
                <a:solidFill>
                  <a:srgbClr val="000090"/>
                </a:solidFill>
                <a:latin typeface="Calibri "/>
                <a:cs typeface="Calibri "/>
              </a:rPr>
              <a:t>137</a:t>
            </a:r>
            <a:r>
              <a:rPr lang="en-US" sz="1800" dirty="0">
                <a:solidFill>
                  <a:srgbClr val="000090"/>
                </a:solidFill>
                <a:latin typeface="Calibri "/>
                <a:cs typeface="Calibri "/>
              </a:rPr>
              <a:t>Cs source + high momentum particle beam</a:t>
            </a:r>
          </a:p>
        </p:txBody>
      </p:sp>
      <p:grpSp>
        <p:nvGrpSpPr>
          <p:cNvPr id="9" name="Group 8">
            <a:extLst>
              <a:ext uri="{FF2B5EF4-FFF2-40B4-BE49-F238E27FC236}">
                <a16:creationId xmlns:a16="http://schemas.microsoft.com/office/drawing/2014/main" id="{754B02ED-C774-B248-9480-FD7CFF3DC3D6}"/>
              </a:ext>
            </a:extLst>
          </p:cNvPr>
          <p:cNvGrpSpPr/>
          <p:nvPr/>
        </p:nvGrpSpPr>
        <p:grpSpPr>
          <a:xfrm>
            <a:off x="-4812" y="2204864"/>
            <a:ext cx="5544616" cy="2952328"/>
            <a:chOff x="1208584" y="1916832"/>
            <a:chExt cx="6768752" cy="3528392"/>
          </a:xfrm>
        </p:grpSpPr>
        <p:grpSp>
          <p:nvGrpSpPr>
            <p:cNvPr id="10" name="Group 9">
              <a:extLst>
                <a:ext uri="{FF2B5EF4-FFF2-40B4-BE49-F238E27FC236}">
                  <a16:creationId xmlns:a16="http://schemas.microsoft.com/office/drawing/2014/main" id="{3A3175D0-0D3D-3941-803D-556140DAAABF}"/>
                </a:ext>
              </a:extLst>
            </p:cNvPr>
            <p:cNvGrpSpPr/>
            <p:nvPr/>
          </p:nvGrpSpPr>
          <p:grpSpPr>
            <a:xfrm>
              <a:off x="1208584" y="1916832"/>
              <a:ext cx="6768752" cy="3528392"/>
              <a:chOff x="5363305" y="1945555"/>
              <a:chExt cx="4542695" cy="2952328"/>
            </a:xfrm>
          </p:grpSpPr>
          <p:sp>
            <p:nvSpPr>
              <p:cNvPr id="16" name="object 21">
                <a:extLst>
                  <a:ext uri="{FF2B5EF4-FFF2-40B4-BE49-F238E27FC236}">
                    <a16:creationId xmlns:a16="http://schemas.microsoft.com/office/drawing/2014/main" id="{803F4027-8CAD-9B4B-B5F3-8149346551DD}"/>
                  </a:ext>
                </a:extLst>
              </p:cNvPr>
              <p:cNvSpPr/>
              <p:nvPr/>
            </p:nvSpPr>
            <p:spPr>
              <a:xfrm>
                <a:off x="9769792" y="2924944"/>
                <a:ext cx="136208" cy="275167"/>
              </a:xfrm>
              <a:custGeom>
                <a:avLst/>
                <a:gdLst/>
                <a:ahLst/>
                <a:cxnLst/>
                <a:rect l="l" t="t" r="r" b="b"/>
                <a:pathLst>
                  <a:path w="125730" h="206375">
                    <a:moveTo>
                      <a:pt x="3594" y="0"/>
                    </a:moveTo>
                    <a:lnTo>
                      <a:pt x="0" y="206344"/>
                    </a:lnTo>
                    <a:lnTo>
                      <a:pt x="125603" y="105328"/>
                    </a:lnTo>
                    <a:lnTo>
                      <a:pt x="3594" y="0"/>
                    </a:lnTo>
                    <a:close/>
                  </a:path>
                </a:pathLst>
              </a:custGeom>
              <a:solidFill>
                <a:srgbClr val="545454"/>
              </a:solidFill>
            </p:spPr>
            <p:txBody>
              <a:bodyPr wrap="square" lIns="0" tIns="0" rIns="0" bIns="0" rtlCol="0"/>
              <a:lstStyle/>
              <a:p>
                <a:endParaRPr/>
              </a:p>
            </p:txBody>
          </p:sp>
          <p:sp>
            <p:nvSpPr>
              <p:cNvPr id="17" name="object 24">
                <a:extLst>
                  <a:ext uri="{FF2B5EF4-FFF2-40B4-BE49-F238E27FC236}">
                    <a16:creationId xmlns:a16="http://schemas.microsoft.com/office/drawing/2014/main" id="{B00FDF31-E1E8-CD42-8BFF-724C3F4C5FAF}"/>
                  </a:ext>
                </a:extLst>
              </p:cNvPr>
              <p:cNvSpPr/>
              <p:nvPr/>
            </p:nvSpPr>
            <p:spPr>
              <a:xfrm>
                <a:off x="9680964" y="4377074"/>
                <a:ext cx="163724" cy="259927"/>
              </a:xfrm>
              <a:custGeom>
                <a:avLst/>
                <a:gdLst/>
                <a:ahLst/>
                <a:cxnLst/>
                <a:rect l="l" t="t" r="r" b="b"/>
                <a:pathLst>
                  <a:path w="151130" h="194944">
                    <a:moveTo>
                      <a:pt x="68588" y="0"/>
                    </a:moveTo>
                    <a:lnTo>
                      <a:pt x="0" y="194644"/>
                    </a:lnTo>
                    <a:lnTo>
                      <a:pt x="151080" y="138475"/>
                    </a:lnTo>
                    <a:lnTo>
                      <a:pt x="68588" y="0"/>
                    </a:lnTo>
                    <a:close/>
                  </a:path>
                </a:pathLst>
              </a:custGeom>
              <a:solidFill>
                <a:srgbClr val="0433FF"/>
              </a:solidFill>
            </p:spPr>
            <p:txBody>
              <a:bodyPr wrap="square" lIns="0" tIns="0" rIns="0" bIns="0" rtlCol="0"/>
              <a:lstStyle/>
              <a:p>
                <a:endParaRPr/>
              </a:p>
            </p:txBody>
          </p:sp>
          <p:grpSp>
            <p:nvGrpSpPr>
              <p:cNvPr id="18" name="Group 17">
                <a:extLst>
                  <a:ext uri="{FF2B5EF4-FFF2-40B4-BE49-F238E27FC236}">
                    <a16:creationId xmlns:a16="http://schemas.microsoft.com/office/drawing/2014/main" id="{AE61953E-C276-8E45-97B2-35E7914FC5A1}"/>
                  </a:ext>
                </a:extLst>
              </p:cNvPr>
              <p:cNvGrpSpPr/>
              <p:nvPr/>
            </p:nvGrpSpPr>
            <p:grpSpPr>
              <a:xfrm>
                <a:off x="5363305" y="1945555"/>
                <a:ext cx="4536504" cy="2952328"/>
                <a:chOff x="2360712" y="1484784"/>
                <a:chExt cx="5269480" cy="3335366"/>
              </a:xfrm>
            </p:grpSpPr>
            <p:grpSp>
              <p:nvGrpSpPr>
                <p:cNvPr id="21" name="Group 20">
                  <a:extLst>
                    <a:ext uri="{FF2B5EF4-FFF2-40B4-BE49-F238E27FC236}">
                      <a16:creationId xmlns:a16="http://schemas.microsoft.com/office/drawing/2014/main" id="{72F10CAA-7611-6641-A9C6-9DC5994D0FF8}"/>
                    </a:ext>
                  </a:extLst>
                </p:cNvPr>
                <p:cNvGrpSpPr/>
                <p:nvPr/>
              </p:nvGrpSpPr>
              <p:grpSpPr>
                <a:xfrm>
                  <a:off x="2360712" y="1484784"/>
                  <a:ext cx="5269480" cy="3335366"/>
                  <a:chOff x="4279863" y="3139760"/>
                  <a:chExt cx="4864135" cy="3335366"/>
                </a:xfrm>
              </p:grpSpPr>
              <p:sp>
                <p:nvSpPr>
                  <p:cNvPr id="26" name="object 6">
                    <a:extLst>
                      <a:ext uri="{FF2B5EF4-FFF2-40B4-BE49-F238E27FC236}">
                        <a16:creationId xmlns:a16="http://schemas.microsoft.com/office/drawing/2014/main" id="{E92C58B5-6E7F-034F-80D7-172E69524B96}"/>
                      </a:ext>
                    </a:extLst>
                  </p:cNvPr>
                  <p:cNvSpPr/>
                  <p:nvPr/>
                </p:nvSpPr>
                <p:spPr>
                  <a:xfrm>
                    <a:off x="4279863" y="3139760"/>
                    <a:ext cx="4864135" cy="3335366"/>
                  </a:xfrm>
                  <a:prstGeom prst="rect">
                    <a:avLst/>
                  </a:prstGeom>
                  <a:blipFill>
                    <a:blip r:embed="rId2" cstate="print"/>
                    <a:stretch>
                      <a:fillRect/>
                    </a:stretch>
                  </a:blipFill>
                </p:spPr>
                <p:txBody>
                  <a:bodyPr wrap="square" lIns="0" tIns="0" rIns="0" bIns="0" rtlCol="0"/>
                  <a:lstStyle/>
                  <a:p>
                    <a:endParaRPr/>
                  </a:p>
                </p:txBody>
              </p:sp>
              <p:sp>
                <p:nvSpPr>
                  <p:cNvPr id="27" name="object 8">
                    <a:extLst>
                      <a:ext uri="{FF2B5EF4-FFF2-40B4-BE49-F238E27FC236}">
                        <a16:creationId xmlns:a16="http://schemas.microsoft.com/office/drawing/2014/main" id="{AC091920-F539-1042-9D51-3997B69D80F9}"/>
                      </a:ext>
                    </a:extLst>
                  </p:cNvPr>
                  <p:cNvSpPr/>
                  <p:nvPr/>
                </p:nvSpPr>
                <p:spPr>
                  <a:xfrm>
                    <a:off x="7327669" y="4372493"/>
                    <a:ext cx="170410" cy="453043"/>
                  </a:xfrm>
                  <a:prstGeom prst="rect">
                    <a:avLst/>
                  </a:prstGeom>
                  <a:blipFill>
                    <a:blip r:embed="rId3" cstate="print"/>
                    <a:stretch>
                      <a:fillRect/>
                    </a:stretch>
                  </a:blipFill>
                </p:spPr>
                <p:txBody>
                  <a:bodyPr wrap="square" lIns="0" tIns="0" rIns="0" bIns="0" rtlCol="0"/>
                  <a:lstStyle/>
                  <a:p>
                    <a:endParaRPr/>
                  </a:p>
                </p:txBody>
              </p:sp>
              <p:sp>
                <p:nvSpPr>
                  <p:cNvPr id="28" name="object 11">
                    <a:extLst>
                      <a:ext uri="{FF2B5EF4-FFF2-40B4-BE49-F238E27FC236}">
                        <a16:creationId xmlns:a16="http://schemas.microsoft.com/office/drawing/2014/main" id="{DD14C7B2-6031-BA47-8234-093185D5022E}"/>
                      </a:ext>
                    </a:extLst>
                  </p:cNvPr>
                  <p:cNvSpPr/>
                  <p:nvPr/>
                </p:nvSpPr>
                <p:spPr>
                  <a:xfrm>
                    <a:off x="7639396" y="4725784"/>
                    <a:ext cx="174567" cy="723207"/>
                  </a:xfrm>
                  <a:prstGeom prst="rect">
                    <a:avLst/>
                  </a:prstGeom>
                  <a:blipFill>
                    <a:blip r:embed="rId4" cstate="print"/>
                    <a:stretch>
                      <a:fillRect/>
                    </a:stretch>
                  </a:blipFill>
                </p:spPr>
                <p:txBody>
                  <a:bodyPr wrap="square" lIns="0" tIns="0" rIns="0" bIns="0" rtlCol="0"/>
                  <a:lstStyle/>
                  <a:p>
                    <a:endParaRPr/>
                  </a:p>
                </p:txBody>
              </p:sp>
              <p:sp>
                <p:nvSpPr>
                  <p:cNvPr id="29" name="object 14">
                    <a:extLst>
                      <a:ext uri="{FF2B5EF4-FFF2-40B4-BE49-F238E27FC236}">
                        <a16:creationId xmlns:a16="http://schemas.microsoft.com/office/drawing/2014/main" id="{82CB04C4-95C0-3348-A352-1203452A73B7}"/>
                      </a:ext>
                    </a:extLst>
                  </p:cNvPr>
                  <p:cNvSpPr txBox="1"/>
                  <p:nvPr/>
                </p:nvSpPr>
                <p:spPr>
                  <a:xfrm>
                    <a:off x="7489738" y="4480403"/>
                    <a:ext cx="763270" cy="716350"/>
                  </a:xfrm>
                  <a:prstGeom prst="rect">
                    <a:avLst/>
                  </a:prstGeom>
                </p:spPr>
                <p:txBody>
                  <a:bodyPr vert="horz" wrap="square" lIns="0" tIns="0" rIns="0" bIns="0" rtlCol="0">
                    <a:spAutoFit/>
                  </a:bodyPr>
                  <a:lstStyle/>
                  <a:p>
                    <a:pPr marL="12700">
                      <a:lnSpc>
                        <a:spcPct val="100000"/>
                      </a:lnSpc>
                    </a:pPr>
                    <a:r>
                      <a:rPr sz="1200" b="1" spc="-10" dirty="0">
                        <a:solidFill>
                          <a:srgbClr val="FFFF00"/>
                        </a:solidFill>
                        <a:latin typeface="Calibri"/>
                        <a:cs typeface="Calibri"/>
                      </a:rPr>
                      <a:t>ME1/1</a:t>
                    </a:r>
                    <a:endParaRPr sz="1200" dirty="0">
                      <a:latin typeface="Calibri"/>
                      <a:cs typeface="Calibri"/>
                    </a:endParaRPr>
                  </a:p>
                  <a:p>
                    <a:pPr>
                      <a:lnSpc>
                        <a:spcPct val="100000"/>
                      </a:lnSpc>
                    </a:pPr>
                    <a:endParaRPr sz="1200" dirty="0">
                      <a:latin typeface="Times New Roman"/>
                      <a:cs typeface="Times New Roman"/>
                    </a:endParaRPr>
                  </a:p>
                  <a:p>
                    <a:pPr>
                      <a:lnSpc>
                        <a:spcPct val="100000"/>
                      </a:lnSpc>
                      <a:spcBef>
                        <a:spcPts val="6"/>
                      </a:spcBef>
                    </a:pPr>
                    <a:endParaRPr sz="1050" dirty="0">
                      <a:latin typeface="Times New Roman"/>
                      <a:cs typeface="Times New Roman"/>
                    </a:endParaRPr>
                  </a:p>
                  <a:p>
                    <a:pPr marL="322580">
                      <a:lnSpc>
                        <a:spcPct val="100000"/>
                      </a:lnSpc>
                    </a:pPr>
                    <a:r>
                      <a:rPr sz="1200" b="1" spc="-10" dirty="0">
                        <a:solidFill>
                          <a:srgbClr val="FFFF00"/>
                        </a:solidFill>
                        <a:latin typeface="Calibri"/>
                        <a:cs typeface="Calibri"/>
                      </a:rPr>
                      <a:t>ME2/1</a:t>
                    </a:r>
                    <a:endParaRPr sz="1200" dirty="0">
                      <a:latin typeface="Calibri"/>
                      <a:cs typeface="Calibri"/>
                    </a:endParaRPr>
                  </a:p>
                </p:txBody>
              </p:sp>
            </p:grpSp>
            <p:sp>
              <p:nvSpPr>
                <p:cNvPr id="22" name="object 9">
                  <a:extLst>
                    <a:ext uri="{FF2B5EF4-FFF2-40B4-BE49-F238E27FC236}">
                      <a16:creationId xmlns:a16="http://schemas.microsoft.com/office/drawing/2014/main" id="{3EAFC754-2747-7142-B0CA-3DBDF6423EF8}"/>
                    </a:ext>
                  </a:extLst>
                </p:cNvPr>
                <p:cNvSpPr/>
                <p:nvPr/>
              </p:nvSpPr>
              <p:spPr>
                <a:xfrm>
                  <a:off x="5717360" y="2746922"/>
                  <a:ext cx="76359" cy="351155"/>
                </a:xfrm>
                <a:custGeom>
                  <a:avLst/>
                  <a:gdLst/>
                  <a:ahLst/>
                  <a:cxnLst/>
                  <a:rect l="l" t="t" r="r" b="b"/>
                  <a:pathLst>
                    <a:path w="70484" h="351154">
                      <a:moveTo>
                        <a:pt x="0" y="0"/>
                      </a:moveTo>
                      <a:lnTo>
                        <a:pt x="70121" y="0"/>
                      </a:lnTo>
                      <a:lnTo>
                        <a:pt x="70121" y="350593"/>
                      </a:lnTo>
                      <a:lnTo>
                        <a:pt x="0" y="350593"/>
                      </a:lnTo>
                      <a:lnTo>
                        <a:pt x="0" y="0"/>
                      </a:lnTo>
                      <a:close/>
                    </a:path>
                  </a:pathLst>
                </a:custGeom>
                <a:solidFill>
                  <a:srgbClr val="000000"/>
                </a:solidFill>
              </p:spPr>
              <p:txBody>
                <a:bodyPr wrap="square" lIns="0" tIns="0" rIns="0" bIns="0" rtlCol="0"/>
                <a:lstStyle/>
                <a:p>
                  <a:endParaRPr/>
                </a:p>
              </p:txBody>
            </p:sp>
            <p:sp>
              <p:nvSpPr>
                <p:cNvPr id="23" name="object 10">
                  <a:extLst>
                    <a:ext uri="{FF2B5EF4-FFF2-40B4-BE49-F238E27FC236}">
                      <a16:creationId xmlns:a16="http://schemas.microsoft.com/office/drawing/2014/main" id="{CBC3D2FE-D114-0B48-9218-7BE4ABE5EF78}"/>
                    </a:ext>
                  </a:extLst>
                </p:cNvPr>
                <p:cNvSpPr/>
                <p:nvPr/>
              </p:nvSpPr>
              <p:spPr>
                <a:xfrm>
                  <a:off x="5717360" y="2746922"/>
                  <a:ext cx="76359" cy="351155"/>
                </a:xfrm>
                <a:custGeom>
                  <a:avLst/>
                  <a:gdLst/>
                  <a:ahLst/>
                  <a:cxnLst/>
                  <a:rect l="l" t="t" r="r" b="b"/>
                  <a:pathLst>
                    <a:path w="70484" h="351154">
                      <a:moveTo>
                        <a:pt x="0" y="0"/>
                      </a:moveTo>
                      <a:lnTo>
                        <a:pt x="70121" y="0"/>
                      </a:lnTo>
                      <a:lnTo>
                        <a:pt x="70121" y="350593"/>
                      </a:lnTo>
                      <a:lnTo>
                        <a:pt x="0" y="350593"/>
                      </a:lnTo>
                      <a:lnTo>
                        <a:pt x="0" y="0"/>
                      </a:lnTo>
                      <a:close/>
                    </a:path>
                  </a:pathLst>
                </a:custGeom>
                <a:ln w="9524">
                  <a:solidFill>
                    <a:srgbClr val="FFFB00"/>
                  </a:solidFill>
                </a:ln>
              </p:spPr>
              <p:txBody>
                <a:bodyPr wrap="square" lIns="0" tIns="0" rIns="0" bIns="0" rtlCol="0"/>
                <a:lstStyle/>
                <a:p>
                  <a:endParaRPr/>
                </a:p>
              </p:txBody>
            </p:sp>
            <p:sp>
              <p:nvSpPr>
                <p:cNvPr id="24" name="object 12">
                  <a:extLst>
                    <a:ext uri="{FF2B5EF4-FFF2-40B4-BE49-F238E27FC236}">
                      <a16:creationId xmlns:a16="http://schemas.microsoft.com/office/drawing/2014/main" id="{64E06632-0543-794F-8CBD-98D7889F5BB7}"/>
                    </a:ext>
                  </a:extLst>
                </p:cNvPr>
                <p:cNvSpPr/>
                <p:nvPr/>
              </p:nvSpPr>
              <p:spPr>
                <a:xfrm>
                  <a:off x="6056879" y="3097516"/>
                  <a:ext cx="76359" cy="624205"/>
                </a:xfrm>
                <a:custGeom>
                  <a:avLst/>
                  <a:gdLst/>
                  <a:ahLst/>
                  <a:cxnLst/>
                  <a:rect l="l" t="t" r="r" b="b"/>
                  <a:pathLst>
                    <a:path w="70484" h="624204">
                      <a:moveTo>
                        <a:pt x="0" y="0"/>
                      </a:moveTo>
                      <a:lnTo>
                        <a:pt x="70120" y="0"/>
                      </a:lnTo>
                      <a:lnTo>
                        <a:pt x="70120" y="623841"/>
                      </a:lnTo>
                      <a:lnTo>
                        <a:pt x="0" y="623841"/>
                      </a:lnTo>
                      <a:lnTo>
                        <a:pt x="0" y="0"/>
                      </a:lnTo>
                      <a:close/>
                    </a:path>
                  </a:pathLst>
                </a:custGeom>
                <a:solidFill>
                  <a:srgbClr val="000000"/>
                </a:solidFill>
              </p:spPr>
              <p:txBody>
                <a:bodyPr wrap="square" lIns="0" tIns="0" rIns="0" bIns="0" rtlCol="0"/>
                <a:lstStyle/>
                <a:p>
                  <a:endParaRPr/>
                </a:p>
              </p:txBody>
            </p:sp>
            <p:sp>
              <p:nvSpPr>
                <p:cNvPr id="25" name="object 13">
                  <a:extLst>
                    <a:ext uri="{FF2B5EF4-FFF2-40B4-BE49-F238E27FC236}">
                      <a16:creationId xmlns:a16="http://schemas.microsoft.com/office/drawing/2014/main" id="{132B6138-EF73-0147-9B0C-32BAB3D0418E}"/>
                    </a:ext>
                  </a:extLst>
                </p:cNvPr>
                <p:cNvSpPr/>
                <p:nvPr/>
              </p:nvSpPr>
              <p:spPr>
                <a:xfrm>
                  <a:off x="6056879" y="3097516"/>
                  <a:ext cx="76359" cy="624205"/>
                </a:xfrm>
                <a:custGeom>
                  <a:avLst/>
                  <a:gdLst/>
                  <a:ahLst/>
                  <a:cxnLst/>
                  <a:rect l="l" t="t" r="r" b="b"/>
                  <a:pathLst>
                    <a:path w="70484" h="624204">
                      <a:moveTo>
                        <a:pt x="0" y="0"/>
                      </a:moveTo>
                      <a:lnTo>
                        <a:pt x="70121" y="0"/>
                      </a:lnTo>
                      <a:lnTo>
                        <a:pt x="70121" y="623841"/>
                      </a:lnTo>
                      <a:lnTo>
                        <a:pt x="0" y="623841"/>
                      </a:lnTo>
                      <a:lnTo>
                        <a:pt x="0" y="0"/>
                      </a:lnTo>
                      <a:close/>
                    </a:path>
                  </a:pathLst>
                </a:custGeom>
                <a:ln w="9524">
                  <a:solidFill>
                    <a:srgbClr val="FFFB00"/>
                  </a:solidFill>
                </a:ln>
              </p:spPr>
              <p:txBody>
                <a:bodyPr wrap="square" lIns="0" tIns="0" rIns="0" bIns="0" rtlCol="0"/>
                <a:lstStyle/>
                <a:p>
                  <a:endParaRPr/>
                </a:p>
              </p:txBody>
            </p:sp>
          </p:grpSp>
          <p:sp>
            <p:nvSpPr>
              <p:cNvPr id="19" name="object 10">
                <a:extLst>
                  <a:ext uri="{FF2B5EF4-FFF2-40B4-BE49-F238E27FC236}">
                    <a16:creationId xmlns:a16="http://schemas.microsoft.com/office/drawing/2014/main" id="{79C94CE9-83DD-B946-8393-EA23DC3C7FA0}"/>
                  </a:ext>
                </a:extLst>
              </p:cNvPr>
              <p:cNvSpPr/>
              <p:nvPr/>
            </p:nvSpPr>
            <p:spPr>
              <a:xfrm>
                <a:off x="7739569" y="3290911"/>
                <a:ext cx="65738" cy="310828"/>
              </a:xfrm>
              <a:custGeom>
                <a:avLst/>
                <a:gdLst/>
                <a:ahLst/>
                <a:cxnLst/>
                <a:rect l="l" t="t" r="r" b="b"/>
                <a:pathLst>
                  <a:path w="70484" h="351154">
                    <a:moveTo>
                      <a:pt x="0" y="0"/>
                    </a:moveTo>
                    <a:lnTo>
                      <a:pt x="70121" y="0"/>
                    </a:lnTo>
                    <a:lnTo>
                      <a:pt x="70121" y="350593"/>
                    </a:lnTo>
                    <a:lnTo>
                      <a:pt x="0" y="350593"/>
                    </a:lnTo>
                    <a:lnTo>
                      <a:pt x="0" y="0"/>
                    </a:lnTo>
                    <a:close/>
                  </a:path>
                </a:pathLst>
              </a:custGeom>
              <a:ln w="9524">
                <a:solidFill>
                  <a:srgbClr val="FFFB00"/>
                </a:solidFill>
              </a:ln>
            </p:spPr>
            <p:txBody>
              <a:bodyPr wrap="square" lIns="0" tIns="0" rIns="0" bIns="0" rtlCol="0"/>
              <a:lstStyle/>
              <a:p>
                <a:endParaRPr/>
              </a:p>
            </p:txBody>
          </p:sp>
          <p:sp>
            <p:nvSpPr>
              <p:cNvPr id="20" name="object 14">
                <a:extLst>
                  <a:ext uri="{FF2B5EF4-FFF2-40B4-BE49-F238E27FC236}">
                    <a16:creationId xmlns:a16="http://schemas.microsoft.com/office/drawing/2014/main" id="{AB15890A-D4A5-774A-8440-75E86F6DB4FC}"/>
                  </a:ext>
                </a:extLst>
              </p:cNvPr>
              <p:cNvSpPr txBox="1"/>
              <p:nvPr/>
            </p:nvSpPr>
            <p:spPr>
              <a:xfrm>
                <a:off x="7747790" y="3275187"/>
                <a:ext cx="711859" cy="901016"/>
              </a:xfrm>
              <a:prstGeom prst="rect">
                <a:avLst/>
              </a:prstGeom>
            </p:spPr>
            <p:txBody>
              <a:bodyPr vert="horz" wrap="square" lIns="0" tIns="0" rIns="0" bIns="0" rtlCol="0">
                <a:spAutoFit/>
              </a:bodyPr>
              <a:lstStyle/>
              <a:p>
                <a:pPr marL="12700">
                  <a:lnSpc>
                    <a:spcPct val="100000"/>
                  </a:lnSpc>
                </a:pPr>
                <a:r>
                  <a:rPr lang="en-US" sz="1200" b="1" spc="-10" dirty="0">
                    <a:solidFill>
                      <a:srgbClr val="FFFF00"/>
                    </a:solidFill>
                    <a:latin typeface="Calibri"/>
                    <a:cs typeface="Calibri"/>
                  </a:rPr>
                  <a:t>GE1/1</a:t>
                </a:r>
                <a:endParaRPr sz="1200" dirty="0">
                  <a:latin typeface="Calibri"/>
                  <a:cs typeface="Calibri"/>
                </a:endParaRPr>
              </a:p>
              <a:p>
                <a:pPr>
                  <a:lnSpc>
                    <a:spcPct val="100000"/>
                  </a:lnSpc>
                </a:pPr>
                <a:endParaRPr sz="1200" dirty="0">
                  <a:latin typeface="Times New Roman"/>
                  <a:cs typeface="Times New Roman"/>
                </a:endParaRPr>
              </a:p>
              <a:p>
                <a:pPr>
                  <a:lnSpc>
                    <a:spcPct val="100000"/>
                  </a:lnSpc>
                  <a:spcBef>
                    <a:spcPts val="6"/>
                  </a:spcBef>
                </a:pPr>
                <a:endParaRPr sz="1050" dirty="0">
                  <a:latin typeface="Times New Roman"/>
                  <a:cs typeface="Times New Roman"/>
                </a:endParaRPr>
              </a:p>
              <a:p>
                <a:pPr marL="322580">
                  <a:lnSpc>
                    <a:spcPct val="100000"/>
                  </a:lnSpc>
                </a:pPr>
                <a:r>
                  <a:rPr sz="1200" b="1" spc="-10" dirty="0">
                    <a:solidFill>
                      <a:srgbClr val="FFFF00"/>
                    </a:solidFill>
                    <a:latin typeface="Calibri"/>
                    <a:cs typeface="Calibri"/>
                  </a:rPr>
                  <a:t>ME2/1</a:t>
                </a:r>
                <a:endParaRPr sz="1200" dirty="0">
                  <a:latin typeface="Calibri"/>
                  <a:cs typeface="Calibri"/>
                </a:endParaRPr>
              </a:p>
            </p:txBody>
          </p:sp>
        </p:grpSp>
        <p:sp>
          <p:nvSpPr>
            <p:cNvPr id="11" name="object 10">
              <a:extLst>
                <a:ext uri="{FF2B5EF4-FFF2-40B4-BE49-F238E27FC236}">
                  <a16:creationId xmlns:a16="http://schemas.microsoft.com/office/drawing/2014/main" id="{AD5E28E4-9E04-FF4E-A1E6-AF7A1F6514EA}"/>
                </a:ext>
              </a:extLst>
            </p:cNvPr>
            <p:cNvSpPr/>
            <p:nvPr/>
          </p:nvSpPr>
          <p:spPr>
            <a:xfrm>
              <a:off x="2216696" y="3212976"/>
              <a:ext cx="97951" cy="371477"/>
            </a:xfrm>
            <a:custGeom>
              <a:avLst/>
              <a:gdLst/>
              <a:ahLst/>
              <a:cxnLst/>
              <a:rect l="l" t="t" r="r" b="b"/>
              <a:pathLst>
                <a:path w="70484" h="351154">
                  <a:moveTo>
                    <a:pt x="0" y="0"/>
                  </a:moveTo>
                  <a:lnTo>
                    <a:pt x="70121" y="0"/>
                  </a:lnTo>
                  <a:lnTo>
                    <a:pt x="70121" y="350593"/>
                  </a:lnTo>
                  <a:lnTo>
                    <a:pt x="0" y="350593"/>
                  </a:lnTo>
                  <a:lnTo>
                    <a:pt x="0" y="0"/>
                  </a:lnTo>
                  <a:close/>
                </a:path>
              </a:pathLst>
            </a:custGeom>
            <a:ln w="9524">
              <a:solidFill>
                <a:srgbClr val="FFFB00"/>
              </a:solidFill>
            </a:ln>
          </p:spPr>
          <p:txBody>
            <a:bodyPr wrap="square" lIns="0" tIns="0" rIns="0" bIns="0" rtlCol="0"/>
            <a:lstStyle/>
            <a:p>
              <a:endParaRPr/>
            </a:p>
          </p:txBody>
        </p:sp>
        <p:sp>
          <p:nvSpPr>
            <p:cNvPr id="12" name="object 9">
              <a:extLst>
                <a:ext uri="{FF2B5EF4-FFF2-40B4-BE49-F238E27FC236}">
                  <a16:creationId xmlns:a16="http://schemas.microsoft.com/office/drawing/2014/main" id="{456D52D1-E272-5248-8A06-34E175A4464B}"/>
                </a:ext>
              </a:extLst>
            </p:cNvPr>
            <p:cNvSpPr/>
            <p:nvPr/>
          </p:nvSpPr>
          <p:spPr>
            <a:xfrm>
              <a:off x="2216696" y="3212976"/>
              <a:ext cx="97951" cy="371477"/>
            </a:xfrm>
            <a:custGeom>
              <a:avLst/>
              <a:gdLst/>
              <a:ahLst/>
              <a:cxnLst/>
              <a:rect l="l" t="t" r="r" b="b"/>
              <a:pathLst>
                <a:path w="70484" h="351154">
                  <a:moveTo>
                    <a:pt x="0" y="0"/>
                  </a:moveTo>
                  <a:lnTo>
                    <a:pt x="70121" y="0"/>
                  </a:lnTo>
                  <a:lnTo>
                    <a:pt x="70121" y="350593"/>
                  </a:lnTo>
                  <a:lnTo>
                    <a:pt x="0" y="350593"/>
                  </a:lnTo>
                  <a:lnTo>
                    <a:pt x="0" y="0"/>
                  </a:lnTo>
                  <a:close/>
                </a:path>
              </a:pathLst>
            </a:custGeom>
            <a:solidFill>
              <a:srgbClr val="000000"/>
            </a:solidFill>
          </p:spPr>
          <p:txBody>
            <a:bodyPr wrap="square" lIns="0" tIns="0" rIns="0" bIns="0" rtlCol="0"/>
            <a:lstStyle/>
            <a:p>
              <a:endParaRPr/>
            </a:p>
          </p:txBody>
        </p:sp>
        <p:sp>
          <p:nvSpPr>
            <p:cNvPr id="13" name="object 14">
              <a:extLst>
                <a:ext uri="{FF2B5EF4-FFF2-40B4-BE49-F238E27FC236}">
                  <a16:creationId xmlns:a16="http://schemas.microsoft.com/office/drawing/2014/main" id="{57C3F3F2-9EB1-7541-AEB1-A0010B4DD6A1}"/>
                </a:ext>
              </a:extLst>
            </p:cNvPr>
            <p:cNvSpPr txBox="1"/>
            <p:nvPr/>
          </p:nvSpPr>
          <p:spPr>
            <a:xfrm>
              <a:off x="2380141" y="3247257"/>
              <a:ext cx="1060691" cy="531684"/>
            </a:xfrm>
            <a:prstGeom prst="rect">
              <a:avLst/>
            </a:prstGeom>
          </p:spPr>
          <p:txBody>
            <a:bodyPr vert="horz" wrap="square" lIns="0" tIns="0" rIns="0" bIns="0" rtlCol="0">
              <a:spAutoFit/>
            </a:bodyPr>
            <a:lstStyle/>
            <a:p>
              <a:pPr marL="12700">
                <a:lnSpc>
                  <a:spcPct val="100000"/>
                </a:lnSpc>
              </a:pPr>
              <a:r>
                <a:rPr lang="en-US" sz="1200" b="1" spc="-10" dirty="0">
                  <a:solidFill>
                    <a:srgbClr val="FFFF00"/>
                  </a:solidFill>
                  <a:latin typeface="Calibri"/>
                  <a:cs typeface="Calibri"/>
                </a:rPr>
                <a:t>RPC</a:t>
              </a:r>
              <a:endParaRPr sz="1200" dirty="0">
                <a:latin typeface="Calibri"/>
                <a:cs typeface="Calibri"/>
              </a:endParaRPr>
            </a:p>
            <a:p>
              <a:pPr>
                <a:lnSpc>
                  <a:spcPct val="100000"/>
                </a:lnSpc>
              </a:pPr>
              <a:endParaRPr sz="1200" dirty="0">
                <a:latin typeface="Times New Roman"/>
                <a:cs typeface="Times New Roman"/>
              </a:endParaRPr>
            </a:p>
            <a:p>
              <a:pPr>
                <a:lnSpc>
                  <a:spcPct val="100000"/>
                </a:lnSpc>
                <a:spcBef>
                  <a:spcPts val="6"/>
                </a:spcBef>
              </a:pPr>
              <a:endParaRPr sz="1050" dirty="0">
                <a:latin typeface="Times New Roman"/>
                <a:cs typeface="Times New Roman"/>
              </a:endParaRPr>
            </a:p>
          </p:txBody>
        </p:sp>
        <p:sp>
          <p:nvSpPr>
            <p:cNvPr id="14" name="object 9">
              <a:extLst>
                <a:ext uri="{FF2B5EF4-FFF2-40B4-BE49-F238E27FC236}">
                  <a16:creationId xmlns:a16="http://schemas.microsoft.com/office/drawing/2014/main" id="{3DFD0D9A-6402-1D4F-A688-02A3C7B0E83C}"/>
                </a:ext>
              </a:extLst>
            </p:cNvPr>
            <p:cNvSpPr/>
            <p:nvPr/>
          </p:nvSpPr>
          <p:spPr>
            <a:xfrm>
              <a:off x="7064144" y="2113537"/>
              <a:ext cx="144015" cy="1008112"/>
            </a:xfrm>
            <a:custGeom>
              <a:avLst/>
              <a:gdLst/>
              <a:ahLst/>
              <a:cxnLst/>
              <a:rect l="l" t="t" r="r" b="b"/>
              <a:pathLst>
                <a:path w="70484" h="351154">
                  <a:moveTo>
                    <a:pt x="0" y="0"/>
                  </a:moveTo>
                  <a:lnTo>
                    <a:pt x="70121" y="0"/>
                  </a:lnTo>
                  <a:lnTo>
                    <a:pt x="70121" y="350593"/>
                  </a:lnTo>
                  <a:lnTo>
                    <a:pt x="0" y="350593"/>
                  </a:lnTo>
                  <a:lnTo>
                    <a:pt x="0" y="0"/>
                  </a:lnTo>
                  <a:close/>
                </a:path>
              </a:pathLst>
            </a:custGeom>
            <a:solidFill>
              <a:srgbClr val="000000"/>
            </a:solidFill>
            <a:ln>
              <a:solidFill>
                <a:srgbClr val="FFFF00"/>
              </a:solidFill>
            </a:ln>
          </p:spPr>
          <p:txBody>
            <a:bodyPr wrap="square" lIns="0" tIns="0" rIns="0" bIns="0" rtlCol="0"/>
            <a:lstStyle/>
            <a:p>
              <a:endParaRPr/>
            </a:p>
          </p:txBody>
        </p:sp>
        <p:sp>
          <p:nvSpPr>
            <p:cNvPr id="15" name="object 14">
              <a:extLst>
                <a:ext uri="{FF2B5EF4-FFF2-40B4-BE49-F238E27FC236}">
                  <a16:creationId xmlns:a16="http://schemas.microsoft.com/office/drawing/2014/main" id="{185B36E6-CD7A-6642-9BFA-C0D172056021}"/>
                </a:ext>
              </a:extLst>
            </p:cNvPr>
            <p:cNvSpPr txBox="1"/>
            <p:nvPr/>
          </p:nvSpPr>
          <p:spPr>
            <a:xfrm>
              <a:off x="6753200" y="2520507"/>
              <a:ext cx="1060691" cy="531684"/>
            </a:xfrm>
            <a:prstGeom prst="rect">
              <a:avLst/>
            </a:prstGeom>
          </p:spPr>
          <p:txBody>
            <a:bodyPr vert="horz" wrap="square" lIns="0" tIns="0" rIns="0" bIns="0" rtlCol="0">
              <a:spAutoFit/>
            </a:bodyPr>
            <a:lstStyle/>
            <a:p>
              <a:pPr marL="12700">
                <a:lnSpc>
                  <a:spcPct val="100000"/>
                </a:lnSpc>
              </a:pPr>
              <a:r>
                <a:rPr lang="en-US" sz="1200" b="1" spc="-10" dirty="0">
                  <a:solidFill>
                    <a:srgbClr val="FFFF00"/>
                  </a:solidFill>
                  <a:latin typeface="Calibri"/>
                  <a:cs typeface="Calibri"/>
                </a:rPr>
                <a:t>DT</a:t>
              </a:r>
              <a:endParaRPr sz="1200" dirty="0">
                <a:latin typeface="Calibri"/>
                <a:cs typeface="Calibri"/>
              </a:endParaRPr>
            </a:p>
            <a:p>
              <a:pPr>
                <a:lnSpc>
                  <a:spcPct val="100000"/>
                </a:lnSpc>
              </a:pPr>
              <a:endParaRPr sz="1200" dirty="0">
                <a:latin typeface="Times New Roman"/>
                <a:cs typeface="Times New Roman"/>
              </a:endParaRPr>
            </a:p>
            <a:p>
              <a:pPr>
                <a:lnSpc>
                  <a:spcPct val="100000"/>
                </a:lnSpc>
                <a:spcBef>
                  <a:spcPts val="6"/>
                </a:spcBef>
              </a:pPr>
              <a:endParaRPr sz="1050" dirty="0">
                <a:latin typeface="Times New Roman"/>
                <a:cs typeface="Times New Roman"/>
              </a:endParaRPr>
            </a:p>
          </p:txBody>
        </p:sp>
      </p:grpSp>
      <p:grpSp>
        <p:nvGrpSpPr>
          <p:cNvPr id="34" name="Group 33">
            <a:extLst>
              <a:ext uri="{FF2B5EF4-FFF2-40B4-BE49-F238E27FC236}">
                <a16:creationId xmlns:a16="http://schemas.microsoft.com/office/drawing/2014/main" id="{DEB1A1D7-5D4B-2944-AA88-64FE6D292CB1}"/>
              </a:ext>
            </a:extLst>
          </p:cNvPr>
          <p:cNvGrpSpPr/>
          <p:nvPr/>
        </p:nvGrpSpPr>
        <p:grpSpPr>
          <a:xfrm>
            <a:off x="5529064" y="1916832"/>
            <a:ext cx="801878" cy="3096344"/>
            <a:chOff x="2648744" y="188640"/>
            <a:chExt cx="2812741" cy="5812693"/>
          </a:xfrm>
        </p:grpSpPr>
        <p:pic>
          <p:nvPicPr>
            <p:cNvPr id="35" name="Picture 34" descr="Screen Shot 2016-06-26 at 19.30.38.png">
              <a:extLst>
                <a:ext uri="{FF2B5EF4-FFF2-40B4-BE49-F238E27FC236}">
                  <a16:creationId xmlns:a16="http://schemas.microsoft.com/office/drawing/2014/main" id="{3DF43F7B-6815-B740-9B14-E7D540916633}"/>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2648744" y="188640"/>
              <a:ext cx="2716982" cy="5812693"/>
            </a:xfrm>
            <a:prstGeom prst="rect">
              <a:avLst/>
            </a:prstGeom>
          </p:spPr>
        </p:pic>
        <p:sp>
          <p:nvSpPr>
            <p:cNvPr id="36" name="Rectangle 35">
              <a:extLst>
                <a:ext uri="{FF2B5EF4-FFF2-40B4-BE49-F238E27FC236}">
                  <a16:creationId xmlns:a16="http://schemas.microsoft.com/office/drawing/2014/main" id="{EC450181-5610-4C42-B903-A53F44763449}"/>
                </a:ext>
              </a:extLst>
            </p:cNvPr>
            <p:cNvSpPr/>
            <p:nvPr/>
          </p:nvSpPr>
          <p:spPr>
            <a:xfrm>
              <a:off x="4669399" y="692696"/>
              <a:ext cx="792086" cy="5184577"/>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38" name="Slide Number Placeholder 467">
            <a:extLst>
              <a:ext uri="{FF2B5EF4-FFF2-40B4-BE49-F238E27FC236}">
                <a16:creationId xmlns:a16="http://schemas.microsoft.com/office/drawing/2014/main" id="{A2DFC19A-B498-934B-A570-956C75AFB9DF}"/>
              </a:ext>
            </a:extLst>
          </p:cNvPr>
          <p:cNvSpPr txBox="1">
            <a:spLocks/>
          </p:cNvSpPr>
          <p:nvPr/>
        </p:nvSpPr>
        <p:spPr>
          <a:xfrm>
            <a:off x="7594600" y="6474437"/>
            <a:ext cx="2311400" cy="365125"/>
          </a:xfrm>
          <a:prstGeom prst="rect">
            <a:avLst/>
          </a:prstGeom>
        </p:spPr>
        <p:txBody>
          <a:bodyPr vert="horz" lIns="91440" tIns="45720" rIns="91440" bIns="45720" rtlCol="0" anchor="ctr"/>
          <a:lstStyle>
            <a:defPPr>
              <a:defRPr lang="en-US"/>
            </a:defPPr>
            <a:lvl1pPr algn="r" defTabSz="912813" rtl="0" fontAlgn="base">
              <a:spcBef>
                <a:spcPct val="0"/>
              </a:spcBef>
              <a:spcAft>
                <a:spcPct val="0"/>
              </a:spcAft>
              <a:defRPr sz="1200" kern="1200">
                <a:solidFill>
                  <a:schemeClr val="tx1">
                    <a:tint val="75000"/>
                  </a:schemeClr>
                </a:solidFill>
                <a:latin typeface="Arial" charset="0"/>
                <a:ea typeface="MS PGothic" pitchFamily="34" charset="-128"/>
                <a:cs typeface="Arial" charset="0"/>
              </a:defRPr>
            </a:lvl1pPr>
            <a:lvl2pPr marL="455613" indent="1588" algn="l" defTabSz="912813" rtl="0" fontAlgn="base">
              <a:spcBef>
                <a:spcPct val="0"/>
              </a:spcBef>
              <a:spcAft>
                <a:spcPct val="0"/>
              </a:spcAft>
              <a:defRPr sz="2400" kern="1200">
                <a:solidFill>
                  <a:schemeClr val="tx1"/>
                </a:solidFill>
                <a:latin typeface="Arial" charset="0"/>
                <a:ea typeface="MS PGothic" pitchFamily="34" charset="-128"/>
                <a:cs typeface="Arial" charset="0"/>
              </a:defRPr>
            </a:lvl2pPr>
            <a:lvl3pPr marL="912813" indent="1588" algn="l" defTabSz="912813" rtl="0" fontAlgn="base">
              <a:spcBef>
                <a:spcPct val="0"/>
              </a:spcBef>
              <a:spcAft>
                <a:spcPct val="0"/>
              </a:spcAft>
              <a:defRPr sz="2400" kern="1200">
                <a:solidFill>
                  <a:schemeClr val="tx1"/>
                </a:solidFill>
                <a:latin typeface="Arial" charset="0"/>
                <a:ea typeface="MS PGothic" pitchFamily="34" charset="-128"/>
                <a:cs typeface="Arial" charset="0"/>
              </a:defRPr>
            </a:lvl3pPr>
            <a:lvl4pPr marL="1368425" indent="3175" algn="l" defTabSz="912813" rtl="0" fontAlgn="base">
              <a:spcBef>
                <a:spcPct val="0"/>
              </a:spcBef>
              <a:spcAft>
                <a:spcPct val="0"/>
              </a:spcAft>
              <a:defRPr sz="2400" kern="1200">
                <a:solidFill>
                  <a:schemeClr val="tx1"/>
                </a:solidFill>
                <a:latin typeface="Arial" charset="0"/>
                <a:ea typeface="MS PGothic" pitchFamily="34" charset="-128"/>
                <a:cs typeface="Arial" charset="0"/>
              </a:defRPr>
            </a:lvl4pPr>
            <a:lvl5pPr marL="1825625" indent="3175" algn="l" defTabSz="912813" rtl="0" fontAlgn="base">
              <a:spcBef>
                <a:spcPct val="0"/>
              </a:spcBef>
              <a:spcAft>
                <a:spcPct val="0"/>
              </a:spcAft>
              <a:defRPr sz="2400" kern="1200">
                <a:solidFill>
                  <a:schemeClr val="tx1"/>
                </a:solidFill>
                <a:latin typeface="Arial" charset="0"/>
                <a:ea typeface="MS PGothic" pitchFamily="34" charset="-128"/>
                <a:cs typeface="Arial" charset="0"/>
              </a:defRPr>
            </a:lvl5pPr>
            <a:lvl6pPr marL="2286000" algn="l" defTabSz="914400" rtl="0" eaLnBrk="1" latinLnBrk="0" hangingPunct="1">
              <a:defRPr sz="2400" kern="1200">
                <a:solidFill>
                  <a:schemeClr val="tx1"/>
                </a:solidFill>
                <a:latin typeface="Arial" charset="0"/>
                <a:ea typeface="MS PGothic" pitchFamily="34" charset="-128"/>
                <a:cs typeface="Arial" charset="0"/>
              </a:defRPr>
            </a:lvl6pPr>
            <a:lvl7pPr marL="2743200" algn="l" defTabSz="914400" rtl="0" eaLnBrk="1" latinLnBrk="0" hangingPunct="1">
              <a:defRPr sz="2400" kern="1200">
                <a:solidFill>
                  <a:schemeClr val="tx1"/>
                </a:solidFill>
                <a:latin typeface="Arial" charset="0"/>
                <a:ea typeface="MS PGothic" pitchFamily="34" charset="-128"/>
                <a:cs typeface="Arial" charset="0"/>
              </a:defRPr>
            </a:lvl7pPr>
            <a:lvl8pPr marL="3200400" algn="l" defTabSz="914400" rtl="0" eaLnBrk="1" latinLnBrk="0" hangingPunct="1">
              <a:defRPr sz="2400" kern="1200">
                <a:solidFill>
                  <a:schemeClr val="tx1"/>
                </a:solidFill>
                <a:latin typeface="Arial" charset="0"/>
                <a:ea typeface="MS PGothic" pitchFamily="34" charset="-128"/>
                <a:cs typeface="Arial" charset="0"/>
              </a:defRPr>
            </a:lvl8pPr>
            <a:lvl9pPr marL="3657600" algn="l" defTabSz="914400" rtl="0" eaLnBrk="1" latinLnBrk="0" hangingPunct="1">
              <a:defRPr sz="2400" kern="1200">
                <a:solidFill>
                  <a:schemeClr val="tx1"/>
                </a:solidFill>
                <a:latin typeface="Arial" charset="0"/>
                <a:ea typeface="MS PGothic" pitchFamily="34" charset="-128"/>
                <a:cs typeface="Arial" charset="0"/>
              </a:defRPr>
            </a:lvl9pPr>
          </a:lstStyle>
          <a:p>
            <a:fld id="{EA428556-150F-5648-9AC1-517B2C1D5CBA}" type="slidenum">
              <a:rPr lang="en-US" smtClean="0">
                <a:solidFill>
                  <a:prstClr val="black">
                    <a:tint val="75000"/>
                  </a:prstClr>
                </a:solidFill>
              </a:rPr>
              <a:pPr/>
              <a:t>16</a:t>
            </a:fld>
            <a:endParaRPr lang="en-US" dirty="0">
              <a:solidFill>
                <a:prstClr val="black">
                  <a:tint val="75000"/>
                </a:prstClr>
              </a:solidFill>
            </a:endParaRPr>
          </a:p>
        </p:txBody>
      </p:sp>
      <p:pic>
        <p:nvPicPr>
          <p:cNvPr id="3" name="Picture 2">
            <a:extLst>
              <a:ext uri="{FF2B5EF4-FFF2-40B4-BE49-F238E27FC236}">
                <a16:creationId xmlns:a16="http://schemas.microsoft.com/office/drawing/2014/main" id="{33A43E33-B8E2-3A46-B7CD-254579E5BF9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6456" y="1731758"/>
            <a:ext cx="9158964" cy="5126242"/>
          </a:xfrm>
          <a:prstGeom prst="rect">
            <a:avLst/>
          </a:prstGeom>
        </p:spPr>
      </p:pic>
    </p:spTree>
    <p:extLst>
      <p:ext uri="{BB962C8B-B14F-4D97-AF65-F5344CB8AC3E}">
        <p14:creationId xmlns:p14="http://schemas.microsoft.com/office/powerpoint/2010/main" val="23196841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A2709616-98D7-204F-8942-DBCB54501BBA}"/>
              </a:ext>
            </a:extLst>
          </p:cNvPr>
          <p:cNvSpPr>
            <a:spLocks noGrp="1"/>
          </p:cNvSpPr>
          <p:nvPr>
            <p:ph type="sldNum" sz="quarter" idx="12"/>
          </p:nvPr>
        </p:nvSpPr>
        <p:spPr/>
        <p:txBody>
          <a:bodyPr/>
          <a:lstStyle/>
          <a:p>
            <a:fld id="{EA428556-150F-5648-9AC1-517B2C1D5CBA}" type="slidenum">
              <a:rPr lang="en-US" smtClean="0">
                <a:solidFill>
                  <a:prstClr val="black">
                    <a:tint val="75000"/>
                  </a:prstClr>
                </a:solidFill>
              </a:rPr>
              <a:pPr/>
              <a:t>17</a:t>
            </a:fld>
            <a:endParaRPr lang="en-US">
              <a:solidFill>
                <a:prstClr val="black">
                  <a:tint val="75000"/>
                </a:prstClr>
              </a:solidFill>
            </a:endParaRPr>
          </a:p>
        </p:txBody>
      </p:sp>
      <p:sp>
        <p:nvSpPr>
          <p:cNvPr id="6" name="Title 2">
            <a:extLst>
              <a:ext uri="{FF2B5EF4-FFF2-40B4-BE49-F238E27FC236}">
                <a16:creationId xmlns:a16="http://schemas.microsoft.com/office/drawing/2014/main" id="{64E2DD52-C4F4-0A41-8C7E-374EFE428E13}"/>
              </a:ext>
            </a:extLst>
          </p:cNvPr>
          <p:cNvSpPr>
            <a:spLocks noGrp="1"/>
          </p:cNvSpPr>
          <p:nvPr>
            <p:ph type="title"/>
          </p:nvPr>
        </p:nvSpPr>
        <p:spPr>
          <a:xfrm>
            <a:off x="1366051" y="44624"/>
            <a:ext cx="8044648" cy="1143000"/>
          </a:xfrm>
        </p:spPr>
        <p:txBody>
          <a:bodyPr>
            <a:normAutofit/>
          </a:bodyPr>
          <a:lstStyle/>
          <a:p>
            <a:r>
              <a:rPr lang="en-US" sz="4000" dirty="0"/>
              <a:t> </a:t>
            </a:r>
            <a:r>
              <a:rPr lang="en-US" sz="4000" dirty="0" err="1"/>
              <a:t>Muon</a:t>
            </a:r>
            <a:r>
              <a:rPr lang="en-US" sz="4000" dirty="0"/>
              <a:t> longevity studies at GIF++</a:t>
            </a:r>
          </a:p>
        </p:txBody>
      </p:sp>
      <p:sp>
        <p:nvSpPr>
          <p:cNvPr id="7" name="Slide Number Placeholder 32">
            <a:extLst>
              <a:ext uri="{FF2B5EF4-FFF2-40B4-BE49-F238E27FC236}">
                <a16:creationId xmlns:a16="http://schemas.microsoft.com/office/drawing/2014/main" id="{4137FCAC-66E7-FC48-B74C-9C2E1548FC86}"/>
              </a:ext>
            </a:extLst>
          </p:cNvPr>
          <p:cNvSpPr txBox="1">
            <a:spLocks/>
          </p:cNvSpPr>
          <p:nvPr/>
        </p:nvSpPr>
        <p:spPr>
          <a:xfrm>
            <a:off x="7099300" y="6356351"/>
            <a:ext cx="2311400" cy="365125"/>
          </a:xfrm>
          <a:prstGeom prst="rect">
            <a:avLst/>
          </a:prstGeom>
        </p:spPr>
        <p:txBody>
          <a:bodyPr vert="horz" lIns="91440" tIns="45720" rIns="91440" bIns="45720" rtlCol="0" anchor="ctr"/>
          <a:lstStyle>
            <a:defPPr>
              <a:defRPr lang="en-US"/>
            </a:defPPr>
            <a:lvl1pPr algn="r" defTabSz="912813" rtl="0" fontAlgn="base">
              <a:spcBef>
                <a:spcPct val="0"/>
              </a:spcBef>
              <a:spcAft>
                <a:spcPct val="0"/>
              </a:spcAft>
              <a:defRPr sz="1200" kern="1200">
                <a:solidFill>
                  <a:schemeClr val="tx1">
                    <a:tint val="75000"/>
                  </a:schemeClr>
                </a:solidFill>
                <a:latin typeface="Arial" charset="0"/>
                <a:ea typeface="MS PGothic" pitchFamily="34" charset="-128"/>
                <a:cs typeface="Arial" charset="0"/>
              </a:defRPr>
            </a:lvl1pPr>
            <a:lvl2pPr marL="455613" indent="1588" algn="l" defTabSz="912813" rtl="0" fontAlgn="base">
              <a:spcBef>
                <a:spcPct val="0"/>
              </a:spcBef>
              <a:spcAft>
                <a:spcPct val="0"/>
              </a:spcAft>
              <a:defRPr sz="2400" kern="1200">
                <a:solidFill>
                  <a:schemeClr val="tx1"/>
                </a:solidFill>
                <a:latin typeface="Arial" charset="0"/>
                <a:ea typeface="MS PGothic" pitchFamily="34" charset="-128"/>
                <a:cs typeface="Arial" charset="0"/>
              </a:defRPr>
            </a:lvl2pPr>
            <a:lvl3pPr marL="912813" indent="1588" algn="l" defTabSz="912813" rtl="0" fontAlgn="base">
              <a:spcBef>
                <a:spcPct val="0"/>
              </a:spcBef>
              <a:spcAft>
                <a:spcPct val="0"/>
              </a:spcAft>
              <a:defRPr sz="2400" kern="1200">
                <a:solidFill>
                  <a:schemeClr val="tx1"/>
                </a:solidFill>
                <a:latin typeface="Arial" charset="0"/>
                <a:ea typeface="MS PGothic" pitchFamily="34" charset="-128"/>
                <a:cs typeface="Arial" charset="0"/>
              </a:defRPr>
            </a:lvl3pPr>
            <a:lvl4pPr marL="1368425" indent="3175" algn="l" defTabSz="912813" rtl="0" fontAlgn="base">
              <a:spcBef>
                <a:spcPct val="0"/>
              </a:spcBef>
              <a:spcAft>
                <a:spcPct val="0"/>
              </a:spcAft>
              <a:defRPr sz="2400" kern="1200">
                <a:solidFill>
                  <a:schemeClr val="tx1"/>
                </a:solidFill>
                <a:latin typeface="Arial" charset="0"/>
                <a:ea typeface="MS PGothic" pitchFamily="34" charset="-128"/>
                <a:cs typeface="Arial" charset="0"/>
              </a:defRPr>
            </a:lvl4pPr>
            <a:lvl5pPr marL="1825625" indent="3175" algn="l" defTabSz="912813" rtl="0" fontAlgn="base">
              <a:spcBef>
                <a:spcPct val="0"/>
              </a:spcBef>
              <a:spcAft>
                <a:spcPct val="0"/>
              </a:spcAft>
              <a:defRPr sz="2400" kern="1200">
                <a:solidFill>
                  <a:schemeClr val="tx1"/>
                </a:solidFill>
                <a:latin typeface="Arial" charset="0"/>
                <a:ea typeface="MS PGothic" pitchFamily="34" charset="-128"/>
                <a:cs typeface="Arial" charset="0"/>
              </a:defRPr>
            </a:lvl5pPr>
            <a:lvl6pPr marL="2286000" algn="l" defTabSz="914400" rtl="0" eaLnBrk="1" latinLnBrk="0" hangingPunct="1">
              <a:defRPr sz="2400" kern="1200">
                <a:solidFill>
                  <a:schemeClr val="tx1"/>
                </a:solidFill>
                <a:latin typeface="Arial" charset="0"/>
                <a:ea typeface="MS PGothic" pitchFamily="34" charset="-128"/>
                <a:cs typeface="Arial" charset="0"/>
              </a:defRPr>
            </a:lvl6pPr>
            <a:lvl7pPr marL="2743200" algn="l" defTabSz="914400" rtl="0" eaLnBrk="1" latinLnBrk="0" hangingPunct="1">
              <a:defRPr sz="2400" kern="1200">
                <a:solidFill>
                  <a:schemeClr val="tx1"/>
                </a:solidFill>
                <a:latin typeface="Arial" charset="0"/>
                <a:ea typeface="MS PGothic" pitchFamily="34" charset="-128"/>
                <a:cs typeface="Arial" charset="0"/>
              </a:defRPr>
            </a:lvl7pPr>
            <a:lvl8pPr marL="3200400" algn="l" defTabSz="914400" rtl="0" eaLnBrk="1" latinLnBrk="0" hangingPunct="1">
              <a:defRPr sz="2400" kern="1200">
                <a:solidFill>
                  <a:schemeClr val="tx1"/>
                </a:solidFill>
                <a:latin typeface="Arial" charset="0"/>
                <a:ea typeface="MS PGothic" pitchFamily="34" charset="-128"/>
                <a:cs typeface="Arial" charset="0"/>
              </a:defRPr>
            </a:lvl8pPr>
            <a:lvl9pPr marL="3657600" algn="l" defTabSz="914400" rtl="0" eaLnBrk="1" latinLnBrk="0" hangingPunct="1">
              <a:defRPr sz="2400" kern="1200">
                <a:solidFill>
                  <a:schemeClr val="tx1"/>
                </a:solidFill>
                <a:latin typeface="Arial" charset="0"/>
                <a:ea typeface="MS PGothic" pitchFamily="34" charset="-128"/>
                <a:cs typeface="Arial" charset="0"/>
              </a:defRPr>
            </a:lvl9pPr>
          </a:lstStyle>
          <a:p>
            <a:pPr>
              <a:defRPr/>
            </a:pPr>
            <a:fld id="{C2361B80-7FDC-4C61-82D3-9CAEF404214D}" type="slidenum">
              <a:rPr lang="en-US" smtClean="0">
                <a:solidFill>
                  <a:srgbClr val="3333CC"/>
                </a:solidFill>
              </a:rPr>
              <a:pPr>
                <a:defRPr/>
              </a:pPr>
              <a:t>17</a:t>
            </a:fld>
            <a:endParaRPr lang="en-US" dirty="0">
              <a:solidFill>
                <a:srgbClr val="3333CC"/>
              </a:solidFill>
            </a:endParaRPr>
          </a:p>
        </p:txBody>
      </p:sp>
      <p:sp>
        <p:nvSpPr>
          <p:cNvPr id="8" name="Rectangle 7">
            <a:extLst>
              <a:ext uri="{FF2B5EF4-FFF2-40B4-BE49-F238E27FC236}">
                <a16:creationId xmlns:a16="http://schemas.microsoft.com/office/drawing/2014/main" id="{3DD3E8E4-347B-9E4F-A394-8486C6A7E829}"/>
              </a:ext>
            </a:extLst>
          </p:cNvPr>
          <p:cNvSpPr/>
          <p:nvPr/>
        </p:nvSpPr>
        <p:spPr>
          <a:xfrm>
            <a:off x="56456" y="1137518"/>
            <a:ext cx="9849544" cy="646331"/>
          </a:xfrm>
          <a:prstGeom prst="rect">
            <a:avLst/>
          </a:prstGeom>
          <a:solidFill>
            <a:schemeClr val="bg1"/>
          </a:solidFill>
        </p:spPr>
        <p:txBody>
          <a:bodyPr wrap="square">
            <a:spAutoFit/>
          </a:bodyPr>
          <a:lstStyle/>
          <a:p>
            <a:r>
              <a:rPr lang="en-US" sz="1800" dirty="0">
                <a:solidFill>
                  <a:srgbClr val="000090"/>
                </a:solidFill>
                <a:latin typeface="Calibri "/>
                <a:cs typeface="Calibri "/>
              </a:rPr>
              <a:t>All detectors profit from the </a:t>
            </a:r>
            <a:r>
              <a:rPr lang="en-US" sz="1800" b="1" dirty="0">
                <a:solidFill>
                  <a:srgbClr val="000090"/>
                </a:solidFill>
                <a:latin typeface="Calibri "/>
                <a:cs typeface="Calibri "/>
              </a:rPr>
              <a:t> </a:t>
            </a:r>
            <a:r>
              <a:rPr lang="en-US" sz="1800" b="1" u="sng" dirty="0">
                <a:solidFill>
                  <a:srgbClr val="000090"/>
                </a:solidFill>
                <a:latin typeface="Calibri "/>
                <a:cs typeface="Calibri "/>
              </a:rPr>
              <a:t>CERN gamma irradiation facility, GIF++: </a:t>
            </a:r>
            <a:r>
              <a:rPr lang="en-US" sz="1800" dirty="0">
                <a:solidFill>
                  <a:srgbClr val="000090"/>
                </a:solidFill>
                <a:latin typeface="Calibri "/>
                <a:cs typeface="Calibri "/>
              </a:rPr>
              <a:t>662 </a:t>
            </a:r>
            <a:r>
              <a:rPr lang="en-US" sz="1800" dirty="0" err="1">
                <a:solidFill>
                  <a:srgbClr val="000090"/>
                </a:solidFill>
                <a:latin typeface="Calibri "/>
                <a:cs typeface="Calibri "/>
              </a:rPr>
              <a:t>keV</a:t>
            </a:r>
            <a:r>
              <a:rPr lang="en-US" sz="1800" dirty="0">
                <a:solidFill>
                  <a:srgbClr val="000090"/>
                </a:solidFill>
                <a:latin typeface="Calibri "/>
                <a:cs typeface="Calibri "/>
              </a:rPr>
              <a:t> photons emitted by an intense 14 </a:t>
            </a:r>
            <a:r>
              <a:rPr lang="en-US" sz="1800" dirty="0" err="1">
                <a:solidFill>
                  <a:srgbClr val="000090"/>
                </a:solidFill>
                <a:latin typeface="Calibri "/>
                <a:cs typeface="Calibri "/>
              </a:rPr>
              <a:t>TBq</a:t>
            </a:r>
            <a:r>
              <a:rPr lang="en-US" sz="1800" dirty="0">
                <a:solidFill>
                  <a:srgbClr val="000090"/>
                </a:solidFill>
                <a:latin typeface="Calibri "/>
                <a:cs typeface="Calibri "/>
              </a:rPr>
              <a:t> </a:t>
            </a:r>
            <a:r>
              <a:rPr lang="en-US" sz="1800" baseline="30000" dirty="0">
                <a:solidFill>
                  <a:srgbClr val="000090"/>
                </a:solidFill>
                <a:latin typeface="Calibri "/>
                <a:cs typeface="Calibri "/>
              </a:rPr>
              <a:t>137</a:t>
            </a:r>
            <a:r>
              <a:rPr lang="en-US" sz="1800" dirty="0">
                <a:solidFill>
                  <a:srgbClr val="000090"/>
                </a:solidFill>
                <a:latin typeface="Calibri "/>
                <a:cs typeface="Calibri "/>
              </a:rPr>
              <a:t>Cs source + high momentum particle beam</a:t>
            </a:r>
          </a:p>
        </p:txBody>
      </p:sp>
      <p:grpSp>
        <p:nvGrpSpPr>
          <p:cNvPr id="9" name="Group 8">
            <a:extLst>
              <a:ext uri="{FF2B5EF4-FFF2-40B4-BE49-F238E27FC236}">
                <a16:creationId xmlns:a16="http://schemas.microsoft.com/office/drawing/2014/main" id="{754B02ED-C774-B248-9480-FD7CFF3DC3D6}"/>
              </a:ext>
            </a:extLst>
          </p:cNvPr>
          <p:cNvGrpSpPr/>
          <p:nvPr/>
        </p:nvGrpSpPr>
        <p:grpSpPr>
          <a:xfrm>
            <a:off x="-4812" y="2204864"/>
            <a:ext cx="5544616" cy="2952328"/>
            <a:chOff x="1208584" y="1916832"/>
            <a:chExt cx="6768752" cy="3528392"/>
          </a:xfrm>
        </p:grpSpPr>
        <p:grpSp>
          <p:nvGrpSpPr>
            <p:cNvPr id="10" name="Group 9">
              <a:extLst>
                <a:ext uri="{FF2B5EF4-FFF2-40B4-BE49-F238E27FC236}">
                  <a16:creationId xmlns:a16="http://schemas.microsoft.com/office/drawing/2014/main" id="{3A3175D0-0D3D-3941-803D-556140DAAABF}"/>
                </a:ext>
              </a:extLst>
            </p:cNvPr>
            <p:cNvGrpSpPr/>
            <p:nvPr/>
          </p:nvGrpSpPr>
          <p:grpSpPr>
            <a:xfrm>
              <a:off x="1208584" y="1916832"/>
              <a:ext cx="6768752" cy="3528392"/>
              <a:chOff x="5363305" y="1945555"/>
              <a:chExt cx="4542695" cy="2952328"/>
            </a:xfrm>
          </p:grpSpPr>
          <p:sp>
            <p:nvSpPr>
              <p:cNvPr id="16" name="object 21">
                <a:extLst>
                  <a:ext uri="{FF2B5EF4-FFF2-40B4-BE49-F238E27FC236}">
                    <a16:creationId xmlns:a16="http://schemas.microsoft.com/office/drawing/2014/main" id="{803F4027-8CAD-9B4B-B5F3-8149346551DD}"/>
                  </a:ext>
                </a:extLst>
              </p:cNvPr>
              <p:cNvSpPr/>
              <p:nvPr/>
            </p:nvSpPr>
            <p:spPr>
              <a:xfrm>
                <a:off x="9769792" y="2924944"/>
                <a:ext cx="136208" cy="275167"/>
              </a:xfrm>
              <a:custGeom>
                <a:avLst/>
                <a:gdLst/>
                <a:ahLst/>
                <a:cxnLst/>
                <a:rect l="l" t="t" r="r" b="b"/>
                <a:pathLst>
                  <a:path w="125730" h="206375">
                    <a:moveTo>
                      <a:pt x="3594" y="0"/>
                    </a:moveTo>
                    <a:lnTo>
                      <a:pt x="0" y="206344"/>
                    </a:lnTo>
                    <a:lnTo>
                      <a:pt x="125603" y="105328"/>
                    </a:lnTo>
                    <a:lnTo>
                      <a:pt x="3594" y="0"/>
                    </a:lnTo>
                    <a:close/>
                  </a:path>
                </a:pathLst>
              </a:custGeom>
              <a:solidFill>
                <a:srgbClr val="545454"/>
              </a:solidFill>
            </p:spPr>
            <p:txBody>
              <a:bodyPr wrap="square" lIns="0" tIns="0" rIns="0" bIns="0" rtlCol="0"/>
              <a:lstStyle/>
              <a:p>
                <a:endParaRPr/>
              </a:p>
            </p:txBody>
          </p:sp>
          <p:sp>
            <p:nvSpPr>
              <p:cNvPr id="17" name="object 24">
                <a:extLst>
                  <a:ext uri="{FF2B5EF4-FFF2-40B4-BE49-F238E27FC236}">
                    <a16:creationId xmlns:a16="http://schemas.microsoft.com/office/drawing/2014/main" id="{B00FDF31-E1E8-CD42-8BFF-724C3F4C5FAF}"/>
                  </a:ext>
                </a:extLst>
              </p:cNvPr>
              <p:cNvSpPr/>
              <p:nvPr/>
            </p:nvSpPr>
            <p:spPr>
              <a:xfrm>
                <a:off x="9680964" y="4377074"/>
                <a:ext cx="163724" cy="259927"/>
              </a:xfrm>
              <a:custGeom>
                <a:avLst/>
                <a:gdLst/>
                <a:ahLst/>
                <a:cxnLst/>
                <a:rect l="l" t="t" r="r" b="b"/>
                <a:pathLst>
                  <a:path w="151130" h="194944">
                    <a:moveTo>
                      <a:pt x="68588" y="0"/>
                    </a:moveTo>
                    <a:lnTo>
                      <a:pt x="0" y="194644"/>
                    </a:lnTo>
                    <a:lnTo>
                      <a:pt x="151080" y="138475"/>
                    </a:lnTo>
                    <a:lnTo>
                      <a:pt x="68588" y="0"/>
                    </a:lnTo>
                    <a:close/>
                  </a:path>
                </a:pathLst>
              </a:custGeom>
              <a:solidFill>
                <a:srgbClr val="0433FF"/>
              </a:solidFill>
            </p:spPr>
            <p:txBody>
              <a:bodyPr wrap="square" lIns="0" tIns="0" rIns="0" bIns="0" rtlCol="0"/>
              <a:lstStyle/>
              <a:p>
                <a:endParaRPr/>
              </a:p>
            </p:txBody>
          </p:sp>
          <p:grpSp>
            <p:nvGrpSpPr>
              <p:cNvPr id="18" name="Group 17">
                <a:extLst>
                  <a:ext uri="{FF2B5EF4-FFF2-40B4-BE49-F238E27FC236}">
                    <a16:creationId xmlns:a16="http://schemas.microsoft.com/office/drawing/2014/main" id="{AE61953E-C276-8E45-97B2-35E7914FC5A1}"/>
                  </a:ext>
                </a:extLst>
              </p:cNvPr>
              <p:cNvGrpSpPr/>
              <p:nvPr/>
            </p:nvGrpSpPr>
            <p:grpSpPr>
              <a:xfrm>
                <a:off x="5363305" y="1945555"/>
                <a:ext cx="4536504" cy="2952328"/>
                <a:chOff x="2360712" y="1484784"/>
                <a:chExt cx="5269480" cy="3335366"/>
              </a:xfrm>
            </p:grpSpPr>
            <p:grpSp>
              <p:nvGrpSpPr>
                <p:cNvPr id="21" name="Group 20">
                  <a:extLst>
                    <a:ext uri="{FF2B5EF4-FFF2-40B4-BE49-F238E27FC236}">
                      <a16:creationId xmlns:a16="http://schemas.microsoft.com/office/drawing/2014/main" id="{72F10CAA-7611-6641-A9C6-9DC5994D0FF8}"/>
                    </a:ext>
                  </a:extLst>
                </p:cNvPr>
                <p:cNvGrpSpPr/>
                <p:nvPr/>
              </p:nvGrpSpPr>
              <p:grpSpPr>
                <a:xfrm>
                  <a:off x="2360712" y="1484784"/>
                  <a:ext cx="5269480" cy="3335366"/>
                  <a:chOff x="4279863" y="3139760"/>
                  <a:chExt cx="4864135" cy="3335366"/>
                </a:xfrm>
              </p:grpSpPr>
              <p:sp>
                <p:nvSpPr>
                  <p:cNvPr id="26" name="object 6">
                    <a:extLst>
                      <a:ext uri="{FF2B5EF4-FFF2-40B4-BE49-F238E27FC236}">
                        <a16:creationId xmlns:a16="http://schemas.microsoft.com/office/drawing/2014/main" id="{E92C58B5-6E7F-034F-80D7-172E69524B96}"/>
                      </a:ext>
                    </a:extLst>
                  </p:cNvPr>
                  <p:cNvSpPr/>
                  <p:nvPr/>
                </p:nvSpPr>
                <p:spPr>
                  <a:xfrm>
                    <a:off x="4279863" y="3139760"/>
                    <a:ext cx="4864135" cy="3335366"/>
                  </a:xfrm>
                  <a:prstGeom prst="rect">
                    <a:avLst/>
                  </a:prstGeom>
                  <a:blipFill>
                    <a:blip r:embed="rId2" cstate="print"/>
                    <a:stretch>
                      <a:fillRect/>
                    </a:stretch>
                  </a:blipFill>
                </p:spPr>
                <p:txBody>
                  <a:bodyPr wrap="square" lIns="0" tIns="0" rIns="0" bIns="0" rtlCol="0"/>
                  <a:lstStyle/>
                  <a:p>
                    <a:endParaRPr/>
                  </a:p>
                </p:txBody>
              </p:sp>
              <p:sp>
                <p:nvSpPr>
                  <p:cNvPr id="27" name="object 8">
                    <a:extLst>
                      <a:ext uri="{FF2B5EF4-FFF2-40B4-BE49-F238E27FC236}">
                        <a16:creationId xmlns:a16="http://schemas.microsoft.com/office/drawing/2014/main" id="{AC091920-F539-1042-9D51-3997B69D80F9}"/>
                      </a:ext>
                    </a:extLst>
                  </p:cNvPr>
                  <p:cNvSpPr/>
                  <p:nvPr/>
                </p:nvSpPr>
                <p:spPr>
                  <a:xfrm>
                    <a:off x="7327669" y="4372493"/>
                    <a:ext cx="170410" cy="453043"/>
                  </a:xfrm>
                  <a:prstGeom prst="rect">
                    <a:avLst/>
                  </a:prstGeom>
                  <a:blipFill>
                    <a:blip r:embed="rId3" cstate="print"/>
                    <a:stretch>
                      <a:fillRect/>
                    </a:stretch>
                  </a:blipFill>
                </p:spPr>
                <p:txBody>
                  <a:bodyPr wrap="square" lIns="0" tIns="0" rIns="0" bIns="0" rtlCol="0"/>
                  <a:lstStyle/>
                  <a:p>
                    <a:endParaRPr/>
                  </a:p>
                </p:txBody>
              </p:sp>
              <p:sp>
                <p:nvSpPr>
                  <p:cNvPr id="28" name="object 11">
                    <a:extLst>
                      <a:ext uri="{FF2B5EF4-FFF2-40B4-BE49-F238E27FC236}">
                        <a16:creationId xmlns:a16="http://schemas.microsoft.com/office/drawing/2014/main" id="{DD14C7B2-6031-BA47-8234-093185D5022E}"/>
                      </a:ext>
                    </a:extLst>
                  </p:cNvPr>
                  <p:cNvSpPr/>
                  <p:nvPr/>
                </p:nvSpPr>
                <p:spPr>
                  <a:xfrm>
                    <a:off x="7639396" y="4725784"/>
                    <a:ext cx="174567" cy="723207"/>
                  </a:xfrm>
                  <a:prstGeom prst="rect">
                    <a:avLst/>
                  </a:prstGeom>
                  <a:blipFill>
                    <a:blip r:embed="rId4" cstate="print"/>
                    <a:stretch>
                      <a:fillRect/>
                    </a:stretch>
                  </a:blipFill>
                </p:spPr>
                <p:txBody>
                  <a:bodyPr wrap="square" lIns="0" tIns="0" rIns="0" bIns="0" rtlCol="0"/>
                  <a:lstStyle/>
                  <a:p>
                    <a:endParaRPr/>
                  </a:p>
                </p:txBody>
              </p:sp>
              <p:sp>
                <p:nvSpPr>
                  <p:cNvPr id="29" name="object 14">
                    <a:extLst>
                      <a:ext uri="{FF2B5EF4-FFF2-40B4-BE49-F238E27FC236}">
                        <a16:creationId xmlns:a16="http://schemas.microsoft.com/office/drawing/2014/main" id="{82CB04C4-95C0-3348-A352-1203452A73B7}"/>
                      </a:ext>
                    </a:extLst>
                  </p:cNvPr>
                  <p:cNvSpPr txBox="1"/>
                  <p:nvPr/>
                </p:nvSpPr>
                <p:spPr>
                  <a:xfrm>
                    <a:off x="7489738" y="4480403"/>
                    <a:ext cx="763270" cy="716350"/>
                  </a:xfrm>
                  <a:prstGeom prst="rect">
                    <a:avLst/>
                  </a:prstGeom>
                </p:spPr>
                <p:txBody>
                  <a:bodyPr vert="horz" wrap="square" lIns="0" tIns="0" rIns="0" bIns="0" rtlCol="0">
                    <a:spAutoFit/>
                  </a:bodyPr>
                  <a:lstStyle/>
                  <a:p>
                    <a:pPr marL="12700">
                      <a:lnSpc>
                        <a:spcPct val="100000"/>
                      </a:lnSpc>
                    </a:pPr>
                    <a:r>
                      <a:rPr sz="1200" b="1" spc="-10" dirty="0">
                        <a:solidFill>
                          <a:srgbClr val="FFFF00"/>
                        </a:solidFill>
                        <a:latin typeface="Calibri"/>
                        <a:cs typeface="Calibri"/>
                      </a:rPr>
                      <a:t>ME1/1</a:t>
                    </a:r>
                    <a:endParaRPr sz="1200" dirty="0">
                      <a:latin typeface="Calibri"/>
                      <a:cs typeface="Calibri"/>
                    </a:endParaRPr>
                  </a:p>
                  <a:p>
                    <a:pPr>
                      <a:lnSpc>
                        <a:spcPct val="100000"/>
                      </a:lnSpc>
                    </a:pPr>
                    <a:endParaRPr sz="1200" dirty="0">
                      <a:latin typeface="Times New Roman"/>
                      <a:cs typeface="Times New Roman"/>
                    </a:endParaRPr>
                  </a:p>
                  <a:p>
                    <a:pPr>
                      <a:lnSpc>
                        <a:spcPct val="100000"/>
                      </a:lnSpc>
                      <a:spcBef>
                        <a:spcPts val="6"/>
                      </a:spcBef>
                    </a:pPr>
                    <a:endParaRPr sz="1050" dirty="0">
                      <a:latin typeface="Times New Roman"/>
                      <a:cs typeface="Times New Roman"/>
                    </a:endParaRPr>
                  </a:p>
                  <a:p>
                    <a:pPr marL="322580">
                      <a:lnSpc>
                        <a:spcPct val="100000"/>
                      </a:lnSpc>
                    </a:pPr>
                    <a:r>
                      <a:rPr sz="1200" b="1" spc="-10" dirty="0">
                        <a:solidFill>
                          <a:srgbClr val="FFFF00"/>
                        </a:solidFill>
                        <a:latin typeface="Calibri"/>
                        <a:cs typeface="Calibri"/>
                      </a:rPr>
                      <a:t>ME2/1</a:t>
                    </a:r>
                    <a:endParaRPr sz="1200" dirty="0">
                      <a:latin typeface="Calibri"/>
                      <a:cs typeface="Calibri"/>
                    </a:endParaRPr>
                  </a:p>
                </p:txBody>
              </p:sp>
            </p:grpSp>
            <p:sp>
              <p:nvSpPr>
                <p:cNvPr id="22" name="object 9">
                  <a:extLst>
                    <a:ext uri="{FF2B5EF4-FFF2-40B4-BE49-F238E27FC236}">
                      <a16:creationId xmlns:a16="http://schemas.microsoft.com/office/drawing/2014/main" id="{3EAFC754-2747-7142-B0CA-3DBDF6423EF8}"/>
                    </a:ext>
                  </a:extLst>
                </p:cNvPr>
                <p:cNvSpPr/>
                <p:nvPr/>
              </p:nvSpPr>
              <p:spPr>
                <a:xfrm>
                  <a:off x="5717360" y="2746922"/>
                  <a:ext cx="76359" cy="351155"/>
                </a:xfrm>
                <a:custGeom>
                  <a:avLst/>
                  <a:gdLst/>
                  <a:ahLst/>
                  <a:cxnLst/>
                  <a:rect l="l" t="t" r="r" b="b"/>
                  <a:pathLst>
                    <a:path w="70484" h="351154">
                      <a:moveTo>
                        <a:pt x="0" y="0"/>
                      </a:moveTo>
                      <a:lnTo>
                        <a:pt x="70121" y="0"/>
                      </a:lnTo>
                      <a:lnTo>
                        <a:pt x="70121" y="350593"/>
                      </a:lnTo>
                      <a:lnTo>
                        <a:pt x="0" y="350593"/>
                      </a:lnTo>
                      <a:lnTo>
                        <a:pt x="0" y="0"/>
                      </a:lnTo>
                      <a:close/>
                    </a:path>
                  </a:pathLst>
                </a:custGeom>
                <a:solidFill>
                  <a:srgbClr val="000000"/>
                </a:solidFill>
              </p:spPr>
              <p:txBody>
                <a:bodyPr wrap="square" lIns="0" tIns="0" rIns="0" bIns="0" rtlCol="0"/>
                <a:lstStyle/>
                <a:p>
                  <a:endParaRPr/>
                </a:p>
              </p:txBody>
            </p:sp>
            <p:sp>
              <p:nvSpPr>
                <p:cNvPr id="23" name="object 10">
                  <a:extLst>
                    <a:ext uri="{FF2B5EF4-FFF2-40B4-BE49-F238E27FC236}">
                      <a16:creationId xmlns:a16="http://schemas.microsoft.com/office/drawing/2014/main" id="{CBC3D2FE-D114-0B48-9218-7BE4ABE5EF78}"/>
                    </a:ext>
                  </a:extLst>
                </p:cNvPr>
                <p:cNvSpPr/>
                <p:nvPr/>
              </p:nvSpPr>
              <p:spPr>
                <a:xfrm>
                  <a:off x="5717360" y="2746922"/>
                  <a:ext cx="76359" cy="351155"/>
                </a:xfrm>
                <a:custGeom>
                  <a:avLst/>
                  <a:gdLst/>
                  <a:ahLst/>
                  <a:cxnLst/>
                  <a:rect l="l" t="t" r="r" b="b"/>
                  <a:pathLst>
                    <a:path w="70484" h="351154">
                      <a:moveTo>
                        <a:pt x="0" y="0"/>
                      </a:moveTo>
                      <a:lnTo>
                        <a:pt x="70121" y="0"/>
                      </a:lnTo>
                      <a:lnTo>
                        <a:pt x="70121" y="350593"/>
                      </a:lnTo>
                      <a:lnTo>
                        <a:pt x="0" y="350593"/>
                      </a:lnTo>
                      <a:lnTo>
                        <a:pt x="0" y="0"/>
                      </a:lnTo>
                      <a:close/>
                    </a:path>
                  </a:pathLst>
                </a:custGeom>
                <a:ln w="9524">
                  <a:solidFill>
                    <a:srgbClr val="FFFB00"/>
                  </a:solidFill>
                </a:ln>
              </p:spPr>
              <p:txBody>
                <a:bodyPr wrap="square" lIns="0" tIns="0" rIns="0" bIns="0" rtlCol="0"/>
                <a:lstStyle/>
                <a:p>
                  <a:endParaRPr/>
                </a:p>
              </p:txBody>
            </p:sp>
            <p:sp>
              <p:nvSpPr>
                <p:cNvPr id="24" name="object 12">
                  <a:extLst>
                    <a:ext uri="{FF2B5EF4-FFF2-40B4-BE49-F238E27FC236}">
                      <a16:creationId xmlns:a16="http://schemas.microsoft.com/office/drawing/2014/main" id="{64E06632-0543-794F-8CBD-98D7889F5BB7}"/>
                    </a:ext>
                  </a:extLst>
                </p:cNvPr>
                <p:cNvSpPr/>
                <p:nvPr/>
              </p:nvSpPr>
              <p:spPr>
                <a:xfrm>
                  <a:off x="6056879" y="3097516"/>
                  <a:ext cx="76359" cy="624205"/>
                </a:xfrm>
                <a:custGeom>
                  <a:avLst/>
                  <a:gdLst/>
                  <a:ahLst/>
                  <a:cxnLst/>
                  <a:rect l="l" t="t" r="r" b="b"/>
                  <a:pathLst>
                    <a:path w="70484" h="624204">
                      <a:moveTo>
                        <a:pt x="0" y="0"/>
                      </a:moveTo>
                      <a:lnTo>
                        <a:pt x="70120" y="0"/>
                      </a:lnTo>
                      <a:lnTo>
                        <a:pt x="70120" y="623841"/>
                      </a:lnTo>
                      <a:lnTo>
                        <a:pt x="0" y="623841"/>
                      </a:lnTo>
                      <a:lnTo>
                        <a:pt x="0" y="0"/>
                      </a:lnTo>
                      <a:close/>
                    </a:path>
                  </a:pathLst>
                </a:custGeom>
                <a:solidFill>
                  <a:srgbClr val="000000"/>
                </a:solidFill>
              </p:spPr>
              <p:txBody>
                <a:bodyPr wrap="square" lIns="0" tIns="0" rIns="0" bIns="0" rtlCol="0"/>
                <a:lstStyle/>
                <a:p>
                  <a:endParaRPr/>
                </a:p>
              </p:txBody>
            </p:sp>
            <p:sp>
              <p:nvSpPr>
                <p:cNvPr id="25" name="object 13">
                  <a:extLst>
                    <a:ext uri="{FF2B5EF4-FFF2-40B4-BE49-F238E27FC236}">
                      <a16:creationId xmlns:a16="http://schemas.microsoft.com/office/drawing/2014/main" id="{132B6138-EF73-0147-9B0C-32BAB3D0418E}"/>
                    </a:ext>
                  </a:extLst>
                </p:cNvPr>
                <p:cNvSpPr/>
                <p:nvPr/>
              </p:nvSpPr>
              <p:spPr>
                <a:xfrm>
                  <a:off x="6056879" y="3097516"/>
                  <a:ext cx="76359" cy="624205"/>
                </a:xfrm>
                <a:custGeom>
                  <a:avLst/>
                  <a:gdLst/>
                  <a:ahLst/>
                  <a:cxnLst/>
                  <a:rect l="l" t="t" r="r" b="b"/>
                  <a:pathLst>
                    <a:path w="70484" h="624204">
                      <a:moveTo>
                        <a:pt x="0" y="0"/>
                      </a:moveTo>
                      <a:lnTo>
                        <a:pt x="70121" y="0"/>
                      </a:lnTo>
                      <a:lnTo>
                        <a:pt x="70121" y="623841"/>
                      </a:lnTo>
                      <a:lnTo>
                        <a:pt x="0" y="623841"/>
                      </a:lnTo>
                      <a:lnTo>
                        <a:pt x="0" y="0"/>
                      </a:lnTo>
                      <a:close/>
                    </a:path>
                  </a:pathLst>
                </a:custGeom>
                <a:ln w="9524">
                  <a:solidFill>
                    <a:srgbClr val="FFFB00"/>
                  </a:solidFill>
                </a:ln>
              </p:spPr>
              <p:txBody>
                <a:bodyPr wrap="square" lIns="0" tIns="0" rIns="0" bIns="0" rtlCol="0"/>
                <a:lstStyle/>
                <a:p>
                  <a:endParaRPr/>
                </a:p>
              </p:txBody>
            </p:sp>
          </p:grpSp>
          <p:sp>
            <p:nvSpPr>
              <p:cNvPr id="19" name="object 10">
                <a:extLst>
                  <a:ext uri="{FF2B5EF4-FFF2-40B4-BE49-F238E27FC236}">
                    <a16:creationId xmlns:a16="http://schemas.microsoft.com/office/drawing/2014/main" id="{79C94CE9-83DD-B946-8393-EA23DC3C7FA0}"/>
                  </a:ext>
                </a:extLst>
              </p:cNvPr>
              <p:cNvSpPr/>
              <p:nvPr/>
            </p:nvSpPr>
            <p:spPr>
              <a:xfrm>
                <a:off x="7739569" y="3290911"/>
                <a:ext cx="65738" cy="310828"/>
              </a:xfrm>
              <a:custGeom>
                <a:avLst/>
                <a:gdLst/>
                <a:ahLst/>
                <a:cxnLst/>
                <a:rect l="l" t="t" r="r" b="b"/>
                <a:pathLst>
                  <a:path w="70484" h="351154">
                    <a:moveTo>
                      <a:pt x="0" y="0"/>
                    </a:moveTo>
                    <a:lnTo>
                      <a:pt x="70121" y="0"/>
                    </a:lnTo>
                    <a:lnTo>
                      <a:pt x="70121" y="350593"/>
                    </a:lnTo>
                    <a:lnTo>
                      <a:pt x="0" y="350593"/>
                    </a:lnTo>
                    <a:lnTo>
                      <a:pt x="0" y="0"/>
                    </a:lnTo>
                    <a:close/>
                  </a:path>
                </a:pathLst>
              </a:custGeom>
              <a:ln w="9524">
                <a:solidFill>
                  <a:srgbClr val="FFFB00"/>
                </a:solidFill>
              </a:ln>
            </p:spPr>
            <p:txBody>
              <a:bodyPr wrap="square" lIns="0" tIns="0" rIns="0" bIns="0" rtlCol="0"/>
              <a:lstStyle/>
              <a:p>
                <a:endParaRPr/>
              </a:p>
            </p:txBody>
          </p:sp>
          <p:sp>
            <p:nvSpPr>
              <p:cNvPr id="20" name="object 14">
                <a:extLst>
                  <a:ext uri="{FF2B5EF4-FFF2-40B4-BE49-F238E27FC236}">
                    <a16:creationId xmlns:a16="http://schemas.microsoft.com/office/drawing/2014/main" id="{AB15890A-D4A5-774A-8440-75E86F6DB4FC}"/>
                  </a:ext>
                </a:extLst>
              </p:cNvPr>
              <p:cNvSpPr txBox="1"/>
              <p:nvPr/>
            </p:nvSpPr>
            <p:spPr>
              <a:xfrm>
                <a:off x="7747790" y="3275187"/>
                <a:ext cx="711859" cy="901016"/>
              </a:xfrm>
              <a:prstGeom prst="rect">
                <a:avLst/>
              </a:prstGeom>
            </p:spPr>
            <p:txBody>
              <a:bodyPr vert="horz" wrap="square" lIns="0" tIns="0" rIns="0" bIns="0" rtlCol="0">
                <a:spAutoFit/>
              </a:bodyPr>
              <a:lstStyle/>
              <a:p>
                <a:pPr marL="12700">
                  <a:lnSpc>
                    <a:spcPct val="100000"/>
                  </a:lnSpc>
                </a:pPr>
                <a:r>
                  <a:rPr lang="en-US" sz="1200" b="1" spc="-10" dirty="0">
                    <a:solidFill>
                      <a:srgbClr val="FFFF00"/>
                    </a:solidFill>
                    <a:latin typeface="Calibri"/>
                    <a:cs typeface="Calibri"/>
                  </a:rPr>
                  <a:t>GE1/1</a:t>
                </a:r>
                <a:endParaRPr sz="1200" dirty="0">
                  <a:latin typeface="Calibri"/>
                  <a:cs typeface="Calibri"/>
                </a:endParaRPr>
              </a:p>
              <a:p>
                <a:pPr>
                  <a:lnSpc>
                    <a:spcPct val="100000"/>
                  </a:lnSpc>
                </a:pPr>
                <a:endParaRPr sz="1200" dirty="0">
                  <a:latin typeface="Times New Roman"/>
                  <a:cs typeface="Times New Roman"/>
                </a:endParaRPr>
              </a:p>
              <a:p>
                <a:pPr>
                  <a:lnSpc>
                    <a:spcPct val="100000"/>
                  </a:lnSpc>
                  <a:spcBef>
                    <a:spcPts val="6"/>
                  </a:spcBef>
                </a:pPr>
                <a:endParaRPr sz="1050" dirty="0">
                  <a:latin typeface="Times New Roman"/>
                  <a:cs typeface="Times New Roman"/>
                </a:endParaRPr>
              </a:p>
              <a:p>
                <a:pPr marL="322580">
                  <a:lnSpc>
                    <a:spcPct val="100000"/>
                  </a:lnSpc>
                </a:pPr>
                <a:r>
                  <a:rPr sz="1200" b="1" spc="-10" dirty="0">
                    <a:solidFill>
                      <a:srgbClr val="FFFF00"/>
                    </a:solidFill>
                    <a:latin typeface="Calibri"/>
                    <a:cs typeface="Calibri"/>
                  </a:rPr>
                  <a:t>ME2/1</a:t>
                </a:r>
                <a:endParaRPr sz="1200" dirty="0">
                  <a:latin typeface="Calibri"/>
                  <a:cs typeface="Calibri"/>
                </a:endParaRPr>
              </a:p>
            </p:txBody>
          </p:sp>
        </p:grpSp>
        <p:sp>
          <p:nvSpPr>
            <p:cNvPr id="11" name="object 10">
              <a:extLst>
                <a:ext uri="{FF2B5EF4-FFF2-40B4-BE49-F238E27FC236}">
                  <a16:creationId xmlns:a16="http://schemas.microsoft.com/office/drawing/2014/main" id="{AD5E28E4-9E04-FF4E-A1E6-AF7A1F6514EA}"/>
                </a:ext>
              </a:extLst>
            </p:cNvPr>
            <p:cNvSpPr/>
            <p:nvPr/>
          </p:nvSpPr>
          <p:spPr>
            <a:xfrm>
              <a:off x="2216696" y="3212976"/>
              <a:ext cx="97951" cy="371477"/>
            </a:xfrm>
            <a:custGeom>
              <a:avLst/>
              <a:gdLst/>
              <a:ahLst/>
              <a:cxnLst/>
              <a:rect l="l" t="t" r="r" b="b"/>
              <a:pathLst>
                <a:path w="70484" h="351154">
                  <a:moveTo>
                    <a:pt x="0" y="0"/>
                  </a:moveTo>
                  <a:lnTo>
                    <a:pt x="70121" y="0"/>
                  </a:lnTo>
                  <a:lnTo>
                    <a:pt x="70121" y="350593"/>
                  </a:lnTo>
                  <a:lnTo>
                    <a:pt x="0" y="350593"/>
                  </a:lnTo>
                  <a:lnTo>
                    <a:pt x="0" y="0"/>
                  </a:lnTo>
                  <a:close/>
                </a:path>
              </a:pathLst>
            </a:custGeom>
            <a:ln w="9524">
              <a:solidFill>
                <a:srgbClr val="FFFB00"/>
              </a:solidFill>
            </a:ln>
          </p:spPr>
          <p:txBody>
            <a:bodyPr wrap="square" lIns="0" tIns="0" rIns="0" bIns="0" rtlCol="0"/>
            <a:lstStyle/>
            <a:p>
              <a:endParaRPr/>
            </a:p>
          </p:txBody>
        </p:sp>
        <p:sp>
          <p:nvSpPr>
            <p:cNvPr id="12" name="object 9">
              <a:extLst>
                <a:ext uri="{FF2B5EF4-FFF2-40B4-BE49-F238E27FC236}">
                  <a16:creationId xmlns:a16="http://schemas.microsoft.com/office/drawing/2014/main" id="{456D52D1-E272-5248-8A06-34E175A4464B}"/>
                </a:ext>
              </a:extLst>
            </p:cNvPr>
            <p:cNvSpPr/>
            <p:nvPr/>
          </p:nvSpPr>
          <p:spPr>
            <a:xfrm>
              <a:off x="2216696" y="3212976"/>
              <a:ext cx="97951" cy="371477"/>
            </a:xfrm>
            <a:custGeom>
              <a:avLst/>
              <a:gdLst/>
              <a:ahLst/>
              <a:cxnLst/>
              <a:rect l="l" t="t" r="r" b="b"/>
              <a:pathLst>
                <a:path w="70484" h="351154">
                  <a:moveTo>
                    <a:pt x="0" y="0"/>
                  </a:moveTo>
                  <a:lnTo>
                    <a:pt x="70121" y="0"/>
                  </a:lnTo>
                  <a:lnTo>
                    <a:pt x="70121" y="350593"/>
                  </a:lnTo>
                  <a:lnTo>
                    <a:pt x="0" y="350593"/>
                  </a:lnTo>
                  <a:lnTo>
                    <a:pt x="0" y="0"/>
                  </a:lnTo>
                  <a:close/>
                </a:path>
              </a:pathLst>
            </a:custGeom>
            <a:solidFill>
              <a:srgbClr val="000000"/>
            </a:solidFill>
          </p:spPr>
          <p:txBody>
            <a:bodyPr wrap="square" lIns="0" tIns="0" rIns="0" bIns="0" rtlCol="0"/>
            <a:lstStyle/>
            <a:p>
              <a:endParaRPr/>
            </a:p>
          </p:txBody>
        </p:sp>
        <p:sp>
          <p:nvSpPr>
            <p:cNvPr id="13" name="object 14">
              <a:extLst>
                <a:ext uri="{FF2B5EF4-FFF2-40B4-BE49-F238E27FC236}">
                  <a16:creationId xmlns:a16="http://schemas.microsoft.com/office/drawing/2014/main" id="{57C3F3F2-9EB1-7541-AEB1-A0010B4DD6A1}"/>
                </a:ext>
              </a:extLst>
            </p:cNvPr>
            <p:cNvSpPr txBox="1"/>
            <p:nvPr/>
          </p:nvSpPr>
          <p:spPr>
            <a:xfrm>
              <a:off x="2380141" y="3247257"/>
              <a:ext cx="1060691" cy="531684"/>
            </a:xfrm>
            <a:prstGeom prst="rect">
              <a:avLst/>
            </a:prstGeom>
          </p:spPr>
          <p:txBody>
            <a:bodyPr vert="horz" wrap="square" lIns="0" tIns="0" rIns="0" bIns="0" rtlCol="0">
              <a:spAutoFit/>
            </a:bodyPr>
            <a:lstStyle/>
            <a:p>
              <a:pPr marL="12700">
                <a:lnSpc>
                  <a:spcPct val="100000"/>
                </a:lnSpc>
              </a:pPr>
              <a:r>
                <a:rPr lang="en-US" sz="1200" b="1" spc="-10" dirty="0">
                  <a:solidFill>
                    <a:srgbClr val="FFFF00"/>
                  </a:solidFill>
                  <a:latin typeface="Calibri"/>
                  <a:cs typeface="Calibri"/>
                </a:rPr>
                <a:t>RPC</a:t>
              </a:r>
              <a:endParaRPr sz="1200" dirty="0">
                <a:latin typeface="Calibri"/>
                <a:cs typeface="Calibri"/>
              </a:endParaRPr>
            </a:p>
            <a:p>
              <a:pPr>
                <a:lnSpc>
                  <a:spcPct val="100000"/>
                </a:lnSpc>
              </a:pPr>
              <a:endParaRPr sz="1200" dirty="0">
                <a:latin typeface="Times New Roman"/>
                <a:cs typeface="Times New Roman"/>
              </a:endParaRPr>
            </a:p>
            <a:p>
              <a:pPr>
                <a:lnSpc>
                  <a:spcPct val="100000"/>
                </a:lnSpc>
                <a:spcBef>
                  <a:spcPts val="6"/>
                </a:spcBef>
              </a:pPr>
              <a:endParaRPr sz="1050" dirty="0">
                <a:latin typeface="Times New Roman"/>
                <a:cs typeface="Times New Roman"/>
              </a:endParaRPr>
            </a:p>
          </p:txBody>
        </p:sp>
        <p:sp>
          <p:nvSpPr>
            <p:cNvPr id="14" name="object 9">
              <a:extLst>
                <a:ext uri="{FF2B5EF4-FFF2-40B4-BE49-F238E27FC236}">
                  <a16:creationId xmlns:a16="http://schemas.microsoft.com/office/drawing/2014/main" id="{3DFD0D9A-6402-1D4F-A688-02A3C7B0E83C}"/>
                </a:ext>
              </a:extLst>
            </p:cNvPr>
            <p:cNvSpPr/>
            <p:nvPr/>
          </p:nvSpPr>
          <p:spPr>
            <a:xfrm>
              <a:off x="7064144" y="2113537"/>
              <a:ext cx="144015" cy="1008112"/>
            </a:xfrm>
            <a:custGeom>
              <a:avLst/>
              <a:gdLst/>
              <a:ahLst/>
              <a:cxnLst/>
              <a:rect l="l" t="t" r="r" b="b"/>
              <a:pathLst>
                <a:path w="70484" h="351154">
                  <a:moveTo>
                    <a:pt x="0" y="0"/>
                  </a:moveTo>
                  <a:lnTo>
                    <a:pt x="70121" y="0"/>
                  </a:lnTo>
                  <a:lnTo>
                    <a:pt x="70121" y="350593"/>
                  </a:lnTo>
                  <a:lnTo>
                    <a:pt x="0" y="350593"/>
                  </a:lnTo>
                  <a:lnTo>
                    <a:pt x="0" y="0"/>
                  </a:lnTo>
                  <a:close/>
                </a:path>
              </a:pathLst>
            </a:custGeom>
            <a:solidFill>
              <a:srgbClr val="000000"/>
            </a:solidFill>
            <a:ln>
              <a:solidFill>
                <a:srgbClr val="FFFF00"/>
              </a:solidFill>
            </a:ln>
          </p:spPr>
          <p:txBody>
            <a:bodyPr wrap="square" lIns="0" tIns="0" rIns="0" bIns="0" rtlCol="0"/>
            <a:lstStyle/>
            <a:p>
              <a:endParaRPr/>
            </a:p>
          </p:txBody>
        </p:sp>
        <p:sp>
          <p:nvSpPr>
            <p:cNvPr id="15" name="object 14">
              <a:extLst>
                <a:ext uri="{FF2B5EF4-FFF2-40B4-BE49-F238E27FC236}">
                  <a16:creationId xmlns:a16="http://schemas.microsoft.com/office/drawing/2014/main" id="{185B36E6-CD7A-6642-9BFA-C0D172056021}"/>
                </a:ext>
              </a:extLst>
            </p:cNvPr>
            <p:cNvSpPr txBox="1"/>
            <p:nvPr/>
          </p:nvSpPr>
          <p:spPr>
            <a:xfrm>
              <a:off x="6753200" y="2520507"/>
              <a:ext cx="1060691" cy="531684"/>
            </a:xfrm>
            <a:prstGeom prst="rect">
              <a:avLst/>
            </a:prstGeom>
          </p:spPr>
          <p:txBody>
            <a:bodyPr vert="horz" wrap="square" lIns="0" tIns="0" rIns="0" bIns="0" rtlCol="0">
              <a:spAutoFit/>
            </a:bodyPr>
            <a:lstStyle/>
            <a:p>
              <a:pPr marL="12700">
                <a:lnSpc>
                  <a:spcPct val="100000"/>
                </a:lnSpc>
              </a:pPr>
              <a:r>
                <a:rPr lang="en-US" sz="1200" b="1" spc="-10" dirty="0">
                  <a:solidFill>
                    <a:srgbClr val="FFFF00"/>
                  </a:solidFill>
                  <a:latin typeface="Calibri"/>
                  <a:cs typeface="Calibri"/>
                </a:rPr>
                <a:t>DT</a:t>
              </a:r>
              <a:endParaRPr sz="1200" dirty="0">
                <a:latin typeface="Calibri"/>
                <a:cs typeface="Calibri"/>
              </a:endParaRPr>
            </a:p>
            <a:p>
              <a:pPr>
                <a:lnSpc>
                  <a:spcPct val="100000"/>
                </a:lnSpc>
              </a:pPr>
              <a:endParaRPr sz="1200" dirty="0">
                <a:latin typeface="Times New Roman"/>
                <a:cs typeface="Times New Roman"/>
              </a:endParaRPr>
            </a:p>
            <a:p>
              <a:pPr>
                <a:lnSpc>
                  <a:spcPct val="100000"/>
                </a:lnSpc>
                <a:spcBef>
                  <a:spcPts val="6"/>
                </a:spcBef>
              </a:pPr>
              <a:endParaRPr sz="1050" dirty="0">
                <a:latin typeface="Times New Roman"/>
                <a:cs typeface="Times New Roman"/>
              </a:endParaRPr>
            </a:p>
          </p:txBody>
        </p:sp>
      </p:grpSp>
      <p:sp>
        <p:nvSpPr>
          <p:cNvPr id="30" name="Rectangle 29">
            <a:extLst>
              <a:ext uri="{FF2B5EF4-FFF2-40B4-BE49-F238E27FC236}">
                <a16:creationId xmlns:a16="http://schemas.microsoft.com/office/drawing/2014/main" id="{4044D476-5381-C246-9293-6F71FA87BBBD}"/>
              </a:ext>
            </a:extLst>
          </p:cNvPr>
          <p:cNvSpPr/>
          <p:nvPr/>
        </p:nvSpPr>
        <p:spPr>
          <a:xfrm>
            <a:off x="6249144" y="1518895"/>
            <a:ext cx="3656856" cy="1923604"/>
          </a:xfrm>
          <a:prstGeom prst="rect">
            <a:avLst/>
          </a:prstGeom>
        </p:spPr>
        <p:txBody>
          <a:bodyPr wrap="square">
            <a:spAutoFit/>
          </a:bodyPr>
          <a:lstStyle/>
          <a:p>
            <a:r>
              <a:rPr lang="en-US" sz="1700" b="1" u="sng" dirty="0">
                <a:latin typeface="Calibri"/>
                <a:cs typeface="Calibri"/>
              </a:rPr>
              <a:t>CSC </a:t>
            </a:r>
          </a:p>
          <a:p>
            <a:pPr marL="285750" indent="-285750">
              <a:buFont typeface="Arial"/>
              <a:buChar char="•"/>
            </a:pPr>
            <a:r>
              <a:rPr lang="en-US" sz="1700" dirty="0">
                <a:latin typeface="Calibri"/>
                <a:cs typeface="Calibri"/>
              </a:rPr>
              <a:t>Irradiate one ME1/1 (higher rate) and one ME2/1. </a:t>
            </a:r>
          </a:p>
          <a:p>
            <a:pPr marL="285750" indent="-285750">
              <a:buFont typeface="Arial"/>
              <a:buChar char="•"/>
            </a:pPr>
            <a:r>
              <a:rPr lang="en-US" sz="1700" dirty="0">
                <a:latin typeface="Calibri"/>
                <a:cs typeface="Calibri"/>
              </a:rPr>
              <a:t>Monitoring of gas gain and current. Measure trigger rates at HL-LHC condition. </a:t>
            </a:r>
          </a:p>
          <a:p>
            <a:pPr marL="285750" indent="-285750">
              <a:buFont typeface="Arial"/>
              <a:buChar char="•"/>
            </a:pPr>
            <a:r>
              <a:rPr lang="en-US" sz="1700" dirty="0">
                <a:latin typeface="Calibri"/>
                <a:cs typeface="Calibri"/>
              </a:rPr>
              <a:t>Monitor </a:t>
            </a:r>
            <a:r>
              <a:rPr lang="en-US" sz="1700" dirty="0" err="1">
                <a:latin typeface="Calibri"/>
                <a:cs typeface="Calibri"/>
              </a:rPr>
              <a:t>Malter</a:t>
            </a:r>
            <a:r>
              <a:rPr lang="en-US" sz="1700" dirty="0">
                <a:latin typeface="Calibri"/>
                <a:cs typeface="Calibri"/>
              </a:rPr>
              <a:t> effect.</a:t>
            </a:r>
          </a:p>
        </p:txBody>
      </p:sp>
      <p:sp>
        <p:nvSpPr>
          <p:cNvPr id="31" name="Rectangle 30">
            <a:extLst>
              <a:ext uri="{FF2B5EF4-FFF2-40B4-BE49-F238E27FC236}">
                <a16:creationId xmlns:a16="http://schemas.microsoft.com/office/drawing/2014/main" id="{5FEBDB0B-F8FB-3640-A5C6-32E1584F5792}"/>
              </a:ext>
            </a:extLst>
          </p:cNvPr>
          <p:cNvSpPr/>
          <p:nvPr/>
        </p:nvSpPr>
        <p:spPr>
          <a:xfrm>
            <a:off x="128464" y="5361871"/>
            <a:ext cx="6120680" cy="923330"/>
          </a:xfrm>
          <a:prstGeom prst="rect">
            <a:avLst/>
          </a:prstGeom>
        </p:spPr>
        <p:txBody>
          <a:bodyPr wrap="square">
            <a:spAutoFit/>
          </a:bodyPr>
          <a:lstStyle/>
          <a:p>
            <a:r>
              <a:rPr lang="en-US" sz="1800" b="1" u="sng" dirty="0">
                <a:latin typeface="Calibri"/>
                <a:cs typeface="Calibri"/>
              </a:rPr>
              <a:t>RPC</a:t>
            </a:r>
            <a:endParaRPr lang="en-US" sz="1800" u="sng" dirty="0">
              <a:latin typeface="Calibri"/>
              <a:cs typeface="Calibri"/>
            </a:endParaRPr>
          </a:p>
          <a:p>
            <a:pPr marL="285750" indent="-285750">
              <a:buFont typeface="Arial"/>
              <a:buChar char="•"/>
            </a:pPr>
            <a:r>
              <a:rPr lang="en-US" sz="1800" dirty="0">
                <a:latin typeface="Calibri"/>
                <a:cs typeface="Calibri"/>
              </a:rPr>
              <a:t>RE2 and  RE4 chambers and six spare gaps under test:</a:t>
            </a:r>
          </a:p>
          <a:p>
            <a:r>
              <a:rPr lang="en-US" sz="1800" dirty="0">
                <a:latin typeface="Calibri"/>
                <a:cs typeface="Calibri"/>
              </a:rPr>
              <a:t>detector performance and dark current/noise will be monitored</a:t>
            </a:r>
          </a:p>
        </p:txBody>
      </p:sp>
      <p:sp>
        <p:nvSpPr>
          <p:cNvPr id="32" name="Rectangle 31">
            <a:extLst>
              <a:ext uri="{FF2B5EF4-FFF2-40B4-BE49-F238E27FC236}">
                <a16:creationId xmlns:a16="http://schemas.microsoft.com/office/drawing/2014/main" id="{FB33DD37-0CDA-3244-8022-A7AC62129DAA}"/>
              </a:ext>
            </a:extLst>
          </p:cNvPr>
          <p:cNvSpPr/>
          <p:nvPr/>
        </p:nvSpPr>
        <p:spPr>
          <a:xfrm>
            <a:off x="6321152" y="3732958"/>
            <a:ext cx="3656856" cy="1568250"/>
          </a:xfrm>
          <a:prstGeom prst="rect">
            <a:avLst/>
          </a:prstGeom>
        </p:spPr>
        <p:txBody>
          <a:bodyPr wrap="square">
            <a:spAutoFit/>
          </a:bodyPr>
          <a:lstStyle/>
          <a:p>
            <a:pPr marL="12064" marR="4825">
              <a:lnSpc>
                <a:spcPts val="2869"/>
              </a:lnSpc>
              <a:tabLst>
                <a:tab pos="229211" algn="l"/>
              </a:tabLst>
            </a:pPr>
            <a:r>
              <a:rPr lang="en-US" sz="1700" b="1" u="sng" dirty="0">
                <a:latin typeface="Calibri"/>
                <a:cs typeface="Calibri"/>
              </a:rPr>
              <a:t>DT </a:t>
            </a:r>
          </a:p>
          <a:p>
            <a:pPr marL="354964" marR="4825" indent="-342900">
              <a:buFont typeface="Arial"/>
              <a:buChar char="•"/>
              <a:tabLst>
                <a:tab pos="229211" algn="l"/>
              </a:tabLst>
            </a:pPr>
            <a:r>
              <a:rPr lang="en-US" sz="1700" spc="5" dirty="0">
                <a:latin typeface="Calibri"/>
                <a:cs typeface="Calibri"/>
              </a:rPr>
              <a:t>Study radiation effect on the material: small Drift</a:t>
            </a:r>
            <a:r>
              <a:rPr lang="en-US" sz="1700" spc="-19" dirty="0">
                <a:latin typeface="Calibri"/>
                <a:cs typeface="Calibri"/>
              </a:rPr>
              <a:t>-</a:t>
            </a:r>
            <a:r>
              <a:rPr lang="en-US" sz="1700" spc="-5" dirty="0">
                <a:latin typeface="Calibri"/>
                <a:cs typeface="Calibri"/>
              </a:rPr>
              <a:t>t</a:t>
            </a:r>
            <a:r>
              <a:rPr lang="en-US" sz="1700" spc="-14" dirty="0">
                <a:latin typeface="Calibri"/>
                <a:cs typeface="Calibri"/>
              </a:rPr>
              <a:t>ub</a:t>
            </a:r>
            <a:r>
              <a:rPr lang="en-US" sz="1700" spc="-24" dirty="0">
                <a:latin typeface="Calibri"/>
                <a:cs typeface="Calibri"/>
              </a:rPr>
              <a:t>e</a:t>
            </a:r>
            <a:r>
              <a:rPr lang="en-US" sz="1700" spc="-14" dirty="0">
                <a:latin typeface="Calibri"/>
                <a:cs typeface="Calibri"/>
              </a:rPr>
              <a:t>s</a:t>
            </a:r>
            <a:r>
              <a:rPr lang="en-US" sz="1700" spc="14" dirty="0">
                <a:latin typeface="Calibri"/>
                <a:cs typeface="Calibri"/>
              </a:rPr>
              <a:t> </a:t>
            </a:r>
            <a:r>
              <a:rPr lang="en-US" sz="1700" spc="-14" dirty="0">
                <a:latin typeface="Calibri"/>
                <a:cs typeface="Calibri"/>
              </a:rPr>
              <a:t>a</a:t>
            </a:r>
            <a:r>
              <a:rPr lang="en-US" sz="1700" spc="-47" dirty="0">
                <a:latin typeface="Calibri"/>
                <a:cs typeface="Calibri"/>
              </a:rPr>
              <a:t>r</a:t>
            </a:r>
            <a:r>
              <a:rPr lang="en-US" sz="1700" spc="-14" dirty="0">
                <a:latin typeface="Calibri"/>
                <a:cs typeface="Calibri"/>
              </a:rPr>
              <a:t>e</a:t>
            </a:r>
            <a:r>
              <a:rPr lang="en-US" sz="1700" spc="-5" dirty="0">
                <a:latin typeface="Calibri"/>
                <a:cs typeface="Calibri"/>
              </a:rPr>
              <a:t> </a:t>
            </a:r>
            <a:r>
              <a:rPr lang="en-US" sz="1700" spc="-9" dirty="0">
                <a:latin typeface="Calibri"/>
                <a:cs typeface="Calibri"/>
              </a:rPr>
              <a:t>i</a:t>
            </a:r>
            <a:r>
              <a:rPr lang="en-US" sz="1700" spc="-24" dirty="0">
                <a:latin typeface="Calibri"/>
                <a:cs typeface="Calibri"/>
              </a:rPr>
              <a:t>n</a:t>
            </a:r>
            <a:r>
              <a:rPr lang="en-US" sz="1700" spc="-52" dirty="0">
                <a:latin typeface="Calibri"/>
                <a:cs typeface="Calibri"/>
              </a:rPr>
              <a:t>s</a:t>
            </a:r>
            <a:r>
              <a:rPr lang="en-US" sz="1700" spc="-43" dirty="0">
                <a:latin typeface="Calibri"/>
                <a:cs typeface="Calibri"/>
              </a:rPr>
              <a:t>t</a:t>
            </a:r>
            <a:r>
              <a:rPr lang="en-US" sz="1700" spc="-9" dirty="0">
                <a:latin typeface="Calibri"/>
                <a:cs typeface="Calibri"/>
              </a:rPr>
              <a:t>al</a:t>
            </a:r>
            <a:r>
              <a:rPr lang="en-US" sz="1700" spc="-24" dirty="0">
                <a:latin typeface="Calibri"/>
                <a:cs typeface="Calibri"/>
              </a:rPr>
              <a:t>l</a:t>
            </a:r>
            <a:r>
              <a:rPr lang="en-US" sz="1700" spc="-19" dirty="0">
                <a:latin typeface="Calibri"/>
                <a:cs typeface="Calibri"/>
              </a:rPr>
              <a:t>e</a:t>
            </a:r>
            <a:r>
              <a:rPr lang="en-US" sz="1700" spc="-14" dirty="0">
                <a:latin typeface="Calibri"/>
                <a:cs typeface="Calibri"/>
              </a:rPr>
              <a:t>d</a:t>
            </a:r>
            <a:r>
              <a:rPr lang="en-US" sz="1700" dirty="0">
                <a:latin typeface="Calibri"/>
                <a:cs typeface="Calibri"/>
              </a:rPr>
              <a:t> </a:t>
            </a:r>
            <a:r>
              <a:rPr lang="en-US" sz="1700" spc="-38" dirty="0">
                <a:latin typeface="Calibri"/>
                <a:cs typeface="Calibri"/>
              </a:rPr>
              <a:t>a</a:t>
            </a:r>
            <a:r>
              <a:rPr lang="en-US" sz="1700" spc="-9" dirty="0">
                <a:latin typeface="Calibri"/>
                <a:cs typeface="Calibri"/>
              </a:rPr>
              <a:t>t</a:t>
            </a:r>
            <a:r>
              <a:rPr lang="en-US" sz="1700" dirty="0">
                <a:latin typeface="Calibri"/>
                <a:cs typeface="Calibri"/>
              </a:rPr>
              <a:t> </a:t>
            </a:r>
            <a:r>
              <a:rPr lang="en-US" sz="1700" spc="-19" dirty="0">
                <a:latin typeface="Calibri"/>
                <a:cs typeface="Calibri"/>
              </a:rPr>
              <a:t>Gif</a:t>
            </a:r>
            <a:r>
              <a:rPr lang="en-US" sz="1700" spc="-9" dirty="0">
                <a:latin typeface="Calibri"/>
                <a:cs typeface="Calibri"/>
              </a:rPr>
              <a:t>+</a:t>
            </a:r>
            <a:r>
              <a:rPr lang="en-US" sz="1700" spc="-14" dirty="0">
                <a:latin typeface="Calibri"/>
                <a:cs typeface="Calibri"/>
              </a:rPr>
              <a:t>+ </a:t>
            </a:r>
            <a:endParaRPr lang="en-US" sz="1700" b="1" u="sng" dirty="0">
              <a:latin typeface="Calibri"/>
              <a:cs typeface="Calibri"/>
            </a:endParaRPr>
          </a:p>
          <a:p>
            <a:pPr marL="241300" marR="390525" indent="-228600">
              <a:buFont typeface="Arial"/>
              <a:buChar char="•"/>
              <a:tabLst>
                <a:tab pos="241300" algn="l"/>
                <a:tab pos="3517900" algn="l"/>
              </a:tabLst>
            </a:pPr>
            <a:r>
              <a:rPr lang="en-US" sz="1700" spc="-100" dirty="0">
                <a:latin typeface="Calibri"/>
                <a:cs typeface="Calibri"/>
              </a:rPr>
              <a:t>O</a:t>
            </a:r>
            <a:r>
              <a:rPr lang="en-US" sz="1700" spc="-5" dirty="0">
                <a:latin typeface="Calibri"/>
                <a:cs typeface="Calibri"/>
              </a:rPr>
              <a:t>pe</a:t>
            </a:r>
            <a:r>
              <a:rPr lang="en-US" sz="1700" spc="-50" dirty="0">
                <a:latin typeface="Calibri"/>
                <a:cs typeface="Calibri"/>
              </a:rPr>
              <a:t>r</a:t>
            </a:r>
            <a:r>
              <a:rPr lang="en-US" sz="1700" spc="-30" dirty="0">
                <a:latin typeface="Calibri"/>
                <a:cs typeface="Calibri"/>
              </a:rPr>
              <a:t>at</a:t>
            </a:r>
            <a:r>
              <a:rPr lang="en-US" sz="1700" spc="-5" dirty="0">
                <a:latin typeface="Calibri"/>
                <a:cs typeface="Calibri"/>
              </a:rPr>
              <a:t>e</a:t>
            </a:r>
            <a:r>
              <a:rPr lang="en-US" sz="1700" dirty="0">
                <a:latin typeface="Calibri"/>
                <a:cs typeface="Calibri"/>
              </a:rPr>
              <a:t>d</a:t>
            </a:r>
            <a:r>
              <a:rPr lang="en-US" sz="1700" spc="-25" dirty="0">
                <a:latin typeface="Calibri"/>
                <a:cs typeface="Calibri"/>
              </a:rPr>
              <a:t> </a:t>
            </a:r>
            <a:r>
              <a:rPr lang="en-US" sz="1700" spc="-5" dirty="0">
                <a:latin typeface="Calibri"/>
                <a:cs typeface="Calibri"/>
              </a:rPr>
              <a:t>on</a:t>
            </a:r>
            <a:r>
              <a:rPr lang="en-US" sz="1700" dirty="0">
                <a:latin typeface="Calibri"/>
                <a:cs typeface="Calibri"/>
              </a:rPr>
              <a:t>e</a:t>
            </a:r>
            <a:r>
              <a:rPr lang="en-US" sz="1700" spc="5" dirty="0">
                <a:latin typeface="Calibri"/>
                <a:cs typeface="Calibri"/>
              </a:rPr>
              <a:t> </a:t>
            </a:r>
            <a:r>
              <a:rPr lang="en-US" sz="1700" dirty="0">
                <a:latin typeface="Calibri"/>
                <a:cs typeface="Calibri"/>
              </a:rPr>
              <a:t>spa</a:t>
            </a:r>
            <a:r>
              <a:rPr lang="en-US" sz="1700" spc="-40" dirty="0">
                <a:latin typeface="Calibri"/>
                <a:cs typeface="Calibri"/>
              </a:rPr>
              <a:t>r</a:t>
            </a:r>
            <a:r>
              <a:rPr lang="en-US" sz="1700" dirty="0">
                <a:latin typeface="Calibri"/>
                <a:cs typeface="Calibri"/>
              </a:rPr>
              <a:t>e</a:t>
            </a:r>
            <a:r>
              <a:rPr lang="en-US" sz="1700" spc="-15" dirty="0">
                <a:latin typeface="Calibri"/>
                <a:cs typeface="Calibri"/>
              </a:rPr>
              <a:t> </a:t>
            </a:r>
            <a:r>
              <a:rPr lang="en-US" sz="1700" dirty="0">
                <a:latin typeface="Calibri"/>
                <a:cs typeface="Calibri"/>
              </a:rPr>
              <a:t>MB1</a:t>
            </a:r>
          </a:p>
        </p:txBody>
      </p:sp>
      <p:sp>
        <p:nvSpPr>
          <p:cNvPr id="33" name="Rectangle 32">
            <a:extLst>
              <a:ext uri="{FF2B5EF4-FFF2-40B4-BE49-F238E27FC236}">
                <a16:creationId xmlns:a16="http://schemas.microsoft.com/office/drawing/2014/main" id="{8A7B150F-B3A8-2A41-8A73-82AAFF0C1F34}"/>
              </a:ext>
            </a:extLst>
          </p:cNvPr>
          <p:cNvSpPr/>
          <p:nvPr/>
        </p:nvSpPr>
        <p:spPr>
          <a:xfrm>
            <a:off x="6321152" y="5173616"/>
            <a:ext cx="3656856" cy="1547860"/>
          </a:xfrm>
          <a:prstGeom prst="rect">
            <a:avLst/>
          </a:prstGeom>
          <a:solidFill>
            <a:schemeClr val="bg1"/>
          </a:solidFill>
        </p:spPr>
        <p:txBody>
          <a:bodyPr wrap="square">
            <a:spAutoFit/>
          </a:bodyPr>
          <a:lstStyle/>
          <a:p>
            <a:pPr marL="12064" marR="4825">
              <a:lnSpc>
                <a:spcPts val="2869"/>
              </a:lnSpc>
              <a:tabLst>
                <a:tab pos="229211" algn="l"/>
              </a:tabLst>
            </a:pPr>
            <a:r>
              <a:rPr lang="en-US" sz="1700" b="1" u="sng" dirty="0">
                <a:latin typeface="Calibri"/>
                <a:cs typeface="Calibri"/>
              </a:rPr>
              <a:t>GEM </a:t>
            </a:r>
          </a:p>
          <a:p>
            <a:pPr marL="297814" marR="4825" indent="-285750">
              <a:lnSpc>
                <a:spcPts val="2869"/>
              </a:lnSpc>
              <a:buFont typeface="Arial"/>
              <a:buChar char="•"/>
              <a:tabLst>
                <a:tab pos="229211" algn="l"/>
              </a:tabLst>
            </a:pPr>
            <a:r>
              <a:rPr lang="en-US" sz="1700" dirty="0">
                <a:latin typeface="Calibri"/>
                <a:cs typeface="Calibri"/>
              </a:rPr>
              <a:t>Test  GE1/1 triple-GEM chamber at HL-LHC condition</a:t>
            </a:r>
          </a:p>
          <a:p>
            <a:pPr marL="297814" marR="4825" indent="-285750">
              <a:lnSpc>
                <a:spcPts val="2869"/>
              </a:lnSpc>
              <a:buFont typeface="Arial"/>
              <a:buChar char="•"/>
              <a:tabLst>
                <a:tab pos="229211" algn="l"/>
              </a:tabLst>
            </a:pPr>
            <a:r>
              <a:rPr lang="en-US" sz="1700" dirty="0">
                <a:latin typeface="Calibri"/>
                <a:cs typeface="Calibri"/>
              </a:rPr>
              <a:t>Also accelerated test with X-ray </a:t>
            </a:r>
          </a:p>
        </p:txBody>
      </p:sp>
      <p:grpSp>
        <p:nvGrpSpPr>
          <p:cNvPr id="34" name="Group 33">
            <a:extLst>
              <a:ext uri="{FF2B5EF4-FFF2-40B4-BE49-F238E27FC236}">
                <a16:creationId xmlns:a16="http://schemas.microsoft.com/office/drawing/2014/main" id="{DEB1A1D7-5D4B-2944-AA88-64FE6D292CB1}"/>
              </a:ext>
            </a:extLst>
          </p:cNvPr>
          <p:cNvGrpSpPr/>
          <p:nvPr/>
        </p:nvGrpSpPr>
        <p:grpSpPr>
          <a:xfrm>
            <a:off x="5529064" y="1916832"/>
            <a:ext cx="801878" cy="3096344"/>
            <a:chOff x="2648744" y="188640"/>
            <a:chExt cx="2812741" cy="5812693"/>
          </a:xfrm>
        </p:grpSpPr>
        <p:pic>
          <p:nvPicPr>
            <p:cNvPr id="35" name="Picture 34" descr="Screen Shot 2016-06-26 at 19.30.38.png">
              <a:extLst>
                <a:ext uri="{FF2B5EF4-FFF2-40B4-BE49-F238E27FC236}">
                  <a16:creationId xmlns:a16="http://schemas.microsoft.com/office/drawing/2014/main" id="{3DF43F7B-6815-B740-9B14-E7D540916633}"/>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2648744" y="188640"/>
              <a:ext cx="2716982" cy="5812693"/>
            </a:xfrm>
            <a:prstGeom prst="rect">
              <a:avLst/>
            </a:prstGeom>
          </p:spPr>
        </p:pic>
        <p:sp>
          <p:nvSpPr>
            <p:cNvPr id="36" name="Rectangle 35">
              <a:extLst>
                <a:ext uri="{FF2B5EF4-FFF2-40B4-BE49-F238E27FC236}">
                  <a16:creationId xmlns:a16="http://schemas.microsoft.com/office/drawing/2014/main" id="{EC450181-5610-4C42-B903-A53F44763449}"/>
                </a:ext>
              </a:extLst>
            </p:cNvPr>
            <p:cNvSpPr/>
            <p:nvPr/>
          </p:nvSpPr>
          <p:spPr>
            <a:xfrm>
              <a:off x="4669399" y="692696"/>
              <a:ext cx="792086" cy="5184577"/>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38" name="Slide Number Placeholder 467">
            <a:extLst>
              <a:ext uri="{FF2B5EF4-FFF2-40B4-BE49-F238E27FC236}">
                <a16:creationId xmlns:a16="http://schemas.microsoft.com/office/drawing/2014/main" id="{A2DFC19A-B498-934B-A570-956C75AFB9DF}"/>
              </a:ext>
            </a:extLst>
          </p:cNvPr>
          <p:cNvSpPr txBox="1">
            <a:spLocks/>
          </p:cNvSpPr>
          <p:nvPr/>
        </p:nvSpPr>
        <p:spPr>
          <a:xfrm>
            <a:off x="7594600" y="6474437"/>
            <a:ext cx="2311400" cy="365125"/>
          </a:xfrm>
          <a:prstGeom prst="rect">
            <a:avLst/>
          </a:prstGeom>
        </p:spPr>
        <p:txBody>
          <a:bodyPr vert="horz" lIns="91440" tIns="45720" rIns="91440" bIns="45720" rtlCol="0" anchor="ctr"/>
          <a:lstStyle>
            <a:defPPr>
              <a:defRPr lang="en-US"/>
            </a:defPPr>
            <a:lvl1pPr algn="r" defTabSz="912813" rtl="0" fontAlgn="base">
              <a:spcBef>
                <a:spcPct val="0"/>
              </a:spcBef>
              <a:spcAft>
                <a:spcPct val="0"/>
              </a:spcAft>
              <a:defRPr sz="1200" kern="1200">
                <a:solidFill>
                  <a:schemeClr val="tx1">
                    <a:tint val="75000"/>
                  </a:schemeClr>
                </a:solidFill>
                <a:latin typeface="Arial" charset="0"/>
                <a:ea typeface="MS PGothic" pitchFamily="34" charset="-128"/>
                <a:cs typeface="Arial" charset="0"/>
              </a:defRPr>
            </a:lvl1pPr>
            <a:lvl2pPr marL="455613" indent="1588" algn="l" defTabSz="912813" rtl="0" fontAlgn="base">
              <a:spcBef>
                <a:spcPct val="0"/>
              </a:spcBef>
              <a:spcAft>
                <a:spcPct val="0"/>
              </a:spcAft>
              <a:defRPr sz="2400" kern="1200">
                <a:solidFill>
                  <a:schemeClr val="tx1"/>
                </a:solidFill>
                <a:latin typeface="Arial" charset="0"/>
                <a:ea typeface="MS PGothic" pitchFamily="34" charset="-128"/>
                <a:cs typeface="Arial" charset="0"/>
              </a:defRPr>
            </a:lvl2pPr>
            <a:lvl3pPr marL="912813" indent="1588" algn="l" defTabSz="912813" rtl="0" fontAlgn="base">
              <a:spcBef>
                <a:spcPct val="0"/>
              </a:spcBef>
              <a:spcAft>
                <a:spcPct val="0"/>
              </a:spcAft>
              <a:defRPr sz="2400" kern="1200">
                <a:solidFill>
                  <a:schemeClr val="tx1"/>
                </a:solidFill>
                <a:latin typeface="Arial" charset="0"/>
                <a:ea typeface="MS PGothic" pitchFamily="34" charset="-128"/>
                <a:cs typeface="Arial" charset="0"/>
              </a:defRPr>
            </a:lvl3pPr>
            <a:lvl4pPr marL="1368425" indent="3175" algn="l" defTabSz="912813" rtl="0" fontAlgn="base">
              <a:spcBef>
                <a:spcPct val="0"/>
              </a:spcBef>
              <a:spcAft>
                <a:spcPct val="0"/>
              </a:spcAft>
              <a:defRPr sz="2400" kern="1200">
                <a:solidFill>
                  <a:schemeClr val="tx1"/>
                </a:solidFill>
                <a:latin typeface="Arial" charset="0"/>
                <a:ea typeface="MS PGothic" pitchFamily="34" charset="-128"/>
                <a:cs typeface="Arial" charset="0"/>
              </a:defRPr>
            </a:lvl4pPr>
            <a:lvl5pPr marL="1825625" indent="3175" algn="l" defTabSz="912813" rtl="0" fontAlgn="base">
              <a:spcBef>
                <a:spcPct val="0"/>
              </a:spcBef>
              <a:spcAft>
                <a:spcPct val="0"/>
              </a:spcAft>
              <a:defRPr sz="2400" kern="1200">
                <a:solidFill>
                  <a:schemeClr val="tx1"/>
                </a:solidFill>
                <a:latin typeface="Arial" charset="0"/>
                <a:ea typeface="MS PGothic" pitchFamily="34" charset="-128"/>
                <a:cs typeface="Arial" charset="0"/>
              </a:defRPr>
            </a:lvl5pPr>
            <a:lvl6pPr marL="2286000" algn="l" defTabSz="914400" rtl="0" eaLnBrk="1" latinLnBrk="0" hangingPunct="1">
              <a:defRPr sz="2400" kern="1200">
                <a:solidFill>
                  <a:schemeClr val="tx1"/>
                </a:solidFill>
                <a:latin typeface="Arial" charset="0"/>
                <a:ea typeface="MS PGothic" pitchFamily="34" charset="-128"/>
                <a:cs typeface="Arial" charset="0"/>
              </a:defRPr>
            </a:lvl6pPr>
            <a:lvl7pPr marL="2743200" algn="l" defTabSz="914400" rtl="0" eaLnBrk="1" latinLnBrk="0" hangingPunct="1">
              <a:defRPr sz="2400" kern="1200">
                <a:solidFill>
                  <a:schemeClr val="tx1"/>
                </a:solidFill>
                <a:latin typeface="Arial" charset="0"/>
                <a:ea typeface="MS PGothic" pitchFamily="34" charset="-128"/>
                <a:cs typeface="Arial" charset="0"/>
              </a:defRPr>
            </a:lvl7pPr>
            <a:lvl8pPr marL="3200400" algn="l" defTabSz="914400" rtl="0" eaLnBrk="1" latinLnBrk="0" hangingPunct="1">
              <a:defRPr sz="2400" kern="1200">
                <a:solidFill>
                  <a:schemeClr val="tx1"/>
                </a:solidFill>
                <a:latin typeface="Arial" charset="0"/>
                <a:ea typeface="MS PGothic" pitchFamily="34" charset="-128"/>
                <a:cs typeface="Arial" charset="0"/>
              </a:defRPr>
            </a:lvl8pPr>
            <a:lvl9pPr marL="3657600" algn="l" defTabSz="914400" rtl="0" eaLnBrk="1" latinLnBrk="0" hangingPunct="1">
              <a:defRPr sz="2400" kern="1200">
                <a:solidFill>
                  <a:schemeClr val="tx1"/>
                </a:solidFill>
                <a:latin typeface="Arial" charset="0"/>
                <a:ea typeface="MS PGothic" pitchFamily="34" charset="-128"/>
                <a:cs typeface="Arial" charset="0"/>
              </a:defRPr>
            </a:lvl9pPr>
          </a:lstStyle>
          <a:p>
            <a:fld id="{EA428556-150F-5648-9AC1-517B2C1D5CBA}" type="slidenum">
              <a:rPr lang="en-US" smtClean="0">
                <a:solidFill>
                  <a:prstClr val="black">
                    <a:tint val="75000"/>
                  </a:prstClr>
                </a:solidFill>
              </a:rPr>
              <a:pPr/>
              <a:t>17</a:t>
            </a:fld>
            <a:endParaRPr lang="en-US" dirty="0">
              <a:solidFill>
                <a:prstClr val="black">
                  <a:tint val="75000"/>
                </a:prstClr>
              </a:solidFill>
            </a:endParaRPr>
          </a:p>
        </p:txBody>
      </p:sp>
    </p:spTree>
    <p:extLst>
      <p:ext uri="{BB962C8B-B14F-4D97-AF65-F5344CB8AC3E}">
        <p14:creationId xmlns:p14="http://schemas.microsoft.com/office/powerpoint/2010/main" val="70921915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4"/>
          <p:cNvSpPr txBox="1"/>
          <p:nvPr/>
        </p:nvSpPr>
        <p:spPr>
          <a:xfrm>
            <a:off x="1784648" y="116632"/>
            <a:ext cx="7528647" cy="677108"/>
          </a:xfrm>
          <a:prstGeom prst="rect">
            <a:avLst/>
          </a:prstGeom>
        </p:spPr>
        <p:txBody>
          <a:bodyPr vert="horz" wrap="square" lIns="0" tIns="0" rIns="0" bIns="0" rtlCol="0">
            <a:spAutoFit/>
          </a:bodyPr>
          <a:lstStyle/>
          <a:p>
            <a:pPr marL="12700">
              <a:lnSpc>
                <a:spcPct val="100000"/>
              </a:lnSpc>
            </a:pPr>
            <a:r>
              <a:rPr lang="en-US" sz="4400" spc="-25" dirty="0">
                <a:solidFill>
                  <a:srgbClr val="000090"/>
                </a:solidFill>
                <a:latin typeface="Calibri"/>
                <a:cs typeface="Calibri"/>
              </a:rPr>
              <a:t>Present Detector </a:t>
            </a:r>
            <a:r>
              <a:rPr sz="4400" spc="-25" dirty="0">
                <a:solidFill>
                  <a:srgbClr val="000090"/>
                </a:solidFill>
                <a:latin typeface="Calibri"/>
                <a:cs typeface="Calibri"/>
              </a:rPr>
              <a:t>lon</a:t>
            </a:r>
            <a:r>
              <a:rPr sz="4400" dirty="0">
                <a:solidFill>
                  <a:srgbClr val="000090"/>
                </a:solidFill>
                <a:latin typeface="Calibri"/>
                <a:cs typeface="Calibri"/>
              </a:rPr>
              <a:t>gev</a:t>
            </a:r>
            <a:r>
              <a:rPr sz="4400" spc="-5" dirty="0">
                <a:solidFill>
                  <a:srgbClr val="000090"/>
                </a:solidFill>
                <a:latin typeface="Calibri"/>
                <a:cs typeface="Calibri"/>
              </a:rPr>
              <a:t>i</a:t>
            </a:r>
            <a:r>
              <a:rPr sz="4400" spc="-20" dirty="0">
                <a:solidFill>
                  <a:srgbClr val="000090"/>
                </a:solidFill>
                <a:latin typeface="Calibri"/>
                <a:cs typeface="Calibri"/>
              </a:rPr>
              <a:t>ty</a:t>
            </a:r>
            <a:r>
              <a:rPr lang="en-US" sz="4400" spc="-20" dirty="0">
                <a:solidFill>
                  <a:srgbClr val="000090"/>
                </a:solidFill>
                <a:latin typeface="Calibri"/>
                <a:cs typeface="Calibri"/>
              </a:rPr>
              <a:t> status</a:t>
            </a:r>
            <a:endParaRPr sz="4400" dirty="0">
              <a:latin typeface="Calibri"/>
              <a:cs typeface="Calibri"/>
            </a:endParaRPr>
          </a:p>
        </p:txBody>
      </p:sp>
      <p:sp>
        <p:nvSpPr>
          <p:cNvPr id="5" name="object 5"/>
          <p:cNvSpPr txBox="1"/>
          <p:nvPr/>
        </p:nvSpPr>
        <p:spPr>
          <a:xfrm>
            <a:off x="62120" y="1151283"/>
            <a:ext cx="6475496" cy="1420902"/>
          </a:xfrm>
          <a:prstGeom prst="rect">
            <a:avLst/>
          </a:prstGeom>
        </p:spPr>
        <p:txBody>
          <a:bodyPr vert="horz" wrap="square" lIns="0" tIns="0" rIns="0" bIns="0" rtlCol="0">
            <a:spAutoFit/>
          </a:bodyPr>
          <a:lstStyle/>
          <a:p>
            <a:pPr marL="12700">
              <a:lnSpc>
                <a:spcPct val="100000"/>
              </a:lnSpc>
              <a:spcBef>
                <a:spcPts val="1580"/>
              </a:spcBef>
              <a:tabLst>
                <a:tab pos="354965" algn="l"/>
              </a:tabLst>
            </a:pPr>
            <a:r>
              <a:rPr sz="2000" dirty="0">
                <a:latin typeface="Arial"/>
                <a:cs typeface="Arial"/>
              </a:rPr>
              <a:t>•</a:t>
            </a:r>
            <a:r>
              <a:rPr sz="2000" dirty="0">
                <a:latin typeface="Helvetica"/>
                <a:cs typeface="Helvetica"/>
              </a:rPr>
              <a:t> 	</a:t>
            </a:r>
            <a:r>
              <a:rPr sz="2000" b="1" dirty="0">
                <a:latin typeface="Calibri"/>
                <a:cs typeface="Calibri"/>
              </a:rPr>
              <a:t>DTs </a:t>
            </a:r>
            <a:r>
              <a:rPr sz="2000" b="1" spc="-15" dirty="0">
                <a:latin typeface="Calibri"/>
                <a:cs typeface="Calibri"/>
              </a:rPr>
              <a:t>(</a:t>
            </a:r>
            <a:r>
              <a:rPr sz="2000" b="1" dirty="0">
                <a:latin typeface="Calibri"/>
                <a:cs typeface="Calibri"/>
              </a:rPr>
              <a:t>Ar </a:t>
            </a:r>
            <a:r>
              <a:rPr sz="2000" b="1" spc="-10" dirty="0">
                <a:latin typeface="Calibri"/>
                <a:cs typeface="Calibri"/>
              </a:rPr>
              <a:t>:</a:t>
            </a:r>
            <a:r>
              <a:rPr sz="2000" b="1" dirty="0">
                <a:latin typeface="Calibri"/>
                <a:cs typeface="Calibri"/>
              </a:rPr>
              <a:t> </a:t>
            </a:r>
            <a:r>
              <a:rPr sz="2000" b="1" spc="-5" dirty="0">
                <a:latin typeface="Calibri"/>
                <a:cs typeface="Calibri"/>
              </a:rPr>
              <a:t>CO</a:t>
            </a:r>
            <a:r>
              <a:rPr sz="1950" b="1" spc="15" baseline="-21367" dirty="0">
                <a:latin typeface="Calibri"/>
                <a:cs typeface="Calibri"/>
              </a:rPr>
              <a:t>2</a:t>
            </a:r>
            <a:r>
              <a:rPr sz="2000" b="1" spc="-10" dirty="0">
                <a:latin typeface="Calibri"/>
                <a:cs typeface="Calibri"/>
              </a:rPr>
              <a:t>)</a:t>
            </a:r>
            <a:endParaRPr sz="2000" dirty="0">
              <a:latin typeface="Calibri"/>
              <a:cs typeface="Calibri"/>
            </a:endParaRPr>
          </a:p>
          <a:p>
            <a:pPr marL="755015" marR="66675" indent="-285750">
              <a:lnSpc>
                <a:spcPct val="100000"/>
              </a:lnSpc>
              <a:spcBef>
                <a:spcPts val="450"/>
              </a:spcBef>
              <a:buFont typeface="Arial"/>
              <a:buChar char="•"/>
            </a:pPr>
            <a:r>
              <a:rPr sz="1600" b="1" spc="-10" dirty="0">
                <a:solidFill>
                  <a:srgbClr val="FF0000"/>
                </a:solidFill>
                <a:latin typeface="Calibri"/>
                <a:cs typeface="Calibri"/>
              </a:rPr>
              <a:t>about</a:t>
            </a:r>
            <a:r>
              <a:rPr sz="1600" b="1" dirty="0">
                <a:solidFill>
                  <a:srgbClr val="FF0000"/>
                </a:solidFill>
                <a:latin typeface="Calibri"/>
                <a:cs typeface="Calibri"/>
              </a:rPr>
              <a:t> </a:t>
            </a:r>
            <a:r>
              <a:rPr sz="1600" b="1" spc="-10" dirty="0">
                <a:solidFill>
                  <a:srgbClr val="FF0000"/>
                </a:solidFill>
                <a:latin typeface="Calibri"/>
                <a:cs typeface="Calibri"/>
              </a:rPr>
              <a:t>15</a:t>
            </a:r>
            <a:r>
              <a:rPr sz="1600" b="1" dirty="0">
                <a:solidFill>
                  <a:srgbClr val="FF0000"/>
                </a:solidFill>
                <a:latin typeface="Calibri"/>
                <a:cs typeface="Calibri"/>
              </a:rPr>
              <a:t>% </a:t>
            </a:r>
            <a:r>
              <a:rPr sz="1600" dirty="0">
                <a:latin typeface="Calibri"/>
                <a:cs typeface="Calibri"/>
              </a:rPr>
              <a:t>of </a:t>
            </a:r>
            <a:r>
              <a:rPr sz="1600" spc="-10" dirty="0">
                <a:latin typeface="Calibri"/>
                <a:cs typeface="Calibri"/>
              </a:rPr>
              <a:t>c</a:t>
            </a:r>
            <a:r>
              <a:rPr sz="1600" dirty="0">
                <a:latin typeface="Calibri"/>
                <a:cs typeface="Calibri"/>
              </a:rPr>
              <a:t>h</a:t>
            </a:r>
            <a:r>
              <a:rPr sz="1600" spc="-15" dirty="0">
                <a:latin typeface="Calibri"/>
                <a:cs typeface="Calibri"/>
              </a:rPr>
              <a:t>am</a:t>
            </a:r>
            <a:r>
              <a:rPr sz="1600" dirty="0">
                <a:latin typeface="Calibri"/>
                <a:cs typeface="Calibri"/>
              </a:rPr>
              <a:t>b</a:t>
            </a:r>
            <a:r>
              <a:rPr sz="1600" spc="-10" dirty="0">
                <a:latin typeface="Calibri"/>
                <a:cs typeface="Calibri"/>
              </a:rPr>
              <a:t>er</a:t>
            </a:r>
            <a:r>
              <a:rPr sz="1600" dirty="0">
                <a:latin typeface="Calibri"/>
                <a:cs typeface="Calibri"/>
              </a:rPr>
              <a:t>s</a:t>
            </a:r>
            <a:r>
              <a:rPr sz="1600" spc="-5" dirty="0">
                <a:latin typeface="Calibri"/>
                <a:cs typeface="Calibri"/>
              </a:rPr>
              <a:t>,</a:t>
            </a:r>
            <a:r>
              <a:rPr sz="1600" dirty="0">
                <a:latin typeface="Calibri"/>
                <a:cs typeface="Calibri"/>
              </a:rPr>
              <a:t> </a:t>
            </a:r>
            <a:r>
              <a:rPr sz="1600" spc="-15" dirty="0">
                <a:latin typeface="Calibri"/>
                <a:cs typeface="Calibri"/>
              </a:rPr>
              <a:t>m</a:t>
            </a:r>
            <a:r>
              <a:rPr sz="1600" dirty="0">
                <a:latin typeface="Calibri"/>
                <a:cs typeface="Calibri"/>
              </a:rPr>
              <a:t>os</a:t>
            </a:r>
            <a:r>
              <a:rPr sz="1600" spc="-10" dirty="0">
                <a:latin typeface="Calibri"/>
                <a:cs typeface="Calibri"/>
              </a:rPr>
              <a:t>t</a:t>
            </a:r>
            <a:r>
              <a:rPr sz="1600" dirty="0">
                <a:latin typeface="Calibri"/>
                <a:cs typeface="Calibri"/>
              </a:rPr>
              <a:t> </a:t>
            </a:r>
            <a:r>
              <a:rPr sz="1600" spc="-10" dirty="0">
                <a:latin typeface="Calibri"/>
                <a:cs typeface="Calibri"/>
              </a:rPr>
              <a:t>e</a:t>
            </a:r>
            <a:r>
              <a:rPr sz="1600" dirty="0">
                <a:latin typeface="Calibri"/>
                <a:cs typeface="Calibri"/>
              </a:rPr>
              <a:t>xpos</a:t>
            </a:r>
            <a:r>
              <a:rPr sz="1600" spc="-10" dirty="0">
                <a:latin typeface="Calibri"/>
                <a:cs typeface="Calibri"/>
              </a:rPr>
              <a:t>e</a:t>
            </a:r>
            <a:r>
              <a:rPr sz="1600" dirty="0">
                <a:latin typeface="Calibri"/>
                <a:cs typeface="Calibri"/>
              </a:rPr>
              <a:t>d to b</a:t>
            </a:r>
            <a:r>
              <a:rPr sz="1600" spc="-10" dirty="0">
                <a:latin typeface="Calibri"/>
                <a:cs typeface="Calibri"/>
              </a:rPr>
              <a:t>ackgr</a:t>
            </a:r>
            <a:r>
              <a:rPr sz="1600" dirty="0">
                <a:latin typeface="Calibri"/>
                <a:cs typeface="Calibri"/>
              </a:rPr>
              <a:t>ound</a:t>
            </a:r>
            <a:r>
              <a:rPr sz="1600" spc="-5" dirty="0">
                <a:latin typeface="Calibri"/>
                <a:cs typeface="Calibri"/>
              </a:rPr>
              <a:t>,</a:t>
            </a:r>
            <a:r>
              <a:rPr sz="1600" spc="-10" dirty="0">
                <a:latin typeface="Calibri"/>
                <a:cs typeface="Calibri"/>
              </a:rPr>
              <a:t> </a:t>
            </a:r>
            <a:r>
              <a:rPr lang="en-US" sz="1600" spc="-10" dirty="0">
                <a:latin typeface="Calibri"/>
                <a:cs typeface="Calibri"/>
              </a:rPr>
              <a:t>could see noticeable gas gain loss but:</a:t>
            </a:r>
          </a:p>
          <a:p>
            <a:pPr marL="1210628" marR="66675" lvl="1" indent="-285750">
              <a:spcBef>
                <a:spcPts val="450"/>
              </a:spcBef>
              <a:buFont typeface="Arial"/>
              <a:buChar char="•"/>
            </a:pPr>
            <a:r>
              <a:rPr sz="1600" spc="-15" dirty="0">
                <a:latin typeface="Calibri"/>
                <a:cs typeface="Calibri"/>
              </a:rPr>
              <a:t>m</a:t>
            </a:r>
            <a:r>
              <a:rPr sz="1600" dirty="0">
                <a:latin typeface="Calibri"/>
                <a:cs typeface="Calibri"/>
              </a:rPr>
              <a:t>uon </a:t>
            </a:r>
            <a:r>
              <a:rPr lang="en-US" sz="1600" spc="-10" dirty="0">
                <a:latin typeface="Calibri"/>
                <a:cs typeface="Calibri"/>
              </a:rPr>
              <a:t>reconstruction</a:t>
            </a:r>
            <a:r>
              <a:rPr sz="1600" dirty="0">
                <a:latin typeface="Calibri"/>
                <a:cs typeface="Calibri"/>
              </a:rPr>
              <a:t> </a:t>
            </a:r>
            <a:r>
              <a:rPr sz="1600" spc="-15" dirty="0">
                <a:latin typeface="Calibri"/>
                <a:cs typeface="Calibri"/>
              </a:rPr>
              <a:t>w</a:t>
            </a:r>
            <a:r>
              <a:rPr sz="1600" dirty="0">
                <a:latin typeface="Calibri"/>
                <a:cs typeface="Calibri"/>
              </a:rPr>
              <a:t>ill </a:t>
            </a:r>
            <a:r>
              <a:rPr sz="1600" b="1" dirty="0">
                <a:solidFill>
                  <a:srgbClr val="008000"/>
                </a:solidFill>
                <a:latin typeface="Calibri"/>
                <a:cs typeface="Calibri"/>
              </a:rPr>
              <a:t>rem</a:t>
            </a:r>
            <a:r>
              <a:rPr sz="1600" b="1" spc="-5" dirty="0">
                <a:solidFill>
                  <a:srgbClr val="008000"/>
                </a:solidFill>
                <a:latin typeface="Calibri"/>
                <a:cs typeface="Calibri"/>
              </a:rPr>
              <a:t>a</a:t>
            </a:r>
            <a:r>
              <a:rPr sz="1600" b="1" spc="-10" dirty="0">
                <a:solidFill>
                  <a:srgbClr val="008000"/>
                </a:solidFill>
                <a:latin typeface="Calibri"/>
                <a:cs typeface="Calibri"/>
              </a:rPr>
              <a:t>in</a:t>
            </a:r>
            <a:r>
              <a:rPr sz="1600" b="1" dirty="0">
                <a:solidFill>
                  <a:srgbClr val="008000"/>
                </a:solidFill>
                <a:latin typeface="Calibri"/>
                <a:cs typeface="Calibri"/>
              </a:rPr>
              <a:t> </a:t>
            </a:r>
            <a:r>
              <a:rPr sz="1600" b="1" spc="-15" dirty="0">
                <a:solidFill>
                  <a:srgbClr val="008000"/>
                </a:solidFill>
                <a:latin typeface="Calibri"/>
                <a:cs typeface="Calibri"/>
              </a:rPr>
              <a:t>hi</a:t>
            </a:r>
            <a:r>
              <a:rPr sz="1600" b="1" spc="-10" dirty="0">
                <a:solidFill>
                  <a:srgbClr val="008000"/>
                </a:solidFill>
                <a:latin typeface="Calibri"/>
                <a:cs typeface="Calibri"/>
              </a:rPr>
              <a:t>g</a:t>
            </a:r>
            <a:r>
              <a:rPr sz="1600" b="1" spc="-15" dirty="0">
                <a:solidFill>
                  <a:srgbClr val="008000"/>
                </a:solidFill>
                <a:latin typeface="Calibri"/>
                <a:cs typeface="Calibri"/>
              </a:rPr>
              <a:t>h</a:t>
            </a:r>
            <a:r>
              <a:rPr sz="1600" spc="-5" dirty="0">
                <a:latin typeface="Calibri"/>
                <a:cs typeface="Calibri"/>
              </a:rPr>
              <a:t>,</a:t>
            </a:r>
            <a:r>
              <a:rPr sz="1600" dirty="0">
                <a:latin typeface="Calibri"/>
                <a:cs typeface="Calibri"/>
              </a:rPr>
              <a:t> than</a:t>
            </a:r>
            <a:r>
              <a:rPr sz="1600" spc="-10" dirty="0">
                <a:latin typeface="Calibri"/>
                <a:cs typeface="Calibri"/>
              </a:rPr>
              <a:t>k</a:t>
            </a:r>
            <a:r>
              <a:rPr sz="1600" dirty="0">
                <a:latin typeface="Calibri"/>
                <a:cs typeface="Calibri"/>
              </a:rPr>
              <a:t>s </a:t>
            </a:r>
            <a:r>
              <a:rPr lang="en-US" sz="1600" dirty="0">
                <a:latin typeface="Calibri"/>
                <a:cs typeface="Calibri"/>
              </a:rPr>
              <a:t> </a:t>
            </a:r>
            <a:r>
              <a:rPr sz="1600" dirty="0">
                <a:latin typeface="Calibri"/>
                <a:cs typeface="Calibri"/>
              </a:rPr>
              <a:t>to </a:t>
            </a:r>
            <a:r>
              <a:rPr lang="en-US" sz="1600" dirty="0">
                <a:latin typeface="Calibri"/>
                <a:cs typeface="Calibri"/>
              </a:rPr>
              <a:t>multiple </a:t>
            </a:r>
            <a:r>
              <a:rPr sz="1600" dirty="0">
                <a:latin typeface="Calibri"/>
                <a:cs typeface="Calibri"/>
              </a:rPr>
              <a:t>l</a:t>
            </a:r>
            <a:r>
              <a:rPr sz="1600" spc="-10" dirty="0">
                <a:latin typeface="Calibri"/>
                <a:cs typeface="Calibri"/>
              </a:rPr>
              <a:t>ayer</a:t>
            </a:r>
            <a:r>
              <a:rPr sz="1600" dirty="0">
                <a:latin typeface="Calibri"/>
                <a:cs typeface="Calibri"/>
              </a:rPr>
              <a:t>s of DTs on th</a:t>
            </a:r>
            <a:r>
              <a:rPr sz="1600" spc="-10" dirty="0">
                <a:latin typeface="Calibri"/>
                <a:cs typeface="Calibri"/>
              </a:rPr>
              <a:t>e</a:t>
            </a:r>
            <a:r>
              <a:rPr sz="1600" dirty="0">
                <a:latin typeface="Calibri"/>
                <a:cs typeface="Calibri"/>
              </a:rPr>
              <a:t> path of a </a:t>
            </a:r>
            <a:r>
              <a:rPr sz="1600" spc="-15" dirty="0">
                <a:latin typeface="Calibri"/>
                <a:cs typeface="Calibri"/>
              </a:rPr>
              <a:t>m</a:t>
            </a:r>
            <a:r>
              <a:rPr sz="1600" dirty="0">
                <a:latin typeface="Calibri"/>
                <a:cs typeface="Calibri"/>
              </a:rPr>
              <a:t>uon</a:t>
            </a:r>
          </a:p>
        </p:txBody>
      </p:sp>
      <p:sp>
        <p:nvSpPr>
          <p:cNvPr id="6" name="object 6"/>
          <p:cNvSpPr txBox="1"/>
          <p:nvPr/>
        </p:nvSpPr>
        <p:spPr>
          <a:xfrm>
            <a:off x="142006" y="2841748"/>
            <a:ext cx="6315724" cy="895117"/>
          </a:xfrm>
          <a:prstGeom prst="rect">
            <a:avLst/>
          </a:prstGeom>
        </p:spPr>
        <p:txBody>
          <a:bodyPr vert="horz" wrap="square" lIns="0" tIns="0" rIns="0" bIns="0" rtlCol="0">
            <a:spAutoFit/>
          </a:bodyPr>
          <a:lstStyle/>
          <a:p>
            <a:pPr marL="12700">
              <a:lnSpc>
                <a:spcPct val="100000"/>
              </a:lnSpc>
              <a:tabLst>
                <a:tab pos="354965" algn="l"/>
              </a:tabLst>
            </a:pPr>
            <a:r>
              <a:rPr sz="2000" dirty="0">
                <a:latin typeface="Calibri" panose="020F0502020204030204" pitchFamily="34" charset="0"/>
                <a:cs typeface="Calibri" panose="020F0502020204030204" pitchFamily="34" charset="0"/>
              </a:rPr>
              <a:t>• 	</a:t>
            </a:r>
            <a:r>
              <a:rPr sz="2000" b="1" spc="-15" dirty="0">
                <a:latin typeface="Calibri" panose="020F0502020204030204" pitchFamily="34" charset="0"/>
                <a:cs typeface="Calibri" panose="020F0502020204030204" pitchFamily="34" charset="0"/>
              </a:rPr>
              <a:t>CS</a:t>
            </a:r>
            <a:r>
              <a:rPr sz="2000" b="1" spc="-5" dirty="0">
                <a:latin typeface="Calibri" panose="020F0502020204030204" pitchFamily="34" charset="0"/>
                <a:cs typeface="Calibri" panose="020F0502020204030204" pitchFamily="34" charset="0"/>
              </a:rPr>
              <a:t>C</a:t>
            </a:r>
            <a:r>
              <a:rPr sz="2000" b="1" dirty="0">
                <a:latin typeface="Calibri" panose="020F0502020204030204" pitchFamily="34" charset="0"/>
                <a:cs typeface="Calibri" panose="020F0502020204030204" pitchFamily="34" charset="0"/>
              </a:rPr>
              <a:t>s </a:t>
            </a:r>
            <a:r>
              <a:rPr sz="2000" b="1" spc="-15" dirty="0">
                <a:latin typeface="Calibri" panose="020F0502020204030204" pitchFamily="34" charset="0"/>
                <a:cs typeface="Calibri" panose="020F0502020204030204" pitchFamily="34" charset="0"/>
              </a:rPr>
              <a:t>(</a:t>
            </a:r>
            <a:r>
              <a:rPr sz="2000" b="1" dirty="0">
                <a:latin typeface="Calibri" panose="020F0502020204030204" pitchFamily="34" charset="0"/>
                <a:cs typeface="Calibri" panose="020F0502020204030204" pitchFamily="34" charset="0"/>
              </a:rPr>
              <a:t>Ar </a:t>
            </a:r>
            <a:r>
              <a:rPr sz="2000" b="1" spc="-10" dirty="0">
                <a:latin typeface="Calibri" panose="020F0502020204030204" pitchFamily="34" charset="0"/>
                <a:cs typeface="Calibri" panose="020F0502020204030204" pitchFamily="34" charset="0"/>
              </a:rPr>
              <a:t>:</a:t>
            </a:r>
            <a:r>
              <a:rPr sz="2000" b="1" dirty="0">
                <a:latin typeface="Calibri" panose="020F0502020204030204" pitchFamily="34" charset="0"/>
                <a:cs typeface="Calibri" panose="020F0502020204030204" pitchFamily="34" charset="0"/>
              </a:rPr>
              <a:t> </a:t>
            </a:r>
            <a:r>
              <a:rPr sz="2000" b="1" spc="-5" dirty="0">
                <a:latin typeface="Calibri" panose="020F0502020204030204" pitchFamily="34" charset="0"/>
                <a:cs typeface="Calibri" panose="020F0502020204030204" pitchFamily="34" charset="0"/>
              </a:rPr>
              <a:t>CO</a:t>
            </a:r>
            <a:r>
              <a:rPr sz="1950" b="1" spc="15" baseline="-21367" dirty="0">
                <a:latin typeface="Calibri" panose="020F0502020204030204" pitchFamily="34" charset="0"/>
                <a:cs typeface="Calibri" panose="020F0502020204030204" pitchFamily="34" charset="0"/>
              </a:rPr>
              <a:t>2</a:t>
            </a:r>
            <a:r>
              <a:rPr sz="1950" b="1" spc="7" baseline="-21367" dirty="0">
                <a:latin typeface="Calibri" panose="020F0502020204030204" pitchFamily="34" charset="0"/>
                <a:cs typeface="Calibri" panose="020F0502020204030204" pitchFamily="34" charset="0"/>
              </a:rPr>
              <a:t> </a:t>
            </a:r>
            <a:r>
              <a:rPr sz="2000" b="1" spc="-10" dirty="0">
                <a:latin typeface="Calibri" panose="020F0502020204030204" pitchFamily="34" charset="0"/>
                <a:cs typeface="Calibri" panose="020F0502020204030204" pitchFamily="34" charset="0"/>
              </a:rPr>
              <a:t>:</a:t>
            </a:r>
            <a:r>
              <a:rPr sz="2000" b="1" dirty="0">
                <a:latin typeface="Calibri" panose="020F0502020204030204" pitchFamily="34" charset="0"/>
                <a:cs typeface="Calibri" panose="020F0502020204030204" pitchFamily="34" charset="0"/>
              </a:rPr>
              <a:t> CF</a:t>
            </a:r>
            <a:r>
              <a:rPr sz="1950" b="1" spc="15" baseline="-21367" dirty="0">
                <a:latin typeface="Calibri" panose="020F0502020204030204" pitchFamily="34" charset="0"/>
                <a:cs typeface="Calibri" panose="020F0502020204030204" pitchFamily="34" charset="0"/>
              </a:rPr>
              <a:t>4</a:t>
            </a:r>
            <a:r>
              <a:rPr sz="2000" b="1" spc="-10" dirty="0">
                <a:latin typeface="Calibri" panose="020F0502020204030204" pitchFamily="34" charset="0"/>
                <a:cs typeface="Calibri" panose="020F0502020204030204" pitchFamily="34" charset="0"/>
              </a:rPr>
              <a:t>)</a:t>
            </a:r>
            <a:endParaRPr sz="2000" dirty="0">
              <a:latin typeface="Calibri" panose="020F0502020204030204" pitchFamily="34" charset="0"/>
              <a:cs typeface="Calibri" panose="020F0502020204030204" pitchFamily="34" charset="0"/>
            </a:endParaRPr>
          </a:p>
          <a:p>
            <a:pPr marL="469900">
              <a:lnSpc>
                <a:spcPct val="100000"/>
              </a:lnSpc>
              <a:spcBef>
                <a:spcPts val="450"/>
              </a:spcBef>
            </a:pPr>
            <a:r>
              <a:rPr sz="1800" dirty="0">
                <a:latin typeface="Calibri" panose="020F0502020204030204" pitchFamily="34" charset="0"/>
                <a:cs typeface="Calibri" panose="020F0502020204030204" pitchFamily="34" charset="0"/>
              </a:rPr>
              <a:t>–</a:t>
            </a:r>
            <a:r>
              <a:rPr sz="1600" dirty="0">
                <a:latin typeface="Calibri" panose="020F0502020204030204" pitchFamily="34" charset="0"/>
                <a:cs typeface="Calibri" panose="020F0502020204030204" pitchFamily="34" charset="0"/>
              </a:rPr>
              <a:t>  </a:t>
            </a:r>
            <a:r>
              <a:rPr sz="1600" spc="-5" dirty="0">
                <a:latin typeface="Calibri" panose="020F0502020204030204" pitchFamily="34" charset="0"/>
                <a:cs typeface="Calibri" panose="020F0502020204030204" pitchFamily="34" charset="0"/>
              </a:rPr>
              <a:t> </a:t>
            </a:r>
            <a:r>
              <a:rPr lang="en-US" sz="1600" dirty="0">
                <a:latin typeface="Calibri" panose="020F0502020204030204" pitchFamily="34" charset="0"/>
                <a:cs typeface="Calibri" panose="020F0502020204030204" pitchFamily="34" charset="0"/>
              </a:rPr>
              <a:t>longevity test with standard mixture completed: </a:t>
            </a:r>
            <a:r>
              <a:rPr sz="1600" dirty="0">
                <a:latin typeface="Calibri" panose="020F0502020204030204" pitchFamily="34" charset="0"/>
                <a:cs typeface="Calibri" panose="020F0502020204030204" pitchFamily="34" charset="0"/>
              </a:rPr>
              <a:t> </a:t>
            </a:r>
            <a:r>
              <a:rPr lang="en-US" sz="1600" b="1" dirty="0">
                <a:solidFill>
                  <a:srgbClr val="008000"/>
                </a:solidFill>
                <a:latin typeface="Calibri" panose="020F0502020204030204" pitchFamily="34" charset="0"/>
                <a:cs typeface="Calibri" panose="020F0502020204030204" pitchFamily="34" charset="0"/>
              </a:rPr>
              <a:t>no </a:t>
            </a:r>
            <a:r>
              <a:rPr sz="1600" b="1" spc="-10" dirty="0">
                <a:solidFill>
                  <a:srgbClr val="008000"/>
                </a:solidFill>
                <a:latin typeface="Calibri" panose="020F0502020204030204" pitchFamily="34" charset="0"/>
                <a:cs typeface="Calibri" panose="020F0502020204030204" pitchFamily="34" charset="0"/>
              </a:rPr>
              <a:t>g</a:t>
            </a:r>
            <a:r>
              <a:rPr sz="1600" b="1" dirty="0">
                <a:solidFill>
                  <a:srgbClr val="008000"/>
                </a:solidFill>
                <a:latin typeface="Calibri" panose="020F0502020204030204" pitchFamily="34" charset="0"/>
                <a:cs typeface="Calibri" panose="020F0502020204030204" pitchFamily="34" charset="0"/>
              </a:rPr>
              <a:t>as </a:t>
            </a:r>
            <a:r>
              <a:rPr sz="1600" b="1" spc="-10" dirty="0">
                <a:solidFill>
                  <a:srgbClr val="008000"/>
                </a:solidFill>
                <a:latin typeface="Calibri" panose="020F0502020204030204" pitchFamily="34" charset="0"/>
                <a:cs typeface="Calibri" panose="020F0502020204030204" pitchFamily="34" charset="0"/>
              </a:rPr>
              <a:t>g</a:t>
            </a:r>
            <a:r>
              <a:rPr sz="1600" b="1" dirty="0">
                <a:solidFill>
                  <a:srgbClr val="008000"/>
                </a:solidFill>
                <a:latin typeface="Calibri" panose="020F0502020204030204" pitchFamily="34" charset="0"/>
                <a:cs typeface="Calibri" panose="020F0502020204030204" pitchFamily="34" charset="0"/>
              </a:rPr>
              <a:t>ain loss up to</a:t>
            </a:r>
            <a:r>
              <a:rPr sz="1600" b="1" spc="-5" dirty="0">
                <a:solidFill>
                  <a:srgbClr val="008000"/>
                </a:solidFill>
                <a:latin typeface="Calibri" panose="020F0502020204030204" pitchFamily="34" charset="0"/>
                <a:cs typeface="Calibri" panose="020F0502020204030204" pitchFamily="34" charset="0"/>
              </a:rPr>
              <a:t> </a:t>
            </a:r>
            <a:r>
              <a:rPr lang="en-US" sz="1600" b="1" spc="-10" dirty="0">
                <a:solidFill>
                  <a:srgbClr val="008000"/>
                </a:solidFill>
                <a:latin typeface="Calibri" panose="020F0502020204030204" pitchFamily="34" charset="0"/>
                <a:cs typeface="Calibri" panose="020F0502020204030204" pitchFamily="34" charset="0"/>
              </a:rPr>
              <a:t>3</a:t>
            </a:r>
            <a:r>
              <a:rPr sz="1600" b="1" dirty="0">
                <a:solidFill>
                  <a:srgbClr val="008000"/>
                </a:solidFill>
                <a:latin typeface="Calibri" panose="020F0502020204030204" pitchFamily="34" charset="0"/>
                <a:cs typeface="Calibri" panose="020F0502020204030204" pitchFamily="34" charset="0"/>
              </a:rPr>
              <a:t> × </a:t>
            </a:r>
            <a:r>
              <a:rPr sz="1600" b="1" spc="-10" dirty="0">
                <a:solidFill>
                  <a:srgbClr val="008000"/>
                </a:solidFill>
                <a:latin typeface="Calibri" panose="020F0502020204030204" pitchFamily="34" charset="0"/>
                <a:cs typeface="Calibri" panose="020F0502020204030204" pitchFamily="34" charset="0"/>
              </a:rPr>
              <a:t>HL</a:t>
            </a:r>
            <a:r>
              <a:rPr sz="1600" b="1" dirty="0">
                <a:solidFill>
                  <a:srgbClr val="008000"/>
                </a:solidFill>
                <a:latin typeface="Calibri" panose="020F0502020204030204" pitchFamily="34" charset="0"/>
                <a:cs typeface="Calibri" panose="020F0502020204030204" pitchFamily="34" charset="0"/>
              </a:rPr>
              <a:t>-</a:t>
            </a:r>
            <a:r>
              <a:rPr sz="1600" b="1" spc="-10" dirty="0">
                <a:solidFill>
                  <a:srgbClr val="008000"/>
                </a:solidFill>
                <a:latin typeface="Calibri" panose="020F0502020204030204" pitchFamily="34" charset="0"/>
                <a:cs typeface="Calibri" panose="020F0502020204030204" pitchFamily="34" charset="0"/>
              </a:rPr>
              <a:t>LH</a:t>
            </a:r>
            <a:r>
              <a:rPr sz="1600" b="1" dirty="0">
                <a:solidFill>
                  <a:srgbClr val="008000"/>
                </a:solidFill>
                <a:latin typeface="Calibri" panose="020F0502020204030204" pitchFamily="34" charset="0"/>
                <a:cs typeface="Calibri" panose="020F0502020204030204" pitchFamily="34" charset="0"/>
              </a:rPr>
              <a:t>C</a:t>
            </a:r>
            <a:endParaRPr lang="en-US" sz="1600" b="1" dirty="0">
              <a:solidFill>
                <a:srgbClr val="008000"/>
              </a:solidFill>
              <a:latin typeface="Calibri" panose="020F0502020204030204" pitchFamily="34" charset="0"/>
              <a:cs typeface="Calibri" panose="020F0502020204030204" pitchFamily="34" charset="0"/>
            </a:endParaRPr>
          </a:p>
        </p:txBody>
      </p:sp>
      <p:sp>
        <p:nvSpPr>
          <p:cNvPr id="7" name="object 7"/>
          <p:cNvSpPr txBox="1"/>
          <p:nvPr/>
        </p:nvSpPr>
        <p:spPr>
          <a:xfrm>
            <a:off x="216908" y="4090850"/>
            <a:ext cx="6964796" cy="605294"/>
          </a:xfrm>
          <a:prstGeom prst="rect">
            <a:avLst/>
          </a:prstGeom>
        </p:spPr>
        <p:txBody>
          <a:bodyPr vert="horz" wrap="square" lIns="0" tIns="0" rIns="0" bIns="0" rtlCol="0">
            <a:spAutoFit/>
          </a:bodyPr>
          <a:lstStyle/>
          <a:p>
            <a:pPr marL="12700">
              <a:lnSpc>
                <a:spcPct val="100000"/>
              </a:lnSpc>
              <a:tabLst>
                <a:tab pos="354965" algn="l"/>
              </a:tabLst>
            </a:pPr>
            <a:r>
              <a:rPr sz="2000" dirty="0">
                <a:latin typeface="Calibri" panose="020F0502020204030204" pitchFamily="34" charset="0"/>
                <a:cs typeface="Calibri" panose="020F0502020204030204" pitchFamily="34" charset="0"/>
              </a:rPr>
              <a:t>• 	</a:t>
            </a:r>
            <a:r>
              <a:rPr sz="2000" b="1" dirty="0">
                <a:latin typeface="Calibri" panose="020F0502020204030204" pitchFamily="34" charset="0"/>
                <a:cs typeface="Calibri" panose="020F0502020204030204" pitchFamily="34" charset="0"/>
              </a:rPr>
              <a:t>RPC</a:t>
            </a:r>
            <a:r>
              <a:rPr sz="2000" b="1" spc="-10" dirty="0">
                <a:latin typeface="Calibri" panose="020F0502020204030204" pitchFamily="34" charset="0"/>
                <a:cs typeface="Calibri" panose="020F0502020204030204" pitchFamily="34" charset="0"/>
              </a:rPr>
              <a:t>s (i-C</a:t>
            </a:r>
            <a:r>
              <a:rPr sz="1950" b="1" spc="15" baseline="-21367" dirty="0">
                <a:latin typeface="Calibri" panose="020F0502020204030204" pitchFamily="34" charset="0"/>
                <a:cs typeface="Calibri" panose="020F0502020204030204" pitchFamily="34" charset="0"/>
              </a:rPr>
              <a:t>4</a:t>
            </a:r>
            <a:r>
              <a:rPr sz="2000" b="1" spc="-15" dirty="0">
                <a:latin typeface="Calibri" panose="020F0502020204030204" pitchFamily="34" charset="0"/>
                <a:cs typeface="Calibri" panose="020F0502020204030204" pitchFamily="34" charset="0"/>
              </a:rPr>
              <a:t>H</a:t>
            </a:r>
            <a:r>
              <a:rPr sz="1950" b="1" spc="15" baseline="-21367" dirty="0">
                <a:latin typeface="Calibri" panose="020F0502020204030204" pitchFamily="34" charset="0"/>
                <a:cs typeface="Calibri" panose="020F0502020204030204" pitchFamily="34" charset="0"/>
              </a:rPr>
              <a:t>10</a:t>
            </a:r>
            <a:r>
              <a:rPr sz="1950" b="1" spc="7" baseline="-21367" dirty="0">
                <a:latin typeface="Calibri" panose="020F0502020204030204" pitchFamily="34" charset="0"/>
                <a:cs typeface="Calibri" panose="020F0502020204030204" pitchFamily="34" charset="0"/>
              </a:rPr>
              <a:t> </a:t>
            </a:r>
            <a:r>
              <a:rPr sz="2000" b="1" spc="-10" dirty="0">
                <a:latin typeface="Calibri" panose="020F0502020204030204" pitchFamily="34" charset="0"/>
                <a:cs typeface="Calibri" panose="020F0502020204030204" pitchFamily="34" charset="0"/>
              </a:rPr>
              <a:t>:</a:t>
            </a:r>
            <a:r>
              <a:rPr sz="2000" b="1" dirty="0">
                <a:latin typeface="Calibri" panose="020F0502020204030204" pitchFamily="34" charset="0"/>
                <a:cs typeface="Calibri" panose="020F0502020204030204" pitchFamily="34" charset="0"/>
              </a:rPr>
              <a:t> C</a:t>
            </a:r>
            <a:r>
              <a:rPr sz="1950" b="1" spc="15" baseline="-21367" dirty="0">
                <a:latin typeface="Calibri" panose="020F0502020204030204" pitchFamily="34" charset="0"/>
                <a:cs typeface="Calibri" panose="020F0502020204030204" pitchFamily="34" charset="0"/>
              </a:rPr>
              <a:t>2</a:t>
            </a:r>
            <a:r>
              <a:rPr sz="2000" b="1" spc="-15" dirty="0">
                <a:latin typeface="Calibri" panose="020F0502020204030204" pitchFamily="34" charset="0"/>
                <a:cs typeface="Calibri" panose="020F0502020204030204" pitchFamily="34" charset="0"/>
              </a:rPr>
              <a:t>H</a:t>
            </a:r>
            <a:r>
              <a:rPr sz="1950" b="1" spc="15" baseline="-21367" dirty="0">
                <a:latin typeface="Calibri" panose="020F0502020204030204" pitchFamily="34" charset="0"/>
                <a:cs typeface="Calibri" panose="020F0502020204030204" pitchFamily="34" charset="0"/>
              </a:rPr>
              <a:t>2</a:t>
            </a:r>
            <a:r>
              <a:rPr sz="2000" b="1" spc="-10" dirty="0">
                <a:latin typeface="Calibri" panose="020F0502020204030204" pitchFamily="34" charset="0"/>
                <a:cs typeface="Calibri" panose="020F0502020204030204" pitchFamily="34" charset="0"/>
              </a:rPr>
              <a:t>F</a:t>
            </a:r>
            <a:r>
              <a:rPr sz="1950" b="1" spc="15" baseline="-21367" dirty="0">
                <a:latin typeface="Calibri" panose="020F0502020204030204" pitchFamily="34" charset="0"/>
                <a:cs typeface="Calibri" panose="020F0502020204030204" pitchFamily="34" charset="0"/>
              </a:rPr>
              <a:t>4</a:t>
            </a:r>
            <a:r>
              <a:rPr sz="1950" b="1" spc="7" baseline="-21367" dirty="0">
                <a:latin typeface="Calibri" panose="020F0502020204030204" pitchFamily="34" charset="0"/>
                <a:cs typeface="Calibri" panose="020F0502020204030204" pitchFamily="34" charset="0"/>
              </a:rPr>
              <a:t> </a:t>
            </a:r>
            <a:r>
              <a:rPr sz="2000" b="1" spc="-10" dirty="0">
                <a:latin typeface="Calibri" panose="020F0502020204030204" pitchFamily="34" charset="0"/>
                <a:cs typeface="Calibri" panose="020F0502020204030204" pitchFamily="34" charset="0"/>
              </a:rPr>
              <a:t>:</a:t>
            </a:r>
            <a:r>
              <a:rPr sz="2000" b="1" dirty="0">
                <a:latin typeface="Calibri" panose="020F0502020204030204" pitchFamily="34" charset="0"/>
                <a:cs typeface="Calibri" panose="020F0502020204030204" pitchFamily="34" charset="0"/>
              </a:rPr>
              <a:t> </a:t>
            </a:r>
            <a:r>
              <a:rPr sz="2000" b="1" spc="-10" dirty="0">
                <a:latin typeface="Calibri" panose="020F0502020204030204" pitchFamily="34" charset="0"/>
                <a:cs typeface="Calibri" panose="020F0502020204030204" pitchFamily="34" charset="0"/>
              </a:rPr>
              <a:t>SF</a:t>
            </a:r>
            <a:r>
              <a:rPr sz="1950" b="1" spc="15" baseline="-21367" dirty="0">
                <a:latin typeface="Calibri" panose="020F0502020204030204" pitchFamily="34" charset="0"/>
                <a:cs typeface="Calibri" panose="020F0502020204030204" pitchFamily="34" charset="0"/>
              </a:rPr>
              <a:t>6</a:t>
            </a:r>
            <a:r>
              <a:rPr sz="2000" b="1" spc="-10" dirty="0">
                <a:latin typeface="Calibri" panose="020F0502020204030204" pitchFamily="34" charset="0"/>
                <a:cs typeface="Calibri" panose="020F0502020204030204" pitchFamily="34" charset="0"/>
              </a:rPr>
              <a:t>)</a:t>
            </a:r>
            <a:endParaRPr sz="2000" dirty="0">
              <a:latin typeface="Calibri" panose="020F0502020204030204" pitchFamily="34" charset="0"/>
              <a:cs typeface="Calibri" panose="020F0502020204030204" pitchFamily="34" charset="0"/>
            </a:endParaRPr>
          </a:p>
          <a:p>
            <a:pPr marL="469900">
              <a:lnSpc>
                <a:spcPct val="100000"/>
              </a:lnSpc>
              <a:spcBef>
                <a:spcPts val="405"/>
              </a:spcBef>
              <a:tabLst>
                <a:tab pos="755015" algn="l"/>
              </a:tabLst>
            </a:pPr>
            <a:r>
              <a:rPr sz="1600" dirty="0">
                <a:latin typeface="Calibri" panose="020F0502020204030204" pitchFamily="34" charset="0"/>
                <a:cs typeface="Calibri" panose="020F0502020204030204" pitchFamily="34" charset="0"/>
              </a:rPr>
              <a:t>– 	</a:t>
            </a:r>
            <a:r>
              <a:rPr lang="en-US" sz="1600" b="1" dirty="0">
                <a:solidFill>
                  <a:srgbClr val="00863D"/>
                </a:solidFill>
                <a:latin typeface="Calibri" panose="020F0502020204030204" pitchFamily="34" charset="0"/>
                <a:cs typeface="Calibri" panose="020F0502020204030204" pitchFamily="34" charset="0"/>
              </a:rPr>
              <a:t>no detector degradation effect so </a:t>
            </a:r>
            <a:r>
              <a:rPr lang="en-US" sz="1600" b="1" dirty="0" err="1">
                <a:solidFill>
                  <a:srgbClr val="00863D"/>
                </a:solidFill>
                <a:latin typeface="Calibri" panose="020F0502020204030204" pitchFamily="34" charset="0"/>
                <a:cs typeface="Calibri" panose="020F0502020204030204" pitchFamily="34" charset="0"/>
              </a:rPr>
              <a:t>far..test</a:t>
            </a:r>
            <a:r>
              <a:rPr lang="en-US" sz="1600" b="1" dirty="0">
                <a:solidFill>
                  <a:srgbClr val="00863D"/>
                </a:solidFill>
                <a:latin typeface="Calibri" panose="020F0502020204030204" pitchFamily="34" charset="0"/>
                <a:cs typeface="Calibri" panose="020F0502020204030204" pitchFamily="34" charset="0"/>
              </a:rPr>
              <a:t> continuing</a:t>
            </a:r>
          </a:p>
        </p:txBody>
      </p:sp>
      <p:sp>
        <p:nvSpPr>
          <p:cNvPr id="9" name="object 9"/>
          <p:cNvSpPr txBox="1"/>
          <p:nvPr/>
        </p:nvSpPr>
        <p:spPr>
          <a:xfrm>
            <a:off x="8506692" y="3758624"/>
            <a:ext cx="1311169" cy="276999"/>
          </a:xfrm>
          <a:prstGeom prst="rect">
            <a:avLst/>
          </a:prstGeom>
        </p:spPr>
        <p:txBody>
          <a:bodyPr vert="horz" wrap="square" lIns="0" tIns="0" rIns="0" bIns="0" rtlCol="0">
            <a:spAutoFit/>
          </a:bodyPr>
          <a:lstStyle/>
          <a:p>
            <a:pPr marL="12700">
              <a:lnSpc>
                <a:spcPct val="100000"/>
              </a:lnSpc>
            </a:pPr>
            <a:r>
              <a:rPr sz="1800" b="1" dirty="0">
                <a:solidFill>
                  <a:srgbClr val="FFFFFF"/>
                </a:solidFill>
                <a:latin typeface="Calibri"/>
                <a:cs typeface="Calibri"/>
              </a:rPr>
              <a:t>C</a:t>
            </a:r>
            <a:r>
              <a:rPr sz="1800" b="1" spc="-10" dirty="0">
                <a:solidFill>
                  <a:srgbClr val="FFFFFF"/>
                </a:solidFill>
                <a:latin typeface="Calibri"/>
                <a:cs typeface="Calibri"/>
              </a:rPr>
              <a:t>SC at G</a:t>
            </a:r>
            <a:r>
              <a:rPr sz="1800" b="1" spc="-5" dirty="0">
                <a:solidFill>
                  <a:srgbClr val="FFFFFF"/>
                </a:solidFill>
                <a:latin typeface="Calibri"/>
                <a:cs typeface="Calibri"/>
              </a:rPr>
              <a:t>IF++</a:t>
            </a:r>
            <a:endParaRPr sz="1800">
              <a:latin typeface="Calibri"/>
              <a:cs typeface="Calibri"/>
            </a:endParaRPr>
          </a:p>
        </p:txBody>
      </p:sp>
      <p:sp>
        <p:nvSpPr>
          <p:cNvPr id="22" name="object 22"/>
          <p:cNvSpPr txBox="1">
            <a:spLocks noGrp="1"/>
          </p:cNvSpPr>
          <p:nvPr>
            <p:ph type="sldNum" sz="quarter" idx="12"/>
          </p:nvPr>
        </p:nvSpPr>
        <p:spPr>
          <a:xfrm>
            <a:off x="9313295" y="6630264"/>
            <a:ext cx="527159" cy="184666"/>
          </a:xfrm>
          <a:prstGeom prst="rect">
            <a:avLst/>
          </a:prstGeom>
        </p:spPr>
        <p:txBody>
          <a:bodyPr vert="horz" wrap="square" lIns="0" tIns="0" rIns="0" bIns="0" rtlCol="0">
            <a:spAutoFit/>
          </a:bodyPr>
          <a:lstStyle/>
          <a:p>
            <a:pPr marL="102235">
              <a:lnSpc>
                <a:spcPct val="100000"/>
              </a:lnSpc>
            </a:pPr>
            <a:fld id="{81D60167-4931-47E6-BA6A-407CBD079E47}" type="slidenum">
              <a:rPr spc="-10" dirty="0"/>
              <a:t>18</a:t>
            </a:fld>
            <a:endParaRPr spc="-10" dirty="0"/>
          </a:p>
        </p:txBody>
      </p:sp>
      <p:pic>
        <p:nvPicPr>
          <p:cNvPr id="24" name="Picture 2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537616" y="3943863"/>
            <a:ext cx="3280245" cy="2204019"/>
          </a:xfrm>
          <a:prstGeom prst="rect">
            <a:avLst/>
          </a:prstGeom>
        </p:spPr>
      </p:pic>
      <p:grpSp>
        <p:nvGrpSpPr>
          <p:cNvPr id="25" name="Group 24"/>
          <p:cNvGrpSpPr/>
          <p:nvPr/>
        </p:nvGrpSpPr>
        <p:grpSpPr>
          <a:xfrm>
            <a:off x="8414796" y="3407210"/>
            <a:ext cx="1491204" cy="959340"/>
            <a:chOff x="3611586" y="3782663"/>
            <a:chExt cx="2218096" cy="1201510"/>
          </a:xfrm>
        </p:grpSpPr>
        <p:sp>
          <p:nvSpPr>
            <p:cNvPr id="26" name="Content Placeholder 6"/>
            <p:cNvSpPr txBox="1">
              <a:spLocks/>
            </p:cNvSpPr>
            <p:nvPr/>
          </p:nvSpPr>
          <p:spPr>
            <a:xfrm>
              <a:off x="3611586" y="3782663"/>
              <a:ext cx="2218096" cy="1201510"/>
            </a:xfrm>
            <a:prstGeom prst="rect">
              <a:avLst/>
            </a:prstGeom>
            <a:solidFill>
              <a:schemeClr val="bg1"/>
            </a:solidFill>
            <a:ln>
              <a:solidFill>
                <a:schemeClr val="tx1"/>
              </a:solidFill>
            </a:ln>
          </p:spPr>
          <p:txBody>
            <a:bodyPr vert="horz" lIns="84406" tIns="42203" rIns="84406" bIns="42203"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j-lt"/>
                  <a:ea typeface="+mn-ea"/>
                  <a:cs typeface="+mn-cs"/>
                </a:defRPr>
              </a:lvl1pPr>
              <a:lvl2pPr marL="685800" indent="-228600" algn="l" defTabSz="914400" rtl="0" eaLnBrk="1" latinLnBrk="0" hangingPunct="1">
                <a:lnSpc>
                  <a:spcPct val="90000"/>
                </a:lnSpc>
                <a:spcBef>
                  <a:spcPts val="500"/>
                </a:spcBef>
                <a:buFont typeface="Calibri" panose="020F0502020204030204" pitchFamily="34" charset="0"/>
                <a:buChar char="⁻"/>
                <a:defRPr sz="2400" kern="1200">
                  <a:solidFill>
                    <a:schemeClr val="tx2"/>
                  </a:solidFill>
                  <a:latin typeface="+mj-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solidFill>
                  <a:latin typeface="+mj-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j-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fontAlgn="base">
                <a:spcAft>
                  <a:spcPct val="0"/>
                </a:spcAft>
                <a:buNone/>
              </a:pPr>
              <a:r>
                <a:rPr lang="en-US" sz="831" dirty="0">
                  <a:solidFill>
                    <a:srgbClr val="FF0000"/>
                  </a:solidFill>
                </a:rPr>
                <a:t> #DT</a:t>
              </a:r>
              <a:r>
                <a:rPr lang="el-GR" sz="831" dirty="0">
                  <a:solidFill>
                    <a:srgbClr val="FF0000"/>
                  </a:solidFill>
                </a:rPr>
                <a:t>φ</a:t>
              </a:r>
              <a:r>
                <a:rPr lang="en-US" sz="831" dirty="0">
                  <a:solidFill>
                    <a:srgbClr val="FF0000"/>
                  </a:solidFill>
                </a:rPr>
                <a:t> hits</a:t>
              </a:r>
            </a:p>
            <a:p>
              <a:pPr marL="0" indent="0" algn="r" fontAlgn="base">
                <a:spcAft>
                  <a:spcPct val="0"/>
                </a:spcAft>
                <a:buNone/>
              </a:pPr>
              <a:r>
                <a:rPr lang="en-US" sz="831" dirty="0">
                  <a:solidFill>
                    <a:srgbClr val="FF0000"/>
                  </a:solidFill>
                </a:rPr>
                <a:t> #DT</a:t>
              </a:r>
              <a:r>
                <a:rPr lang="el-GR" sz="831" dirty="0">
                  <a:solidFill>
                    <a:srgbClr val="FF0000"/>
                  </a:solidFill>
                </a:rPr>
                <a:t>φ</a:t>
              </a:r>
              <a:r>
                <a:rPr lang="en-US" sz="831" dirty="0">
                  <a:solidFill>
                    <a:srgbClr val="FF0000"/>
                  </a:solidFill>
                </a:rPr>
                <a:t> hits aged</a:t>
              </a:r>
            </a:p>
            <a:p>
              <a:pPr marL="0" indent="0" algn="r" fontAlgn="base">
                <a:spcAft>
                  <a:spcPct val="0"/>
                </a:spcAft>
                <a:buNone/>
              </a:pPr>
              <a:r>
                <a:rPr lang="en-US" sz="831" dirty="0">
                  <a:solidFill>
                    <a:prstClr val="black"/>
                  </a:solidFill>
                </a:rPr>
                <a:t>#DT</a:t>
              </a:r>
              <a:r>
                <a:rPr lang="el-GR" sz="831" dirty="0">
                  <a:solidFill>
                    <a:prstClr val="black"/>
                  </a:solidFill>
                </a:rPr>
                <a:t>θ</a:t>
              </a:r>
              <a:r>
                <a:rPr lang="en-US" sz="831" dirty="0">
                  <a:solidFill>
                    <a:prstClr val="black"/>
                  </a:solidFill>
                </a:rPr>
                <a:t> hits</a:t>
              </a:r>
            </a:p>
            <a:p>
              <a:pPr marL="0" indent="0" algn="r" fontAlgn="base">
                <a:spcAft>
                  <a:spcPct val="0"/>
                </a:spcAft>
                <a:buNone/>
              </a:pPr>
              <a:r>
                <a:rPr lang="en-US" sz="831" dirty="0">
                  <a:solidFill>
                    <a:prstClr val="black"/>
                  </a:solidFill>
                </a:rPr>
                <a:t>#DT</a:t>
              </a:r>
              <a:r>
                <a:rPr lang="el-GR" sz="831" dirty="0">
                  <a:solidFill>
                    <a:prstClr val="black"/>
                  </a:solidFill>
                </a:rPr>
                <a:t>θ</a:t>
              </a:r>
              <a:r>
                <a:rPr lang="en-US" sz="831" dirty="0">
                  <a:solidFill>
                    <a:prstClr val="black"/>
                  </a:solidFill>
                </a:rPr>
                <a:t> hits aged</a:t>
              </a:r>
            </a:p>
            <a:p>
              <a:pPr marL="0" indent="0" fontAlgn="base">
                <a:spcAft>
                  <a:spcPct val="0"/>
                </a:spcAft>
                <a:buNone/>
              </a:pPr>
              <a:endParaRPr lang="en-US" sz="831" dirty="0">
                <a:solidFill>
                  <a:prstClr val="black"/>
                </a:solidFill>
              </a:endParaRPr>
            </a:p>
          </p:txBody>
        </p:sp>
        <p:cxnSp>
          <p:nvCxnSpPr>
            <p:cNvPr id="27" name="Straight Connector 26"/>
            <p:cNvCxnSpPr/>
            <p:nvPr/>
          </p:nvCxnSpPr>
          <p:spPr>
            <a:xfrm>
              <a:off x="3751731" y="4473667"/>
              <a:ext cx="50090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3751731" y="4795401"/>
              <a:ext cx="500906" cy="0"/>
            </a:xfrm>
            <a:prstGeom prst="line">
              <a:avLst/>
            </a:prstGeom>
            <a:ln w="285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3785595" y="3864069"/>
              <a:ext cx="500906"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3751730" y="4168868"/>
              <a:ext cx="500906" cy="0"/>
            </a:xfrm>
            <a:prstGeom prst="line">
              <a:avLst/>
            </a:prstGeom>
            <a:ln w="28575">
              <a:solidFill>
                <a:srgbClr val="FF0000"/>
              </a:solidFill>
              <a:prstDash val="sysDot"/>
            </a:ln>
          </p:spPr>
          <p:style>
            <a:lnRef idx="1">
              <a:schemeClr val="accent1"/>
            </a:lnRef>
            <a:fillRef idx="0">
              <a:schemeClr val="accent1"/>
            </a:fillRef>
            <a:effectRef idx="0">
              <a:schemeClr val="accent1"/>
            </a:effectRef>
            <a:fontRef idx="minor">
              <a:schemeClr val="tx1"/>
            </a:fontRef>
          </p:style>
        </p:cxnSp>
      </p:grpSp>
      <p:sp>
        <p:nvSpPr>
          <p:cNvPr id="18" name="TextBox 17">
            <a:extLst>
              <a:ext uri="{FF2B5EF4-FFF2-40B4-BE49-F238E27FC236}">
                <a16:creationId xmlns:a16="http://schemas.microsoft.com/office/drawing/2014/main" id="{52AFD652-4E83-EF46-BEF6-0F654F8D9083}"/>
              </a:ext>
            </a:extLst>
          </p:cNvPr>
          <p:cNvSpPr txBox="1"/>
          <p:nvPr/>
        </p:nvSpPr>
        <p:spPr>
          <a:xfrm>
            <a:off x="435619" y="6360550"/>
            <a:ext cx="9073008" cy="412814"/>
          </a:xfrm>
          <a:prstGeom prst="rect">
            <a:avLst/>
          </a:prstGeom>
          <a:solidFill>
            <a:schemeClr val="bg1"/>
          </a:solidFill>
        </p:spPr>
        <p:txBody>
          <a:bodyPr wrap="square" lIns="104022" tIns="52011" rIns="104022" bIns="52011" rtlCol="0">
            <a:spAutoFit/>
          </a:bodyPr>
          <a:lstStyle/>
          <a:p>
            <a:r>
              <a:rPr lang="en-US" sz="2000" b="1" dirty="0">
                <a:solidFill>
                  <a:srgbClr val="C00000"/>
                </a:solidFill>
                <a:cs typeface="Verdana"/>
              </a:rPr>
              <a:t>All installed Muon detectors will be kept operational at HL-LHC</a:t>
            </a:r>
          </a:p>
        </p:txBody>
      </p:sp>
      <p:pic>
        <p:nvPicPr>
          <p:cNvPr id="3" name="Picture 2">
            <a:extLst>
              <a:ext uri="{FF2B5EF4-FFF2-40B4-BE49-F238E27FC236}">
                <a16:creationId xmlns:a16="http://schemas.microsoft.com/office/drawing/2014/main" id="{1F30C453-85CA-EE48-B842-C0D27DB22E0D}"/>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6537616" y="851669"/>
            <a:ext cx="3001016" cy="2522078"/>
          </a:xfrm>
          <a:prstGeom prst="rect">
            <a:avLst/>
          </a:prstGeom>
        </p:spPr>
      </p:pic>
      <p:sp>
        <p:nvSpPr>
          <p:cNvPr id="19" name="Rectangle 18">
            <a:extLst>
              <a:ext uri="{FF2B5EF4-FFF2-40B4-BE49-F238E27FC236}">
                <a16:creationId xmlns:a16="http://schemas.microsoft.com/office/drawing/2014/main" id="{DEC93F3E-F5F1-7241-932A-8D5B8E6A3217}"/>
              </a:ext>
            </a:extLst>
          </p:cNvPr>
          <p:cNvSpPr/>
          <p:nvPr/>
        </p:nvSpPr>
        <p:spPr>
          <a:xfrm>
            <a:off x="62120" y="4791081"/>
            <a:ext cx="6747772" cy="1446550"/>
          </a:xfrm>
          <a:prstGeom prst="rect">
            <a:avLst/>
          </a:prstGeom>
        </p:spPr>
        <p:txBody>
          <a:bodyPr wrap="square">
            <a:spAutoFit/>
          </a:bodyPr>
          <a:lstStyle/>
          <a:p>
            <a:pPr marL="285750" indent="-285750">
              <a:spcBef>
                <a:spcPts val="0"/>
              </a:spcBef>
              <a:spcAft>
                <a:spcPts val="0"/>
              </a:spcAft>
              <a:buFont typeface="Arial" panose="020B0604020202020204" pitchFamily="34" charset="0"/>
              <a:buChar char="•"/>
            </a:pPr>
            <a:r>
              <a:rPr lang="it-IT" sz="2000" b="1" dirty="0">
                <a:solidFill>
                  <a:srgbClr val="000000"/>
                </a:solidFill>
                <a:latin typeface="Calibri" panose="020F0502020204030204" pitchFamily="34" charset="0"/>
                <a:cs typeface="Calibri" panose="020F0502020204030204" pitchFamily="34" charset="0"/>
              </a:rPr>
              <a:t>GEM (</a:t>
            </a:r>
            <a:r>
              <a:rPr lang="it-IT" sz="1800" b="1" dirty="0" err="1">
                <a:latin typeface="Calibri" panose="020F0502020204030204" pitchFamily="34" charset="0"/>
                <a:cs typeface="Calibri" panose="020F0502020204030204" pitchFamily="34" charset="0"/>
              </a:rPr>
              <a:t>Ar</a:t>
            </a:r>
            <a:r>
              <a:rPr lang="it-IT" sz="1800" b="1" dirty="0">
                <a:latin typeface="Calibri" panose="020F0502020204030204" pitchFamily="34" charset="0"/>
                <a:cs typeface="Calibri" panose="020F0502020204030204" pitchFamily="34" charset="0"/>
              </a:rPr>
              <a:t> </a:t>
            </a:r>
            <a:r>
              <a:rPr lang="it-IT" sz="1800" b="1" spc="-10" dirty="0">
                <a:latin typeface="Calibri" panose="020F0502020204030204" pitchFamily="34" charset="0"/>
                <a:cs typeface="Calibri" panose="020F0502020204030204" pitchFamily="34" charset="0"/>
              </a:rPr>
              <a:t>:</a:t>
            </a:r>
            <a:r>
              <a:rPr lang="it-IT" sz="1800" b="1" dirty="0">
                <a:latin typeface="Calibri" panose="020F0502020204030204" pitchFamily="34" charset="0"/>
                <a:cs typeface="Calibri" panose="020F0502020204030204" pitchFamily="34" charset="0"/>
              </a:rPr>
              <a:t> </a:t>
            </a:r>
            <a:r>
              <a:rPr lang="it-IT" sz="1800" b="1" spc="-5" dirty="0">
                <a:latin typeface="Calibri" panose="020F0502020204030204" pitchFamily="34" charset="0"/>
                <a:cs typeface="Calibri" panose="020F0502020204030204" pitchFamily="34" charset="0"/>
              </a:rPr>
              <a:t>CO</a:t>
            </a:r>
            <a:r>
              <a:rPr lang="it-IT" sz="1800" b="1" spc="15" baseline="-21367" dirty="0">
                <a:latin typeface="Calibri" panose="020F0502020204030204" pitchFamily="34" charset="0"/>
                <a:cs typeface="Calibri" panose="020F0502020204030204" pitchFamily="34" charset="0"/>
              </a:rPr>
              <a:t>2</a:t>
            </a:r>
            <a:r>
              <a:rPr lang="it-IT" sz="1800" b="1" spc="7" baseline="-21367" dirty="0">
                <a:latin typeface="Calibri" panose="020F0502020204030204" pitchFamily="34" charset="0"/>
                <a:cs typeface="Calibri" panose="020F0502020204030204" pitchFamily="34" charset="0"/>
              </a:rPr>
              <a:t> </a:t>
            </a:r>
            <a:r>
              <a:rPr lang="it-IT" sz="1800" b="1" spc="7" dirty="0">
                <a:latin typeface="Calibri" panose="020F0502020204030204" pitchFamily="34" charset="0"/>
                <a:cs typeface="Calibri" panose="020F0502020204030204" pitchFamily="34" charset="0"/>
              </a:rPr>
              <a:t>)</a:t>
            </a:r>
          </a:p>
          <a:p>
            <a:pPr lvl="1">
              <a:spcBef>
                <a:spcPts val="0"/>
              </a:spcBef>
              <a:spcAft>
                <a:spcPts val="0"/>
              </a:spcAft>
            </a:pPr>
            <a:r>
              <a:rPr lang="it-IT" sz="1800" dirty="0">
                <a:latin typeface="Calibri" panose="020F0502020204030204" pitchFamily="34" charset="0"/>
                <a:cs typeface="Calibri" panose="020F0502020204030204" pitchFamily="34" charset="0"/>
              </a:rPr>
              <a:t>–</a:t>
            </a:r>
            <a:r>
              <a:rPr lang="it-IT" sz="1600" dirty="0">
                <a:latin typeface="Calibri" panose="020F0502020204030204" pitchFamily="34" charset="0"/>
                <a:cs typeface="Calibri" panose="020F0502020204030204" pitchFamily="34" charset="0"/>
              </a:rPr>
              <a:t>  </a:t>
            </a:r>
            <a:r>
              <a:rPr lang="it-IT" sz="1600" dirty="0">
                <a:solidFill>
                  <a:srgbClr val="000000"/>
                </a:solidFill>
                <a:latin typeface="Calibri" panose="020F0502020204030204" pitchFamily="34" charset="0"/>
                <a:cs typeface="Calibri" panose="020F0502020204030204" pitchFamily="34" charset="0"/>
              </a:rPr>
              <a:t>At GIF++: 30 x HL-LHC of the GE1/1 </a:t>
            </a:r>
            <a:r>
              <a:rPr lang="it-IT" sz="1600" dirty="0" err="1">
                <a:solidFill>
                  <a:srgbClr val="000000"/>
                </a:solidFill>
                <a:latin typeface="Calibri" panose="020F0502020204030204" pitchFamily="34" charset="0"/>
                <a:cs typeface="Calibri" panose="020F0502020204030204" pitchFamily="34" charset="0"/>
              </a:rPr>
              <a:t>expected</a:t>
            </a:r>
            <a:r>
              <a:rPr lang="it-IT" sz="1600" dirty="0">
                <a:solidFill>
                  <a:srgbClr val="000000"/>
                </a:solidFill>
                <a:latin typeface="Calibri" panose="020F0502020204030204" pitchFamily="34" charset="0"/>
                <a:cs typeface="Calibri" panose="020F0502020204030204" pitchFamily="34" charset="0"/>
              </a:rPr>
              <a:t> </a:t>
            </a:r>
            <a:r>
              <a:rPr lang="it-IT" sz="1600" dirty="0" err="1">
                <a:solidFill>
                  <a:srgbClr val="000000"/>
                </a:solidFill>
                <a:latin typeface="Calibri" panose="020F0502020204030204" pitchFamily="34" charset="0"/>
                <a:cs typeface="Calibri" panose="020F0502020204030204" pitchFamily="34" charset="0"/>
              </a:rPr>
              <a:t>charge</a:t>
            </a:r>
            <a:r>
              <a:rPr lang="it-IT" sz="1600" dirty="0">
                <a:solidFill>
                  <a:srgbClr val="000000"/>
                </a:solidFill>
                <a:latin typeface="Calibri" panose="020F0502020204030204" pitchFamily="34" charset="0"/>
                <a:cs typeface="Calibri" panose="020F0502020204030204" pitchFamily="34" charset="0"/>
              </a:rPr>
              <a:t> (0.6 of ME0) </a:t>
            </a:r>
            <a:r>
              <a:rPr lang="it-IT" sz="1600" dirty="0" err="1">
                <a:solidFill>
                  <a:srgbClr val="000000"/>
                </a:solidFill>
                <a:latin typeface="Calibri" panose="020F0502020204030204" pitchFamily="34" charset="0"/>
                <a:cs typeface="Calibri" panose="020F0502020204030204" pitchFamily="34" charset="0"/>
              </a:rPr>
              <a:t>accumulated</a:t>
            </a:r>
            <a:r>
              <a:rPr lang="it-IT" sz="1600" dirty="0">
                <a:solidFill>
                  <a:srgbClr val="000000"/>
                </a:solidFill>
                <a:latin typeface="Calibri" panose="020F0502020204030204" pitchFamily="34" charset="0"/>
                <a:cs typeface="Calibri" panose="020F0502020204030204" pitchFamily="34" charset="0"/>
              </a:rPr>
              <a:t>.</a:t>
            </a:r>
          </a:p>
          <a:p>
            <a:pPr lvl="1" indent="0">
              <a:spcBef>
                <a:spcPts val="0"/>
              </a:spcBef>
              <a:spcAft>
                <a:spcPts val="0"/>
              </a:spcAft>
            </a:pPr>
            <a:r>
              <a:rPr lang="it-IT" sz="1800" dirty="0">
                <a:latin typeface="Calibri" panose="020F0502020204030204" pitchFamily="34" charset="0"/>
                <a:cs typeface="Calibri" panose="020F0502020204030204" pitchFamily="34" charset="0"/>
              </a:rPr>
              <a:t>–</a:t>
            </a:r>
            <a:r>
              <a:rPr lang="it-IT" sz="1600" dirty="0">
                <a:latin typeface="Calibri" panose="020F0502020204030204" pitchFamily="34" charset="0"/>
                <a:cs typeface="Calibri" panose="020F0502020204030204" pitchFamily="34" charset="0"/>
              </a:rPr>
              <a:t>  </a:t>
            </a:r>
            <a:r>
              <a:rPr lang="it-IT" sz="1600" dirty="0">
                <a:solidFill>
                  <a:srgbClr val="000000"/>
                </a:solidFill>
                <a:latin typeface="Calibri" panose="020F0502020204030204" pitchFamily="34" charset="0"/>
                <a:cs typeface="Calibri" panose="020F0502020204030204" pitchFamily="34" charset="0"/>
              </a:rPr>
              <a:t>At B904:  More </a:t>
            </a:r>
            <a:r>
              <a:rPr lang="it-IT" sz="1600" dirty="0" err="1">
                <a:solidFill>
                  <a:srgbClr val="000000"/>
                </a:solidFill>
                <a:latin typeface="Calibri" panose="020F0502020204030204" pitchFamily="34" charset="0"/>
                <a:cs typeface="Calibri" panose="020F0502020204030204" pitchFamily="34" charset="0"/>
              </a:rPr>
              <a:t>than</a:t>
            </a:r>
            <a:r>
              <a:rPr lang="it-IT" sz="1600" dirty="0">
                <a:solidFill>
                  <a:srgbClr val="000000"/>
                </a:solidFill>
                <a:latin typeface="Calibri" panose="020F0502020204030204" pitchFamily="34" charset="0"/>
                <a:cs typeface="Calibri" panose="020F0502020204030204" pitchFamily="34" charset="0"/>
              </a:rPr>
              <a:t> 1 C/cm</a:t>
            </a:r>
            <a:r>
              <a:rPr lang="it-IT" sz="1600" baseline="30000" dirty="0">
                <a:solidFill>
                  <a:srgbClr val="000000"/>
                </a:solidFill>
                <a:latin typeface="Calibri" panose="020F0502020204030204" pitchFamily="34" charset="0"/>
                <a:cs typeface="Calibri" panose="020F0502020204030204" pitchFamily="34" charset="0"/>
              </a:rPr>
              <a:t>2</a:t>
            </a:r>
            <a:r>
              <a:rPr lang="it-IT" sz="1600" dirty="0">
                <a:solidFill>
                  <a:srgbClr val="000000"/>
                </a:solidFill>
                <a:latin typeface="Calibri" panose="020F0502020204030204" pitchFamily="34" charset="0"/>
                <a:cs typeface="Calibri" panose="020F0502020204030204" pitchFamily="34" charset="0"/>
              </a:rPr>
              <a:t> </a:t>
            </a:r>
            <a:r>
              <a:rPr lang="it-IT" sz="1600" dirty="0" err="1">
                <a:solidFill>
                  <a:srgbClr val="000000"/>
                </a:solidFill>
                <a:latin typeface="Calibri" panose="020F0502020204030204" pitchFamily="34" charset="0"/>
                <a:cs typeface="Calibri" panose="020F0502020204030204" pitchFamily="34" charset="0"/>
              </a:rPr>
              <a:t>has</a:t>
            </a:r>
            <a:r>
              <a:rPr lang="it-IT" sz="1600" dirty="0">
                <a:solidFill>
                  <a:srgbClr val="000000"/>
                </a:solidFill>
                <a:latin typeface="Calibri" panose="020F0502020204030204" pitchFamily="34" charset="0"/>
                <a:cs typeface="Calibri" panose="020F0502020204030204" pitchFamily="34" charset="0"/>
              </a:rPr>
              <a:t> </a:t>
            </a:r>
            <a:r>
              <a:rPr lang="it-IT" sz="1600" dirty="0" err="1">
                <a:solidFill>
                  <a:srgbClr val="000000"/>
                </a:solidFill>
                <a:latin typeface="Calibri" panose="020F0502020204030204" pitchFamily="34" charset="0"/>
                <a:cs typeface="Calibri" panose="020F0502020204030204" pitchFamily="34" charset="0"/>
              </a:rPr>
              <a:t>been</a:t>
            </a:r>
            <a:r>
              <a:rPr lang="it-IT" sz="1600" dirty="0">
                <a:solidFill>
                  <a:srgbClr val="000000"/>
                </a:solidFill>
                <a:latin typeface="Calibri" panose="020F0502020204030204" pitchFamily="34" charset="0"/>
                <a:cs typeface="Calibri" panose="020F0502020204030204" pitchFamily="34" charset="0"/>
              </a:rPr>
              <a:t> </a:t>
            </a:r>
            <a:r>
              <a:rPr lang="it-IT" sz="1600" dirty="0" err="1">
                <a:solidFill>
                  <a:srgbClr val="000000"/>
                </a:solidFill>
                <a:latin typeface="Calibri" panose="020F0502020204030204" pitchFamily="34" charset="0"/>
                <a:cs typeface="Calibri" panose="020F0502020204030204" pitchFamily="34" charset="0"/>
              </a:rPr>
              <a:t>accumulated</a:t>
            </a:r>
            <a:r>
              <a:rPr lang="it-IT" sz="1600" dirty="0">
                <a:solidFill>
                  <a:srgbClr val="000000"/>
                </a:solidFill>
                <a:latin typeface="Calibri" panose="020F0502020204030204" pitchFamily="34" charset="0"/>
                <a:cs typeface="Calibri" panose="020F0502020204030204" pitchFamily="34" charset="0"/>
              </a:rPr>
              <a:t> with X-</a:t>
            </a:r>
            <a:r>
              <a:rPr lang="it-IT" sz="1600" dirty="0" err="1">
                <a:solidFill>
                  <a:srgbClr val="000000"/>
                </a:solidFill>
                <a:latin typeface="Calibri" panose="020F0502020204030204" pitchFamily="34" charset="0"/>
                <a:cs typeface="Calibri" panose="020F0502020204030204" pitchFamily="34" charset="0"/>
              </a:rPr>
              <a:t>ray</a:t>
            </a:r>
            <a:r>
              <a:rPr lang="it-IT" sz="1600" dirty="0">
                <a:solidFill>
                  <a:srgbClr val="000000"/>
                </a:solidFill>
                <a:latin typeface="Calibri" panose="020F0502020204030204" pitchFamily="34" charset="0"/>
                <a:cs typeface="Calibri" panose="020F0502020204030204" pitchFamily="34" charset="0"/>
              </a:rPr>
              <a:t> test.</a:t>
            </a:r>
          </a:p>
          <a:p>
            <a:pPr>
              <a:spcBef>
                <a:spcPts val="0"/>
              </a:spcBef>
              <a:spcAft>
                <a:spcPts val="0"/>
              </a:spcAft>
            </a:pPr>
            <a:r>
              <a:rPr lang="it-IT" sz="1600" b="1" dirty="0">
                <a:solidFill>
                  <a:srgbClr val="000000"/>
                </a:solidFill>
                <a:latin typeface="Calibri" panose="020F0502020204030204" pitchFamily="34" charset="0"/>
                <a:cs typeface="Calibri" panose="020F0502020204030204" pitchFamily="34" charset="0"/>
              </a:rPr>
              <a:t>       </a:t>
            </a:r>
            <a:r>
              <a:rPr lang="it-IT" sz="1600" b="1" dirty="0" err="1">
                <a:solidFill>
                  <a:srgbClr val="00863D"/>
                </a:solidFill>
                <a:latin typeface="Calibri" panose="020F0502020204030204" pitchFamily="34" charset="0"/>
                <a:cs typeface="Calibri" panose="020F0502020204030204" pitchFamily="34" charset="0"/>
              </a:rPr>
              <a:t>Operation</a:t>
            </a:r>
            <a:r>
              <a:rPr lang="it-IT" sz="1600" b="1" dirty="0">
                <a:solidFill>
                  <a:srgbClr val="00863D"/>
                </a:solidFill>
                <a:latin typeface="Calibri" panose="020F0502020204030204" pitchFamily="34" charset="0"/>
                <a:cs typeface="Calibri" panose="020F0502020204030204" pitchFamily="34" charset="0"/>
              </a:rPr>
              <a:t> </a:t>
            </a:r>
            <a:r>
              <a:rPr lang="it-IT" sz="1600" b="1" dirty="0" err="1">
                <a:solidFill>
                  <a:srgbClr val="00863D"/>
                </a:solidFill>
                <a:latin typeface="Calibri" panose="020F0502020204030204" pitchFamily="34" charset="0"/>
                <a:cs typeface="Calibri" panose="020F0502020204030204" pitchFamily="34" charset="0"/>
              </a:rPr>
              <a:t>conditions</a:t>
            </a:r>
            <a:r>
              <a:rPr lang="it-IT" sz="1600" b="1" dirty="0">
                <a:solidFill>
                  <a:srgbClr val="00863D"/>
                </a:solidFill>
                <a:latin typeface="Calibri" panose="020F0502020204030204" pitchFamily="34" charset="0"/>
                <a:cs typeface="Calibri" panose="020F0502020204030204" pitchFamily="34" charset="0"/>
              </a:rPr>
              <a:t> are </a:t>
            </a:r>
            <a:r>
              <a:rPr lang="it-IT" sz="1600" b="1" dirty="0" err="1">
                <a:solidFill>
                  <a:srgbClr val="00863D"/>
                </a:solidFill>
                <a:latin typeface="Calibri" panose="020F0502020204030204" pitchFamily="34" charset="0"/>
                <a:cs typeface="Calibri" panose="020F0502020204030204" pitchFamily="34" charset="0"/>
              </a:rPr>
              <a:t>stable</a:t>
            </a:r>
            <a:r>
              <a:rPr lang="it-IT" sz="1600" b="1" dirty="0">
                <a:solidFill>
                  <a:srgbClr val="00863D"/>
                </a:solidFill>
                <a:latin typeface="Calibri" panose="020F0502020204030204" pitchFamily="34" charset="0"/>
                <a:cs typeface="Calibri" panose="020F0502020204030204" pitchFamily="34" charset="0"/>
              </a:rPr>
              <a:t>  no gas gain </a:t>
            </a:r>
            <a:r>
              <a:rPr lang="it-IT" sz="1600" b="1" dirty="0" err="1">
                <a:solidFill>
                  <a:srgbClr val="00863D"/>
                </a:solidFill>
                <a:latin typeface="Calibri" panose="020F0502020204030204" pitchFamily="34" charset="0"/>
                <a:cs typeface="Calibri" panose="020F0502020204030204" pitchFamily="34" charset="0"/>
              </a:rPr>
              <a:t>change</a:t>
            </a:r>
            <a:r>
              <a:rPr lang="it-IT" sz="1600" b="1" dirty="0">
                <a:solidFill>
                  <a:srgbClr val="00863D"/>
                </a:solidFill>
                <a:latin typeface="Calibri" panose="020F0502020204030204" pitchFamily="34" charset="0"/>
                <a:cs typeface="Calibri" panose="020F0502020204030204" pitchFamily="34" charset="0"/>
              </a:rPr>
              <a:t> </a:t>
            </a:r>
            <a:r>
              <a:rPr lang="it-IT" sz="1600" b="1" dirty="0" err="1">
                <a:solidFill>
                  <a:srgbClr val="00863D"/>
                </a:solidFill>
                <a:latin typeface="Calibri" panose="020F0502020204030204" pitchFamily="34" charset="0"/>
                <a:cs typeface="Calibri" panose="020F0502020204030204" pitchFamily="34" charset="0"/>
              </a:rPr>
              <a:t>observed</a:t>
            </a:r>
            <a:endParaRPr lang="it-IT" sz="1600" b="1" dirty="0">
              <a:solidFill>
                <a:srgbClr val="00863D"/>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98389891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2F36AADD-BC83-0A43-9CD0-81007B682CC2}"/>
              </a:ext>
            </a:extLst>
          </p:cNvPr>
          <p:cNvSpPr>
            <a:spLocks noGrp="1"/>
          </p:cNvSpPr>
          <p:nvPr>
            <p:ph type="sldNum" sz="quarter" idx="12"/>
          </p:nvPr>
        </p:nvSpPr>
        <p:spPr/>
        <p:txBody>
          <a:bodyPr/>
          <a:lstStyle/>
          <a:p>
            <a:fld id="{EA428556-150F-5648-9AC1-517B2C1D5CBA}" type="slidenum">
              <a:rPr lang="en-US" smtClean="0">
                <a:solidFill>
                  <a:prstClr val="black">
                    <a:tint val="75000"/>
                  </a:prstClr>
                </a:solidFill>
              </a:rPr>
              <a:pPr/>
              <a:t>19</a:t>
            </a:fld>
            <a:endParaRPr lang="en-US">
              <a:solidFill>
                <a:prstClr val="black">
                  <a:tint val="75000"/>
                </a:prstClr>
              </a:solidFill>
            </a:endParaRPr>
          </a:p>
        </p:txBody>
      </p:sp>
      <p:sp>
        <p:nvSpPr>
          <p:cNvPr id="6" name="Rectangle 5">
            <a:extLst>
              <a:ext uri="{FF2B5EF4-FFF2-40B4-BE49-F238E27FC236}">
                <a16:creationId xmlns:a16="http://schemas.microsoft.com/office/drawing/2014/main" id="{4E95DC5F-E476-BF40-A19F-BB1AE534760C}"/>
              </a:ext>
            </a:extLst>
          </p:cNvPr>
          <p:cNvSpPr/>
          <p:nvPr/>
        </p:nvSpPr>
        <p:spPr>
          <a:xfrm>
            <a:off x="1856656" y="404664"/>
            <a:ext cx="6984776" cy="461665"/>
          </a:xfrm>
          <a:prstGeom prst="rect">
            <a:avLst/>
          </a:prstGeom>
        </p:spPr>
        <p:txBody>
          <a:bodyPr wrap="square">
            <a:spAutoFit/>
          </a:bodyPr>
          <a:lstStyle/>
          <a:p>
            <a:pPr marL="495300" indent="-514350" fontAlgn="auto">
              <a:spcAft>
                <a:spcPts val="0"/>
              </a:spcAft>
              <a:buFont typeface="+mj-lt"/>
              <a:buAutoNum type="arabicPeriod"/>
            </a:pPr>
            <a:r>
              <a:rPr lang="en-US" dirty="0">
                <a:solidFill>
                  <a:srgbClr val="FF0000"/>
                </a:solidFill>
              </a:rPr>
              <a:t>Upgrades of the existing muon detectors</a:t>
            </a:r>
          </a:p>
        </p:txBody>
      </p:sp>
      <p:sp>
        <p:nvSpPr>
          <p:cNvPr id="2" name="Rectangle 1">
            <a:extLst>
              <a:ext uri="{FF2B5EF4-FFF2-40B4-BE49-F238E27FC236}">
                <a16:creationId xmlns:a16="http://schemas.microsoft.com/office/drawing/2014/main" id="{95C2DE3E-EC57-A64B-9755-107C3AE20B28}"/>
              </a:ext>
            </a:extLst>
          </p:cNvPr>
          <p:cNvSpPr/>
          <p:nvPr/>
        </p:nvSpPr>
        <p:spPr>
          <a:xfrm>
            <a:off x="316260" y="2852936"/>
            <a:ext cx="9317260" cy="830997"/>
          </a:xfrm>
          <a:prstGeom prst="rect">
            <a:avLst/>
          </a:prstGeom>
        </p:spPr>
        <p:txBody>
          <a:bodyPr wrap="square">
            <a:spAutoFit/>
          </a:bodyPr>
          <a:lstStyle/>
          <a:p>
            <a:pPr marL="566737" lvl="1" indent="-342900" fontAlgn="auto">
              <a:spcAft>
                <a:spcPts val="0"/>
              </a:spcAft>
              <a:buFont typeface="Arial"/>
              <a:buChar char="•"/>
            </a:pPr>
            <a:r>
              <a:rPr lang="en-US" dirty="0"/>
              <a:t>Upgrade  electronics to ensure longevity, cope with trigger and readout requirements</a:t>
            </a:r>
          </a:p>
        </p:txBody>
      </p:sp>
    </p:spTree>
    <p:extLst>
      <p:ext uri="{BB962C8B-B14F-4D97-AF65-F5344CB8AC3E}">
        <p14:creationId xmlns:p14="http://schemas.microsoft.com/office/powerpoint/2010/main" val="6014837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96616" y="218728"/>
            <a:ext cx="9906000" cy="762000"/>
          </a:xfrm>
        </p:spPr>
        <p:txBody>
          <a:bodyPr/>
          <a:lstStyle/>
          <a:p>
            <a:r>
              <a:rPr lang="en-US" dirty="0"/>
              <a:t>CMS Upgrade towards HL-LHC</a:t>
            </a:r>
          </a:p>
        </p:txBody>
      </p:sp>
      <p:sp>
        <p:nvSpPr>
          <p:cNvPr id="21" name="TextBox 20"/>
          <p:cNvSpPr txBox="1"/>
          <p:nvPr/>
        </p:nvSpPr>
        <p:spPr>
          <a:xfrm>
            <a:off x="586303" y="4740820"/>
            <a:ext cx="8903203" cy="2000548"/>
          </a:xfrm>
          <a:prstGeom prst="rect">
            <a:avLst/>
          </a:prstGeom>
          <a:noFill/>
          <a:ln w="28575" cmpd="sng">
            <a:solidFill>
              <a:srgbClr val="5AAB25"/>
            </a:solidFill>
          </a:ln>
        </p:spPr>
        <p:txBody>
          <a:bodyPr wrap="square" rtlCol="0">
            <a:spAutoFit/>
          </a:bodyPr>
          <a:lstStyle/>
          <a:p>
            <a:pPr algn="ctr"/>
            <a:r>
              <a:rPr lang="en-US" sz="2000" b="1" dirty="0">
                <a:latin typeface="Calibri"/>
                <a:cs typeface="Calibri"/>
              </a:rPr>
              <a:t>CMS Upgrades</a:t>
            </a:r>
            <a:endParaRPr lang="it-IT" sz="2000" dirty="0">
              <a:latin typeface="Calibri"/>
              <a:cs typeface="Calibri"/>
            </a:endParaRPr>
          </a:p>
          <a:p>
            <a:pPr>
              <a:buClr>
                <a:srgbClr val="2882FF"/>
              </a:buClr>
              <a:buFont typeface="Arial"/>
              <a:buChar char="•"/>
            </a:pPr>
            <a:r>
              <a:rPr lang="it-IT" sz="1800" dirty="0">
                <a:latin typeface="Calibri"/>
                <a:cs typeface="Calibri"/>
              </a:rPr>
              <a:t>New </a:t>
            </a:r>
            <a:r>
              <a:rPr lang="it-IT" sz="1800" dirty="0" err="1">
                <a:latin typeface="Calibri"/>
                <a:cs typeface="Calibri"/>
              </a:rPr>
              <a:t>tracker</a:t>
            </a:r>
            <a:r>
              <a:rPr lang="it-IT" sz="1800" dirty="0">
                <a:latin typeface="Calibri"/>
                <a:cs typeface="Calibri"/>
              </a:rPr>
              <a:t> (4 pixel </a:t>
            </a:r>
            <a:r>
              <a:rPr lang="it-IT" sz="1800" dirty="0" err="1">
                <a:latin typeface="Calibri"/>
                <a:cs typeface="Calibri"/>
              </a:rPr>
              <a:t>layers</a:t>
            </a:r>
            <a:r>
              <a:rPr lang="it-IT" sz="1800" dirty="0">
                <a:latin typeface="Calibri"/>
                <a:cs typeface="Calibri"/>
              </a:rPr>
              <a:t> +3 disks)</a:t>
            </a:r>
          </a:p>
          <a:p>
            <a:pPr>
              <a:buClr>
                <a:srgbClr val="2882FF"/>
              </a:buClr>
              <a:buFont typeface="Arial"/>
              <a:buChar char="•"/>
            </a:pPr>
            <a:r>
              <a:rPr lang="en-US" sz="1800" dirty="0">
                <a:latin typeface="Calibri"/>
                <a:cs typeface="Calibri"/>
              </a:rPr>
              <a:t>New trigger/DAQ: </a:t>
            </a:r>
          </a:p>
          <a:p>
            <a:pPr lvl="1">
              <a:buClr>
                <a:srgbClr val="2882FF"/>
              </a:buClr>
              <a:buFont typeface="Arial"/>
              <a:buChar char="•"/>
            </a:pPr>
            <a:r>
              <a:rPr lang="en-US" sz="1600" dirty="0">
                <a:latin typeface="Calibri"/>
                <a:cs typeface="Calibri"/>
              </a:rPr>
              <a:t>Track information at L1 </a:t>
            </a:r>
            <a:r>
              <a:rPr lang="en-US" sz="1600" dirty="0"/>
              <a:t>with extended trigger latency (from 3.2 total of 12.5 </a:t>
            </a:r>
            <a:r>
              <a:rPr lang="en-US" sz="1600" dirty="0" err="1"/>
              <a:t>μs</a:t>
            </a:r>
            <a:r>
              <a:rPr lang="en-US" sz="1600" dirty="0"/>
              <a:t>)</a:t>
            </a:r>
            <a:endParaRPr lang="en-US" sz="1600" dirty="0">
              <a:latin typeface="Calibri"/>
              <a:cs typeface="Calibri"/>
            </a:endParaRPr>
          </a:p>
          <a:p>
            <a:pPr lvl="1">
              <a:buClr>
                <a:srgbClr val="2882FF"/>
              </a:buClr>
              <a:buFont typeface="Arial"/>
              <a:buChar char="•"/>
            </a:pPr>
            <a:r>
              <a:rPr lang="en-US" sz="1600" dirty="0">
                <a:latin typeface="Calibri"/>
                <a:cs typeface="Calibri"/>
              </a:rPr>
              <a:t>Increased L1 bandwidth from 100 kHz  to 750 kHz</a:t>
            </a:r>
          </a:p>
          <a:p>
            <a:pPr>
              <a:buClr>
                <a:srgbClr val="2882FF"/>
              </a:buClr>
              <a:buFont typeface="Arial"/>
              <a:buChar char="•"/>
            </a:pPr>
            <a:r>
              <a:rPr lang="en-US" sz="1800" dirty="0">
                <a:latin typeface="Calibri"/>
                <a:cs typeface="Calibri"/>
              </a:rPr>
              <a:t>Calorimeters with higher granularity</a:t>
            </a:r>
          </a:p>
          <a:p>
            <a:pPr>
              <a:buClr>
                <a:srgbClr val="2882FF"/>
              </a:buClr>
              <a:buFont typeface="Arial"/>
              <a:buChar char="•"/>
            </a:pPr>
            <a:r>
              <a:rPr lang="en-US" sz="1800" dirty="0">
                <a:solidFill>
                  <a:srgbClr val="FF0000"/>
                </a:solidFill>
                <a:latin typeface="Calibri"/>
                <a:cs typeface="Calibri"/>
              </a:rPr>
              <a:t>Upgrade of </a:t>
            </a:r>
            <a:r>
              <a:rPr lang="en-US" sz="1800" dirty="0" err="1">
                <a:solidFill>
                  <a:srgbClr val="FF0000"/>
                </a:solidFill>
                <a:latin typeface="Calibri"/>
                <a:cs typeface="Calibri"/>
              </a:rPr>
              <a:t>Muon</a:t>
            </a:r>
            <a:r>
              <a:rPr lang="en-US" sz="1800" dirty="0">
                <a:solidFill>
                  <a:srgbClr val="FF0000"/>
                </a:solidFill>
                <a:latin typeface="Calibri"/>
                <a:cs typeface="Calibri"/>
              </a:rPr>
              <a:t> system</a:t>
            </a:r>
          </a:p>
        </p:txBody>
      </p:sp>
      <p:sp>
        <p:nvSpPr>
          <p:cNvPr id="24" name="TextBox 23"/>
          <p:cNvSpPr txBox="1"/>
          <p:nvPr/>
        </p:nvSpPr>
        <p:spPr>
          <a:xfrm>
            <a:off x="2393950" y="3933056"/>
            <a:ext cx="5290481" cy="400110"/>
          </a:xfrm>
          <a:prstGeom prst="rect">
            <a:avLst/>
          </a:prstGeom>
          <a:noFill/>
        </p:spPr>
        <p:txBody>
          <a:bodyPr wrap="none" rtlCol="0">
            <a:spAutoFit/>
          </a:bodyPr>
          <a:lstStyle/>
          <a:p>
            <a:r>
              <a:rPr lang="en-US" sz="2000" b="1" dirty="0">
                <a:latin typeface="Calibri"/>
                <a:cs typeface="Calibri"/>
              </a:rPr>
              <a:t>Goal: keep the same performance as in Phase-1</a:t>
            </a:r>
          </a:p>
        </p:txBody>
      </p:sp>
      <p:sp>
        <p:nvSpPr>
          <p:cNvPr id="30" name="Right Brace 29"/>
          <p:cNvSpPr/>
          <p:nvPr/>
        </p:nvSpPr>
        <p:spPr>
          <a:xfrm>
            <a:off x="8121351" y="4797152"/>
            <a:ext cx="432049" cy="1944216"/>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2" name="TextBox 31"/>
          <p:cNvSpPr txBox="1"/>
          <p:nvPr/>
        </p:nvSpPr>
        <p:spPr>
          <a:xfrm>
            <a:off x="8481392" y="5589242"/>
            <a:ext cx="1037664" cy="461665"/>
          </a:xfrm>
          <a:prstGeom prst="rect">
            <a:avLst/>
          </a:prstGeom>
          <a:noFill/>
        </p:spPr>
        <p:txBody>
          <a:bodyPr wrap="none" rtlCol="0">
            <a:spAutoFit/>
          </a:bodyPr>
          <a:lstStyle/>
          <a:p>
            <a:r>
              <a:rPr dirty="0"/>
              <a:t>|η| &lt; </a:t>
            </a:r>
            <a:r>
              <a:rPr lang="it-IT" dirty="0" err="1"/>
              <a:t>3</a:t>
            </a:r>
            <a:endParaRPr lang="en-US" dirty="0"/>
          </a:p>
        </p:txBody>
      </p:sp>
      <p:sp>
        <p:nvSpPr>
          <p:cNvPr id="8" name="Slide Number Placeholder 7"/>
          <p:cNvSpPr>
            <a:spLocks noGrp="1"/>
          </p:cNvSpPr>
          <p:nvPr>
            <p:ph type="sldNum" sz="quarter" idx="12"/>
          </p:nvPr>
        </p:nvSpPr>
        <p:spPr>
          <a:xfrm>
            <a:off x="7538144" y="6520261"/>
            <a:ext cx="2311400" cy="365125"/>
          </a:xfrm>
        </p:spPr>
        <p:txBody>
          <a:bodyPr/>
          <a:lstStyle/>
          <a:p>
            <a:fld id="{EA428556-150F-5648-9AC1-517B2C1D5CBA}" type="slidenum">
              <a:rPr lang="en-US" smtClean="0">
                <a:solidFill>
                  <a:prstClr val="black">
                    <a:tint val="75000"/>
                  </a:prstClr>
                </a:solidFill>
              </a:rPr>
              <a:pPr/>
              <a:t>2</a:t>
            </a:fld>
            <a:endParaRPr lang="en-US">
              <a:solidFill>
                <a:prstClr val="black">
                  <a:tint val="75000"/>
                </a:prstClr>
              </a:solidFill>
            </a:endParaRPr>
          </a:p>
        </p:txBody>
      </p:sp>
      <p:sp>
        <p:nvSpPr>
          <p:cNvPr id="4" name="TextBox 3"/>
          <p:cNvSpPr txBox="1"/>
          <p:nvPr/>
        </p:nvSpPr>
        <p:spPr>
          <a:xfrm>
            <a:off x="7742413" y="1508510"/>
            <a:ext cx="1189924" cy="400110"/>
          </a:xfrm>
          <a:prstGeom prst="rect">
            <a:avLst/>
          </a:prstGeom>
          <a:solidFill>
            <a:srgbClr val="EEECE1"/>
          </a:solidFill>
        </p:spPr>
        <p:txBody>
          <a:bodyPr wrap="none" rtlCol="0">
            <a:spAutoFit/>
          </a:bodyPr>
          <a:lstStyle/>
          <a:p>
            <a:r>
              <a:rPr lang="en-US" sz="2000" dirty="0">
                <a:solidFill>
                  <a:srgbClr val="FF0000"/>
                </a:solidFill>
              </a:rPr>
              <a:t>PU ~200</a:t>
            </a:r>
          </a:p>
        </p:txBody>
      </p:sp>
      <p:sp>
        <p:nvSpPr>
          <p:cNvPr id="12" name="Oval 11">
            <a:extLst>
              <a:ext uri="{FF2B5EF4-FFF2-40B4-BE49-F238E27FC236}">
                <a16:creationId xmlns:a16="http://schemas.microsoft.com/office/drawing/2014/main" id="{71C1D572-D19D-5C4B-93FD-59B98B64ADA4}"/>
              </a:ext>
            </a:extLst>
          </p:cNvPr>
          <p:cNvSpPr/>
          <p:nvPr/>
        </p:nvSpPr>
        <p:spPr>
          <a:xfrm>
            <a:off x="5745088" y="5517232"/>
            <a:ext cx="2481999" cy="497669"/>
          </a:xfrm>
          <a:prstGeom prst="ellipse">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13" name="Oval 12">
            <a:extLst>
              <a:ext uri="{FF2B5EF4-FFF2-40B4-BE49-F238E27FC236}">
                <a16:creationId xmlns:a16="http://schemas.microsoft.com/office/drawing/2014/main" id="{6FF917C3-EA7E-B940-A94F-A202FE134B96}"/>
              </a:ext>
            </a:extLst>
          </p:cNvPr>
          <p:cNvSpPr/>
          <p:nvPr/>
        </p:nvSpPr>
        <p:spPr>
          <a:xfrm>
            <a:off x="3080791" y="5877272"/>
            <a:ext cx="2342539" cy="360040"/>
          </a:xfrm>
          <a:prstGeom prst="ellipse">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pic>
        <p:nvPicPr>
          <p:cNvPr id="14" name="Picture 13">
            <a:extLst>
              <a:ext uri="{FF2B5EF4-FFF2-40B4-BE49-F238E27FC236}">
                <a16:creationId xmlns:a16="http://schemas.microsoft.com/office/drawing/2014/main" id="{924A0A5D-3570-8A4D-95B8-E758BF89C7CB}"/>
              </a:ext>
            </a:extLst>
          </p:cNvPr>
          <p:cNvPicPr>
            <a:picLocks noChangeAspect="1"/>
          </p:cNvPicPr>
          <p:nvPr/>
        </p:nvPicPr>
        <p:blipFill>
          <a:blip r:embed="rId2"/>
          <a:stretch>
            <a:fillRect/>
          </a:stretch>
        </p:blipFill>
        <p:spPr>
          <a:xfrm>
            <a:off x="1461544" y="1178341"/>
            <a:ext cx="6155752" cy="3042394"/>
          </a:xfrm>
          <a:prstGeom prst="rect">
            <a:avLst/>
          </a:prstGeom>
        </p:spPr>
      </p:pic>
      <p:sp>
        <p:nvSpPr>
          <p:cNvPr id="15" name="Rectangle 14">
            <a:extLst>
              <a:ext uri="{FF2B5EF4-FFF2-40B4-BE49-F238E27FC236}">
                <a16:creationId xmlns:a16="http://schemas.microsoft.com/office/drawing/2014/main" id="{BB664C74-8822-A44C-9EE3-B0BAD5A180E3}"/>
              </a:ext>
            </a:extLst>
          </p:cNvPr>
          <p:cNvSpPr/>
          <p:nvPr/>
        </p:nvSpPr>
        <p:spPr>
          <a:xfrm>
            <a:off x="2253632" y="3944921"/>
            <a:ext cx="2304256" cy="623947"/>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it-IT" sz="1300" dirty="0"/>
              <a:t>LHC Phase-1</a:t>
            </a:r>
          </a:p>
          <a:p>
            <a:pPr algn="ctr"/>
            <a:r>
              <a:rPr lang="it-IT" sz="1300" dirty="0"/>
              <a:t>LS2: Upgrade </a:t>
            </a:r>
            <a:r>
              <a:rPr lang="it-IT" sz="1300" dirty="0" err="1"/>
              <a:t>injection</a:t>
            </a:r>
            <a:r>
              <a:rPr lang="it-IT" sz="1300" dirty="0"/>
              <a:t> to </a:t>
            </a:r>
            <a:r>
              <a:rPr lang="it-IT" sz="1300" dirty="0" err="1"/>
              <a:t>increase</a:t>
            </a:r>
            <a:r>
              <a:rPr lang="it-IT" sz="1300" dirty="0"/>
              <a:t> </a:t>
            </a:r>
            <a:r>
              <a:rPr lang="it-IT" sz="1300" dirty="0" err="1"/>
              <a:t>beam</a:t>
            </a:r>
            <a:r>
              <a:rPr lang="it-IT" sz="1300" dirty="0"/>
              <a:t> </a:t>
            </a:r>
            <a:r>
              <a:rPr lang="it-IT" sz="1300" dirty="0" err="1"/>
              <a:t>brightness</a:t>
            </a:r>
            <a:endParaRPr lang="it-IT" sz="1300" dirty="0"/>
          </a:p>
        </p:txBody>
      </p:sp>
      <p:sp>
        <p:nvSpPr>
          <p:cNvPr id="16" name="Rectangle 15">
            <a:extLst>
              <a:ext uri="{FF2B5EF4-FFF2-40B4-BE49-F238E27FC236}">
                <a16:creationId xmlns:a16="http://schemas.microsoft.com/office/drawing/2014/main" id="{25D6D188-43E9-424F-8AFE-A47BA88CDD08}"/>
              </a:ext>
            </a:extLst>
          </p:cNvPr>
          <p:cNvSpPr/>
          <p:nvPr/>
        </p:nvSpPr>
        <p:spPr>
          <a:xfrm>
            <a:off x="4773912" y="3957181"/>
            <a:ext cx="2160240" cy="623947"/>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it-IT" sz="1300" dirty="0"/>
              <a:t>HL-LHC Phase-2</a:t>
            </a:r>
          </a:p>
          <a:p>
            <a:pPr algn="ctr"/>
            <a:r>
              <a:rPr lang="it-IT" sz="1300" dirty="0"/>
              <a:t>LS3: Upgrade </a:t>
            </a:r>
            <a:r>
              <a:rPr lang="it-IT" sz="1300" dirty="0" err="1"/>
              <a:t>int</a:t>
            </a:r>
            <a:r>
              <a:rPr lang="it-IT" sz="1300" dirty="0"/>
              <a:t>. </a:t>
            </a:r>
            <a:r>
              <a:rPr lang="it-IT" sz="1300" dirty="0" err="1"/>
              <a:t>Region</a:t>
            </a:r>
            <a:r>
              <a:rPr lang="it-IT" sz="1300" dirty="0"/>
              <a:t> to </a:t>
            </a:r>
            <a:r>
              <a:rPr lang="it-IT" sz="1300" dirty="0" err="1"/>
              <a:t>increase</a:t>
            </a:r>
            <a:r>
              <a:rPr lang="it-IT" sz="1300" dirty="0"/>
              <a:t> </a:t>
            </a:r>
            <a:r>
              <a:rPr lang="it-IT" sz="1300" dirty="0" err="1"/>
              <a:t>beam</a:t>
            </a:r>
            <a:r>
              <a:rPr lang="it-IT" sz="1300" dirty="0"/>
              <a:t> </a:t>
            </a:r>
            <a:r>
              <a:rPr lang="it-IT" sz="1300" dirty="0" err="1"/>
              <a:t>overplap</a:t>
            </a:r>
            <a:endParaRPr lang="it-IT" sz="1300" dirty="0"/>
          </a:p>
        </p:txBody>
      </p:sp>
    </p:spTree>
    <p:extLst>
      <p:ext uri="{BB962C8B-B14F-4D97-AF65-F5344CB8AC3E}">
        <p14:creationId xmlns:p14="http://schemas.microsoft.com/office/powerpoint/2010/main" val="324511025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6D40F62-D704-544B-A6A8-1FB51B995EC5}"/>
              </a:ext>
            </a:extLst>
          </p:cNvPr>
          <p:cNvSpPr>
            <a:spLocks noGrp="1"/>
          </p:cNvSpPr>
          <p:nvPr>
            <p:ph type="sldNum" sz="quarter" idx="10"/>
          </p:nvPr>
        </p:nvSpPr>
        <p:spPr/>
        <p:txBody>
          <a:bodyPr/>
          <a:lstStyle/>
          <a:p>
            <a:fld id="{EA428556-150F-5648-9AC1-517B2C1D5CBA}" type="slidenum">
              <a:rPr lang="en-US" smtClean="0">
                <a:solidFill>
                  <a:prstClr val="black">
                    <a:tint val="75000"/>
                  </a:prstClr>
                </a:solidFill>
              </a:rPr>
              <a:pPr/>
              <a:t>20</a:t>
            </a:fld>
            <a:endParaRPr lang="en-US">
              <a:solidFill>
                <a:prstClr val="black">
                  <a:tint val="75000"/>
                </a:prstClr>
              </a:solidFill>
            </a:endParaRPr>
          </a:p>
        </p:txBody>
      </p:sp>
      <p:pic>
        <p:nvPicPr>
          <p:cNvPr id="8" name="Picture 7">
            <a:extLst>
              <a:ext uri="{FF2B5EF4-FFF2-40B4-BE49-F238E27FC236}">
                <a16:creationId xmlns:a16="http://schemas.microsoft.com/office/drawing/2014/main" id="{D2A9D91F-FFF8-244E-A1EC-D986FE6C8C7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2884" y="1234309"/>
            <a:ext cx="2735970" cy="5500369"/>
          </a:xfrm>
          <a:prstGeom prst="rect">
            <a:avLst/>
          </a:prstGeom>
        </p:spPr>
      </p:pic>
      <p:pic>
        <p:nvPicPr>
          <p:cNvPr id="4" name="Picture 3">
            <a:extLst>
              <a:ext uri="{FF2B5EF4-FFF2-40B4-BE49-F238E27FC236}">
                <a16:creationId xmlns:a16="http://schemas.microsoft.com/office/drawing/2014/main" id="{355164D8-E7F0-9049-BCDF-3959E999EE5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5500" y="1276387"/>
            <a:ext cx="8905987" cy="5416212"/>
          </a:xfrm>
          <a:prstGeom prst="rect">
            <a:avLst/>
          </a:prstGeom>
        </p:spPr>
      </p:pic>
      <p:sp>
        <p:nvSpPr>
          <p:cNvPr id="6" name="Title 1">
            <a:extLst>
              <a:ext uri="{FF2B5EF4-FFF2-40B4-BE49-F238E27FC236}">
                <a16:creationId xmlns:a16="http://schemas.microsoft.com/office/drawing/2014/main" id="{E175905B-EDA9-FC42-ADE7-90A33A8F51A0}"/>
              </a:ext>
            </a:extLst>
          </p:cNvPr>
          <p:cNvSpPr txBox="1">
            <a:spLocks/>
          </p:cNvSpPr>
          <p:nvPr/>
        </p:nvSpPr>
        <p:spPr>
          <a:xfrm>
            <a:off x="344488" y="174652"/>
            <a:ext cx="9906000" cy="762000"/>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fontAlgn="auto">
              <a:spcAft>
                <a:spcPts val="0"/>
              </a:spcAft>
            </a:pPr>
            <a:r>
              <a:rPr lang="en-US" dirty="0">
                <a:solidFill>
                  <a:srgbClr val="000090"/>
                </a:solidFill>
              </a:rPr>
              <a:t>LHC cross section and trigger rates</a:t>
            </a:r>
          </a:p>
        </p:txBody>
      </p:sp>
    </p:spTree>
    <p:extLst>
      <p:ext uri="{BB962C8B-B14F-4D97-AF65-F5344CB8AC3E}">
        <p14:creationId xmlns:p14="http://schemas.microsoft.com/office/powerpoint/2010/main" val="286369786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6D40F62-D704-544B-A6A8-1FB51B995EC5}"/>
              </a:ext>
            </a:extLst>
          </p:cNvPr>
          <p:cNvSpPr>
            <a:spLocks noGrp="1"/>
          </p:cNvSpPr>
          <p:nvPr>
            <p:ph type="sldNum" sz="quarter" idx="10"/>
          </p:nvPr>
        </p:nvSpPr>
        <p:spPr/>
        <p:txBody>
          <a:bodyPr/>
          <a:lstStyle/>
          <a:p>
            <a:fld id="{EA428556-150F-5648-9AC1-517B2C1D5CBA}" type="slidenum">
              <a:rPr lang="en-US" smtClean="0">
                <a:solidFill>
                  <a:prstClr val="black">
                    <a:tint val="75000"/>
                  </a:prstClr>
                </a:solidFill>
              </a:rPr>
              <a:pPr/>
              <a:t>21</a:t>
            </a:fld>
            <a:endParaRPr lang="en-US">
              <a:solidFill>
                <a:prstClr val="black">
                  <a:tint val="75000"/>
                </a:prstClr>
              </a:solidFill>
            </a:endParaRPr>
          </a:p>
        </p:txBody>
      </p:sp>
      <p:sp>
        <p:nvSpPr>
          <p:cNvPr id="10" name="Title 1">
            <a:extLst>
              <a:ext uri="{FF2B5EF4-FFF2-40B4-BE49-F238E27FC236}">
                <a16:creationId xmlns:a16="http://schemas.microsoft.com/office/drawing/2014/main" id="{3D403BBD-6DE7-E448-8DC1-D4EEA7BAB871}"/>
              </a:ext>
            </a:extLst>
          </p:cNvPr>
          <p:cNvSpPr txBox="1">
            <a:spLocks/>
          </p:cNvSpPr>
          <p:nvPr/>
        </p:nvSpPr>
        <p:spPr>
          <a:xfrm>
            <a:off x="344488" y="174652"/>
            <a:ext cx="9906000" cy="762000"/>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fontAlgn="auto">
              <a:spcAft>
                <a:spcPts val="0"/>
              </a:spcAft>
            </a:pPr>
            <a:r>
              <a:rPr lang="en-US" dirty="0">
                <a:solidFill>
                  <a:srgbClr val="000090"/>
                </a:solidFill>
              </a:rPr>
              <a:t>LHC cross section and trigger</a:t>
            </a:r>
          </a:p>
        </p:txBody>
      </p:sp>
      <p:pic>
        <p:nvPicPr>
          <p:cNvPr id="15" name="Picture 14">
            <a:extLst>
              <a:ext uri="{FF2B5EF4-FFF2-40B4-BE49-F238E27FC236}">
                <a16:creationId xmlns:a16="http://schemas.microsoft.com/office/drawing/2014/main" id="{7BF24C48-666A-AD43-860A-89CC8B647F3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887" y="1259918"/>
            <a:ext cx="7780486" cy="5461557"/>
          </a:xfrm>
          <a:prstGeom prst="rect">
            <a:avLst/>
          </a:prstGeom>
        </p:spPr>
      </p:pic>
      <p:pic>
        <p:nvPicPr>
          <p:cNvPr id="11" name="Picture 10">
            <a:extLst>
              <a:ext uri="{FF2B5EF4-FFF2-40B4-BE49-F238E27FC236}">
                <a16:creationId xmlns:a16="http://schemas.microsoft.com/office/drawing/2014/main" id="{A0355B09-7A1D-0346-9824-119B4249233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53351" y="3373175"/>
            <a:ext cx="2652649" cy="3165738"/>
          </a:xfrm>
          <a:prstGeom prst="rect">
            <a:avLst/>
          </a:prstGeom>
        </p:spPr>
      </p:pic>
    </p:spTree>
    <p:extLst>
      <p:ext uri="{BB962C8B-B14F-4D97-AF65-F5344CB8AC3E}">
        <p14:creationId xmlns:p14="http://schemas.microsoft.com/office/powerpoint/2010/main" val="418119741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704528" y="217846"/>
            <a:ext cx="7294895" cy="843103"/>
          </a:xfrm>
          <a:prstGeom prst="rect">
            <a:avLst/>
          </a:prstGeom>
        </p:spPr>
        <p:txBody>
          <a:bodyPr vert="horz" wrap="square" lIns="0" tIns="164389" rIns="0" bIns="0" rtlCol="0" anchor="ctr">
            <a:spAutoFit/>
          </a:bodyPr>
          <a:lstStyle/>
          <a:p>
            <a:pPr marL="2653369"/>
            <a:r>
              <a:rPr spc="-136" dirty="0"/>
              <a:t>Level</a:t>
            </a:r>
            <a:r>
              <a:rPr spc="5" dirty="0"/>
              <a:t> </a:t>
            </a:r>
            <a:r>
              <a:rPr spc="-363" dirty="0"/>
              <a:t>1</a:t>
            </a:r>
            <a:r>
              <a:rPr dirty="0"/>
              <a:t> </a:t>
            </a:r>
            <a:r>
              <a:rPr spc="86" dirty="0"/>
              <a:t>muon</a:t>
            </a:r>
            <a:r>
              <a:rPr spc="23" dirty="0"/>
              <a:t> </a:t>
            </a:r>
            <a:r>
              <a:rPr spc="-82" dirty="0"/>
              <a:t>trigger</a:t>
            </a:r>
          </a:p>
        </p:txBody>
      </p:sp>
      <p:sp>
        <p:nvSpPr>
          <p:cNvPr id="4" name="object 4"/>
          <p:cNvSpPr/>
          <p:nvPr/>
        </p:nvSpPr>
        <p:spPr>
          <a:xfrm>
            <a:off x="807232" y="1871179"/>
            <a:ext cx="8291788" cy="777355"/>
          </a:xfrm>
          <a:custGeom>
            <a:avLst/>
            <a:gdLst/>
            <a:ahLst/>
            <a:cxnLst/>
            <a:rect l="l" t="t" r="r" b="b"/>
            <a:pathLst>
              <a:path w="9144000" h="857250">
                <a:moveTo>
                  <a:pt x="0" y="0"/>
                </a:moveTo>
                <a:lnTo>
                  <a:pt x="0" y="857250"/>
                </a:lnTo>
                <a:lnTo>
                  <a:pt x="9144000" y="857250"/>
                </a:lnTo>
                <a:lnTo>
                  <a:pt x="9144000" y="0"/>
                </a:lnTo>
                <a:lnTo>
                  <a:pt x="0" y="0"/>
                </a:lnTo>
                <a:close/>
              </a:path>
            </a:pathLst>
          </a:custGeom>
          <a:solidFill>
            <a:srgbClr val="FFFFFF"/>
          </a:solidFill>
        </p:spPr>
        <p:txBody>
          <a:bodyPr wrap="square" lIns="0" tIns="0" rIns="0" bIns="0" rtlCol="0"/>
          <a:lstStyle/>
          <a:p>
            <a:endParaRPr sz="2176"/>
          </a:p>
        </p:txBody>
      </p:sp>
      <p:sp>
        <p:nvSpPr>
          <p:cNvPr id="5" name="object 5"/>
          <p:cNvSpPr/>
          <p:nvPr/>
        </p:nvSpPr>
        <p:spPr>
          <a:xfrm>
            <a:off x="807232" y="3425891"/>
            <a:ext cx="8291788" cy="777355"/>
          </a:xfrm>
          <a:custGeom>
            <a:avLst/>
            <a:gdLst/>
            <a:ahLst/>
            <a:cxnLst/>
            <a:rect l="l" t="t" r="r" b="b"/>
            <a:pathLst>
              <a:path w="9144000" h="857250">
                <a:moveTo>
                  <a:pt x="0" y="0"/>
                </a:moveTo>
                <a:lnTo>
                  <a:pt x="0" y="857250"/>
                </a:lnTo>
                <a:lnTo>
                  <a:pt x="9144000" y="857250"/>
                </a:lnTo>
                <a:lnTo>
                  <a:pt x="9144000" y="0"/>
                </a:lnTo>
                <a:lnTo>
                  <a:pt x="0" y="0"/>
                </a:lnTo>
                <a:close/>
              </a:path>
            </a:pathLst>
          </a:custGeom>
          <a:solidFill>
            <a:srgbClr val="FFFFFF"/>
          </a:solidFill>
        </p:spPr>
        <p:txBody>
          <a:bodyPr wrap="square" lIns="0" tIns="0" rIns="0" bIns="0" rtlCol="0"/>
          <a:lstStyle/>
          <a:p>
            <a:endParaRPr sz="2176"/>
          </a:p>
        </p:txBody>
      </p:sp>
      <p:sp>
        <p:nvSpPr>
          <p:cNvPr id="6" name="object 6"/>
          <p:cNvSpPr/>
          <p:nvPr/>
        </p:nvSpPr>
        <p:spPr>
          <a:xfrm>
            <a:off x="807232" y="5757956"/>
            <a:ext cx="8291788" cy="777355"/>
          </a:xfrm>
          <a:custGeom>
            <a:avLst/>
            <a:gdLst/>
            <a:ahLst/>
            <a:cxnLst/>
            <a:rect l="l" t="t" r="r" b="b"/>
            <a:pathLst>
              <a:path w="9144000" h="857250">
                <a:moveTo>
                  <a:pt x="0" y="0"/>
                </a:moveTo>
                <a:lnTo>
                  <a:pt x="0" y="857250"/>
                </a:lnTo>
                <a:lnTo>
                  <a:pt x="9143999" y="857250"/>
                </a:lnTo>
                <a:lnTo>
                  <a:pt x="9143999" y="0"/>
                </a:lnTo>
                <a:lnTo>
                  <a:pt x="0" y="0"/>
                </a:lnTo>
                <a:close/>
              </a:path>
            </a:pathLst>
          </a:custGeom>
          <a:solidFill>
            <a:srgbClr val="FFFFFF"/>
          </a:solidFill>
        </p:spPr>
        <p:txBody>
          <a:bodyPr wrap="square" lIns="0" tIns="0" rIns="0" bIns="0" rtlCol="0"/>
          <a:lstStyle/>
          <a:p>
            <a:endParaRPr sz="2176"/>
          </a:p>
        </p:txBody>
      </p:sp>
      <p:sp>
        <p:nvSpPr>
          <p:cNvPr id="8" name="object 8"/>
          <p:cNvSpPr txBox="1"/>
          <p:nvPr/>
        </p:nvSpPr>
        <p:spPr>
          <a:xfrm>
            <a:off x="1155712" y="1343183"/>
            <a:ext cx="7428635" cy="4232312"/>
          </a:xfrm>
          <a:prstGeom prst="rect">
            <a:avLst/>
          </a:prstGeom>
        </p:spPr>
        <p:txBody>
          <a:bodyPr vert="horz" wrap="square" lIns="0" tIns="0" rIns="0" bIns="0" rtlCol="0">
            <a:spAutoFit/>
          </a:bodyPr>
          <a:lstStyle/>
          <a:p>
            <a:pPr marL="322458" indent="-310942">
              <a:buClr>
                <a:srgbClr val="FF0000"/>
              </a:buClr>
              <a:buSzPct val="50000"/>
              <a:buFont typeface="Wingdings"/>
              <a:buChar char="•"/>
              <a:tabLst>
                <a:tab pos="322458" algn="l"/>
              </a:tabLst>
            </a:pPr>
            <a:r>
              <a:rPr sz="2176" dirty="0">
                <a:solidFill>
                  <a:srgbClr val="FF0000"/>
                </a:solidFill>
                <a:latin typeface="Arial"/>
                <a:cs typeface="Arial"/>
              </a:rPr>
              <a:t>Why</a:t>
            </a:r>
            <a:r>
              <a:rPr sz="2176" spc="-14" dirty="0">
                <a:solidFill>
                  <a:srgbClr val="FF0000"/>
                </a:solidFill>
                <a:latin typeface="Arial"/>
                <a:cs typeface="Arial"/>
              </a:rPr>
              <a:t> </a:t>
            </a:r>
            <a:r>
              <a:rPr sz="2176" spc="-5" dirty="0">
                <a:solidFill>
                  <a:srgbClr val="FF0000"/>
                </a:solidFill>
                <a:latin typeface="Arial"/>
                <a:cs typeface="Arial"/>
              </a:rPr>
              <a:t>high-momentu</a:t>
            </a:r>
            <a:r>
              <a:rPr sz="2176" dirty="0">
                <a:solidFill>
                  <a:srgbClr val="FF0000"/>
                </a:solidFill>
                <a:latin typeface="Arial"/>
                <a:cs typeface="Arial"/>
              </a:rPr>
              <a:t>m</a:t>
            </a:r>
            <a:r>
              <a:rPr sz="2176" spc="23" dirty="0">
                <a:solidFill>
                  <a:srgbClr val="FF0000"/>
                </a:solidFill>
                <a:latin typeface="Arial"/>
                <a:cs typeface="Arial"/>
              </a:rPr>
              <a:t> </a:t>
            </a:r>
            <a:r>
              <a:rPr sz="2176" spc="-5" dirty="0">
                <a:solidFill>
                  <a:srgbClr val="FF0000"/>
                </a:solidFill>
                <a:latin typeface="Arial"/>
                <a:cs typeface="Arial"/>
              </a:rPr>
              <a:t>leptons?</a:t>
            </a:r>
            <a:endParaRPr sz="2176" dirty="0">
              <a:latin typeface="Arial"/>
              <a:cs typeface="Arial"/>
            </a:endParaRPr>
          </a:p>
          <a:p>
            <a:pPr marL="685223" marR="70826" lvl="1" indent="-259118">
              <a:spcBef>
                <a:spcPts val="444"/>
              </a:spcBef>
              <a:buClr>
                <a:srgbClr val="0033CC"/>
              </a:buClr>
              <a:buSzPct val="60000"/>
              <a:buFont typeface="Wingdings"/>
              <a:buChar char="◆"/>
              <a:tabLst>
                <a:tab pos="685223" algn="l"/>
              </a:tabLst>
            </a:pPr>
            <a:r>
              <a:rPr sz="1814" spc="-14" dirty="0">
                <a:solidFill>
                  <a:srgbClr val="00339A"/>
                </a:solidFill>
                <a:latin typeface="Arial"/>
                <a:cs typeface="Arial"/>
              </a:rPr>
              <a:t>QCD</a:t>
            </a:r>
            <a:r>
              <a:rPr sz="1814" spc="-5" dirty="0">
                <a:solidFill>
                  <a:srgbClr val="00339A"/>
                </a:solidFill>
                <a:latin typeface="Arial"/>
                <a:cs typeface="Arial"/>
              </a:rPr>
              <a:t> </a:t>
            </a:r>
            <a:r>
              <a:rPr sz="1814" spc="-9" dirty="0">
                <a:solidFill>
                  <a:srgbClr val="00339A"/>
                </a:solidFill>
                <a:latin typeface="Arial"/>
                <a:cs typeface="Arial"/>
              </a:rPr>
              <a:t>(</a:t>
            </a:r>
            <a:r>
              <a:rPr sz="1814" spc="-14" dirty="0">
                <a:solidFill>
                  <a:srgbClr val="00339A"/>
                </a:solidFill>
                <a:latin typeface="Arial"/>
                <a:cs typeface="Arial"/>
              </a:rPr>
              <a:t>strong</a:t>
            </a:r>
            <a:r>
              <a:rPr sz="1814" spc="-18" dirty="0">
                <a:solidFill>
                  <a:srgbClr val="00339A"/>
                </a:solidFill>
                <a:latin typeface="Arial"/>
                <a:cs typeface="Arial"/>
              </a:rPr>
              <a:t> </a:t>
            </a:r>
            <a:r>
              <a:rPr sz="1814" spc="-14" dirty="0">
                <a:solidFill>
                  <a:srgbClr val="00339A"/>
                </a:solidFill>
                <a:latin typeface="Arial"/>
                <a:cs typeface="Arial"/>
              </a:rPr>
              <a:t>interaction</a:t>
            </a:r>
            <a:r>
              <a:rPr sz="1814" spc="-9" dirty="0">
                <a:solidFill>
                  <a:srgbClr val="00339A"/>
                </a:solidFill>
                <a:latin typeface="Arial"/>
                <a:cs typeface="Arial"/>
              </a:rPr>
              <a:t>)</a:t>
            </a:r>
            <a:r>
              <a:rPr sz="1814" spc="-5" dirty="0">
                <a:solidFill>
                  <a:srgbClr val="00339A"/>
                </a:solidFill>
                <a:latin typeface="Arial"/>
                <a:cs typeface="Arial"/>
              </a:rPr>
              <a:t> </a:t>
            </a:r>
            <a:r>
              <a:rPr sz="1814" spc="-14" dirty="0">
                <a:solidFill>
                  <a:srgbClr val="00339A"/>
                </a:solidFill>
                <a:latin typeface="Arial"/>
                <a:cs typeface="Arial"/>
              </a:rPr>
              <a:t>provide</a:t>
            </a:r>
            <a:r>
              <a:rPr sz="1814" spc="-9" dirty="0">
                <a:solidFill>
                  <a:srgbClr val="00339A"/>
                </a:solidFill>
                <a:latin typeface="Arial"/>
                <a:cs typeface="Arial"/>
              </a:rPr>
              <a:t>s</a:t>
            </a:r>
            <a:r>
              <a:rPr sz="1814" spc="5" dirty="0">
                <a:solidFill>
                  <a:srgbClr val="00339A"/>
                </a:solidFill>
                <a:latin typeface="Arial"/>
                <a:cs typeface="Arial"/>
              </a:rPr>
              <a:t> </a:t>
            </a:r>
            <a:r>
              <a:rPr sz="1814" spc="-18" dirty="0">
                <a:solidFill>
                  <a:srgbClr val="00339A"/>
                </a:solidFill>
                <a:latin typeface="Arial"/>
                <a:cs typeface="Arial"/>
              </a:rPr>
              <a:t>man</a:t>
            </a:r>
            <a:r>
              <a:rPr sz="1814" spc="-9" dirty="0">
                <a:solidFill>
                  <a:srgbClr val="00339A"/>
                </a:solidFill>
                <a:latin typeface="Arial"/>
                <a:cs typeface="Arial"/>
              </a:rPr>
              <a:t>y</a:t>
            </a:r>
            <a:r>
              <a:rPr sz="1814" spc="-5" dirty="0">
                <a:solidFill>
                  <a:srgbClr val="00339A"/>
                </a:solidFill>
                <a:latin typeface="Arial"/>
                <a:cs typeface="Arial"/>
              </a:rPr>
              <a:t> </a:t>
            </a:r>
            <a:r>
              <a:rPr sz="1814" spc="-14" dirty="0">
                <a:solidFill>
                  <a:srgbClr val="00339A"/>
                </a:solidFill>
                <a:latin typeface="Arial"/>
                <a:cs typeface="Arial"/>
              </a:rPr>
              <a:t>jet</a:t>
            </a:r>
            <a:r>
              <a:rPr sz="1814" spc="-9" dirty="0">
                <a:solidFill>
                  <a:srgbClr val="00339A"/>
                </a:solidFill>
                <a:latin typeface="Arial"/>
                <a:cs typeface="Arial"/>
              </a:rPr>
              <a:t>s</a:t>
            </a:r>
            <a:r>
              <a:rPr sz="1814" spc="-5" dirty="0">
                <a:solidFill>
                  <a:srgbClr val="00339A"/>
                </a:solidFill>
                <a:latin typeface="Arial"/>
                <a:cs typeface="Arial"/>
              </a:rPr>
              <a:t> </a:t>
            </a:r>
            <a:r>
              <a:rPr sz="1814" spc="-18" dirty="0">
                <a:solidFill>
                  <a:srgbClr val="00339A"/>
                </a:solidFill>
                <a:latin typeface="Arial"/>
                <a:cs typeface="Arial"/>
              </a:rPr>
              <a:t>an</a:t>
            </a:r>
            <a:r>
              <a:rPr sz="1814" spc="-14" dirty="0">
                <a:solidFill>
                  <a:srgbClr val="00339A"/>
                </a:solidFill>
                <a:latin typeface="Arial"/>
                <a:cs typeface="Arial"/>
              </a:rPr>
              <a:t>d</a:t>
            </a:r>
            <a:r>
              <a:rPr sz="1814" dirty="0">
                <a:solidFill>
                  <a:srgbClr val="00339A"/>
                </a:solidFill>
                <a:latin typeface="Arial"/>
                <a:cs typeface="Arial"/>
              </a:rPr>
              <a:t> </a:t>
            </a:r>
            <a:r>
              <a:rPr sz="1814" spc="-14" dirty="0">
                <a:solidFill>
                  <a:srgbClr val="00339A"/>
                </a:solidFill>
                <a:latin typeface="Arial"/>
                <a:cs typeface="Arial"/>
              </a:rPr>
              <a:t>large</a:t>
            </a:r>
            <a:r>
              <a:rPr sz="1814" dirty="0">
                <a:solidFill>
                  <a:srgbClr val="00339A"/>
                </a:solidFill>
                <a:latin typeface="Arial"/>
                <a:cs typeface="Arial"/>
              </a:rPr>
              <a:t> </a:t>
            </a:r>
            <a:r>
              <a:rPr sz="1814" spc="-18" dirty="0">
                <a:solidFill>
                  <a:srgbClr val="00339A"/>
                </a:solidFill>
                <a:latin typeface="Arial"/>
                <a:cs typeface="Arial"/>
              </a:rPr>
              <a:t>energy</a:t>
            </a:r>
            <a:r>
              <a:rPr sz="1814" spc="-14" dirty="0">
                <a:solidFill>
                  <a:srgbClr val="00339A"/>
                </a:solidFill>
                <a:latin typeface="Arial"/>
                <a:cs typeface="Arial"/>
              </a:rPr>
              <a:t> deposition</a:t>
            </a:r>
            <a:r>
              <a:rPr sz="1814" spc="-9" dirty="0">
                <a:solidFill>
                  <a:srgbClr val="00339A"/>
                </a:solidFill>
                <a:latin typeface="Arial"/>
                <a:cs typeface="Arial"/>
              </a:rPr>
              <a:t>,</a:t>
            </a:r>
            <a:r>
              <a:rPr sz="1814" spc="-5" dirty="0">
                <a:solidFill>
                  <a:srgbClr val="00339A"/>
                </a:solidFill>
                <a:latin typeface="Arial"/>
                <a:cs typeface="Arial"/>
              </a:rPr>
              <a:t> </a:t>
            </a:r>
            <a:r>
              <a:rPr sz="1814" spc="-18" dirty="0">
                <a:solidFill>
                  <a:srgbClr val="00339A"/>
                </a:solidFill>
                <a:latin typeface="Arial"/>
                <a:cs typeface="Arial"/>
              </a:rPr>
              <a:t>bu</a:t>
            </a:r>
            <a:r>
              <a:rPr sz="1814" spc="-9" dirty="0">
                <a:solidFill>
                  <a:srgbClr val="00339A"/>
                </a:solidFill>
                <a:latin typeface="Arial"/>
                <a:cs typeface="Arial"/>
              </a:rPr>
              <a:t>t </a:t>
            </a:r>
            <a:r>
              <a:rPr sz="1814" spc="-14" dirty="0">
                <a:solidFill>
                  <a:srgbClr val="00339A"/>
                </a:solidFill>
                <a:latin typeface="Arial"/>
                <a:cs typeface="Arial"/>
              </a:rPr>
              <a:t>generall</a:t>
            </a:r>
            <a:r>
              <a:rPr sz="1814" spc="-9" dirty="0">
                <a:solidFill>
                  <a:srgbClr val="00339A"/>
                </a:solidFill>
                <a:latin typeface="Arial"/>
                <a:cs typeface="Arial"/>
              </a:rPr>
              <a:t>y</a:t>
            </a:r>
            <a:r>
              <a:rPr sz="1814" spc="14" dirty="0">
                <a:solidFill>
                  <a:srgbClr val="00339A"/>
                </a:solidFill>
                <a:latin typeface="Arial"/>
                <a:cs typeface="Arial"/>
              </a:rPr>
              <a:t> </a:t>
            </a:r>
            <a:r>
              <a:rPr sz="1814" spc="-18" dirty="0">
                <a:solidFill>
                  <a:srgbClr val="00339A"/>
                </a:solidFill>
                <a:latin typeface="Arial"/>
                <a:cs typeface="Arial"/>
              </a:rPr>
              <a:t>no</a:t>
            </a:r>
            <a:r>
              <a:rPr sz="1814" spc="-9" dirty="0">
                <a:solidFill>
                  <a:srgbClr val="00339A"/>
                </a:solidFill>
                <a:latin typeface="Arial"/>
                <a:cs typeface="Arial"/>
              </a:rPr>
              <a:t>t </a:t>
            </a:r>
            <a:r>
              <a:rPr sz="1814" spc="-14" dirty="0">
                <a:solidFill>
                  <a:srgbClr val="00339A"/>
                </a:solidFill>
                <a:latin typeface="Arial"/>
                <a:cs typeface="Arial"/>
              </a:rPr>
              <a:t>signatu</a:t>
            </a:r>
            <a:r>
              <a:rPr sz="1814" spc="14" dirty="0">
                <a:solidFill>
                  <a:srgbClr val="00339A"/>
                </a:solidFill>
                <a:latin typeface="Arial"/>
                <a:cs typeface="Arial"/>
              </a:rPr>
              <a:t>r</a:t>
            </a:r>
            <a:r>
              <a:rPr sz="1814" spc="-14" dirty="0">
                <a:solidFill>
                  <a:srgbClr val="00339A"/>
                </a:solidFill>
                <a:latin typeface="Arial"/>
                <a:cs typeface="Arial"/>
              </a:rPr>
              <a:t>es</a:t>
            </a:r>
            <a:r>
              <a:rPr sz="1814" spc="5" dirty="0">
                <a:solidFill>
                  <a:srgbClr val="00339A"/>
                </a:solidFill>
                <a:latin typeface="Arial"/>
                <a:cs typeface="Arial"/>
              </a:rPr>
              <a:t> </a:t>
            </a:r>
            <a:r>
              <a:rPr sz="1814" spc="-9" dirty="0">
                <a:solidFill>
                  <a:srgbClr val="00339A"/>
                </a:solidFill>
                <a:latin typeface="Arial"/>
                <a:cs typeface="Arial"/>
              </a:rPr>
              <a:t>of</a:t>
            </a:r>
            <a:r>
              <a:rPr sz="1814" spc="-14" dirty="0">
                <a:solidFill>
                  <a:srgbClr val="00339A"/>
                </a:solidFill>
                <a:latin typeface="Arial"/>
                <a:cs typeface="Arial"/>
              </a:rPr>
              <a:t> </a:t>
            </a:r>
            <a:r>
              <a:rPr sz="1814" spc="-9" dirty="0">
                <a:solidFill>
                  <a:srgbClr val="00339A"/>
                </a:solidFill>
                <a:latin typeface="Arial"/>
                <a:cs typeface="Arial"/>
              </a:rPr>
              <a:t>electroweak</a:t>
            </a:r>
            <a:r>
              <a:rPr sz="1814" spc="9" dirty="0">
                <a:solidFill>
                  <a:srgbClr val="00339A"/>
                </a:solidFill>
                <a:latin typeface="Arial"/>
                <a:cs typeface="Arial"/>
              </a:rPr>
              <a:t> </a:t>
            </a:r>
            <a:r>
              <a:rPr sz="1814" spc="-14" dirty="0">
                <a:solidFill>
                  <a:srgbClr val="00339A"/>
                </a:solidFill>
                <a:latin typeface="Arial"/>
                <a:cs typeface="Arial"/>
              </a:rPr>
              <a:t>processes</a:t>
            </a:r>
            <a:endParaRPr sz="1814" dirty="0">
              <a:latin typeface="Arial"/>
              <a:cs typeface="Arial"/>
            </a:endParaRPr>
          </a:p>
          <a:p>
            <a:pPr marL="685223" marR="752593" lvl="1" indent="-259118">
              <a:spcBef>
                <a:spcPts val="435"/>
              </a:spcBef>
              <a:buClr>
                <a:srgbClr val="0033CC"/>
              </a:buClr>
              <a:buSzPct val="60000"/>
              <a:buFont typeface="Wingdings"/>
              <a:buChar char="◆"/>
              <a:tabLst>
                <a:tab pos="685223" algn="l"/>
              </a:tabLst>
            </a:pPr>
            <a:r>
              <a:rPr sz="1814" spc="-18" dirty="0">
                <a:solidFill>
                  <a:srgbClr val="00339A"/>
                </a:solidFill>
                <a:latin typeface="Arial"/>
                <a:cs typeface="Arial"/>
              </a:rPr>
              <a:t>S</a:t>
            </a:r>
            <a:r>
              <a:rPr sz="1814" spc="-14" dirty="0">
                <a:solidFill>
                  <a:srgbClr val="00339A"/>
                </a:solidFill>
                <a:latin typeface="Arial"/>
                <a:cs typeface="Arial"/>
              </a:rPr>
              <a:t>o</a:t>
            </a:r>
            <a:r>
              <a:rPr sz="1814" spc="-5" dirty="0">
                <a:solidFill>
                  <a:srgbClr val="00339A"/>
                </a:solidFill>
                <a:latin typeface="Arial"/>
                <a:cs typeface="Arial"/>
              </a:rPr>
              <a:t> </a:t>
            </a:r>
            <a:r>
              <a:rPr sz="1814" spc="-14" dirty="0">
                <a:solidFill>
                  <a:srgbClr val="00339A"/>
                </a:solidFill>
                <a:latin typeface="Arial"/>
                <a:cs typeface="Arial"/>
              </a:rPr>
              <a:t>signature</a:t>
            </a:r>
            <a:r>
              <a:rPr sz="1814" spc="-9" dirty="0">
                <a:solidFill>
                  <a:srgbClr val="00339A"/>
                </a:solidFill>
                <a:latin typeface="Arial"/>
                <a:cs typeface="Arial"/>
              </a:rPr>
              <a:t>s</a:t>
            </a:r>
            <a:r>
              <a:rPr sz="1814" spc="-5" dirty="0">
                <a:solidFill>
                  <a:srgbClr val="00339A"/>
                </a:solidFill>
                <a:latin typeface="Arial"/>
                <a:cs typeface="Arial"/>
              </a:rPr>
              <a:t> </a:t>
            </a:r>
            <a:r>
              <a:rPr sz="1814" spc="-14" dirty="0">
                <a:solidFill>
                  <a:srgbClr val="00339A"/>
                </a:solidFill>
                <a:latin typeface="Arial"/>
                <a:cs typeface="Arial"/>
              </a:rPr>
              <a:t>with</a:t>
            </a:r>
            <a:r>
              <a:rPr sz="1814" spc="5" dirty="0">
                <a:solidFill>
                  <a:srgbClr val="00339A"/>
                </a:solidFill>
                <a:latin typeface="Arial"/>
                <a:cs typeface="Arial"/>
              </a:rPr>
              <a:t> </a:t>
            </a:r>
            <a:r>
              <a:rPr sz="1814" spc="-14" dirty="0">
                <a:solidFill>
                  <a:srgbClr val="00339A"/>
                </a:solidFill>
                <a:latin typeface="Arial"/>
                <a:cs typeface="Arial"/>
              </a:rPr>
              <a:t>large</a:t>
            </a:r>
            <a:r>
              <a:rPr sz="1814" spc="-5" dirty="0">
                <a:solidFill>
                  <a:srgbClr val="00339A"/>
                </a:solidFill>
                <a:latin typeface="Arial"/>
                <a:cs typeface="Arial"/>
              </a:rPr>
              <a:t> </a:t>
            </a:r>
            <a:r>
              <a:rPr sz="1814" spc="-18" dirty="0">
                <a:solidFill>
                  <a:srgbClr val="00339A"/>
                </a:solidFill>
                <a:latin typeface="Arial"/>
                <a:cs typeface="Arial"/>
              </a:rPr>
              <a:t>energ</a:t>
            </a:r>
            <a:r>
              <a:rPr sz="1814" spc="-9" dirty="0">
                <a:solidFill>
                  <a:srgbClr val="00339A"/>
                </a:solidFill>
                <a:latin typeface="Arial"/>
                <a:cs typeface="Arial"/>
              </a:rPr>
              <a:t>y</a:t>
            </a:r>
            <a:r>
              <a:rPr sz="1814" spc="-5" dirty="0">
                <a:solidFill>
                  <a:srgbClr val="00339A"/>
                </a:solidFill>
                <a:latin typeface="Arial"/>
                <a:cs typeface="Arial"/>
              </a:rPr>
              <a:t> </a:t>
            </a:r>
            <a:r>
              <a:rPr sz="1814" spc="-14" dirty="0">
                <a:solidFill>
                  <a:srgbClr val="00339A"/>
                </a:solidFill>
                <a:latin typeface="Arial"/>
                <a:cs typeface="Arial"/>
              </a:rPr>
              <a:t>deposition</a:t>
            </a:r>
            <a:r>
              <a:rPr sz="1814" spc="14" dirty="0">
                <a:solidFill>
                  <a:srgbClr val="00339A"/>
                </a:solidFill>
                <a:latin typeface="Arial"/>
                <a:cs typeface="Arial"/>
              </a:rPr>
              <a:t> </a:t>
            </a:r>
            <a:r>
              <a:rPr sz="1814" spc="-9" dirty="0">
                <a:solidFill>
                  <a:srgbClr val="00339A"/>
                </a:solidFill>
                <a:latin typeface="Arial"/>
                <a:cs typeface="Arial"/>
              </a:rPr>
              <a:t>face </a:t>
            </a:r>
            <a:r>
              <a:rPr sz="1814" spc="-14" dirty="0">
                <a:solidFill>
                  <a:srgbClr val="00339A"/>
                </a:solidFill>
                <a:latin typeface="Arial"/>
                <a:cs typeface="Arial"/>
              </a:rPr>
              <a:t>large</a:t>
            </a:r>
            <a:r>
              <a:rPr sz="1814" spc="-5" dirty="0">
                <a:solidFill>
                  <a:srgbClr val="00339A"/>
                </a:solidFill>
                <a:latin typeface="Arial"/>
                <a:cs typeface="Arial"/>
              </a:rPr>
              <a:t> </a:t>
            </a:r>
            <a:r>
              <a:rPr sz="1814" spc="-14" dirty="0">
                <a:solidFill>
                  <a:srgbClr val="00339A"/>
                </a:solidFill>
                <a:latin typeface="Arial"/>
                <a:cs typeface="Arial"/>
              </a:rPr>
              <a:t>QCD</a:t>
            </a:r>
            <a:r>
              <a:rPr sz="1814" spc="-9" dirty="0">
                <a:solidFill>
                  <a:srgbClr val="00339A"/>
                </a:solidFill>
                <a:latin typeface="Arial"/>
                <a:cs typeface="Arial"/>
              </a:rPr>
              <a:t> </a:t>
            </a:r>
            <a:r>
              <a:rPr sz="1814" spc="-18" dirty="0">
                <a:solidFill>
                  <a:srgbClr val="00339A"/>
                </a:solidFill>
                <a:latin typeface="Arial"/>
                <a:cs typeface="Arial"/>
              </a:rPr>
              <a:t>ba</a:t>
            </a:r>
            <a:r>
              <a:rPr sz="1814" spc="-9" dirty="0">
                <a:solidFill>
                  <a:srgbClr val="00339A"/>
                </a:solidFill>
                <a:latin typeface="Arial"/>
                <a:cs typeface="Arial"/>
              </a:rPr>
              <a:t>ck</a:t>
            </a:r>
            <a:r>
              <a:rPr sz="1814" spc="-14" dirty="0">
                <a:solidFill>
                  <a:srgbClr val="00339A"/>
                </a:solidFill>
                <a:latin typeface="Arial"/>
                <a:cs typeface="Arial"/>
              </a:rPr>
              <a:t>groun</a:t>
            </a:r>
            <a:r>
              <a:rPr sz="1814" spc="-18" dirty="0">
                <a:solidFill>
                  <a:srgbClr val="00339A"/>
                </a:solidFill>
                <a:latin typeface="Arial"/>
                <a:cs typeface="Arial"/>
              </a:rPr>
              <a:t>d</a:t>
            </a:r>
            <a:r>
              <a:rPr sz="1814" spc="-9" dirty="0">
                <a:solidFill>
                  <a:srgbClr val="00339A"/>
                </a:solidFill>
                <a:latin typeface="Arial"/>
                <a:cs typeface="Arial"/>
              </a:rPr>
              <a:t>s</a:t>
            </a:r>
            <a:endParaRPr sz="1814" dirty="0">
              <a:latin typeface="Arial"/>
              <a:cs typeface="Arial"/>
            </a:endParaRPr>
          </a:p>
          <a:p>
            <a:pPr marL="685223" marR="4607" lvl="1" indent="-259118">
              <a:spcBef>
                <a:spcPts val="435"/>
              </a:spcBef>
              <a:buClr>
                <a:srgbClr val="0033CC"/>
              </a:buClr>
              <a:buSzPct val="60000"/>
              <a:buFont typeface="Wingdings"/>
              <a:buChar char="◆"/>
              <a:tabLst>
                <a:tab pos="685223" algn="l"/>
              </a:tabLst>
            </a:pPr>
            <a:r>
              <a:rPr sz="1814" spc="-9" dirty="0">
                <a:solidFill>
                  <a:srgbClr val="00339A"/>
                </a:solidFill>
                <a:latin typeface="Arial"/>
                <a:cs typeface="Arial"/>
              </a:rPr>
              <a:t>Electrons,</a:t>
            </a:r>
            <a:r>
              <a:rPr sz="1814" spc="-14" dirty="0">
                <a:solidFill>
                  <a:srgbClr val="00339A"/>
                </a:solidFill>
                <a:latin typeface="Arial"/>
                <a:cs typeface="Arial"/>
              </a:rPr>
              <a:t> muons,</a:t>
            </a:r>
            <a:r>
              <a:rPr sz="1814" spc="-9" dirty="0">
                <a:solidFill>
                  <a:srgbClr val="00339A"/>
                </a:solidFill>
                <a:latin typeface="Arial"/>
                <a:cs typeface="Arial"/>
              </a:rPr>
              <a:t> taus</a:t>
            </a:r>
            <a:r>
              <a:rPr sz="1814" spc="-14" dirty="0">
                <a:solidFill>
                  <a:srgbClr val="00339A"/>
                </a:solidFill>
                <a:latin typeface="Arial"/>
                <a:cs typeface="Arial"/>
              </a:rPr>
              <a:t> are</a:t>
            </a:r>
            <a:r>
              <a:rPr sz="1814" spc="-9" dirty="0">
                <a:solidFill>
                  <a:srgbClr val="00339A"/>
                </a:solidFill>
                <a:latin typeface="Arial"/>
                <a:cs typeface="Arial"/>
              </a:rPr>
              <a:t> signatu</a:t>
            </a:r>
            <a:r>
              <a:rPr sz="1814" spc="-5" dirty="0">
                <a:solidFill>
                  <a:srgbClr val="00339A"/>
                </a:solidFill>
                <a:latin typeface="Arial"/>
                <a:cs typeface="Arial"/>
              </a:rPr>
              <a:t>r</a:t>
            </a:r>
            <a:r>
              <a:rPr sz="1814" spc="-18" dirty="0">
                <a:solidFill>
                  <a:srgbClr val="00339A"/>
                </a:solidFill>
                <a:latin typeface="Arial"/>
                <a:cs typeface="Arial"/>
              </a:rPr>
              <a:t>e</a:t>
            </a:r>
            <a:r>
              <a:rPr sz="1814" spc="-9" dirty="0">
                <a:solidFill>
                  <a:srgbClr val="00339A"/>
                </a:solidFill>
                <a:latin typeface="Arial"/>
                <a:cs typeface="Arial"/>
              </a:rPr>
              <a:t>s </a:t>
            </a:r>
            <a:r>
              <a:rPr sz="1814" spc="-18" dirty="0">
                <a:solidFill>
                  <a:srgbClr val="00339A"/>
                </a:solidFill>
                <a:latin typeface="Arial"/>
                <a:cs typeface="Arial"/>
              </a:rPr>
              <a:t>o</a:t>
            </a:r>
            <a:r>
              <a:rPr sz="1814" spc="-9" dirty="0">
                <a:solidFill>
                  <a:srgbClr val="00339A"/>
                </a:solidFill>
                <a:latin typeface="Arial"/>
                <a:cs typeface="Arial"/>
              </a:rPr>
              <a:t>f </a:t>
            </a:r>
            <a:r>
              <a:rPr sz="1814" spc="-14" dirty="0">
                <a:solidFill>
                  <a:srgbClr val="00339A"/>
                </a:solidFill>
                <a:latin typeface="Arial"/>
                <a:cs typeface="Arial"/>
              </a:rPr>
              <a:t>W,</a:t>
            </a:r>
            <a:r>
              <a:rPr sz="1814" spc="-9" dirty="0">
                <a:solidFill>
                  <a:srgbClr val="00339A"/>
                </a:solidFill>
                <a:latin typeface="Arial"/>
                <a:cs typeface="Arial"/>
              </a:rPr>
              <a:t> </a:t>
            </a:r>
            <a:r>
              <a:rPr sz="1814" spc="-14" dirty="0">
                <a:solidFill>
                  <a:srgbClr val="00339A"/>
                </a:solidFill>
                <a:latin typeface="Arial"/>
                <a:cs typeface="Arial"/>
              </a:rPr>
              <a:t>Z</a:t>
            </a:r>
            <a:r>
              <a:rPr sz="1814" dirty="0">
                <a:solidFill>
                  <a:srgbClr val="00339A"/>
                </a:solidFill>
                <a:latin typeface="Arial"/>
                <a:cs typeface="Arial"/>
              </a:rPr>
              <a:t> </a:t>
            </a:r>
            <a:r>
              <a:rPr sz="1814" spc="-18" dirty="0">
                <a:solidFill>
                  <a:srgbClr val="00339A"/>
                </a:solidFill>
                <a:latin typeface="Arial"/>
                <a:cs typeface="Arial"/>
              </a:rPr>
              <a:t>bosons</a:t>
            </a:r>
            <a:r>
              <a:rPr sz="1814" spc="-9" dirty="0">
                <a:solidFill>
                  <a:srgbClr val="00339A"/>
                </a:solidFill>
                <a:latin typeface="Arial"/>
                <a:cs typeface="Arial"/>
              </a:rPr>
              <a:t>, top</a:t>
            </a:r>
            <a:r>
              <a:rPr sz="1814" spc="-14" dirty="0">
                <a:solidFill>
                  <a:srgbClr val="00339A"/>
                </a:solidFill>
                <a:latin typeface="Arial"/>
                <a:cs typeface="Arial"/>
              </a:rPr>
              <a:t> quarks, h</a:t>
            </a:r>
            <a:r>
              <a:rPr sz="1814" spc="-5" dirty="0">
                <a:solidFill>
                  <a:srgbClr val="00339A"/>
                </a:solidFill>
                <a:latin typeface="Arial"/>
                <a:cs typeface="Arial"/>
              </a:rPr>
              <a:t>i</a:t>
            </a:r>
            <a:r>
              <a:rPr sz="1814" spc="-18" dirty="0">
                <a:solidFill>
                  <a:srgbClr val="00339A"/>
                </a:solidFill>
                <a:latin typeface="Arial"/>
                <a:cs typeface="Arial"/>
              </a:rPr>
              <a:t>gg</a:t>
            </a:r>
            <a:r>
              <a:rPr sz="1814" spc="-9" dirty="0">
                <a:solidFill>
                  <a:srgbClr val="00339A"/>
                </a:solidFill>
                <a:latin typeface="Arial"/>
                <a:cs typeface="Arial"/>
              </a:rPr>
              <a:t>s</a:t>
            </a:r>
            <a:r>
              <a:rPr sz="1814" dirty="0">
                <a:solidFill>
                  <a:srgbClr val="00339A"/>
                </a:solidFill>
                <a:latin typeface="Arial"/>
                <a:cs typeface="Arial"/>
              </a:rPr>
              <a:t> </a:t>
            </a:r>
            <a:r>
              <a:rPr sz="1814" spc="-9" dirty="0">
                <a:solidFill>
                  <a:srgbClr val="00339A"/>
                </a:solidFill>
                <a:latin typeface="Arial"/>
                <a:cs typeface="Arial"/>
              </a:rPr>
              <a:t>bosons, </a:t>
            </a:r>
            <a:r>
              <a:rPr sz="1814" spc="-18" dirty="0">
                <a:solidFill>
                  <a:srgbClr val="00339A"/>
                </a:solidFill>
                <a:latin typeface="Arial"/>
                <a:cs typeface="Arial"/>
              </a:rPr>
              <a:t>SUS</a:t>
            </a:r>
            <a:r>
              <a:rPr sz="1814" spc="-14" dirty="0">
                <a:solidFill>
                  <a:srgbClr val="00339A"/>
                </a:solidFill>
                <a:latin typeface="Arial"/>
                <a:cs typeface="Arial"/>
              </a:rPr>
              <a:t>Y</a:t>
            </a:r>
            <a:r>
              <a:rPr sz="1814" spc="14" dirty="0">
                <a:solidFill>
                  <a:srgbClr val="00339A"/>
                </a:solidFill>
                <a:latin typeface="Arial"/>
                <a:cs typeface="Arial"/>
              </a:rPr>
              <a:t> </a:t>
            </a:r>
            <a:r>
              <a:rPr sz="1814" spc="-18" dirty="0">
                <a:solidFill>
                  <a:srgbClr val="00339A"/>
                </a:solidFill>
                <a:latin typeface="Arial"/>
                <a:cs typeface="Arial"/>
              </a:rPr>
              <a:t>dec</a:t>
            </a:r>
            <a:r>
              <a:rPr sz="1814" spc="-9" dirty="0">
                <a:solidFill>
                  <a:srgbClr val="00339A"/>
                </a:solidFill>
                <a:latin typeface="Arial"/>
                <a:cs typeface="Arial"/>
              </a:rPr>
              <a:t>ays, </a:t>
            </a:r>
            <a:r>
              <a:rPr sz="1814" spc="-14" dirty="0">
                <a:solidFill>
                  <a:srgbClr val="00339A"/>
                </a:solidFill>
                <a:latin typeface="Arial"/>
                <a:cs typeface="Arial"/>
              </a:rPr>
              <a:t>etc</a:t>
            </a:r>
            <a:r>
              <a:rPr sz="1814" spc="-5" dirty="0">
                <a:solidFill>
                  <a:srgbClr val="00339A"/>
                </a:solidFill>
                <a:latin typeface="Arial"/>
                <a:cs typeface="Arial"/>
              </a:rPr>
              <a:t>.</a:t>
            </a:r>
            <a:r>
              <a:rPr sz="1814" spc="-9" dirty="0">
                <a:solidFill>
                  <a:srgbClr val="00339A"/>
                </a:solidFill>
                <a:latin typeface="Arial"/>
                <a:cs typeface="Arial"/>
              </a:rPr>
              <a:t>,</a:t>
            </a:r>
            <a:r>
              <a:rPr sz="1814" spc="-32" dirty="0">
                <a:solidFill>
                  <a:srgbClr val="00339A"/>
                </a:solidFill>
                <a:latin typeface="Arial"/>
                <a:cs typeface="Arial"/>
              </a:rPr>
              <a:t> </a:t>
            </a:r>
            <a:r>
              <a:rPr sz="1814" spc="-18" dirty="0">
                <a:solidFill>
                  <a:srgbClr val="00339A"/>
                </a:solidFill>
                <a:latin typeface="Arial"/>
                <a:cs typeface="Arial"/>
              </a:rPr>
              <a:t>bu</a:t>
            </a:r>
            <a:r>
              <a:rPr sz="1814" spc="-9" dirty="0">
                <a:solidFill>
                  <a:srgbClr val="00339A"/>
                </a:solidFill>
                <a:latin typeface="Arial"/>
                <a:cs typeface="Arial"/>
              </a:rPr>
              <a:t>t </a:t>
            </a:r>
            <a:r>
              <a:rPr sz="1814" spc="-14" dirty="0">
                <a:solidFill>
                  <a:srgbClr val="00339A"/>
                </a:solidFill>
                <a:latin typeface="Arial"/>
                <a:cs typeface="Arial"/>
              </a:rPr>
              <a:t>are</a:t>
            </a:r>
            <a:r>
              <a:rPr sz="1814" spc="-9" dirty="0">
                <a:solidFill>
                  <a:srgbClr val="00339A"/>
                </a:solidFill>
                <a:latin typeface="Arial"/>
                <a:cs typeface="Arial"/>
              </a:rPr>
              <a:t> </a:t>
            </a:r>
            <a:r>
              <a:rPr sz="1814" spc="-14" dirty="0">
                <a:solidFill>
                  <a:srgbClr val="00339A"/>
                </a:solidFill>
                <a:latin typeface="Arial"/>
                <a:cs typeface="Arial"/>
              </a:rPr>
              <a:t>rare</a:t>
            </a:r>
            <a:r>
              <a:rPr sz="1814" spc="-9" dirty="0">
                <a:solidFill>
                  <a:srgbClr val="00339A"/>
                </a:solidFill>
                <a:latin typeface="Arial"/>
                <a:cs typeface="Arial"/>
              </a:rPr>
              <a:t> </a:t>
            </a:r>
            <a:r>
              <a:rPr sz="1814" spc="-14" dirty="0">
                <a:solidFill>
                  <a:srgbClr val="00339A"/>
                </a:solidFill>
                <a:latin typeface="Arial"/>
                <a:cs typeface="Arial"/>
              </a:rPr>
              <a:t>fro</a:t>
            </a:r>
            <a:r>
              <a:rPr sz="1814" spc="-18" dirty="0">
                <a:solidFill>
                  <a:srgbClr val="00339A"/>
                </a:solidFill>
                <a:latin typeface="Arial"/>
                <a:cs typeface="Arial"/>
              </a:rPr>
              <a:t>m QCD.</a:t>
            </a:r>
            <a:endParaRPr sz="1814" dirty="0">
              <a:latin typeface="Arial"/>
              <a:cs typeface="Arial"/>
            </a:endParaRPr>
          </a:p>
          <a:p>
            <a:pPr marL="322458" indent="-310942">
              <a:spcBef>
                <a:spcPts val="512"/>
              </a:spcBef>
              <a:buClr>
                <a:srgbClr val="FF0000"/>
              </a:buClr>
              <a:buSzPct val="50000"/>
              <a:buFont typeface="Wingdings"/>
              <a:buChar char="•"/>
              <a:tabLst>
                <a:tab pos="322458" algn="l"/>
              </a:tabLst>
            </a:pPr>
            <a:r>
              <a:rPr sz="2176" spc="-5" dirty="0">
                <a:solidFill>
                  <a:srgbClr val="FF0000"/>
                </a:solidFill>
                <a:latin typeface="Arial"/>
                <a:cs typeface="Arial"/>
              </a:rPr>
              <a:t>Muon</a:t>
            </a:r>
            <a:r>
              <a:rPr sz="2176" dirty="0">
                <a:solidFill>
                  <a:srgbClr val="FF0000"/>
                </a:solidFill>
                <a:latin typeface="Arial"/>
                <a:cs typeface="Arial"/>
              </a:rPr>
              <a:t>s</a:t>
            </a:r>
            <a:r>
              <a:rPr sz="2176" spc="5" dirty="0">
                <a:solidFill>
                  <a:srgbClr val="FF0000"/>
                </a:solidFill>
                <a:latin typeface="Arial"/>
                <a:cs typeface="Arial"/>
              </a:rPr>
              <a:t> </a:t>
            </a:r>
            <a:r>
              <a:rPr sz="2176" spc="-5" dirty="0">
                <a:solidFill>
                  <a:srgbClr val="FF0000"/>
                </a:solidFill>
                <a:latin typeface="Arial"/>
                <a:cs typeface="Arial"/>
              </a:rPr>
              <a:t>especially:</a:t>
            </a:r>
            <a:endParaRPr sz="2176" dirty="0">
              <a:latin typeface="Arial"/>
              <a:cs typeface="Arial"/>
            </a:endParaRPr>
          </a:p>
          <a:p>
            <a:pPr marL="685223" lvl="1" indent="-259118">
              <a:spcBef>
                <a:spcPts val="443"/>
              </a:spcBef>
              <a:buClr>
                <a:srgbClr val="0033CC"/>
              </a:buClr>
              <a:buSzPct val="60000"/>
              <a:buFont typeface="Wingdings"/>
              <a:buChar char="◆"/>
              <a:tabLst>
                <a:tab pos="685223" algn="l"/>
              </a:tabLst>
            </a:pPr>
            <a:r>
              <a:rPr sz="1814" spc="-9" dirty="0">
                <a:solidFill>
                  <a:srgbClr val="00339A"/>
                </a:solidFill>
                <a:latin typeface="Arial"/>
                <a:cs typeface="Arial"/>
              </a:rPr>
              <a:t>Excellent</a:t>
            </a:r>
            <a:r>
              <a:rPr sz="1814" dirty="0">
                <a:solidFill>
                  <a:srgbClr val="00339A"/>
                </a:solidFill>
                <a:latin typeface="Arial"/>
                <a:cs typeface="Arial"/>
              </a:rPr>
              <a:t> </a:t>
            </a:r>
            <a:r>
              <a:rPr sz="1814" spc="-18" dirty="0">
                <a:solidFill>
                  <a:srgbClr val="00339A"/>
                </a:solidFill>
                <a:latin typeface="Arial"/>
                <a:cs typeface="Arial"/>
              </a:rPr>
              <a:t>backgroun</a:t>
            </a:r>
            <a:r>
              <a:rPr sz="1814" spc="-14" dirty="0">
                <a:solidFill>
                  <a:srgbClr val="00339A"/>
                </a:solidFill>
                <a:latin typeface="Arial"/>
                <a:cs typeface="Arial"/>
              </a:rPr>
              <a:t>d</a:t>
            </a:r>
            <a:r>
              <a:rPr sz="1814" spc="5" dirty="0">
                <a:solidFill>
                  <a:srgbClr val="00339A"/>
                </a:solidFill>
                <a:latin typeface="Arial"/>
                <a:cs typeface="Arial"/>
              </a:rPr>
              <a:t> </a:t>
            </a:r>
            <a:r>
              <a:rPr sz="1814" spc="-9" dirty="0">
                <a:solidFill>
                  <a:srgbClr val="00339A"/>
                </a:solidFill>
                <a:latin typeface="Arial"/>
                <a:cs typeface="Arial"/>
              </a:rPr>
              <a:t>reduction</a:t>
            </a:r>
            <a:r>
              <a:rPr sz="1814" dirty="0">
                <a:solidFill>
                  <a:srgbClr val="00339A"/>
                </a:solidFill>
                <a:latin typeface="Arial"/>
                <a:cs typeface="Arial"/>
              </a:rPr>
              <a:t> </a:t>
            </a:r>
            <a:r>
              <a:rPr sz="1814" spc="-14" dirty="0">
                <a:solidFill>
                  <a:srgbClr val="00339A"/>
                </a:solidFill>
                <a:latin typeface="Arial"/>
                <a:cs typeface="Arial"/>
              </a:rPr>
              <a:t>possible.</a:t>
            </a:r>
            <a:endParaRPr sz="1814" dirty="0">
              <a:latin typeface="Arial"/>
              <a:cs typeface="Arial"/>
            </a:endParaRPr>
          </a:p>
          <a:p>
            <a:pPr marL="685223" lvl="1" indent="-259118">
              <a:spcBef>
                <a:spcPts val="435"/>
              </a:spcBef>
              <a:buClr>
                <a:srgbClr val="0033CC"/>
              </a:buClr>
              <a:buSzPct val="60000"/>
              <a:buFont typeface="Wingdings"/>
              <a:buChar char="◆"/>
              <a:tabLst>
                <a:tab pos="685223" algn="l"/>
              </a:tabLst>
            </a:pPr>
            <a:r>
              <a:rPr sz="1814" spc="-9" dirty="0">
                <a:solidFill>
                  <a:srgbClr val="00339A"/>
                </a:solidFill>
                <a:latin typeface="Arial"/>
                <a:cs typeface="Arial"/>
              </a:rPr>
              <a:t>Excellent</a:t>
            </a:r>
            <a:r>
              <a:rPr sz="1814" dirty="0">
                <a:solidFill>
                  <a:srgbClr val="00339A"/>
                </a:solidFill>
                <a:latin typeface="Arial"/>
                <a:cs typeface="Arial"/>
              </a:rPr>
              <a:t> </a:t>
            </a:r>
            <a:r>
              <a:rPr sz="1814" spc="-14" dirty="0">
                <a:solidFill>
                  <a:srgbClr val="00339A"/>
                </a:solidFill>
                <a:latin typeface="Arial"/>
                <a:cs typeface="Arial"/>
              </a:rPr>
              <a:t>momentum</a:t>
            </a:r>
            <a:r>
              <a:rPr sz="1814" dirty="0">
                <a:solidFill>
                  <a:srgbClr val="00339A"/>
                </a:solidFill>
                <a:latin typeface="Arial"/>
                <a:cs typeface="Arial"/>
              </a:rPr>
              <a:t> </a:t>
            </a:r>
            <a:r>
              <a:rPr sz="1814" spc="-9" dirty="0">
                <a:solidFill>
                  <a:srgbClr val="00339A"/>
                </a:solidFill>
                <a:latin typeface="Arial"/>
                <a:cs typeface="Arial"/>
              </a:rPr>
              <a:t>resolution</a:t>
            </a:r>
            <a:r>
              <a:rPr sz="1814" dirty="0">
                <a:solidFill>
                  <a:srgbClr val="00339A"/>
                </a:solidFill>
                <a:latin typeface="Arial"/>
                <a:cs typeface="Arial"/>
              </a:rPr>
              <a:t> </a:t>
            </a:r>
            <a:r>
              <a:rPr sz="1814" spc="-9" dirty="0">
                <a:solidFill>
                  <a:srgbClr val="00339A"/>
                </a:solidFill>
                <a:latin typeface="Arial"/>
                <a:cs typeface="Arial"/>
              </a:rPr>
              <a:t>for</a:t>
            </a:r>
            <a:r>
              <a:rPr sz="1814" spc="-18" dirty="0">
                <a:solidFill>
                  <a:srgbClr val="00339A"/>
                </a:solidFill>
                <a:latin typeface="Arial"/>
                <a:cs typeface="Arial"/>
              </a:rPr>
              <a:t> </a:t>
            </a:r>
            <a:r>
              <a:rPr sz="1814" spc="-14" dirty="0">
                <a:solidFill>
                  <a:srgbClr val="00339A"/>
                </a:solidFill>
                <a:latin typeface="Arial"/>
                <a:cs typeface="Arial"/>
              </a:rPr>
              <a:t>invarian</a:t>
            </a:r>
            <a:r>
              <a:rPr sz="1814" spc="-9" dirty="0">
                <a:solidFill>
                  <a:srgbClr val="00339A"/>
                </a:solidFill>
                <a:latin typeface="Arial"/>
                <a:cs typeface="Arial"/>
              </a:rPr>
              <a:t>t</a:t>
            </a:r>
            <a:r>
              <a:rPr sz="1814" spc="5" dirty="0">
                <a:solidFill>
                  <a:srgbClr val="00339A"/>
                </a:solidFill>
                <a:latin typeface="Arial"/>
                <a:cs typeface="Arial"/>
              </a:rPr>
              <a:t> </a:t>
            </a:r>
            <a:r>
              <a:rPr sz="1814" spc="-14" dirty="0">
                <a:solidFill>
                  <a:srgbClr val="00339A"/>
                </a:solidFill>
                <a:latin typeface="Arial"/>
                <a:cs typeface="Arial"/>
              </a:rPr>
              <a:t>masses</a:t>
            </a:r>
            <a:r>
              <a:rPr sz="1814" spc="-9" dirty="0">
                <a:solidFill>
                  <a:srgbClr val="00339A"/>
                </a:solidFill>
                <a:latin typeface="Arial"/>
                <a:cs typeface="Arial"/>
              </a:rPr>
              <a:t> etc.</a:t>
            </a:r>
            <a:endParaRPr sz="1814" dirty="0">
              <a:latin typeface="Arial"/>
              <a:cs typeface="Arial"/>
            </a:endParaRPr>
          </a:p>
          <a:p>
            <a:pPr marL="322458" indent="-310942">
              <a:spcBef>
                <a:spcPts val="512"/>
              </a:spcBef>
              <a:buClr>
                <a:srgbClr val="FF0000"/>
              </a:buClr>
              <a:buSzPct val="50000"/>
              <a:buFont typeface="Wingdings"/>
              <a:buChar char="•"/>
              <a:tabLst>
                <a:tab pos="322458" algn="l"/>
              </a:tabLst>
            </a:pPr>
            <a:r>
              <a:rPr sz="2176" spc="-5" dirty="0">
                <a:solidFill>
                  <a:srgbClr val="FF0000"/>
                </a:solidFill>
                <a:latin typeface="Arial"/>
                <a:cs typeface="Arial"/>
              </a:rPr>
              <a:t>Muo</a:t>
            </a:r>
            <a:r>
              <a:rPr sz="2176" dirty="0">
                <a:solidFill>
                  <a:srgbClr val="FF0000"/>
                </a:solidFill>
                <a:latin typeface="Arial"/>
                <a:cs typeface="Arial"/>
              </a:rPr>
              <a:t>n</a:t>
            </a:r>
            <a:r>
              <a:rPr sz="2176" spc="5" dirty="0">
                <a:solidFill>
                  <a:srgbClr val="FF0000"/>
                </a:solidFill>
                <a:latin typeface="Arial"/>
                <a:cs typeface="Arial"/>
              </a:rPr>
              <a:t> </a:t>
            </a:r>
            <a:r>
              <a:rPr sz="2176" spc="-5" dirty="0">
                <a:solidFill>
                  <a:srgbClr val="FF0000"/>
                </a:solidFill>
                <a:latin typeface="Arial"/>
                <a:cs typeface="Arial"/>
              </a:rPr>
              <a:t>triggering:</a:t>
            </a:r>
            <a:endParaRPr sz="2176" dirty="0">
              <a:latin typeface="Arial"/>
              <a:cs typeface="Arial"/>
            </a:endParaRPr>
          </a:p>
          <a:p>
            <a:pPr marL="685223" marR="206142" lvl="1" indent="-259118">
              <a:spcBef>
                <a:spcPts val="439"/>
              </a:spcBef>
              <a:buClr>
                <a:srgbClr val="0033CC"/>
              </a:buClr>
              <a:buSzPct val="60000"/>
              <a:buFont typeface="Wingdings"/>
              <a:buChar char="◆"/>
              <a:tabLst>
                <a:tab pos="685223" algn="l"/>
              </a:tabLst>
            </a:pPr>
            <a:r>
              <a:rPr sz="1814" spc="-9" dirty="0">
                <a:solidFill>
                  <a:srgbClr val="00339A"/>
                </a:solidFill>
                <a:latin typeface="Arial"/>
                <a:cs typeface="Arial"/>
              </a:rPr>
              <a:t>Typical</a:t>
            </a:r>
            <a:r>
              <a:rPr sz="1814" dirty="0">
                <a:solidFill>
                  <a:srgbClr val="00339A"/>
                </a:solidFill>
                <a:latin typeface="Arial"/>
                <a:cs typeface="Arial"/>
              </a:rPr>
              <a:t> </a:t>
            </a:r>
            <a:r>
              <a:rPr sz="1814" spc="-23" dirty="0" err="1">
                <a:solidFill>
                  <a:srgbClr val="00339A"/>
                </a:solidFill>
                <a:latin typeface="Arial"/>
                <a:cs typeface="Arial"/>
              </a:rPr>
              <a:t>W</a:t>
            </a:r>
            <a:r>
              <a:rPr lang="en-US" sz="1814" spc="-23" dirty="0" err="1">
                <a:solidFill>
                  <a:srgbClr val="00339A"/>
                </a:solidFill>
                <a:latin typeface="Arial"/>
                <a:cs typeface="Arial"/>
                <a:sym typeface="Wingdings" pitchFamily="2" charset="2"/>
              </a:rPr>
              <a:t></a:t>
            </a:r>
            <a:r>
              <a:rPr sz="1814" spc="-14" dirty="0" err="1">
                <a:solidFill>
                  <a:srgbClr val="00339A"/>
                </a:solidFill>
                <a:latin typeface="Symbol"/>
                <a:cs typeface="Symbol"/>
              </a:rPr>
              <a:t>μν</a:t>
            </a:r>
            <a:r>
              <a:rPr sz="1814" spc="50" dirty="0">
                <a:solidFill>
                  <a:srgbClr val="00339A"/>
                </a:solidFill>
                <a:latin typeface="Symbol"/>
                <a:cs typeface="Symbol"/>
              </a:rPr>
              <a:t> </a:t>
            </a:r>
            <a:r>
              <a:rPr sz="1814" spc="-18" dirty="0">
                <a:solidFill>
                  <a:srgbClr val="00339A"/>
                </a:solidFill>
                <a:latin typeface="Arial"/>
                <a:cs typeface="Arial"/>
              </a:rPr>
              <a:t>muo</a:t>
            </a:r>
            <a:r>
              <a:rPr sz="1814" spc="-14" dirty="0">
                <a:solidFill>
                  <a:srgbClr val="00339A"/>
                </a:solidFill>
                <a:latin typeface="Arial"/>
                <a:cs typeface="Arial"/>
              </a:rPr>
              <a:t>n</a:t>
            </a:r>
            <a:r>
              <a:rPr sz="1814" spc="-5" dirty="0">
                <a:solidFill>
                  <a:srgbClr val="00339A"/>
                </a:solidFill>
                <a:latin typeface="Arial"/>
                <a:cs typeface="Arial"/>
              </a:rPr>
              <a:t> </a:t>
            </a:r>
            <a:r>
              <a:rPr sz="1814" spc="-9" dirty="0">
                <a:solidFill>
                  <a:srgbClr val="00339A"/>
                </a:solidFill>
                <a:latin typeface="Arial"/>
                <a:cs typeface="Arial"/>
              </a:rPr>
              <a:t>transverse</a:t>
            </a:r>
            <a:r>
              <a:rPr sz="1814" spc="-23" dirty="0">
                <a:solidFill>
                  <a:srgbClr val="00339A"/>
                </a:solidFill>
                <a:latin typeface="Arial"/>
                <a:cs typeface="Arial"/>
              </a:rPr>
              <a:t> </a:t>
            </a:r>
            <a:r>
              <a:rPr sz="1814" spc="-18" dirty="0">
                <a:solidFill>
                  <a:srgbClr val="00339A"/>
                </a:solidFill>
                <a:latin typeface="Arial"/>
                <a:cs typeface="Arial"/>
              </a:rPr>
              <a:t>momentum</a:t>
            </a:r>
            <a:r>
              <a:rPr sz="1814" spc="-5" dirty="0">
                <a:solidFill>
                  <a:srgbClr val="00339A"/>
                </a:solidFill>
                <a:latin typeface="Arial"/>
                <a:cs typeface="Arial"/>
              </a:rPr>
              <a:t> </a:t>
            </a:r>
            <a:r>
              <a:rPr sz="1814" spc="-18" dirty="0">
                <a:solidFill>
                  <a:srgbClr val="00339A"/>
                </a:solidFill>
                <a:latin typeface="Arial"/>
                <a:cs typeface="Arial"/>
              </a:rPr>
              <a:t>&lt;4</a:t>
            </a:r>
            <a:r>
              <a:rPr sz="1814" spc="-14" dirty="0">
                <a:solidFill>
                  <a:srgbClr val="00339A"/>
                </a:solidFill>
                <a:latin typeface="Arial"/>
                <a:cs typeface="Arial"/>
              </a:rPr>
              <a:t>0</a:t>
            </a:r>
            <a:r>
              <a:rPr sz="1814" spc="-5" dirty="0">
                <a:solidFill>
                  <a:srgbClr val="00339A"/>
                </a:solidFill>
                <a:latin typeface="Arial"/>
                <a:cs typeface="Arial"/>
              </a:rPr>
              <a:t> </a:t>
            </a:r>
            <a:r>
              <a:rPr sz="1814" spc="-14" dirty="0">
                <a:solidFill>
                  <a:srgbClr val="00339A"/>
                </a:solidFill>
                <a:latin typeface="Arial"/>
                <a:cs typeface="Arial"/>
              </a:rPr>
              <a:t>GeV/c.</a:t>
            </a:r>
            <a:r>
              <a:rPr sz="1814" spc="-18" dirty="0">
                <a:solidFill>
                  <a:srgbClr val="00339A"/>
                </a:solidFill>
                <a:latin typeface="Arial"/>
                <a:cs typeface="Arial"/>
              </a:rPr>
              <a:t> </a:t>
            </a:r>
            <a:r>
              <a:rPr sz="1814" spc="-14" dirty="0">
                <a:solidFill>
                  <a:srgbClr val="00339A"/>
                </a:solidFill>
                <a:latin typeface="Arial"/>
                <a:cs typeface="Arial"/>
              </a:rPr>
              <a:t>Wish</a:t>
            </a:r>
            <a:r>
              <a:rPr sz="1814" spc="-5" dirty="0">
                <a:solidFill>
                  <a:srgbClr val="00339A"/>
                </a:solidFill>
                <a:latin typeface="Arial"/>
                <a:cs typeface="Arial"/>
              </a:rPr>
              <a:t> </a:t>
            </a:r>
            <a:r>
              <a:rPr sz="1814" spc="-9" dirty="0">
                <a:solidFill>
                  <a:srgbClr val="00339A"/>
                </a:solidFill>
                <a:latin typeface="Arial"/>
                <a:cs typeface="Arial"/>
              </a:rPr>
              <a:t>to trigger</a:t>
            </a:r>
            <a:r>
              <a:rPr sz="1814" spc="-18" dirty="0">
                <a:solidFill>
                  <a:srgbClr val="00339A"/>
                </a:solidFill>
                <a:latin typeface="Arial"/>
                <a:cs typeface="Arial"/>
              </a:rPr>
              <a:t> </a:t>
            </a:r>
            <a:r>
              <a:rPr sz="1814" spc="-14" dirty="0">
                <a:solidFill>
                  <a:srgbClr val="00339A"/>
                </a:solidFill>
                <a:latin typeface="Arial"/>
                <a:cs typeface="Arial"/>
              </a:rPr>
              <a:t>above</a:t>
            </a:r>
            <a:r>
              <a:rPr sz="1814" dirty="0">
                <a:solidFill>
                  <a:srgbClr val="00339A"/>
                </a:solidFill>
                <a:latin typeface="Arial"/>
                <a:cs typeface="Arial"/>
              </a:rPr>
              <a:t> </a:t>
            </a:r>
            <a:r>
              <a:rPr sz="1814" spc="-18" dirty="0">
                <a:solidFill>
                  <a:srgbClr val="00339A"/>
                </a:solidFill>
                <a:latin typeface="Arial"/>
                <a:cs typeface="Arial"/>
              </a:rPr>
              <a:t>1</a:t>
            </a:r>
            <a:r>
              <a:rPr sz="1814" spc="-14" dirty="0">
                <a:solidFill>
                  <a:srgbClr val="00339A"/>
                </a:solidFill>
                <a:latin typeface="Arial"/>
                <a:cs typeface="Arial"/>
              </a:rPr>
              <a:t>5</a:t>
            </a:r>
            <a:r>
              <a:rPr sz="1814" dirty="0">
                <a:solidFill>
                  <a:srgbClr val="00339A"/>
                </a:solidFill>
                <a:latin typeface="Arial"/>
                <a:cs typeface="Arial"/>
              </a:rPr>
              <a:t> </a:t>
            </a:r>
            <a:r>
              <a:rPr sz="1814" spc="-18" dirty="0">
                <a:solidFill>
                  <a:srgbClr val="00339A"/>
                </a:solidFill>
                <a:latin typeface="Arial"/>
                <a:cs typeface="Arial"/>
              </a:rPr>
              <a:t>o</a:t>
            </a:r>
            <a:r>
              <a:rPr sz="1814" spc="-9" dirty="0">
                <a:solidFill>
                  <a:srgbClr val="00339A"/>
                </a:solidFill>
                <a:latin typeface="Arial"/>
                <a:cs typeface="Arial"/>
              </a:rPr>
              <a:t>r </a:t>
            </a:r>
            <a:r>
              <a:rPr sz="1814" spc="-18" dirty="0">
                <a:solidFill>
                  <a:srgbClr val="00339A"/>
                </a:solidFill>
                <a:latin typeface="Arial"/>
                <a:cs typeface="Arial"/>
              </a:rPr>
              <a:t>2</a:t>
            </a:r>
            <a:r>
              <a:rPr sz="1814" spc="-14" dirty="0">
                <a:solidFill>
                  <a:srgbClr val="00339A"/>
                </a:solidFill>
                <a:latin typeface="Arial"/>
                <a:cs typeface="Arial"/>
              </a:rPr>
              <a:t>0</a:t>
            </a:r>
            <a:r>
              <a:rPr sz="1814" dirty="0">
                <a:solidFill>
                  <a:srgbClr val="00339A"/>
                </a:solidFill>
                <a:latin typeface="Arial"/>
                <a:cs typeface="Arial"/>
              </a:rPr>
              <a:t> </a:t>
            </a:r>
            <a:r>
              <a:rPr sz="1814" spc="-14" dirty="0">
                <a:solidFill>
                  <a:srgbClr val="00339A"/>
                </a:solidFill>
                <a:latin typeface="Arial"/>
                <a:cs typeface="Arial"/>
              </a:rPr>
              <a:t>GeV/c,</a:t>
            </a:r>
            <a:r>
              <a:rPr sz="1814" spc="-18" dirty="0">
                <a:solidFill>
                  <a:srgbClr val="00339A"/>
                </a:solidFill>
                <a:latin typeface="Arial"/>
                <a:cs typeface="Arial"/>
              </a:rPr>
              <a:t> </a:t>
            </a:r>
            <a:r>
              <a:rPr sz="1814" spc="-9" dirty="0">
                <a:solidFill>
                  <a:srgbClr val="00339A"/>
                </a:solidFill>
                <a:latin typeface="Arial"/>
                <a:cs typeface="Arial"/>
              </a:rPr>
              <a:t>typically.</a:t>
            </a:r>
            <a:endParaRPr sz="1814" dirty="0">
              <a:latin typeface="Arial"/>
              <a:cs typeface="Arial"/>
            </a:endParaRPr>
          </a:p>
        </p:txBody>
      </p:sp>
    </p:spTree>
    <p:extLst>
      <p:ext uri="{BB962C8B-B14F-4D97-AF65-F5344CB8AC3E}">
        <p14:creationId xmlns:p14="http://schemas.microsoft.com/office/powerpoint/2010/main" val="78792725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D6CFDF29-1B44-B44B-9B87-4E0F23A6F13F}"/>
              </a:ext>
            </a:extLst>
          </p:cNvPr>
          <p:cNvSpPr>
            <a:spLocks noGrp="1"/>
          </p:cNvSpPr>
          <p:nvPr>
            <p:ph type="sldNum" sz="quarter" idx="12"/>
          </p:nvPr>
        </p:nvSpPr>
        <p:spPr/>
        <p:txBody>
          <a:bodyPr/>
          <a:lstStyle/>
          <a:p>
            <a:fld id="{EA428556-150F-5648-9AC1-517B2C1D5CBA}" type="slidenum">
              <a:rPr lang="en-US" smtClean="0">
                <a:solidFill>
                  <a:prstClr val="black">
                    <a:tint val="75000"/>
                  </a:prstClr>
                </a:solidFill>
              </a:rPr>
              <a:pPr/>
              <a:t>23</a:t>
            </a:fld>
            <a:endParaRPr lang="en-US">
              <a:solidFill>
                <a:prstClr val="black">
                  <a:tint val="75000"/>
                </a:prstClr>
              </a:solidFill>
            </a:endParaRPr>
          </a:p>
        </p:txBody>
      </p:sp>
      <p:pic>
        <p:nvPicPr>
          <p:cNvPr id="6" name="Picture 5">
            <a:extLst>
              <a:ext uri="{FF2B5EF4-FFF2-40B4-BE49-F238E27FC236}">
                <a16:creationId xmlns:a16="http://schemas.microsoft.com/office/drawing/2014/main" id="{D48ECDC0-B15D-4841-B51E-DBDFD2195BF3}"/>
              </a:ext>
            </a:extLst>
          </p:cNvPr>
          <p:cNvPicPr>
            <a:picLocks noChangeAspect="1"/>
          </p:cNvPicPr>
          <p:nvPr/>
        </p:nvPicPr>
        <p:blipFill>
          <a:blip r:embed="rId2"/>
          <a:stretch>
            <a:fillRect/>
          </a:stretch>
        </p:blipFill>
        <p:spPr>
          <a:xfrm>
            <a:off x="416496" y="1268760"/>
            <a:ext cx="8913440" cy="5418195"/>
          </a:xfrm>
          <a:prstGeom prst="rect">
            <a:avLst/>
          </a:prstGeom>
        </p:spPr>
      </p:pic>
      <p:sp>
        <p:nvSpPr>
          <p:cNvPr id="7" name="object 2">
            <a:extLst>
              <a:ext uri="{FF2B5EF4-FFF2-40B4-BE49-F238E27FC236}">
                <a16:creationId xmlns:a16="http://schemas.microsoft.com/office/drawing/2014/main" id="{08B5CCB6-4DC5-904D-B4E9-687A5E92C291}"/>
              </a:ext>
            </a:extLst>
          </p:cNvPr>
          <p:cNvSpPr txBox="1">
            <a:spLocks noGrp="1"/>
          </p:cNvSpPr>
          <p:nvPr>
            <p:ph type="title"/>
          </p:nvPr>
        </p:nvSpPr>
        <p:spPr>
          <a:xfrm>
            <a:off x="560512" y="188640"/>
            <a:ext cx="9145016" cy="843103"/>
          </a:xfrm>
          <a:prstGeom prst="rect">
            <a:avLst/>
          </a:prstGeom>
        </p:spPr>
        <p:txBody>
          <a:bodyPr vert="horz" wrap="square" lIns="0" tIns="164389" rIns="0" bIns="0" rtlCol="0" anchor="ctr">
            <a:spAutoFit/>
          </a:bodyPr>
          <a:lstStyle/>
          <a:p>
            <a:pPr marL="2653369"/>
            <a:r>
              <a:rPr spc="-136" dirty="0"/>
              <a:t>Level</a:t>
            </a:r>
            <a:r>
              <a:rPr spc="5" dirty="0"/>
              <a:t> </a:t>
            </a:r>
            <a:r>
              <a:rPr spc="-363" dirty="0"/>
              <a:t>1</a:t>
            </a:r>
            <a:r>
              <a:rPr dirty="0"/>
              <a:t> </a:t>
            </a:r>
            <a:r>
              <a:rPr spc="-82" dirty="0"/>
              <a:t>trigger</a:t>
            </a:r>
          </a:p>
        </p:txBody>
      </p:sp>
      <p:grpSp>
        <p:nvGrpSpPr>
          <p:cNvPr id="2" name="Group 1">
            <a:extLst>
              <a:ext uri="{FF2B5EF4-FFF2-40B4-BE49-F238E27FC236}">
                <a16:creationId xmlns:a16="http://schemas.microsoft.com/office/drawing/2014/main" id="{D23789AA-BDA8-9942-9FBB-5A52F9D7C6E4}"/>
              </a:ext>
            </a:extLst>
          </p:cNvPr>
          <p:cNvGrpSpPr/>
          <p:nvPr/>
        </p:nvGrpSpPr>
        <p:grpSpPr>
          <a:xfrm>
            <a:off x="575400" y="4581127"/>
            <a:ext cx="8754535" cy="2241549"/>
            <a:chOff x="575400" y="4329687"/>
            <a:chExt cx="8230573" cy="2492990"/>
          </a:xfrm>
        </p:grpSpPr>
        <p:sp>
          <p:nvSpPr>
            <p:cNvPr id="8" name="Rectangle 7">
              <a:extLst>
                <a:ext uri="{FF2B5EF4-FFF2-40B4-BE49-F238E27FC236}">
                  <a16:creationId xmlns:a16="http://schemas.microsoft.com/office/drawing/2014/main" id="{F1DD723A-A972-4343-B2F7-7DF6A6523B03}"/>
                </a:ext>
              </a:extLst>
            </p:cNvPr>
            <p:cNvSpPr/>
            <p:nvPr/>
          </p:nvSpPr>
          <p:spPr>
            <a:xfrm>
              <a:off x="575400" y="4329687"/>
              <a:ext cx="8230573" cy="2492990"/>
            </a:xfrm>
            <a:prstGeom prst="rect">
              <a:avLst/>
            </a:prstGeom>
            <a:solidFill>
              <a:srgbClr val="FFFF00"/>
            </a:solidFill>
            <a:ln>
              <a:solidFill>
                <a:srgbClr val="FFFF00"/>
              </a:solidFill>
            </a:ln>
          </p:spPr>
          <p:txBody>
            <a:bodyPr wrap="square">
              <a:spAutoFit/>
            </a:bodyPr>
            <a:lstStyle/>
            <a:p>
              <a:pPr>
                <a:buClr>
                  <a:srgbClr val="2882FF"/>
                </a:buClr>
                <a:buFont typeface="Arial"/>
                <a:buChar char="•"/>
              </a:pPr>
              <a:endParaRPr lang="en-US" sz="1800" dirty="0">
                <a:latin typeface="Calibri"/>
                <a:cs typeface="Calibri"/>
              </a:endParaRPr>
            </a:p>
            <a:p>
              <a:pPr>
                <a:buClr>
                  <a:srgbClr val="2882FF"/>
                </a:buClr>
                <a:buFont typeface="Arial"/>
                <a:buChar char="•"/>
              </a:pPr>
              <a:endParaRPr lang="en-US" sz="1800" dirty="0">
                <a:latin typeface="Calibri"/>
                <a:cs typeface="Calibri"/>
              </a:endParaRPr>
            </a:p>
            <a:p>
              <a:pPr>
                <a:buClr>
                  <a:srgbClr val="2882FF"/>
                </a:buClr>
                <a:buFont typeface="Arial"/>
                <a:buChar char="•"/>
              </a:pPr>
              <a:r>
                <a:rPr lang="en-US" dirty="0">
                  <a:latin typeface="Calibri"/>
                  <a:cs typeface="Calibri"/>
                </a:rPr>
                <a:t>New trigger/DAQ: </a:t>
              </a:r>
            </a:p>
            <a:p>
              <a:pPr lvl="1">
                <a:buClr>
                  <a:srgbClr val="2882FF"/>
                </a:buClr>
                <a:buFont typeface="Arial"/>
                <a:buChar char="•"/>
              </a:pPr>
              <a:r>
                <a:rPr lang="en-US" dirty="0">
                  <a:latin typeface="Calibri"/>
                  <a:cs typeface="Calibri"/>
                </a:rPr>
                <a:t>Track information at L1 </a:t>
              </a:r>
              <a:r>
                <a:rPr lang="en-US" dirty="0"/>
                <a:t>with extended trigger latency (from 3.2 total of 12.5 </a:t>
              </a:r>
              <a:r>
                <a:rPr lang="en-US" dirty="0" err="1"/>
                <a:t>μs</a:t>
              </a:r>
              <a:r>
                <a:rPr lang="en-US" dirty="0"/>
                <a:t>)</a:t>
              </a:r>
            </a:p>
            <a:p>
              <a:pPr lvl="1">
                <a:buClr>
                  <a:srgbClr val="2882FF"/>
                </a:buClr>
                <a:buFont typeface="Arial"/>
                <a:buChar char="•"/>
              </a:pPr>
              <a:r>
                <a:rPr lang="en-US" dirty="0">
                  <a:latin typeface="Calibri"/>
                  <a:cs typeface="Calibri"/>
                </a:rPr>
                <a:t>Increased L1 bandwidth from 100 kHz  to 750 kHz</a:t>
              </a:r>
            </a:p>
            <a:p>
              <a:pPr lvl="1" indent="0">
                <a:buClr>
                  <a:srgbClr val="2882FF"/>
                </a:buClr>
              </a:pPr>
              <a:endParaRPr lang="it-IT" dirty="0"/>
            </a:p>
          </p:txBody>
        </p:sp>
        <p:sp>
          <p:nvSpPr>
            <p:cNvPr id="10" name="TextBox 9">
              <a:extLst>
                <a:ext uri="{FF2B5EF4-FFF2-40B4-BE49-F238E27FC236}">
                  <a16:creationId xmlns:a16="http://schemas.microsoft.com/office/drawing/2014/main" id="{F7F7898B-8F2B-6F46-BDCC-E9EBEEF9F160}"/>
                </a:ext>
              </a:extLst>
            </p:cNvPr>
            <p:cNvSpPr txBox="1"/>
            <p:nvPr/>
          </p:nvSpPr>
          <p:spPr>
            <a:xfrm>
              <a:off x="4025280" y="4335487"/>
              <a:ext cx="1330814" cy="461665"/>
            </a:xfrm>
            <a:prstGeom prst="rect">
              <a:avLst/>
            </a:prstGeom>
            <a:noFill/>
          </p:spPr>
          <p:txBody>
            <a:bodyPr wrap="none" rtlCol="0">
              <a:spAutoFit/>
            </a:bodyPr>
            <a:lstStyle/>
            <a:p>
              <a:r>
                <a:rPr lang="it-IT" b="1" dirty="0">
                  <a:solidFill>
                    <a:srgbClr val="FF0000"/>
                  </a:solidFill>
                </a:rPr>
                <a:t>HL-LHC</a:t>
              </a:r>
            </a:p>
          </p:txBody>
        </p:sp>
      </p:grpSp>
    </p:spTree>
    <p:extLst>
      <p:ext uri="{BB962C8B-B14F-4D97-AF65-F5344CB8AC3E}">
        <p14:creationId xmlns:p14="http://schemas.microsoft.com/office/powerpoint/2010/main" val="28921942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D6CFDF29-1B44-B44B-9B87-4E0F23A6F13F}"/>
              </a:ext>
            </a:extLst>
          </p:cNvPr>
          <p:cNvSpPr>
            <a:spLocks noGrp="1"/>
          </p:cNvSpPr>
          <p:nvPr>
            <p:ph type="sldNum" sz="quarter" idx="12"/>
          </p:nvPr>
        </p:nvSpPr>
        <p:spPr/>
        <p:txBody>
          <a:bodyPr/>
          <a:lstStyle/>
          <a:p>
            <a:fld id="{EA428556-150F-5648-9AC1-517B2C1D5CBA}" type="slidenum">
              <a:rPr lang="en-US" smtClean="0">
                <a:solidFill>
                  <a:prstClr val="black">
                    <a:tint val="75000"/>
                  </a:prstClr>
                </a:solidFill>
              </a:rPr>
              <a:pPr/>
              <a:t>24</a:t>
            </a:fld>
            <a:endParaRPr lang="en-US">
              <a:solidFill>
                <a:prstClr val="black">
                  <a:tint val="75000"/>
                </a:prstClr>
              </a:solidFill>
            </a:endParaRPr>
          </a:p>
        </p:txBody>
      </p:sp>
      <p:pic>
        <p:nvPicPr>
          <p:cNvPr id="6" name="Picture 5">
            <a:extLst>
              <a:ext uri="{FF2B5EF4-FFF2-40B4-BE49-F238E27FC236}">
                <a16:creationId xmlns:a16="http://schemas.microsoft.com/office/drawing/2014/main" id="{D48ECDC0-B15D-4841-B51E-DBDFD2195BF3}"/>
              </a:ext>
            </a:extLst>
          </p:cNvPr>
          <p:cNvPicPr>
            <a:picLocks noChangeAspect="1"/>
          </p:cNvPicPr>
          <p:nvPr/>
        </p:nvPicPr>
        <p:blipFill>
          <a:blip r:embed="rId2"/>
          <a:stretch>
            <a:fillRect/>
          </a:stretch>
        </p:blipFill>
        <p:spPr>
          <a:xfrm>
            <a:off x="416496" y="1268760"/>
            <a:ext cx="8913440" cy="5418195"/>
          </a:xfrm>
          <a:prstGeom prst="rect">
            <a:avLst/>
          </a:prstGeom>
        </p:spPr>
      </p:pic>
      <p:sp>
        <p:nvSpPr>
          <p:cNvPr id="7" name="object 2">
            <a:extLst>
              <a:ext uri="{FF2B5EF4-FFF2-40B4-BE49-F238E27FC236}">
                <a16:creationId xmlns:a16="http://schemas.microsoft.com/office/drawing/2014/main" id="{08B5CCB6-4DC5-904D-B4E9-687A5E92C291}"/>
              </a:ext>
            </a:extLst>
          </p:cNvPr>
          <p:cNvSpPr txBox="1">
            <a:spLocks noGrp="1"/>
          </p:cNvSpPr>
          <p:nvPr>
            <p:ph type="title"/>
          </p:nvPr>
        </p:nvSpPr>
        <p:spPr>
          <a:xfrm>
            <a:off x="560512" y="188640"/>
            <a:ext cx="9145016" cy="843103"/>
          </a:xfrm>
          <a:prstGeom prst="rect">
            <a:avLst/>
          </a:prstGeom>
        </p:spPr>
        <p:txBody>
          <a:bodyPr vert="horz" wrap="square" lIns="0" tIns="164389" rIns="0" bIns="0" rtlCol="0" anchor="ctr">
            <a:spAutoFit/>
          </a:bodyPr>
          <a:lstStyle/>
          <a:p>
            <a:pPr marL="2653369"/>
            <a:r>
              <a:rPr spc="-136" dirty="0"/>
              <a:t>Level</a:t>
            </a:r>
            <a:r>
              <a:rPr spc="5" dirty="0"/>
              <a:t> </a:t>
            </a:r>
            <a:r>
              <a:rPr spc="-363" dirty="0"/>
              <a:t>1</a:t>
            </a:r>
            <a:r>
              <a:rPr dirty="0"/>
              <a:t> </a:t>
            </a:r>
            <a:r>
              <a:rPr spc="-82" dirty="0"/>
              <a:t>trigger</a:t>
            </a:r>
            <a:r>
              <a:rPr lang="en-US" spc="-82" dirty="0"/>
              <a:t>: where?</a:t>
            </a:r>
            <a:endParaRPr spc="-82" dirty="0"/>
          </a:p>
        </p:txBody>
      </p:sp>
      <p:pic>
        <p:nvPicPr>
          <p:cNvPr id="9" name="Picture 8">
            <a:extLst>
              <a:ext uri="{FF2B5EF4-FFF2-40B4-BE49-F238E27FC236}">
                <a16:creationId xmlns:a16="http://schemas.microsoft.com/office/drawing/2014/main" id="{AFA07934-3FBA-2B4C-B502-B4294303541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3323" y="1392885"/>
            <a:ext cx="8906995" cy="5328591"/>
          </a:xfrm>
          <a:prstGeom prst="rect">
            <a:avLst/>
          </a:prstGeom>
        </p:spPr>
      </p:pic>
    </p:spTree>
    <p:extLst>
      <p:ext uri="{BB962C8B-B14F-4D97-AF65-F5344CB8AC3E}">
        <p14:creationId xmlns:p14="http://schemas.microsoft.com/office/powerpoint/2010/main" val="93984895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D6CFDF29-1B44-B44B-9B87-4E0F23A6F13F}"/>
              </a:ext>
            </a:extLst>
          </p:cNvPr>
          <p:cNvSpPr>
            <a:spLocks noGrp="1"/>
          </p:cNvSpPr>
          <p:nvPr>
            <p:ph type="sldNum" sz="quarter" idx="12"/>
          </p:nvPr>
        </p:nvSpPr>
        <p:spPr/>
        <p:txBody>
          <a:bodyPr/>
          <a:lstStyle/>
          <a:p>
            <a:fld id="{EA428556-150F-5648-9AC1-517B2C1D5CBA}" type="slidenum">
              <a:rPr lang="en-US" smtClean="0">
                <a:solidFill>
                  <a:prstClr val="black">
                    <a:tint val="75000"/>
                  </a:prstClr>
                </a:solidFill>
              </a:rPr>
              <a:pPr/>
              <a:t>25</a:t>
            </a:fld>
            <a:endParaRPr lang="en-US">
              <a:solidFill>
                <a:prstClr val="black">
                  <a:tint val="75000"/>
                </a:prstClr>
              </a:solidFill>
            </a:endParaRPr>
          </a:p>
        </p:txBody>
      </p:sp>
      <p:sp>
        <p:nvSpPr>
          <p:cNvPr id="7" name="object 2">
            <a:extLst>
              <a:ext uri="{FF2B5EF4-FFF2-40B4-BE49-F238E27FC236}">
                <a16:creationId xmlns:a16="http://schemas.microsoft.com/office/drawing/2014/main" id="{08B5CCB6-4DC5-904D-B4E9-687A5E92C291}"/>
              </a:ext>
            </a:extLst>
          </p:cNvPr>
          <p:cNvSpPr txBox="1">
            <a:spLocks noGrp="1"/>
          </p:cNvSpPr>
          <p:nvPr>
            <p:ph type="title"/>
          </p:nvPr>
        </p:nvSpPr>
        <p:spPr>
          <a:xfrm>
            <a:off x="760984" y="183968"/>
            <a:ext cx="9145016" cy="843103"/>
          </a:xfrm>
          <a:prstGeom prst="rect">
            <a:avLst/>
          </a:prstGeom>
        </p:spPr>
        <p:txBody>
          <a:bodyPr vert="horz" wrap="square" lIns="0" tIns="164389" rIns="0" bIns="0" rtlCol="0" anchor="ctr">
            <a:spAutoFit/>
          </a:bodyPr>
          <a:lstStyle/>
          <a:p>
            <a:pPr marL="2653369"/>
            <a:r>
              <a:rPr spc="-136" dirty="0"/>
              <a:t>Level</a:t>
            </a:r>
            <a:r>
              <a:rPr spc="5" dirty="0"/>
              <a:t> </a:t>
            </a:r>
            <a:r>
              <a:rPr spc="-363" dirty="0"/>
              <a:t>1</a:t>
            </a:r>
            <a:r>
              <a:rPr dirty="0"/>
              <a:t> </a:t>
            </a:r>
            <a:r>
              <a:rPr spc="-82" dirty="0"/>
              <a:t>trigger</a:t>
            </a:r>
            <a:r>
              <a:rPr lang="en-US" spc="-82" dirty="0"/>
              <a:t> LHC</a:t>
            </a:r>
            <a:endParaRPr spc="-82" dirty="0"/>
          </a:p>
        </p:txBody>
      </p:sp>
      <p:pic>
        <p:nvPicPr>
          <p:cNvPr id="3" name="Picture 2">
            <a:extLst>
              <a:ext uri="{FF2B5EF4-FFF2-40B4-BE49-F238E27FC236}">
                <a16:creationId xmlns:a16="http://schemas.microsoft.com/office/drawing/2014/main" id="{A8FF776E-CF79-714C-838A-6CAF28CA61D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0512" y="1438983"/>
            <a:ext cx="7848873" cy="4870582"/>
          </a:xfrm>
          <a:prstGeom prst="rect">
            <a:avLst/>
          </a:prstGeom>
        </p:spPr>
      </p:pic>
      <p:sp>
        <p:nvSpPr>
          <p:cNvPr id="13" name="Right Brace 12">
            <a:extLst>
              <a:ext uri="{FF2B5EF4-FFF2-40B4-BE49-F238E27FC236}">
                <a16:creationId xmlns:a16="http://schemas.microsoft.com/office/drawing/2014/main" id="{DD4EA827-A110-E54F-B61C-1AED6BDFFFB0}"/>
              </a:ext>
            </a:extLst>
          </p:cNvPr>
          <p:cNvSpPr/>
          <p:nvPr/>
        </p:nvSpPr>
        <p:spPr>
          <a:xfrm>
            <a:off x="8623609" y="2132856"/>
            <a:ext cx="73808" cy="1512168"/>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it-IT"/>
          </a:p>
        </p:txBody>
      </p:sp>
      <p:pic>
        <p:nvPicPr>
          <p:cNvPr id="2" name="Picture 1">
            <a:extLst>
              <a:ext uri="{FF2B5EF4-FFF2-40B4-BE49-F238E27FC236}">
                <a16:creationId xmlns:a16="http://schemas.microsoft.com/office/drawing/2014/main" id="{67B76D75-B497-6548-8C2C-E02A42CFAC04}"/>
              </a:ext>
            </a:extLst>
          </p:cNvPr>
          <p:cNvPicPr>
            <a:picLocks noChangeAspect="1"/>
          </p:cNvPicPr>
          <p:nvPr/>
        </p:nvPicPr>
        <p:blipFill>
          <a:blip r:embed="rId3"/>
          <a:stretch>
            <a:fillRect/>
          </a:stretch>
        </p:blipFill>
        <p:spPr>
          <a:xfrm>
            <a:off x="632520" y="3261732"/>
            <a:ext cx="7344816" cy="3460342"/>
          </a:xfrm>
          <a:prstGeom prst="rect">
            <a:avLst/>
          </a:prstGeom>
        </p:spPr>
      </p:pic>
    </p:spTree>
    <p:extLst>
      <p:ext uri="{BB962C8B-B14F-4D97-AF65-F5344CB8AC3E}">
        <p14:creationId xmlns:p14="http://schemas.microsoft.com/office/powerpoint/2010/main" val="2581300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451633D-3C9A-5049-9326-BD47A14D9586}"/>
              </a:ext>
            </a:extLst>
          </p:cNvPr>
          <p:cNvSpPr>
            <a:spLocks noGrp="1"/>
          </p:cNvSpPr>
          <p:nvPr>
            <p:ph type="sldNum" sz="quarter" idx="10"/>
          </p:nvPr>
        </p:nvSpPr>
        <p:spPr/>
        <p:txBody>
          <a:bodyPr/>
          <a:lstStyle/>
          <a:p>
            <a:fld id="{EA428556-150F-5648-9AC1-517B2C1D5CBA}" type="slidenum">
              <a:rPr lang="en-US" smtClean="0">
                <a:solidFill>
                  <a:prstClr val="black">
                    <a:tint val="75000"/>
                  </a:prstClr>
                </a:solidFill>
              </a:rPr>
              <a:pPr/>
              <a:t>26</a:t>
            </a:fld>
            <a:endParaRPr lang="en-US">
              <a:solidFill>
                <a:prstClr val="black">
                  <a:tint val="75000"/>
                </a:prstClr>
              </a:solidFill>
            </a:endParaRPr>
          </a:p>
        </p:txBody>
      </p:sp>
      <p:pic>
        <p:nvPicPr>
          <p:cNvPr id="4" name="Picture 3">
            <a:extLst>
              <a:ext uri="{FF2B5EF4-FFF2-40B4-BE49-F238E27FC236}">
                <a16:creationId xmlns:a16="http://schemas.microsoft.com/office/drawing/2014/main" id="{60A3837E-9286-944E-A35F-AA6D4213207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266978"/>
            <a:ext cx="9906000" cy="5454498"/>
          </a:xfrm>
          <a:prstGeom prst="rect">
            <a:avLst/>
          </a:prstGeom>
        </p:spPr>
      </p:pic>
      <p:sp>
        <p:nvSpPr>
          <p:cNvPr id="5" name="Title 1">
            <a:extLst>
              <a:ext uri="{FF2B5EF4-FFF2-40B4-BE49-F238E27FC236}">
                <a16:creationId xmlns:a16="http://schemas.microsoft.com/office/drawing/2014/main" id="{011DA50A-031D-A94E-A745-3A9AD8E8461F}"/>
              </a:ext>
            </a:extLst>
          </p:cNvPr>
          <p:cNvSpPr txBox="1">
            <a:spLocks/>
          </p:cNvSpPr>
          <p:nvPr/>
        </p:nvSpPr>
        <p:spPr>
          <a:xfrm>
            <a:off x="344488" y="174652"/>
            <a:ext cx="9906000" cy="762000"/>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fontAlgn="auto">
              <a:spcAft>
                <a:spcPts val="0"/>
              </a:spcAft>
            </a:pPr>
            <a:r>
              <a:rPr lang="en-US" dirty="0">
                <a:solidFill>
                  <a:srgbClr val="000090"/>
                </a:solidFill>
              </a:rPr>
              <a:t>High level trigger (HLT) </a:t>
            </a:r>
          </a:p>
        </p:txBody>
      </p:sp>
      <p:pic>
        <p:nvPicPr>
          <p:cNvPr id="8" name="Picture 7">
            <a:extLst>
              <a:ext uri="{FF2B5EF4-FFF2-40B4-BE49-F238E27FC236}">
                <a16:creationId xmlns:a16="http://schemas.microsoft.com/office/drawing/2014/main" id="{5C74C2C7-80EF-A34C-AB39-45DCB9AF0A2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39125" y="1312158"/>
            <a:ext cx="5520349" cy="3971324"/>
          </a:xfrm>
          <a:prstGeom prst="rect">
            <a:avLst/>
          </a:prstGeom>
        </p:spPr>
      </p:pic>
      <p:sp>
        <p:nvSpPr>
          <p:cNvPr id="9" name="Rectangle 8">
            <a:extLst>
              <a:ext uri="{FF2B5EF4-FFF2-40B4-BE49-F238E27FC236}">
                <a16:creationId xmlns:a16="http://schemas.microsoft.com/office/drawing/2014/main" id="{FFDEE4E9-7115-B84F-A10F-87D35D63E7F7}"/>
              </a:ext>
            </a:extLst>
          </p:cNvPr>
          <p:cNvSpPr/>
          <p:nvPr/>
        </p:nvSpPr>
        <p:spPr>
          <a:xfrm>
            <a:off x="5961112" y="5249037"/>
            <a:ext cx="3672408" cy="1546229"/>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cxnSp>
        <p:nvCxnSpPr>
          <p:cNvPr id="11" name="Straight Arrow Connector 10">
            <a:extLst>
              <a:ext uri="{FF2B5EF4-FFF2-40B4-BE49-F238E27FC236}">
                <a16:creationId xmlns:a16="http://schemas.microsoft.com/office/drawing/2014/main" id="{547E379F-23C6-6A4F-86E6-A31ACA7D7C5C}"/>
              </a:ext>
            </a:extLst>
          </p:cNvPr>
          <p:cNvCxnSpPr/>
          <p:nvPr/>
        </p:nvCxnSpPr>
        <p:spPr>
          <a:xfrm>
            <a:off x="5025008" y="2852936"/>
            <a:ext cx="3960440"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2" name="TextBox 11">
            <a:extLst>
              <a:ext uri="{FF2B5EF4-FFF2-40B4-BE49-F238E27FC236}">
                <a16:creationId xmlns:a16="http://schemas.microsoft.com/office/drawing/2014/main" id="{48A9391F-F1C5-9244-BA01-5C56537D5B25}"/>
              </a:ext>
            </a:extLst>
          </p:cNvPr>
          <p:cNvSpPr txBox="1"/>
          <p:nvPr/>
        </p:nvSpPr>
        <p:spPr>
          <a:xfrm>
            <a:off x="8784550" y="2622103"/>
            <a:ext cx="886781" cy="461665"/>
          </a:xfrm>
          <a:prstGeom prst="rect">
            <a:avLst/>
          </a:prstGeom>
          <a:noFill/>
        </p:spPr>
        <p:txBody>
          <a:bodyPr wrap="none" rtlCol="0">
            <a:spAutoFit/>
          </a:bodyPr>
          <a:lstStyle/>
          <a:p>
            <a:r>
              <a:rPr lang="it-IT" dirty="0"/>
              <a:t>1kHz</a:t>
            </a:r>
          </a:p>
        </p:txBody>
      </p:sp>
    </p:spTree>
    <p:extLst>
      <p:ext uri="{BB962C8B-B14F-4D97-AF65-F5344CB8AC3E}">
        <p14:creationId xmlns:p14="http://schemas.microsoft.com/office/powerpoint/2010/main" val="138168848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4451633D-3C9A-5049-9326-BD47A14D9586}"/>
              </a:ext>
            </a:extLst>
          </p:cNvPr>
          <p:cNvSpPr>
            <a:spLocks noGrp="1"/>
          </p:cNvSpPr>
          <p:nvPr>
            <p:ph type="sldNum" sz="quarter" idx="10"/>
          </p:nvPr>
        </p:nvSpPr>
        <p:spPr/>
        <p:txBody>
          <a:bodyPr/>
          <a:lstStyle/>
          <a:p>
            <a:fld id="{EA428556-150F-5648-9AC1-517B2C1D5CBA}" type="slidenum">
              <a:rPr lang="en-US" smtClean="0">
                <a:solidFill>
                  <a:prstClr val="black">
                    <a:tint val="75000"/>
                  </a:prstClr>
                </a:solidFill>
              </a:rPr>
              <a:pPr/>
              <a:t>27</a:t>
            </a:fld>
            <a:endParaRPr lang="en-US">
              <a:solidFill>
                <a:prstClr val="black">
                  <a:tint val="75000"/>
                </a:prstClr>
              </a:solidFill>
            </a:endParaRPr>
          </a:p>
        </p:txBody>
      </p:sp>
      <p:pic>
        <p:nvPicPr>
          <p:cNvPr id="4" name="Picture 3">
            <a:extLst>
              <a:ext uri="{FF2B5EF4-FFF2-40B4-BE49-F238E27FC236}">
                <a16:creationId xmlns:a16="http://schemas.microsoft.com/office/drawing/2014/main" id="{60A3837E-9286-944E-A35F-AA6D4213207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266978"/>
            <a:ext cx="9906000" cy="5454498"/>
          </a:xfrm>
          <a:prstGeom prst="rect">
            <a:avLst/>
          </a:prstGeom>
        </p:spPr>
      </p:pic>
      <p:sp>
        <p:nvSpPr>
          <p:cNvPr id="5" name="Title 1">
            <a:extLst>
              <a:ext uri="{FF2B5EF4-FFF2-40B4-BE49-F238E27FC236}">
                <a16:creationId xmlns:a16="http://schemas.microsoft.com/office/drawing/2014/main" id="{011DA50A-031D-A94E-A745-3A9AD8E8461F}"/>
              </a:ext>
            </a:extLst>
          </p:cNvPr>
          <p:cNvSpPr txBox="1">
            <a:spLocks/>
          </p:cNvSpPr>
          <p:nvPr/>
        </p:nvSpPr>
        <p:spPr>
          <a:xfrm>
            <a:off x="344488" y="174652"/>
            <a:ext cx="9906000" cy="762000"/>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fontAlgn="auto">
              <a:spcAft>
                <a:spcPts val="0"/>
              </a:spcAft>
            </a:pPr>
            <a:r>
              <a:rPr lang="en-US" dirty="0">
                <a:solidFill>
                  <a:srgbClr val="000090"/>
                </a:solidFill>
              </a:rPr>
              <a:t>High level trigger (HLT) </a:t>
            </a:r>
          </a:p>
        </p:txBody>
      </p:sp>
      <p:pic>
        <p:nvPicPr>
          <p:cNvPr id="8" name="Picture 7">
            <a:extLst>
              <a:ext uri="{FF2B5EF4-FFF2-40B4-BE49-F238E27FC236}">
                <a16:creationId xmlns:a16="http://schemas.microsoft.com/office/drawing/2014/main" id="{5C74C2C7-80EF-A34C-AB39-45DCB9AF0A2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39125" y="1312158"/>
            <a:ext cx="5520349" cy="3971324"/>
          </a:xfrm>
          <a:prstGeom prst="rect">
            <a:avLst/>
          </a:prstGeom>
        </p:spPr>
      </p:pic>
      <p:sp>
        <p:nvSpPr>
          <p:cNvPr id="9" name="Rectangle 8">
            <a:extLst>
              <a:ext uri="{FF2B5EF4-FFF2-40B4-BE49-F238E27FC236}">
                <a16:creationId xmlns:a16="http://schemas.microsoft.com/office/drawing/2014/main" id="{FFDEE4E9-7115-B84F-A10F-87D35D63E7F7}"/>
              </a:ext>
            </a:extLst>
          </p:cNvPr>
          <p:cNvSpPr/>
          <p:nvPr/>
        </p:nvSpPr>
        <p:spPr>
          <a:xfrm>
            <a:off x="5961112" y="5249037"/>
            <a:ext cx="3672408" cy="1546229"/>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cxnSp>
        <p:nvCxnSpPr>
          <p:cNvPr id="11" name="Straight Arrow Connector 10">
            <a:extLst>
              <a:ext uri="{FF2B5EF4-FFF2-40B4-BE49-F238E27FC236}">
                <a16:creationId xmlns:a16="http://schemas.microsoft.com/office/drawing/2014/main" id="{547E379F-23C6-6A4F-86E6-A31ACA7D7C5C}"/>
              </a:ext>
            </a:extLst>
          </p:cNvPr>
          <p:cNvCxnSpPr/>
          <p:nvPr/>
        </p:nvCxnSpPr>
        <p:spPr>
          <a:xfrm>
            <a:off x="5025008" y="2852936"/>
            <a:ext cx="3960440"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2" name="TextBox 11">
            <a:extLst>
              <a:ext uri="{FF2B5EF4-FFF2-40B4-BE49-F238E27FC236}">
                <a16:creationId xmlns:a16="http://schemas.microsoft.com/office/drawing/2014/main" id="{48A9391F-F1C5-9244-BA01-5C56537D5B25}"/>
              </a:ext>
            </a:extLst>
          </p:cNvPr>
          <p:cNvSpPr txBox="1"/>
          <p:nvPr/>
        </p:nvSpPr>
        <p:spPr>
          <a:xfrm>
            <a:off x="8784550" y="2622103"/>
            <a:ext cx="886781" cy="461665"/>
          </a:xfrm>
          <a:prstGeom prst="rect">
            <a:avLst/>
          </a:prstGeom>
          <a:noFill/>
        </p:spPr>
        <p:txBody>
          <a:bodyPr wrap="none" rtlCol="0">
            <a:spAutoFit/>
          </a:bodyPr>
          <a:lstStyle/>
          <a:p>
            <a:r>
              <a:rPr lang="it-IT" dirty="0"/>
              <a:t>1kHz</a:t>
            </a:r>
          </a:p>
        </p:txBody>
      </p:sp>
    </p:spTree>
    <p:extLst>
      <p:ext uri="{BB962C8B-B14F-4D97-AF65-F5344CB8AC3E}">
        <p14:creationId xmlns:p14="http://schemas.microsoft.com/office/powerpoint/2010/main" val="239332580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E5FAD4E9-9F64-6E42-8C47-BBC1972FED2B}"/>
              </a:ext>
            </a:extLst>
          </p:cNvPr>
          <p:cNvSpPr>
            <a:spLocks noGrp="1"/>
          </p:cNvSpPr>
          <p:nvPr>
            <p:ph type="sldNum" sz="quarter" idx="12"/>
          </p:nvPr>
        </p:nvSpPr>
        <p:spPr/>
        <p:txBody>
          <a:bodyPr/>
          <a:lstStyle/>
          <a:p>
            <a:fld id="{EA428556-150F-5648-9AC1-517B2C1D5CBA}" type="slidenum">
              <a:rPr lang="en-US" smtClean="0">
                <a:solidFill>
                  <a:prstClr val="black">
                    <a:tint val="75000"/>
                  </a:prstClr>
                </a:solidFill>
              </a:rPr>
              <a:pPr/>
              <a:t>28</a:t>
            </a:fld>
            <a:endParaRPr lang="en-US">
              <a:solidFill>
                <a:prstClr val="black">
                  <a:tint val="75000"/>
                </a:prstClr>
              </a:solidFill>
            </a:endParaRPr>
          </a:p>
        </p:txBody>
      </p:sp>
      <p:sp>
        <p:nvSpPr>
          <p:cNvPr id="6" name="Title 1">
            <a:extLst>
              <a:ext uri="{FF2B5EF4-FFF2-40B4-BE49-F238E27FC236}">
                <a16:creationId xmlns:a16="http://schemas.microsoft.com/office/drawing/2014/main" id="{CD0345C9-5410-8642-99AB-03867CFEAD5D}"/>
              </a:ext>
            </a:extLst>
          </p:cNvPr>
          <p:cNvSpPr>
            <a:spLocks noGrp="1"/>
          </p:cNvSpPr>
          <p:nvPr>
            <p:ph type="title"/>
          </p:nvPr>
        </p:nvSpPr>
        <p:spPr>
          <a:xfrm>
            <a:off x="1568624" y="40574"/>
            <a:ext cx="8042276" cy="1008112"/>
          </a:xfrm>
        </p:spPr>
        <p:txBody>
          <a:bodyPr/>
          <a:lstStyle/>
          <a:p>
            <a:r>
              <a:rPr lang="en-US" dirty="0"/>
              <a:t>Muon Electronics Upgrade </a:t>
            </a:r>
          </a:p>
        </p:txBody>
      </p:sp>
      <p:sp>
        <p:nvSpPr>
          <p:cNvPr id="7" name="Slide Number Placeholder 2">
            <a:extLst>
              <a:ext uri="{FF2B5EF4-FFF2-40B4-BE49-F238E27FC236}">
                <a16:creationId xmlns:a16="http://schemas.microsoft.com/office/drawing/2014/main" id="{76BAD99A-E3A8-6C4E-9A54-F0B440D2E7F2}"/>
              </a:ext>
            </a:extLst>
          </p:cNvPr>
          <p:cNvSpPr txBox="1">
            <a:spLocks/>
          </p:cNvSpPr>
          <p:nvPr/>
        </p:nvSpPr>
        <p:spPr>
          <a:xfrm>
            <a:off x="7099300" y="6356351"/>
            <a:ext cx="2311400" cy="365125"/>
          </a:xfrm>
          <a:prstGeom prst="rect">
            <a:avLst/>
          </a:prstGeom>
        </p:spPr>
        <p:txBody>
          <a:bodyPr vert="horz" lIns="91440" tIns="45720" rIns="91440" bIns="45720" rtlCol="0" anchor="ctr"/>
          <a:lstStyle>
            <a:defPPr>
              <a:defRPr lang="en-US"/>
            </a:defPPr>
            <a:lvl1pPr algn="r" defTabSz="912813" rtl="0" fontAlgn="base">
              <a:spcBef>
                <a:spcPct val="0"/>
              </a:spcBef>
              <a:spcAft>
                <a:spcPct val="0"/>
              </a:spcAft>
              <a:defRPr sz="1200" kern="1200">
                <a:solidFill>
                  <a:schemeClr val="tx1">
                    <a:tint val="75000"/>
                  </a:schemeClr>
                </a:solidFill>
                <a:latin typeface="Arial" charset="0"/>
                <a:ea typeface="MS PGothic" pitchFamily="34" charset="-128"/>
                <a:cs typeface="Arial" charset="0"/>
              </a:defRPr>
            </a:lvl1pPr>
            <a:lvl2pPr marL="455613" indent="1588" algn="l" defTabSz="912813" rtl="0" fontAlgn="base">
              <a:spcBef>
                <a:spcPct val="0"/>
              </a:spcBef>
              <a:spcAft>
                <a:spcPct val="0"/>
              </a:spcAft>
              <a:defRPr sz="2400" kern="1200">
                <a:solidFill>
                  <a:schemeClr val="tx1"/>
                </a:solidFill>
                <a:latin typeface="Arial" charset="0"/>
                <a:ea typeface="MS PGothic" pitchFamily="34" charset="-128"/>
                <a:cs typeface="Arial" charset="0"/>
              </a:defRPr>
            </a:lvl2pPr>
            <a:lvl3pPr marL="912813" indent="1588" algn="l" defTabSz="912813" rtl="0" fontAlgn="base">
              <a:spcBef>
                <a:spcPct val="0"/>
              </a:spcBef>
              <a:spcAft>
                <a:spcPct val="0"/>
              </a:spcAft>
              <a:defRPr sz="2400" kern="1200">
                <a:solidFill>
                  <a:schemeClr val="tx1"/>
                </a:solidFill>
                <a:latin typeface="Arial" charset="0"/>
                <a:ea typeface="MS PGothic" pitchFamily="34" charset="-128"/>
                <a:cs typeface="Arial" charset="0"/>
              </a:defRPr>
            </a:lvl3pPr>
            <a:lvl4pPr marL="1368425" indent="3175" algn="l" defTabSz="912813" rtl="0" fontAlgn="base">
              <a:spcBef>
                <a:spcPct val="0"/>
              </a:spcBef>
              <a:spcAft>
                <a:spcPct val="0"/>
              </a:spcAft>
              <a:defRPr sz="2400" kern="1200">
                <a:solidFill>
                  <a:schemeClr val="tx1"/>
                </a:solidFill>
                <a:latin typeface="Arial" charset="0"/>
                <a:ea typeface="MS PGothic" pitchFamily="34" charset="-128"/>
                <a:cs typeface="Arial" charset="0"/>
              </a:defRPr>
            </a:lvl4pPr>
            <a:lvl5pPr marL="1825625" indent="3175" algn="l" defTabSz="912813" rtl="0" fontAlgn="base">
              <a:spcBef>
                <a:spcPct val="0"/>
              </a:spcBef>
              <a:spcAft>
                <a:spcPct val="0"/>
              </a:spcAft>
              <a:defRPr sz="2400" kern="1200">
                <a:solidFill>
                  <a:schemeClr val="tx1"/>
                </a:solidFill>
                <a:latin typeface="Arial" charset="0"/>
                <a:ea typeface="MS PGothic" pitchFamily="34" charset="-128"/>
                <a:cs typeface="Arial" charset="0"/>
              </a:defRPr>
            </a:lvl5pPr>
            <a:lvl6pPr marL="2286000" algn="l" defTabSz="914400" rtl="0" eaLnBrk="1" latinLnBrk="0" hangingPunct="1">
              <a:defRPr sz="2400" kern="1200">
                <a:solidFill>
                  <a:schemeClr val="tx1"/>
                </a:solidFill>
                <a:latin typeface="Arial" charset="0"/>
                <a:ea typeface="MS PGothic" pitchFamily="34" charset="-128"/>
                <a:cs typeface="Arial" charset="0"/>
              </a:defRPr>
            </a:lvl6pPr>
            <a:lvl7pPr marL="2743200" algn="l" defTabSz="914400" rtl="0" eaLnBrk="1" latinLnBrk="0" hangingPunct="1">
              <a:defRPr sz="2400" kern="1200">
                <a:solidFill>
                  <a:schemeClr val="tx1"/>
                </a:solidFill>
                <a:latin typeface="Arial" charset="0"/>
                <a:ea typeface="MS PGothic" pitchFamily="34" charset="-128"/>
                <a:cs typeface="Arial" charset="0"/>
              </a:defRPr>
            </a:lvl7pPr>
            <a:lvl8pPr marL="3200400" algn="l" defTabSz="914400" rtl="0" eaLnBrk="1" latinLnBrk="0" hangingPunct="1">
              <a:defRPr sz="2400" kern="1200">
                <a:solidFill>
                  <a:schemeClr val="tx1"/>
                </a:solidFill>
                <a:latin typeface="Arial" charset="0"/>
                <a:ea typeface="MS PGothic" pitchFamily="34" charset="-128"/>
                <a:cs typeface="Arial" charset="0"/>
              </a:defRPr>
            </a:lvl8pPr>
            <a:lvl9pPr marL="3657600" algn="l" defTabSz="914400" rtl="0" eaLnBrk="1" latinLnBrk="0" hangingPunct="1">
              <a:defRPr sz="2400" kern="1200">
                <a:solidFill>
                  <a:schemeClr val="tx1"/>
                </a:solidFill>
                <a:latin typeface="Arial" charset="0"/>
                <a:ea typeface="MS PGothic" pitchFamily="34" charset="-128"/>
                <a:cs typeface="Arial" charset="0"/>
              </a:defRPr>
            </a:lvl9pPr>
          </a:lstStyle>
          <a:p>
            <a:fld id="{8C33B02A-0B46-4351-B41F-3D654171EEA0}" type="slidenum">
              <a:rPr lang="en-US" smtClean="0"/>
              <a:pPr/>
              <a:t>28</a:t>
            </a:fld>
            <a:endParaRPr lang="en-US"/>
          </a:p>
        </p:txBody>
      </p:sp>
      <p:pic>
        <p:nvPicPr>
          <p:cNvPr id="8" name="Image" descr="Image">
            <a:extLst>
              <a:ext uri="{FF2B5EF4-FFF2-40B4-BE49-F238E27FC236}">
                <a16:creationId xmlns:a16="http://schemas.microsoft.com/office/drawing/2014/main" id="{5972E090-701D-4A4A-BE1A-7C4983E07FEC}"/>
              </a:ext>
            </a:extLst>
          </p:cNvPr>
          <p:cNvPicPr>
            <a:picLocks/>
          </p:cNvPicPr>
          <p:nvPr/>
        </p:nvPicPr>
        <p:blipFill>
          <a:blip r:embed="rId2" cstate="print">
            <a:extLst>
              <a:ext uri="{28A0092B-C50C-407E-A947-70E740481C1C}">
                <a14:useLocalDpi xmlns:a14="http://schemas.microsoft.com/office/drawing/2010/main"/>
              </a:ext>
            </a:extLst>
          </a:blip>
          <a:stretch>
            <a:fillRect/>
          </a:stretch>
        </p:blipFill>
        <p:spPr>
          <a:xfrm>
            <a:off x="5845691" y="3796595"/>
            <a:ext cx="3765209" cy="2192232"/>
          </a:xfrm>
          <a:prstGeom prst="rect">
            <a:avLst/>
          </a:prstGeom>
          <a:effectLst>
            <a:outerShdw blurRad="215900" dist="75628" dir="5400000" rotWithShape="0">
              <a:srgbClr val="000000">
                <a:alpha val="50000"/>
              </a:srgbClr>
            </a:outerShdw>
          </a:effectLst>
        </p:spPr>
      </p:pic>
      <p:sp>
        <p:nvSpPr>
          <p:cNvPr id="9" name="TextBox 8">
            <a:extLst>
              <a:ext uri="{FF2B5EF4-FFF2-40B4-BE49-F238E27FC236}">
                <a16:creationId xmlns:a16="http://schemas.microsoft.com/office/drawing/2014/main" id="{F2F7BE8F-E23C-7648-AECF-FF1A2A93E327}"/>
              </a:ext>
            </a:extLst>
          </p:cNvPr>
          <p:cNvSpPr txBox="1"/>
          <p:nvPr/>
        </p:nvSpPr>
        <p:spPr>
          <a:xfrm>
            <a:off x="3494555" y="4822385"/>
            <a:ext cx="2232248" cy="1015663"/>
          </a:xfrm>
          <a:prstGeom prst="rect">
            <a:avLst/>
          </a:prstGeom>
          <a:noFill/>
        </p:spPr>
        <p:txBody>
          <a:bodyPr wrap="square" rtlCol="0">
            <a:spAutoFit/>
          </a:bodyPr>
          <a:lstStyle/>
          <a:p>
            <a:r>
              <a:rPr lang="en-US" sz="3000" dirty="0">
                <a:solidFill>
                  <a:srgbClr val="FF0906"/>
                </a:solidFill>
                <a:latin typeface="Times New Roman"/>
                <a:cs typeface="Times New Roman"/>
              </a:rPr>
              <a:t>DT and RPC in barrel </a:t>
            </a:r>
          </a:p>
        </p:txBody>
      </p:sp>
      <p:pic>
        <p:nvPicPr>
          <p:cNvPr id="10" name="Image" descr="Image">
            <a:extLst>
              <a:ext uri="{FF2B5EF4-FFF2-40B4-BE49-F238E27FC236}">
                <a16:creationId xmlns:a16="http://schemas.microsoft.com/office/drawing/2014/main" id="{FF967256-613C-6346-8D51-EE9A0689F509}"/>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32521" y="1964479"/>
            <a:ext cx="1944215" cy="2806695"/>
          </a:xfrm>
          <a:prstGeom prst="rect">
            <a:avLst/>
          </a:prstGeom>
          <a:effectLst>
            <a:outerShdw blurRad="127000" dist="38100" dir="2700000" rotWithShape="0">
              <a:srgbClr val="000000"/>
            </a:outerShdw>
          </a:effectLst>
        </p:spPr>
      </p:pic>
      <p:pic>
        <p:nvPicPr>
          <p:cNvPr id="11" name="Image" descr="Image">
            <a:extLst>
              <a:ext uri="{FF2B5EF4-FFF2-40B4-BE49-F238E27FC236}">
                <a16:creationId xmlns:a16="http://schemas.microsoft.com/office/drawing/2014/main" id="{0280145F-F560-094C-806B-316CEF5E155A}"/>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2971038" y="2155294"/>
            <a:ext cx="1639641" cy="2185430"/>
          </a:xfrm>
          <a:prstGeom prst="rect">
            <a:avLst/>
          </a:prstGeom>
          <a:effectLst>
            <a:outerShdw blurRad="127000" dist="38100" dir="2700000" rotWithShape="0">
              <a:srgbClr val="000000"/>
            </a:outerShdw>
          </a:effectLst>
        </p:spPr>
      </p:pic>
      <p:sp>
        <p:nvSpPr>
          <p:cNvPr id="12" name="TextBox 11">
            <a:extLst>
              <a:ext uri="{FF2B5EF4-FFF2-40B4-BE49-F238E27FC236}">
                <a16:creationId xmlns:a16="http://schemas.microsoft.com/office/drawing/2014/main" id="{022E96A3-C2F5-9A40-8C7A-CE5AEED4FDE6}"/>
              </a:ext>
            </a:extLst>
          </p:cNvPr>
          <p:cNvSpPr txBox="1"/>
          <p:nvPr/>
        </p:nvSpPr>
        <p:spPr>
          <a:xfrm>
            <a:off x="4736976" y="1968818"/>
            <a:ext cx="3816424" cy="1015663"/>
          </a:xfrm>
          <a:prstGeom prst="rect">
            <a:avLst/>
          </a:prstGeom>
          <a:noFill/>
        </p:spPr>
        <p:txBody>
          <a:bodyPr wrap="square" rtlCol="0">
            <a:spAutoFit/>
          </a:bodyPr>
          <a:lstStyle/>
          <a:p>
            <a:r>
              <a:rPr lang="en-US" sz="3000" dirty="0">
                <a:solidFill>
                  <a:srgbClr val="FF0906"/>
                </a:solidFill>
                <a:latin typeface="Times New Roman"/>
                <a:cs typeface="Times New Roman"/>
              </a:rPr>
              <a:t>CSC &amp; RPC </a:t>
            </a:r>
          </a:p>
          <a:p>
            <a:r>
              <a:rPr lang="en-US" sz="3000" dirty="0">
                <a:solidFill>
                  <a:srgbClr val="FF0906"/>
                </a:solidFill>
                <a:latin typeface="Times New Roman"/>
                <a:cs typeface="Times New Roman"/>
              </a:rPr>
              <a:t>in the endcap  </a:t>
            </a:r>
          </a:p>
        </p:txBody>
      </p:sp>
      <p:sp>
        <p:nvSpPr>
          <p:cNvPr id="13" name="TextBox 12">
            <a:extLst>
              <a:ext uri="{FF2B5EF4-FFF2-40B4-BE49-F238E27FC236}">
                <a16:creationId xmlns:a16="http://schemas.microsoft.com/office/drawing/2014/main" id="{B6594CCF-880B-784D-A39D-37D249F1782A}"/>
              </a:ext>
            </a:extLst>
          </p:cNvPr>
          <p:cNvSpPr txBox="1"/>
          <p:nvPr/>
        </p:nvSpPr>
        <p:spPr>
          <a:xfrm>
            <a:off x="165231" y="6075145"/>
            <a:ext cx="9610900" cy="646331"/>
          </a:xfrm>
          <a:prstGeom prst="rect">
            <a:avLst/>
          </a:prstGeom>
          <a:noFill/>
        </p:spPr>
        <p:txBody>
          <a:bodyPr wrap="square" rtlCol="0">
            <a:spAutoFit/>
          </a:bodyPr>
          <a:lstStyle/>
          <a:p>
            <a:r>
              <a:rPr lang="en-US" sz="1800" dirty="0">
                <a:solidFill>
                  <a:srgbClr val="0432FF"/>
                </a:solidFill>
                <a:latin typeface="Calibri"/>
                <a:cs typeface="Calibri"/>
              </a:rPr>
              <a:t>Phase-2  CMS Upgrade: replace on chamber electronics to cope with longevity and operational issues, high rate and latency requirements</a:t>
            </a:r>
          </a:p>
        </p:txBody>
      </p:sp>
      <p:sp>
        <p:nvSpPr>
          <p:cNvPr id="14" name="TextBox 13">
            <a:extLst>
              <a:ext uri="{FF2B5EF4-FFF2-40B4-BE49-F238E27FC236}">
                <a16:creationId xmlns:a16="http://schemas.microsoft.com/office/drawing/2014/main" id="{38B90546-1507-894B-AA71-935BBFC0BC7E}"/>
              </a:ext>
            </a:extLst>
          </p:cNvPr>
          <p:cNvSpPr txBox="1"/>
          <p:nvPr/>
        </p:nvSpPr>
        <p:spPr>
          <a:xfrm>
            <a:off x="200472" y="1249740"/>
            <a:ext cx="9610900" cy="646331"/>
          </a:xfrm>
          <a:prstGeom prst="rect">
            <a:avLst/>
          </a:prstGeom>
          <a:noFill/>
        </p:spPr>
        <p:txBody>
          <a:bodyPr wrap="square" rtlCol="0">
            <a:spAutoFit/>
          </a:bodyPr>
          <a:lstStyle/>
          <a:p>
            <a:r>
              <a:rPr lang="en-US" sz="1800" dirty="0">
                <a:latin typeface="Calibri"/>
                <a:cs typeface="Calibri"/>
              </a:rPr>
              <a:t>After initial installation completed in 2009, the Muon system underwent many upgrades in order to recover the initial system descoping and to improve the functionality </a:t>
            </a:r>
          </a:p>
        </p:txBody>
      </p:sp>
      <p:sp>
        <p:nvSpPr>
          <p:cNvPr id="2" name="Rectangle 1">
            <a:extLst>
              <a:ext uri="{FF2B5EF4-FFF2-40B4-BE49-F238E27FC236}">
                <a16:creationId xmlns:a16="http://schemas.microsoft.com/office/drawing/2014/main" id="{CAA52D59-97BD-8948-8878-51EAA59C410B}"/>
              </a:ext>
            </a:extLst>
          </p:cNvPr>
          <p:cNvSpPr/>
          <p:nvPr/>
        </p:nvSpPr>
        <p:spPr>
          <a:xfrm>
            <a:off x="7004410" y="1902442"/>
            <a:ext cx="1224136" cy="697642"/>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it-IT" sz="3000" b="1" u="sng" dirty="0">
                <a:solidFill>
                  <a:srgbClr val="0432FF"/>
                </a:solidFill>
              </a:rPr>
              <a:t>+ GEM</a:t>
            </a:r>
          </a:p>
        </p:txBody>
      </p:sp>
    </p:spTree>
    <p:extLst>
      <p:ext uri="{BB962C8B-B14F-4D97-AF65-F5344CB8AC3E}">
        <p14:creationId xmlns:p14="http://schemas.microsoft.com/office/powerpoint/2010/main" val="23514172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FAA03B-10CB-7C40-AD4B-AB2941316104}"/>
              </a:ext>
            </a:extLst>
          </p:cNvPr>
          <p:cNvSpPr>
            <a:spLocks noGrp="1"/>
          </p:cNvSpPr>
          <p:nvPr>
            <p:ph type="title"/>
          </p:nvPr>
        </p:nvSpPr>
        <p:spPr>
          <a:xfrm>
            <a:off x="1424608" y="256001"/>
            <a:ext cx="8044648" cy="1143000"/>
          </a:xfrm>
        </p:spPr>
        <p:txBody>
          <a:bodyPr>
            <a:normAutofit fontScale="90000"/>
          </a:bodyPr>
          <a:lstStyle/>
          <a:p>
            <a:r>
              <a:rPr lang="it-IT" dirty="0"/>
              <a:t>L1T </a:t>
            </a:r>
            <a:r>
              <a:rPr lang="it-IT" dirty="0" err="1"/>
              <a:t>Muon</a:t>
            </a:r>
            <a:r>
              <a:rPr lang="it-IT" dirty="0"/>
              <a:t> </a:t>
            </a:r>
            <a:r>
              <a:rPr lang="it-IT" spc="-130" dirty="0"/>
              <a:t>T</a:t>
            </a:r>
            <a:r>
              <a:rPr lang="it-IT" dirty="0"/>
              <a:t>rigger A</a:t>
            </a:r>
            <a:r>
              <a:rPr lang="it-IT" spc="-28" dirty="0"/>
              <a:t>r</a:t>
            </a:r>
            <a:r>
              <a:rPr lang="it-IT" dirty="0"/>
              <a:t>chitectu</a:t>
            </a:r>
            <a:r>
              <a:rPr lang="it-IT" spc="-28" dirty="0"/>
              <a:t>r</a:t>
            </a:r>
            <a:r>
              <a:rPr lang="it-IT" dirty="0"/>
              <a:t>e upgrade </a:t>
            </a:r>
            <a:r>
              <a:rPr lang="it-IT" dirty="0" err="1"/>
              <a:t>evolution</a:t>
            </a:r>
            <a:r>
              <a:rPr lang="it-IT" dirty="0"/>
              <a:t> </a:t>
            </a:r>
            <a:r>
              <a:rPr lang="it-IT" dirty="0" err="1"/>
              <a:t>after</a:t>
            </a:r>
            <a:r>
              <a:rPr lang="it-IT" dirty="0"/>
              <a:t> LS1 </a:t>
            </a:r>
            <a:br>
              <a:rPr lang="it-IT" dirty="0"/>
            </a:br>
            <a:endParaRPr lang="it-IT" dirty="0"/>
          </a:p>
        </p:txBody>
      </p:sp>
      <p:pic>
        <p:nvPicPr>
          <p:cNvPr id="11" name="Picture 10">
            <a:extLst>
              <a:ext uri="{FF2B5EF4-FFF2-40B4-BE49-F238E27FC236}">
                <a16:creationId xmlns:a16="http://schemas.microsoft.com/office/drawing/2014/main" id="{400980E7-4A0E-BB47-ABDD-5C6DC9D8C268}"/>
              </a:ext>
            </a:extLst>
          </p:cNvPr>
          <p:cNvPicPr>
            <a:picLocks noChangeAspect="1"/>
          </p:cNvPicPr>
          <p:nvPr/>
        </p:nvPicPr>
        <p:blipFill>
          <a:blip r:embed="rId2"/>
          <a:stretch>
            <a:fillRect/>
          </a:stretch>
        </p:blipFill>
        <p:spPr>
          <a:xfrm>
            <a:off x="848544" y="1340768"/>
            <a:ext cx="8337376" cy="5257970"/>
          </a:xfrm>
          <a:prstGeom prst="rect">
            <a:avLst/>
          </a:prstGeom>
        </p:spPr>
      </p:pic>
      <p:sp>
        <p:nvSpPr>
          <p:cNvPr id="4" name="Slide Number Placeholder 3">
            <a:extLst>
              <a:ext uri="{FF2B5EF4-FFF2-40B4-BE49-F238E27FC236}">
                <a16:creationId xmlns:a16="http://schemas.microsoft.com/office/drawing/2014/main" id="{5CCE8971-8126-5C49-B078-DC8DF16F49F7}"/>
              </a:ext>
            </a:extLst>
          </p:cNvPr>
          <p:cNvSpPr>
            <a:spLocks noGrp="1"/>
          </p:cNvSpPr>
          <p:nvPr>
            <p:ph type="sldNum" sz="quarter" idx="12"/>
          </p:nvPr>
        </p:nvSpPr>
        <p:spPr/>
        <p:txBody>
          <a:bodyPr/>
          <a:lstStyle/>
          <a:p>
            <a:fld id="{EA428556-150F-5648-9AC1-517B2C1D5CBA}" type="slidenum">
              <a:rPr lang="en-US" smtClean="0">
                <a:solidFill>
                  <a:prstClr val="black">
                    <a:tint val="75000"/>
                  </a:prstClr>
                </a:solidFill>
              </a:rPr>
              <a:pPr/>
              <a:t>29</a:t>
            </a:fld>
            <a:endParaRPr lang="en-US">
              <a:solidFill>
                <a:prstClr val="black">
                  <a:tint val="75000"/>
                </a:prstClr>
              </a:solidFill>
            </a:endParaRPr>
          </a:p>
        </p:txBody>
      </p:sp>
    </p:spTree>
    <p:extLst>
      <p:ext uri="{BB962C8B-B14F-4D97-AF65-F5344CB8AC3E}">
        <p14:creationId xmlns:p14="http://schemas.microsoft.com/office/powerpoint/2010/main" val="9654808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04F0DA0D-56CB-7040-96D0-6719C93C5E11}"/>
              </a:ext>
            </a:extLst>
          </p:cNvPr>
          <p:cNvSpPr>
            <a:spLocks noGrp="1"/>
          </p:cNvSpPr>
          <p:nvPr>
            <p:ph type="sldNum" sz="quarter" idx="12"/>
          </p:nvPr>
        </p:nvSpPr>
        <p:spPr/>
        <p:txBody>
          <a:bodyPr/>
          <a:lstStyle/>
          <a:p>
            <a:fld id="{EA428556-150F-5648-9AC1-517B2C1D5CBA}" type="slidenum">
              <a:rPr lang="en-US" smtClean="0">
                <a:solidFill>
                  <a:prstClr val="black">
                    <a:tint val="75000"/>
                  </a:prstClr>
                </a:solidFill>
              </a:rPr>
              <a:pPr/>
              <a:t>3</a:t>
            </a:fld>
            <a:endParaRPr lang="en-US">
              <a:solidFill>
                <a:prstClr val="black">
                  <a:tint val="75000"/>
                </a:prstClr>
              </a:solidFill>
            </a:endParaRPr>
          </a:p>
        </p:txBody>
      </p:sp>
      <p:sp>
        <p:nvSpPr>
          <p:cNvPr id="6" name="Content Placeholder 1">
            <a:extLst>
              <a:ext uri="{FF2B5EF4-FFF2-40B4-BE49-F238E27FC236}">
                <a16:creationId xmlns:a16="http://schemas.microsoft.com/office/drawing/2014/main" id="{A5895F33-EFA0-A54F-90A7-08ECAB2475F1}"/>
              </a:ext>
            </a:extLst>
          </p:cNvPr>
          <p:cNvSpPr txBox="1">
            <a:spLocks/>
          </p:cNvSpPr>
          <p:nvPr/>
        </p:nvSpPr>
        <p:spPr>
          <a:xfrm>
            <a:off x="0" y="1709739"/>
            <a:ext cx="9713383" cy="1652587"/>
          </a:xfrm>
          <a:prstGeom prst="rect">
            <a:avLst/>
          </a:prstGeom>
        </p:spPr>
        <p:txBody>
          <a:bodyPr vert="horz" lIns="91440" tIns="45720" rIns="91440" bIns="45720" rtlCol="0">
            <a:normAutofit fontScale="92500" lnSpcReduction="10000"/>
          </a:bodyPr>
          <a:lstStyle>
            <a:lvl1pPr marL="342900" indent="-342900" algn="l" defTabSz="457200" rtl="0" eaLnBrk="1" latinLnBrk="0" hangingPunct="1">
              <a:spcBef>
                <a:spcPct val="20000"/>
              </a:spcBef>
              <a:buFont typeface="Arial"/>
              <a:buChar char="•"/>
              <a:defRPr sz="24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0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18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95300" indent="-514350" fontAlgn="auto">
              <a:spcAft>
                <a:spcPts val="0"/>
              </a:spcAft>
              <a:buFont typeface="+mj-lt"/>
              <a:buAutoNum type="arabicPeriod"/>
            </a:pPr>
            <a:r>
              <a:rPr lang="en-US" sz="2000" dirty="0">
                <a:solidFill>
                  <a:srgbClr val="FF0000"/>
                </a:solidFill>
              </a:rPr>
              <a:t>Upgrades of the existing muon detectors</a:t>
            </a:r>
          </a:p>
          <a:p>
            <a:pPr marL="566737" lvl="1" indent="-342900" fontAlgn="auto">
              <a:spcAft>
                <a:spcPts val="0"/>
              </a:spcAft>
              <a:buFont typeface="Arial"/>
              <a:buChar char="•"/>
            </a:pPr>
            <a:r>
              <a:rPr lang="en-US" sz="1800" u="heavy" dirty="0"/>
              <a:t>Assess </a:t>
            </a:r>
            <a:r>
              <a:rPr lang="en-US" sz="1800" spc="-15" dirty="0"/>
              <a:t> </a:t>
            </a:r>
            <a:r>
              <a:rPr lang="en-US" sz="1800" spc="-20" dirty="0"/>
              <a:t>lon</a:t>
            </a:r>
            <a:r>
              <a:rPr lang="en-US" sz="1800" dirty="0"/>
              <a:t>gev</a:t>
            </a:r>
            <a:r>
              <a:rPr lang="en-US" sz="1800" spc="-5" dirty="0"/>
              <a:t>i</a:t>
            </a:r>
            <a:r>
              <a:rPr lang="en-US" sz="1800" spc="-10" dirty="0"/>
              <a:t>ty</a:t>
            </a:r>
            <a:r>
              <a:rPr lang="en-US" sz="1800" spc="-5" dirty="0"/>
              <a:t> </a:t>
            </a:r>
            <a:r>
              <a:rPr lang="en-US" sz="1800" spc="-20" dirty="0"/>
              <a:t>o</a:t>
            </a:r>
            <a:r>
              <a:rPr lang="en-US" sz="1800" dirty="0"/>
              <a:t>f</a:t>
            </a:r>
            <a:r>
              <a:rPr lang="en-US" sz="1800" spc="-5" dirty="0"/>
              <a:t> current </a:t>
            </a:r>
            <a:r>
              <a:rPr lang="en-US" sz="1800" spc="-20" dirty="0"/>
              <a:t>d</a:t>
            </a:r>
            <a:r>
              <a:rPr lang="en-US" sz="1800" spc="-5" dirty="0"/>
              <a:t>etect</a:t>
            </a:r>
            <a:r>
              <a:rPr lang="en-US" sz="1800" dirty="0"/>
              <a:t>o</a:t>
            </a:r>
            <a:r>
              <a:rPr lang="en-US" sz="1800" spc="-5" dirty="0"/>
              <a:t>rs/e</a:t>
            </a:r>
            <a:r>
              <a:rPr lang="en-US" sz="1800" dirty="0"/>
              <a:t>l</a:t>
            </a:r>
            <a:r>
              <a:rPr lang="en-US" sz="1800" spc="-5" dirty="0"/>
              <a:t>ectr</a:t>
            </a:r>
            <a:r>
              <a:rPr lang="en-US" sz="1800" dirty="0"/>
              <a:t>o</a:t>
            </a:r>
            <a:r>
              <a:rPr lang="en-US" sz="1800" spc="-15" dirty="0"/>
              <a:t>ni</a:t>
            </a:r>
            <a:r>
              <a:rPr lang="en-US" sz="1800" spc="-5" dirty="0"/>
              <a:t>c</a:t>
            </a:r>
            <a:r>
              <a:rPr lang="en-US" sz="1800" dirty="0"/>
              <a:t>s </a:t>
            </a:r>
            <a:r>
              <a:rPr lang="en-US" sz="1800" spc="-15" dirty="0"/>
              <a:t>to</a:t>
            </a:r>
            <a:r>
              <a:rPr lang="en-US" sz="1800" spc="-5" dirty="0"/>
              <a:t> </a:t>
            </a:r>
            <a:r>
              <a:rPr lang="en-US" sz="1800" spc="-15" dirty="0"/>
              <a:t>withstand </a:t>
            </a:r>
            <a:r>
              <a:rPr lang="en-US" sz="1800" dirty="0"/>
              <a:t> </a:t>
            </a:r>
            <a:r>
              <a:rPr lang="en-US" sz="1800" spc="-10" dirty="0"/>
              <a:t>at</a:t>
            </a:r>
            <a:r>
              <a:rPr lang="en-US" sz="1800" dirty="0"/>
              <a:t> </a:t>
            </a:r>
            <a:r>
              <a:rPr lang="en-US" sz="1800" spc="-15" dirty="0"/>
              <a:t>HL-LHC</a:t>
            </a:r>
            <a:r>
              <a:rPr lang="en-US" sz="1800" spc="-10" dirty="0"/>
              <a:t> </a:t>
            </a:r>
          </a:p>
          <a:p>
            <a:pPr marL="566737" lvl="1" indent="-342900" fontAlgn="auto">
              <a:spcAft>
                <a:spcPts val="0"/>
              </a:spcAft>
              <a:buFont typeface="Arial"/>
              <a:buChar char="•"/>
            </a:pPr>
            <a:r>
              <a:rPr lang="en-US" sz="1800" dirty="0"/>
              <a:t>Upgrade  electronics to ensure longevity, cope with trigger and readout requirements</a:t>
            </a:r>
          </a:p>
          <a:p>
            <a:pPr marL="566737" lvl="1" indent="-342900" fontAlgn="auto">
              <a:spcAft>
                <a:spcPts val="0"/>
              </a:spcAft>
              <a:buFont typeface="Arial"/>
              <a:buChar char="•"/>
            </a:pPr>
            <a:endParaRPr lang="en-US" sz="1800" dirty="0"/>
          </a:p>
          <a:p>
            <a:pPr marL="280987" indent="-457200" fontAlgn="auto">
              <a:spcAft>
                <a:spcPts val="0"/>
              </a:spcAft>
              <a:buFont typeface="+mj-lt"/>
              <a:buAutoNum type="arabicPeriod"/>
            </a:pPr>
            <a:r>
              <a:rPr lang="en-US" sz="2200" dirty="0">
                <a:solidFill>
                  <a:srgbClr val="FF0000"/>
                </a:solidFill>
              </a:rPr>
              <a:t>  Enhancement of the forward region 1.6&lt;|</a:t>
            </a:r>
            <a:r>
              <a:rPr lang="en-US" sz="2200" dirty="0">
                <a:solidFill>
                  <a:srgbClr val="FF0000"/>
                </a:solidFill>
                <a:latin typeface="Symbol" charset="2"/>
                <a:cs typeface="Symbol" charset="2"/>
              </a:rPr>
              <a:t>h</a:t>
            </a:r>
            <a:r>
              <a:rPr lang="en-US" sz="2200" dirty="0">
                <a:solidFill>
                  <a:srgbClr val="FF0000"/>
                </a:solidFill>
              </a:rPr>
              <a:t>|&lt;2.4:</a:t>
            </a:r>
          </a:p>
          <a:p>
            <a:pPr marL="223837" lvl="1" indent="0" fontAlgn="auto">
              <a:spcAft>
                <a:spcPts val="0"/>
              </a:spcAft>
              <a:buFont typeface="Arial"/>
              <a:buNone/>
            </a:pPr>
            <a:endParaRPr lang="en-US" sz="1800" dirty="0"/>
          </a:p>
          <a:p>
            <a:pPr marL="223837" lvl="1" indent="0" fontAlgn="auto">
              <a:spcAft>
                <a:spcPts val="0"/>
              </a:spcAft>
              <a:buFont typeface="Arial"/>
              <a:buNone/>
            </a:pPr>
            <a:endParaRPr lang="en-US" sz="1800" dirty="0">
              <a:solidFill>
                <a:srgbClr val="000000"/>
              </a:solidFill>
              <a:cs typeface="Calibri"/>
            </a:endParaRPr>
          </a:p>
          <a:p>
            <a:pPr marL="0" indent="0" fontAlgn="auto">
              <a:spcAft>
                <a:spcPts val="0"/>
              </a:spcAft>
              <a:buFont typeface="Arial"/>
              <a:buNone/>
            </a:pPr>
            <a:endParaRPr lang="en-US" sz="2000" b="1" dirty="0">
              <a:latin typeface="Calibri"/>
              <a:cs typeface="Calibri"/>
            </a:endParaRPr>
          </a:p>
          <a:p>
            <a:pPr marL="0" indent="0" fontAlgn="auto">
              <a:spcAft>
                <a:spcPts val="0"/>
              </a:spcAft>
              <a:buFont typeface="Arial"/>
              <a:buNone/>
            </a:pPr>
            <a:endParaRPr lang="en-US" sz="3200" dirty="0">
              <a:latin typeface="Calibri"/>
              <a:cs typeface="Calibri"/>
            </a:endParaRPr>
          </a:p>
        </p:txBody>
      </p:sp>
      <p:sp>
        <p:nvSpPr>
          <p:cNvPr id="7" name="Rectangle 6">
            <a:extLst>
              <a:ext uri="{FF2B5EF4-FFF2-40B4-BE49-F238E27FC236}">
                <a16:creationId xmlns:a16="http://schemas.microsoft.com/office/drawing/2014/main" id="{E3D3382F-DE5C-F544-B069-30B30C38F582}"/>
              </a:ext>
            </a:extLst>
          </p:cNvPr>
          <p:cNvSpPr/>
          <p:nvPr/>
        </p:nvSpPr>
        <p:spPr>
          <a:xfrm>
            <a:off x="56457" y="1268760"/>
            <a:ext cx="9969708" cy="400110"/>
          </a:xfrm>
          <a:prstGeom prst="rect">
            <a:avLst/>
          </a:prstGeom>
        </p:spPr>
        <p:txBody>
          <a:bodyPr wrap="square">
            <a:spAutoFit/>
          </a:bodyPr>
          <a:lstStyle/>
          <a:p>
            <a:pPr marL="12700" marR="91440">
              <a:lnSpc>
                <a:spcPct val="100000"/>
              </a:lnSpc>
            </a:pPr>
            <a:r>
              <a:rPr lang="en-US" sz="2000" dirty="0">
                <a:solidFill>
                  <a:srgbClr val="000099"/>
                </a:solidFill>
                <a:latin typeface="Calibri (Body)"/>
                <a:cs typeface="Calibri (Body)"/>
              </a:rPr>
              <a:t>Plan for operation in the future decades requires three elements in the </a:t>
            </a:r>
            <a:r>
              <a:rPr lang="en-US" sz="2000" dirty="0" err="1">
                <a:solidFill>
                  <a:srgbClr val="000099"/>
                </a:solidFill>
                <a:latin typeface="Calibri (Body)"/>
                <a:cs typeface="Calibri (Body)"/>
              </a:rPr>
              <a:t>Muon</a:t>
            </a:r>
            <a:r>
              <a:rPr lang="en-US" sz="2000" dirty="0">
                <a:solidFill>
                  <a:srgbClr val="000099"/>
                </a:solidFill>
                <a:latin typeface="Calibri (Body)"/>
                <a:cs typeface="Calibri (Body)"/>
              </a:rPr>
              <a:t> upgrade:</a:t>
            </a:r>
            <a:endParaRPr lang="en-US" sz="2000" dirty="0">
              <a:latin typeface="Calibri (Body)"/>
              <a:cs typeface="Calibri (Body)"/>
            </a:endParaRPr>
          </a:p>
        </p:txBody>
      </p:sp>
      <p:pic>
        <p:nvPicPr>
          <p:cNvPr id="8" name="Picture 7" descr="cms_upg_o_g_b_ni_gem_re1_me0_grid_160229.pdf">
            <a:extLst>
              <a:ext uri="{FF2B5EF4-FFF2-40B4-BE49-F238E27FC236}">
                <a16:creationId xmlns:a16="http://schemas.microsoft.com/office/drawing/2014/main" id="{731F825B-2CE6-6E46-87C4-5E99D15CE900}"/>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5196678" y="3452066"/>
            <a:ext cx="4709322" cy="2860196"/>
          </a:xfrm>
          <a:prstGeom prst="rect">
            <a:avLst/>
          </a:prstGeom>
        </p:spPr>
      </p:pic>
      <p:sp>
        <p:nvSpPr>
          <p:cNvPr id="9" name="Rectangle 8">
            <a:extLst>
              <a:ext uri="{FF2B5EF4-FFF2-40B4-BE49-F238E27FC236}">
                <a16:creationId xmlns:a16="http://schemas.microsoft.com/office/drawing/2014/main" id="{274B7D31-CF79-E34B-979D-B3236E1FC9FD}"/>
              </a:ext>
            </a:extLst>
          </p:cNvPr>
          <p:cNvSpPr/>
          <p:nvPr/>
        </p:nvSpPr>
        <p:spPr>
          <a:xfrm>
            <a:off x="7126849" y="5013176"/>
            <a:ext cx="2069652" cy="1022045"/>
          </a:xfrm>
          <a:prstGeom prst="rect">
            <a:avLst/>
          </a:prstGeom>
          <a:noFill/>
          <a:ln w="38100" cmpd="sng">
            <a:solidFill>
              <a:srgbClr val="0000FF"/>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Content Placeholder 2">
            <a:extLst>
              <a:ext uri="{FF2B5EF4-FFF2-40B4-BE49-F238E27FC236}">
                <a16:creationId xmlns:a16="http://schemas.microsoft.com/office/drawing/2014/main" id="{CE5BDC60-4F93-AF4C-BA94-1E22D30E5A28}"/>
              </a:ext>
            </a:extLst>
          </p:cNvPr>
          <p:cNvSpPr txBox="1">
            <a:spLocks/>
          </p:cNvSpPr>
          <p:nvPr/>
        </p:nvSpPr>
        <p:spPr>
          <a:xfrm>
            <a:off x="38047" y="3265586"/>
            <a:ext cx="5158632" cy="3873882"/>
          </a:xfrm>
          <a:prstGeom prst="rect">
            <a:avLst/>
          </a:prstGeom>
        </p:spPr>
        <p:txBody>
          <a:bodyPr>
            <a:normAutofit/>
          </a:bodyPr>
          <a:lstStyle>
            <a:lvl1pPr marL="342900" indent="-342900" algn="l" defTabSz="457200" rtl="0" eaLnBrk="1" latinLnBrk="0" hangingPunct="1">
              <a:spcBef>
                <a:spcPct val="20000"/>
              </a:spcBef>
              <a:buFont typeface="Arial"/>
              <a:buChar char="•"/>
              <a:defRPr sz="24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0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18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lvl="1"/>
            <a:r>
              <a:rPr lang="en-US" sz="1700" dirty="0"/>
              <a:t>Additional GEM and RPC layers with new technology for improved triggering, background rejection.</a:t>
            </a:r>
          </a:p>
          <a:p>
            <a:pPr marL="457200" lvl="1" indent="0">
              <a:buNone/>
            </a:pPr>
            <a:endParaRPr lang="en-US" sz="1600" dirty="0"/>
          </a:p>
          <a:p>
            <a:pPr marL="514350" indent="-514350">
              <a:buFont typeface="+mj-lt"/>
              <a:buAutoNum type="arabicPeriod" startAt="3"/>
            </a:pPr>
            <a:r>
              <a:rPr lang="en-US" sz="2000" dirty="0">
                <a:solidFill>
                  <a:srgbClr val="FF0000"/>
                </a:solidFill>
              </a:rPr>
              <a:t>Extension of coverage to the very forward region 2.0&lt;|</a:t>
            </a:r>
            <a:r>
              <a:rPr lang="en-US" sz="2000" dirty="0">
                <a:solidFill>
                  <a:srgbClr val="FF0000"/>
                </a:solidFill>
                <a:latin typeface="Symbol" charset="2"/>
                <a:cs typeface="Symbol" charset="2"/>
              </a:rPr>
              <a:t>h</a:t>
            </a:r>
            <a:r>
              <a:rPr lang="en-US" sz="2000" dirty="0">
                <a:solidFill>
                  <a:srgbClr val="FF0000"/>
                </a:solidFill>
              </a:rPr>
              <a:t>|&lt;2.8:</a:t>
            </a:r>
          </a:p>
          <a:p>
            <a:pPr lvl="1"/>
            <a:r>
              <a:rPr lang="en-US" sz="1700" dirty="0"/>
              <a:t>new ME0 detector using GEM technology for triggering and tagging:  extra coverage and reduced physics backgrounds from “lost leptons”</a:t>
            </a:r>
          </a:p>
        </p:txBody>
      </p:sp>
      <p:sp>
        <p:nvSpPr>
          <p:cNvPr id="11" name="Title 1">
            <a:extLst>
              <a:ext uri="{FF2B5EF4-FFF2-40B4-BE49-F238E27FC236}">
                <a16:creationId xmlns:a16="http://schemas.microsoft.com/office/drawing/2014/main" id="{20E3F759-D60B-6C4A-8826-76EED34C8EC3}"/>
              </a:ext>
            </a:extLst>
          </p:cNvPr>
          <p:cNvSpPr txBox="1">
            <a:spLocks noGrp="1"/>
          </p:cNvSpPr>
          <p:nvPr>
            <p:ph type="title"/>
          </p:nvPr>
        </p:nvSpPr>
        <p:spPr>
          <a:prstGeom prst="rect">
            <a:avLst/>
          </a:prstGeom>
        </p:spPr>
        <p:txBody>
          <a:bodyPr vert="horz" lIns="91440" tIns="45720" rIns="91440" bIns="45720" rtlCol="0" anchor="ctr">
            <a:normAutofit fontScale="97500"/>
          </a:bodyPr>
          <a:lstStyle>
            <a:lvl1pPr algn="l" defTabSz="457200" rtl="0" eaLnBrk="1" latinLnBrk="0" hangingPunct="1">
              <a:spcBef>
                <a:spcPct val="0"/>
              </a:spcBef>
              <a:buNone/>
              <a:defRPr sz="4400" kern="1200">
                <a:solidFill>
                  <a:srgbClr val="000090"/>
                </a:solidFill>
                <a:latin typeface="+mj-lt"/>
                <a:ea typeface="+mj-ea"/>
                <a:cs typeface="+mj-cs"/>
              </a:defRPr>
            </a:lvl1pPr>
          </a:lstStyle>
          <a:p>
            <a:r>
              <a:rPr lang="en-US" dirty="0"/>
              <a:t>Phase-2 Muon Upgrade overview</a:t>
            </a:r>
          </a:p>
        </p:txBody>
      </p:sp>
    </p:spTree>
    <p:extLst>
      <p:ext uri="{BB962C8B-B14F-4D97-AF65-F5344CB8AC3E}">
        <p14:creationId xmlns:p14="http://schemas.microsoft.com/office/powerpoint/2010/main" val="169535449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409702" y="77105"/>
            <a:ext cx="8496297" cy="1143000"/>
          </a:xfrm>
        </p:spPr>
        <p:txBody>
          <a:bodyPr>
            <a:noAutofit/>
          </a:bodyPr>
          <a:lstStyle/>
          <a:p>
            <a:r>
              <a:rPr lang="de-DE" sz="4000" dirty="0"/>
              <a:t>CMS: </a:t>
            </a:r>
            <a:r>
              <a:rPr lang="de-DE" sz="4000" dirty="0" err="1"/>
              <a:t>Muon</a:t>
            </a:r>
            <a:r>
              <a:rPr lang="de-DE" sz="4000" dirty="0"/>
              <a:t> L1 </a:t>
            </a:r>
            <a:r>
              <a:rPr lang="de-DE" sz="4000" dirty="0" err="1"/>
              <a:t>trigger</a:t>
            </a:r>
            <a:r>
              <a:rPr lang="de-DE" sz="4000" dirty="0"/>
              <a:t> </a:t>
            </a:r>
            <a:r>
              <a:rPr lang="de-DE" sz="4000" dirty="0" err="1"/>
              <a:t>flow</a:t>
            </a:r>
            <a:r>
              <a:rPr lang="de-DE" sz="4000" dirty="0"/>
              <a:t> at Phase2</a:t>
            </a:r>
          </a:p>
        </p:txBody>
      </p:sp>
      <p:sp>
        <p:nvSpPr>
          <p:cNvPr id="6" name="Foliennummernplatzhalter 5"/>
          <p:cNvSpPr>
            <a:spLocks noGrp="1"/>
          </p:cNvSpPr>
          <p:nvPr>
            <p:ph type="sldNum" sz="quarter" idx="12"/>
          </p:nvPr>
        </p:nvSpPr>
        <p:spPr/>
        <p:txBody>
          <a:bodyPr/>
          <a:lstStyle/>
          <a:p>
            <a:pPr>
              <a:defRPr/>
            </a:pPr>
            <a:fld id="{857BE6A2-D697-49F1-BE87-0E992A94D0A0}" type="slidenum">
              <a:rPr lang="en-US" altLang="en-US" smtClean="0"/>
              <a:pPr>
                <a:defRPr/>
              </a:pPr>
              <a:t>30</a:t>
            </a:fld>
            <a:endParaRPr lang="en-US" altLang="en-US"/>
          </a:p>
        </p:txBody>
      </p:sp>
      <p:grpSp>
        <p:nvGrpSpPr>
          <p:cNvPr id="8" name="Gruppieren 7"/>
          <p:cNvGrpSpPr/>
          <p:nvPr/>
        </p:nvGrpSpPr>
        <p:grpSpPr>
          <a:xfrm>
            <a:off x="1524000" y="1238650"/>
            <a:ext cx="6597352" cy="5286694"/>
            <a:chOff x="1142999" y="1238649"/>
            <a:chExt cx="6150429" cy="4737607"/>
          </a:xfrm>
        </p:grpSpPr>
        <p:grpSp>
          <p:nvGrpSpPr>
            <p:cNvPr id="7" name="Gruppieren 6"/>
            <p:cNvGrpSpPr/>
            <p:nvPr/>
          </p:nvGrpSpPr>
          <p:grpSpPr>
            <a:xfrm>
              <a:off x="1142999" y="1238649"/>
              <a:ext cx="6150429" cy="4737607"/>
              <a:chOff x="1425349" y="1456139"/>
              <a:chExt cx="5868080" cy="4520117"/>
            </a:xfrm>
          </p:grpSpPr>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25349" y="1456139"/>
                <a:ext cx="5868080" cy="45201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chteck 2"/>
              <p:cNvSpPr/>
              <p:nvPr/>
            </p:nvSpPr>
            <p:spPr>
              <a:xfrm>
                <a:off x="1785257" y="4472030"/>
                <a:ext cx="1915886" cy="498036"/>
              </a:xfrm>
              <a:prstGeom prst="rect">
                <a:avLst/>
              </a:prstGeom>
              <a:solidFill>
                <a:srgbClr val="FFFF00">
                  <a:alpha val="51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 name="Rechteck 8"/>
            <p:cNvSpPr/>
            <p:nvPr/>
          </p:nvSpPr>
          <p:spPr>
            <a:xfrm>
              <a:off x="1520220" y="5063695"/>
              <a:ext cx="2008071" cy="488022"/>
            </a:xfrm>
            <a:prstGeom prst="rect">
              <a:avLst/>
            </a:prstGeom>
            <a:solidFill>
              <a:srgbClr val="FF9966">
                <a:alpha val="17647"/>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hteck 9"/>
            <p:cNvSpPr/>
            <p:nvPr/>
          </p:nvSpPr>
          <p:spPr>
            <a:xfrm>
              <a:off x="2710544" y="1765302"/>
              <a:ext cx="687119" cy="400955"/>
            </a:xfrm>
            <a:prstGeom prst="rect">
              <a:avLst/>
            </a:prstGeom>
            <a:solidFill>
              <a:srgbClr val="CC6600">
                <a:alpha val="36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hteck 10"/>
            <p:cNvSpPr/>
            <p:nvPr/>
          </p:nvSpPr>
          <p:spPr>
            <a:xfrm>
              <a:off x="3886228" y="1776184"/>
              <a:ext cx="687119" cy="400955"/>
            </a:xfrm>
            <a:prstGeom prst="rect">
              <a:avLst/>
            </a:prstGeom>
            <a:solidFill>
              <a:srgbClr val="0000FF">
                <a:alpha val="1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hteck 11"/>
            <p:cNvSpPr/>
            <p:nvPr/>
          </p:nvSpPr>
          <p:spPr>
            <a:xfrm>
              <a:off x="5051026" y="1776180"/>
              <a:ext cx="687119" cy="400955"/>
            </a:xfrm>
            <a:prstGeom prst="rect">
              <a:avLst/>
            </a:prstGeom>
            <a:solidFill>
              <a:srgbClr val="009900">
                <a:alpha val="1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hteck 12"/>
            <p:cNvSpPr/>
            <p:nvPr/>
          </p:nvSpPr>
          <p:spPr>
            <a:xfrm>
              <a:off x="6270255" y="1776176"/>
              <a:ext cx="612000" cy="400955"/>
            </a:xfrm>
            <a:prstGeom prst="rect">
              <a:avLst/>
            </a:prstGeom>
            <a:solidFill>
              <a:srgbClr val="FF0000">
                <a:alpha val="1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19991739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object 6">
            <a:extLst>
              <a:ext uri="{FF2B5EF4-FFF2-40B4-BE49-F238E27FC236}">
                <a16:creationId xmlns:a16="http://schemas.microsoft.com/office/drawing/2014/main" id="{2B2B000F-1F9D-8C48-B0D9-A78E7C47518E}"/>
              </a:ext>
            </a:extLst>
          </p:cNvPr>
          <p:cNvSpPr/>
          <p:nvPr/>
        </p:nvSpPr>
        <p:spPr>
          <a:xfrm>
            <a:off x="3338425" y="2128568"/>
            <a:ext cx="4930928" cy="3122764"/>
          </a:xfrm>
          <a:prstGeom prst="rect">
            <a:avLst/>
          </a:prstGeom>
          <a:blipFill>
            <a:blip r:embed="rId3" cstate="print"/>
            <a:stretch>
              <a:fillRect/>
            </a:stretch>
          </a:blipFill>
        </p:spPr>
        <p:txBody>
          <a:bodyPr wrap="square" lIns="0" tIns="0" rIns="0" bIns="0" rtlCol="0"/>
          <a:lstStyle/>
          <a:p>
            <a:endParaRPr/>
          </a:p>
        </p:txBody>
      </p:sp>
      <p:sp>
        <p:nvSpPr>
          <p:cNvPr id="2" name="object 2"/>
          <p:cNvSpPr txBox="1">
            <a:spLocks noGrp="1"/>
          </p:cNvSpPr>
          <p:nvPr>
            <p:ph type="title"/>
          </p:nvPr>
        </p:nvSpPr>
        <p:spPr>
          <a:xfrm>
            <a:off x="5845" y="-119768"/>
            <a:ext cx="10059723" cy="1354217"/>
          </a:xfrm>
          <a:prstGeom prst="rect">
            <a:avLst/>
          </a:prstGeom>
        </p:spPr>
        <p:txBody>
          <a:bodyPr vert="horz" wrap="square" lIns="0" tIns="0" rIns="0" bIns="0" rtlCol="0" anchor="ctr">
            <a:spAutoFit/>
          </a:bodyPr>
          <a:lstStyle/>
          <a:p>
            <a:pPr marL="1931035"/>
            <a:r>
              <a:rPr spc="-5" dirty="0"/>
              <a:t>D</a:t>
            </a:r>
            <a:r>
              <a:rPr dirty="0"/>
              <a:t>T </a:t>
            </a:r>
            <a:r>
              <a:rPr lang="en-US" dirty="0"/>
              <a:t>electronics and trigger primitives generation</a:t>
            </a:r>
            <a:endParaRPr dirty="0"/>
          </a:p>
        </p:txBody>
      </p:sp>
      <p:sp>
        <p:nvSpPr>
          <p:cNvPr id="4" name="object 4"/>
          <p:cNvSpPr txBox="1"/>
          <p:nvPr/>
        </p:nvSpPr>
        <p:spPr>
          <a:xfrm>
            <a:off x="128555" y="2274590"/>
            <a:ext cx="3405530" cy="1338828"/>
          </a:xfrm>
          <a:prstGeom prst="rect">
            <a:avLst/>
          </a:prstGeom>
        </p:spPr>
        <p:txBody>
          <a:bodyPr vert="horz" wrap="square" lIns="0" tIns="0" rIns="0" bIns="0" rtlCol="0">
            <a:spAutoFit/>
          </a:bodyPr>
          <a:lstStyle/>
          <a:p>
            <a:pPr marL="131445"/>
            <a:r>
              <a:rPr sz="1800" b="1" dirty="0">
                <a:solidFill>
                  <a:srgbClr val="FF0000"/>
                </a:solidFill>
                <a:latin typeface="Calibri" panose="020F0502020204030204" pitchFamily="34" charset="0"/>
                <a:cs typeface="Calibri" panose="020F0502020204030204" pitchFamily="34" charset="0"/>
              </a:rPr>
              <a:t>STEP </a:t>
            </a:r>
            <a:r>
              <a:rPr sz="1800" b="1" spc="-15" dirty="0">
                <a:solidFill>
                  <a:srgbClr val="FF0000"/>
                </a:solidFill>
                <a:latin typeface="Calibri" panose="020F0502020204030204" pitchFamily="34" charset="0"/>
                <a:cs typeface="Calibri" panose="020F0502020204030204" pitchFamily="34" charset="0"/>
              </a:rPr>
              <a:t>1</a:t>
            </a:r>
            <a:endParaRPr sz="1800" b="1" dirty="0">
              <a:solidFill>
                <a:srgbClr val="FF0000"/>
              </a:solidFill>
              <a:latin typeface="Calibri" panose="020F0502020204030204" pitchFamily="34" charset="0"/>
              <a:cs typeface="Calibri" panose="020F0502020204030204" pitchFamily="34" charset="0"/>
            </a:endParaRPr>
          </a:p>
          <a:p>
            <a:pPr marL="131445" marR="5080">
              <a:spcBef>
                <a:spcPts val="620"/>
              </a:spcBef>
            </a:pPr>
            <a:r>
              <a:rPr sz="1600" dirty="0">
                <a:solidFill>
                  <a:srgbClr val="000090"/>
                </a:solidFill>
                <a:latin typeface="Calibri" panose="020F0502020204030204" pitchFamily="34" charset="0"/>
                <a:cs typeface="Calibri" panose="020F0502020204030204" pitchFamily="34" charset="0"/>
              </a:rPr>
              <a:t>Si</a:t>
            </a:r>
            <a:r>
              <a:rPr sz="1600" spc="-10" dirty="0">
                <a:solidFill>
                  <a:srgbClr val="000090"/>
                </a:solidFill>
                <a:latin typeface="Calibri" panose="020F0502020204030204" pitchFamily="34" charset="0"/>
                <a:cs typeface="Calibri" panose="020F0502020204030204" pitchFamily="34" charset="0"/>
              </a:rPr>
              <a:t>gnals f</a:t>
            </a:r>
            <a:r>
              <a:rPr sz="1600" spc="-15" dirty="0">
                <a:solidFill>
                  <a:srgbClr val="000090"/>
                </a:solidFill>
                <a:latin typeface="Calibri" panose="020F0502020204030204" pitchFamily="34" charset="0"/>
                <a:cs typeface="Calibri" panose="020F0502020204030204" pitchFamily="34" charset="0"/>
              </a:rPr>
              <a:t>r</a:t>
            </a:r>
            <a:r>
              <a:rPr sz="1600" spc="-5" dirty="0">
                <a:solidFill>
                  <a:srgbClr val="000090"/>
                </a:solidFill>
                <a:latin typeface="Calibri" panose="020F0502020204030204" pitchFamily="34" charset="0"/>
                <a:cs typeface="Calibri" panose="020F0502020204030204" pitchFamily="34" charset="0"/>
              </a:rPr>
              <a:t>o</a:t>
            </a:r>
            <a:r>
              <a:rPr sz="1600" dirty="0">
                <a:solidFill>
                  <a:srgbClr val="000090"/>
                </a:solidFill>
                <a:latin typeface="Calibri" panose="020F0502020204030204" pitchFamily="34" charset="0"/>
                <a:cs typeface="Calibri" panose="020F0502020204030204" pitchFamily="34" charset="0"/>
              </a:rPr>
              <a:t>m wi</a:t>
            </a:r>
            <a:r>
              <a:rPr sz="1600" spc="-10" dirty="0">
                <a:solidFill>
                  <a:srgbClr val="000090"/>
                </a:solidFill>
                <a:latin typeface="Calibri" panose="020F0502020204030204" pitchFamily="34" charset="0"/>
                <a:cs typeface="Calibri" panose="020F0502020204030204" pitchFamily="34" charset="0"/>
              </a:rPr>
              <a:t>res</a:t>
            </a:r>
            <a:r>
              <a:rPr sz="1600" spc="-5" dirty="0">
                <a:solidFill>
                  <a:srgbClr val="000090"/>
                </a:solidFill>
                <a:latin typeface="Calibri" panose="020F0502020204030204" pitchFamily="34" charset="0"/>
                <a:cs typeface="Calibri" panose="020F0502020204030204" pitchFamily="34" charset="0"/>
              </a:rPr>
              <a:t> </a:t>
            </a:r>
            <a:r>
              <a:rPr sz="1600" spc="-10" dirty="0">
                <a:solidFill>
                  <a:srgbClr val="000090"/>
                </a:solidFill>
                <a:latin typeface="Calibri" panose="020F0502020204030204" pitchFamily="34" charset="0"/>
                <a:cs typeface="Calibri" panose="020F0502020204030204" pitchFamily="34" charset="0"/>
              </a:rPr>
              <a:t>are</a:t>
            </a:r>
            <a:r>
              <a:rPr sz="1600" dirty="0">
                <a:solidFill>
                  <a:srgbClr val="000090"/>
                </a:solidFill>
                <a:latin typeface="Calibri" panose="020F0502020204030204" pitchFamily="34" charset="0"/>
                <a:cs typeface="Calibri" panose="020F0502020204030204" pitchFamily="34" charset="0"/>
              </a:rPr>
              <a:t> p</a:t>
            </a:r>
            <a:r>
              <a:rPr sz="1600" spc="-5" dirty="0">
                <a:solidFill>
                  <a:srgbClr val="000090"/>
                </a:solidFill>
                <a:latin typeface="Calibri" panose="020F0502020204030204" pitchFamily="34" charset="0"/>
                <a:cs typeface="Calibri" panose="020F0502020204030204" pitchFamily="34" charset="0"/>
              </a:rPr>
              <a:t>r</a:t>
            </a:r>
            <a:r>
              <a:rPr sz="1600" dirty="0">
                <a:solidFill>
                  <a:srgbClr val="000090"/>
                </a:solidFill>
                <a:latin typeface="Calibri" panose="020F0502020204030204" pitchFamily="34" charset="0"/>
                <a:cs typeface="Calibri" panose="020F0502020204030204" pitchFamily="34" charset="0"/>
              </a:rPr>
              <a:t>o</a:t>
            </a:r>
            <a:r>
              <a:rPr sz="1600" spc="-5" dirty="0">
                <a:solidFill>
                  <a:srgbClr val="000090"/>
                </a:solidFill>
                <a:latin typeface="Calibri" panose="020F0502020204030204" pitchFamily="34" charset="0"/>
                <a:cs typeface="Calibri" panose="020F0502020204030204" pitchFamily="34" charset="0"/>
              </a:rPr>
              <a:t>c</a:t>
            </a:r>
            <a:r>
              <a:rPr sz="1600" spc="-15" dirty="0">
                <a:solidFill>
                  <a:srgbClr val="000090"/>
                </a:solidFill>
                <a:latin typeface="Calibri" panose="020F0502020204030204" pitchFamily="34" charset="0"/>
                <a:cs typeface="Calibri" panose="020F0502020204030204" pitchFamily="34" charset="0"/>
              </a:rPr>
              <a:t>e</a:t>
            </a:r>
            <a:r>
              <a:rPr sz="1600" spc="-10" dirty="0">
                <a:solidFill>
                  <a:srgbClr val="000090"/>
                </a:solidFill>
                <a:latin typeface="Calibri" panose="020F0502020204030204" pitchFamily="34" charset="0"/>
                <a:cs typeface="Calibri" panose="020F0502020204030204" pitchFamily="34" charset="0"/>
              </a:rPr>
              <a:t>ss</a:t>
            </a:r>
            <a:r>
              <a:rPr sz="1600" spc="-15" dirty="0">
                <a:solidFill>
                  <a:srgbClr val="000090"/>
                </a:solidFill>
                <a:latin typeface="Calibri" panose="020F0502020204030204" pitchFamily="34" charset="0"/>
                <a:cs typeface="Calibri" panose="020F0502020204030204" pitchFamily="34" charset="0"/>
              </a:rPr>
              <a:t>e</a:t>
            </a:r>
            <a:r>
              <a:rPr sz="1600" dirty="0">
                <a:solidFill>
                  <a:srgbClr val="000090"/>
                </a:solidFill>
                <a:latin typeface="Calibri" panose="020F0502020204030204" pitchFamily="34" charset="0"/>
                <a:cs typeface="Calibri" panose="020F0502020204030204" pitchFamily="34" charset="0"/>
              </a:rPr>
              <a:t>d </a:t>
            </a:r>
            <a:r>
              <a:rPr sz="1600" spc="-5" dirty="0">
                <a:solidFill>
                  <a:srgbClr val="000090"/>
                </a:solidFill>
                <a:latin typeface="Calibri" panose="020F0502020204030204" pitchFamily="34" charset="0"/>
                <a:cs typeface="Calibri" panose="020F0502020204030204" pitchFamily="34" charset="0"/>
              </a:rPr>
              <a:t>b</a:t>
            </a:r>
            <a:r>
              <a:rPr sz="1600" dirty="0">
                <a:solidFill>
                  <a:srgbClr val="000090"/>
                </a:solidFill>
                <a:latin typeface="Calibri" panose="020F0502020204030204" pitchFamily="34" charset="0"/>
                <a:cs typeface="Calibri" panose="020F0502020204030204" pitchFamily="34" charset="0"/>
              </a:rPr>
              <a:t>y </a:t>
            </a:r>
            <a:r>
              <a:rPr sz="1600" b="1" dirty="0">
                <a:solidFill>
                  <a:srgbClr val="000090"/>
                </a:solidFill>
                <a:latin typeface="Calibri" panose="020F0502020204030204" pitchFamily="34" charset="0"/>
                <a:cs typeface="Calibri" panose="020F0502020204030204" pitchFamily="34" charset="0"/>
              </a:rPr>
              <a:t>Bunch and T</a:t>
            </a:r>
            <a:r>
              <a:rPr sz="1600" b="1" spc="-10" dirty="0">
                <a:solidFill>
                  <a:srgbClr val="000090"/>
                </a:solidFill>
                <a:latin typeface="Calibri" panose="020F0502020204030204" pitchFamily="34" charset="0"/>
                <a:cs typeface="Calibri" panose="020F0502020204030204" pitchFamily="34" charset="0"/>
              </a:rPr>
              <a:t>rack</a:t>
            </a:r>
            <a:r>
              <a:rPr sz="1600" b="1" dirty="0">
                <a:solidFill>
                  <a:srgbClr val="000090"/>
                </a:solidFill>
                <a:latin typeface="Calibri" panose="020F0502020204030204" pitchFamily="34" charset="0"/>
                <a:cs typeface="Calibri" panose="020F0502020204030204" pitchFamily="34" charset="0"/>
              </a:rPr>
              <a:t> Id</a:t>
            </a:r>
            <a:r>
              <a:rPr sz="1600" b="1" spc="-10" dirty="0">
                <a:solidFill>
                  <a:srgbClr val="000090"/>
                </a:solidFill>
                <a:latin typeface="Calibri" panose="020F0502020204030204" pitchFamily="34" charset="0"/>
                <a:cs typeface="Calibri" panose="020F0502020204030204" pitchFamily="34" charset="0"/>
              </a:rPr>
              <a:t>e</a:t>
            </a:r>
            <a:r>
              <a:rPr sz="1600" b="1" dirty="0">
                <a:solidFill>
                  <a:srgbClr val="000090"/>
                </a:solidFill>
                <a:latin typeface="Calibri" panose="020F0502020204030204" pitchFamily="34" charset="0"/>
                <a:cs typeface="Calibri" panose="020F0502020204030204" pitchFamily="34" charset="0"/>
              </a:rPr>
              <a:t>n</a:t>
            </a:r>
            <a:r>
              <a:rPr lang="en-US" sz="1600" b="1" spc="20" dirty="0">
                <a:solidFill>
                  <a:srgbClr val="000090"/>
                </a:solidFill>
                <a:latin typeface="Calibri" panose="020F0502020204030204" pitchFamily="34" charset="0"/>
                <a:cs typeface="Calibri" panose="020F0502020204030204" pitchFamily="34" charset="0"/>
              </a:rPr>
              <a:t>ti</a:t>
            </a:r>
            <a:r>
              <a:rPr sz="1600" b="1" dirty="0">
                <a:solidFill>
                  <a:srgbClr val="000090"/>
                </a:solidFill>
                <a:latin typeface="Calibri" panose="020F0502020204030204" pitchFamily="34" charset="0"/>
                <a:cs typeface="Calibri" panose="020F0502020204030204" pitchFamily="34" charset="0"/>
              </a:rPr>
              <a:t>ﬁ</a:t>
            </a:r>
            <a:r>
              <a:rPr sz="1600" b="1" spc="-10" dirty="0">
                <a:solidFill>
                  <a:srgbClr val="000090"/>
                </a:solidFill>
                <a:latin typeface="Calibri" panose="020F0502020204030204" pitchFamily="34" charset="0"/>
                <a:cs typeface="Calibri" panose="020F0502020204030204" pitchFamily="34" charset="0"/>
              </a:rPr>
              <a:t>er</a:t>
            </a:r>
            <a:r>
              <a:rPr sz="1600" b="1" dirty="0">
                <a:solidFill>
                  <a:srgbClr val="000090"/>
                </a:solidFill>
                <a:latin typeface="Calibri" panose="020F0502020204030204" pitchFamily="34" charset="0"/>
                <a:cs typeface="Calibri" panose="020F0502020204030204" pitchFamily="34" charset="0"/>
              </a:rPr>
              <a:t> (</a:t>
            </a:r>
            <a:r>
              <a:rPr sz="1600" b="1" spc="-15" dirty="0">
                <a:solidFill>
                  <a:srgbClr val="000090"/>
                </a:solidFill>
                <a:latin typeface="Calibri" panose="020F0502020204030204" pitchFamily="34" charset="0"/>
                <a:cs typeface="Calibri" panose="020F0502020204030204" pitchFamily="34" charset="0"/>
              </a:rPr>
              <a:t>B</a:t>
            </a:r>
            <a:r>
              <a:rPr sz="1600" b="1" dirty="0">
                <a:solidFill>
                  <a:srgbClr val="000090"/>
                </a:solidFill>
                <a:latin typeface="Calibri" panose="020F0502020204030204" pitchFamily="34" charset="0"/>
                <a:cs typeface="Calibri" panose="020F0502020204030204" pitchFamily="34" charset="0"/>
              </a:rPr>
              <a:t>TI</a:t>
            </a:r>
            <a:r>
              <a:rPr sz="1600" dirty="0">
                <a:solidFill>
                  <a:srgbClr val="000090"/>
                </a:solidFill>
                <a:latin typeface="Calibri" panose="020F0502020204030204" pitchFamily="34" charset="0"/>
                <a:cs typeface="Calibri" panose="020F0502020204030204" pitchFamily="34" charset="0"/>
              </a:rPr>
              <a:t>)</a:t>
            </a:r>
            <a:r>
              <a:rPr sz="1600" spc="-10" dirty="0">
                <a:solidFill>
                  <a:srgbClr val="000090"/>
                </a:solidFill>
                <a:latin typeface="Calibri" panose="020F0502020204030204" pitchFamily="34" charset="0"/>
                <a:cs typeface="Calibri" panose="020F0502020204030204" pitchFamily="34" charset="0"/>
              </a:rPr>
              <a:t>:</a:t>
            </a:r>
            <a:r>
              <a:rPr lang="en-US" sz="1600" spc="-10" dirty="0">
                <a:solidFill>
                  <a:srgbClr val="000090"/>
                </a:solidFill>
                <a:latin typeface="Calibri" panose="020F0502020204030204" pitchFamily="34" charset="0"/>
                <a:cs typeface="Calibri" panose="020F0502020204030204" pitchFamily="34" charset="0"/>
              </a:rPr>
              <a:t> </a:t>
            </a:r>
            <a:r>
              <a:rPr sz="1600" dirty="0">
                <a:solidFill>
                  <a:srgbClr val="000090"/>
                </a:solidFill>
                <a:latin typeface="Calibri" panose="020F0502020204030204" pitchFamily="34" charset="0"/>
                <a:cs typeface="Calibri" panose="020F0502020204030204" pitchFamily="34" charset="0"/>
              </a:rPr>
              <a:t>Rou</a:t>
            </a:r>
            <a:r>
              <a:rPr sz="1600" spc="-10" dirty="0">
                <a:solidFill>
                  <a:srgbClr val="000090"/>
                </a:solidFill>
                <a:latin typeface="Calibri" panose="020F0502020204030204" pitchFamily="34" charset="0"/>
                <a:cs typeface="Calibri" panose="020F0502020204030204" pitchFamily="34" charset="0"/>
              </a:rPr>
              <a:t>gh track</a:t>
            </a:r>
            <a:r>
              <a:rPr lang="en-US" sz="1600" spc="-10" dirty="0">
                <a:solidFill>
                  <a:srgbClr val="000090"/>
                </a:solidFill>
                <a:latin typeface="Calibri" panose="020F0502020204030204" pitchFamily="34" charset="0"/>
                <a:cs typeface="Calibri" panose="020F0502020204030204" pitchFamily="34" charset="0"/>
              </a:rPr>
              <a:t> finding </a:t>
            </a:r>
            <a:r>
              <a:rPr sz="1600" spc="-15" dirty="0">
                <a:solidFill>
                  <a:srgbClr val="000090"/>
                </a:solidFill>
                <a:latin typeface="Calibri" panose="020F0502020204030204" pitchFamily="34" charset="0"/>
                <a:cs typeface="Calibri" panose="020F0502020204030204" pitchFamily="34" charset="0"/>
              </a:rPr>
              <a:t>within a Sup</a:t>
            </a:r>
            <a:r>
              <a:rPr sz="1600" spc="-10" dirty="0">
                <a:solidFill>
                  <a:srgbClr val="000090"/>
                </a:solidFill>
                <a:latin typeface="Calibri" panose="020F0502020204030204" pitchFamily="34" charset="0"/>
                <a:cs typeface="Calibri" panose="020F0502020204030204" pitchFamily="34" charset="0"/>
              </a:rPr>
              <a:t>er Layer (SL)</a:t>
            </a:r>
            <a:endParaRPr sz="1600" dirty="0">
              <a:solidFill>
                <a:srgbClr val="000090"/>
              </a:solidFill>
              <a:latin typeface="Calibri" panose="020F0502020204030204" pitchFamily="34" charset="0"/>
              <a:cs typeface="Calibri" panose="020F0502020204030204" pitchFamily="34" charset="0"/>
            </a:endParaRPr>
          </a:p>
          <a:p>
            <a:endParaRPr lang="en-US" sz="1600" dirty="0">
              <a:solidFill>
                <a:srgbClr val="000090"/>
              </a:solidFill>
              <a:latin typeface="Calibri" panose="020F0502020204030204" pitchFamily="34" charset="0"/>
              <a:cs typeface="Calibri" panose="020F0502020204030204" pitchFamily="34" charset="0"/>
            </a:endParaRPr>
          </a:p>
        </p:txBody>
      </p:sp>
      <p:sp>
        <p:nvSpPr>
          <p:cNvPr id="5" name="object 5"/>
          <p:cNvSpPr txBox="1"/>
          <p:nvPr/>
        </p:nvSpPr>
        <p:spPr>
          <a:xfrm>
            <a:off x="1336963" y="5811253"/>
            <a:ext cx="708025" cy="276999"/>
          </a:xfrm>
          <a:prstGeom prst="rect">
            <a:avLst/>
          </a:prstGeom>
        </p:spPr>
        <p:txBody>
          <a:bodyPr vert="horz" wrap="square" lIns="0" tIns="0" rIns="0" bIns="0" rtlCol="0">
            <a:spAutoFit/>
          </a:bodyPr>
          <a:lstStyle/>
          <a:p>
            <a:pPr marL="12700"/>
            <a:r>
              <a:rPr sz="1800" b="1" dirty="0">
                <a:solidFill>
                  <a:srgbClr val="FF0000"/>
                </a:solidFill>
                <a:latin typeface="Calibri"/>
                <a:cs typeface="Calibri"/>
              </a:rPr>
              <a:t>STEP </a:t>
            </a:r>
            <a:r>
              <a:rPr sz="1800" b="1" spc="-15" dirty="0">
                <a:solidFill>
                  <a:srgbClr val="FF0000"/>
                </a:solidFill>
                <a:latin typeface="Calibri"/>
                <a:cs typeface="Calibri"/>
              </a:rPr>
              <a:t>3</a:t>
            </a:r>
            <a:endParaRPr sz="1800" b="1" dirty="0">
              <a:solidFill>
                <a:srgbClr val="FF0000"/>
              </a:solidFill>
              <a:latin typeface="Calibri"/>
              <a:cs typeface="Calibri"/>
            </a:endParaRPr>
          </a:p>
        </p:txBody>
      </p:sp>
      <p:sp>
        <p:nvSpPr>
          <p:cNvPr id="6" name="object 6"/>
          <p:cNvSpPr txBox="1"/>
          <p:nvPr/>
        </p:nvSpPr>
        <p:spPr>
          <a:xfrm>
            <a:off x="1290722" y="6088252"/>
            <a:ext cx="4569460" cy="492443"/>
          </a:xfrm>
          <a:prstGeom prst="rect">
            <a:avLst/>
          </a:prstGeom>
        </p:spPr>
        <p:txBody>
          <a:bodyPr vert="horz" wrap="square" lIns="0" tIns="0" rIns="0" bIns="0" rtlCol="0">
            <a:spAutoFit/>
          </a:bodyPr>
          <a:lstStyle/>
          <a:p>
            <a:pPr marL="12700" marR="5080"/>
            <a:r>
              <a:rPr sz="1600" b="1" dirty="0">
                <a:solidFill>
                  <a:srgbClr val="000090"/>
                </a:solidFill>
                <a:latin typeface="Calibri"/>
                <a:cs typeface="Calibri"/>
              </a:rPr>
              <a:t>T</a:t>
            </a:r>
            <a:r>
              <a:rPr sz="1600" b="1" spc="-10" dirty="0">
                <a:solidFill>
                  <a:srgbClr val="000090"/>
                </a:solidFill>
                <a:latin typeface="Calibri"/>
                <a:cs typeface="Calibri"/>
              </a:rPr>
              <a:t>rigger Server (TS) </a:t>
            </a:r>
            <a:r>
              <a:rPr sz="1600" spc="-10" dirty="0">
                <a:solidFill>
                  <a:srgbClr val="000090"/>
                </a:solidFill>
                <a:latin typeface="Calibri"/>
                <a:cs typeface="Calibri"/>
              </a:rPr>
              <a:t>perfo</a:t>
            </a:r>
            <a:r>
              <a:rPr sz="1600" spc="-15" dirty="0">
                <a:solidFill>
                  <a:srgbClr val="000090"/>
                </a:solidFill>
                <a:latin typeface="Calibri"/>
                <a:cs typeface="Calibri"/>
              </a:rPr>
              <a:t>rms a quali</a:t>
            </a:r>
            <a:r>
              <a:rPr sz="1600" spc="-10" dirty="0">
                <a:solidFill>
                  <a:srgbClr val="000090"/>
                </a:solidFill>
                <a:latin typeface="Calibri"/>
                <a:cs typeface="Calibri"/>
              </a:rPr>
              <a:t>ty based selec</a:t>
            </a:r>
            <a:r>
              <a:rPr lang="en-US" sz="1600" spc="20" dirty="0">
                <a:solidFill>
                  <a:srgbClr val="000090"/>
                </a:solidFill>
                <a:latin typeface="Calibri"/>
                <a:cs typeface="Calibri"/>
              </a:rPr>
              <a:t>ti</a:t>
            </a:r>
            <a:r>
              <a:rPr sz="1600" spc="20" dirty="0">
                <a:solidFill>
                  <a:srgbClr val="000090"/>
                </a:solidFill>
                <a:latin typeface="Calibri"/>
                <a:cs typeface="Calibri"/>
              </a:rPr>
              <a:t>on on s</a:t>
            </a:r>
            <a:r>
              <a:rPr sz="1600" spc="-15" dirty="0">
                <a:solidFill>
                  <a:srgbClr val="000090"/>
                </a:solidFill>
                <a:latin typeface="Calibri"/>
                <a:cs typeface="Calibri"/>
              </a:rPr>
              <a:t>egments </a:t>
            </a:r>
            <a:r>
              <a:rPr sz="1600" spc="-10" dirty="0">
                <a:solidFill>
                  <a:srgbClr val="000090"/>
                </a:solidFill>
                <a:latin typeface="Calibri"/>
                <a:cs typeface="Calibri"/>
              </a:rPr>
              <a:t>co</a:t>
            </a:r>
            <a:r>
              <a:rPr sz="1600" spc="-20" dirty="0">
                <a:solidFill>
                  <a:srgbClr val="000090"/>
                </a:solidFill>
                <a:latin typeface="Calibri"/>
                <a:cs typeface="Calibri"/>
              </a:rPr>
              <a:t>min</a:t>
            </a:r>
            <a:r>
              <a:rPr sz="1600" spc="-10" dirty="0">
                <a:solidFill>
                  <a:srgbClr val="000090"/>
                </a:solidFill>
                <a:latin typeface="Calibri"/>
                <a:cs typeface="Calibri"/>
              </a:rPr>
              <a:t>g fro</a:t>
            </a:r>
            <a:r>
              <a:rPr sz="1600" spc="-20" dirty="0">
                <a:solidFill>
                  <a:srgbClr val="000090"/>
                </a:solidFill>
                <a:latin typeface="Calibri"/>
                <a:cs typeface="Calibri"/>
              </a:rPr>
              <a:t>m T</a:t>
            </a:r>
            <a:r>
              <a:rPr sz="1600" spc="-15" dirty="0">
                <a:solidFill>
                  <a:srgbClr val="000090"/>
                </a:solidFill>
                <a:latin typeface="Calibri"/>
                <a:cs typeface="Calibri"/>
              </a:rPr>
              <a:t>RACOs</a:t>
            </a:r>
            <a:endParaRPr sz="1600" dirty="0">
              <a:solidFill>
                <a:srgbClr val="000090"/>
              </a:solidFill>
              <a:latin typeface="Calibri"/>
              <a:cs typeface="Calibri"/>
            </a:endParaRPr>
          </a:p>
        </p:txBody>
      </p:sp>
      <p:sp>
        <p:nvSpPr>
          <p:cNvPr id="7" name="object 7"/>
          <p:cNvSpPr txBox="1"/>
          <p:nvPr/>
        </p:nvSpPr>
        <p:spPr>
          <a:xfrm>
            <a:off x="6791468" y="5341112"/>
            <a:ext cx="2556962" cy="1336071"/>
          </a:xfrm>
          <a:prstGeom prst="rect">
            <a:avLst/>
          </a:prstGeom>
        </p:spPr>
        <p:txBody>
          <a:bodyPr vert="horz" wrap="square" lIns="0" tIns="0" rIns="0" bIns="0" rtlCol="0">
            <a:spAutoFit/>
          </a:bodyPr>
          <a:lstStyle/>
          <a:p>
            <a:pPr marL="12700">
              <a:lnSpc>
                <a:spcPts val="2270"/>
              </a:lnSpc>
            </a:pPr>
            <a:r>
              <a:rPr sz="1800" b="1" dirty="0">
                <a:solidFill>
                  <a:srgbClr val="FF0000"/>
                </a:solidFill>
                <a:latin typeface="Calibri"/>
                <a:cs typeface="Calibri"/>
              </a:rPr>
              <a:t>STEP </a:t>
            </a:r>
            <a:r>
              <a:rPr sz="1800" b="1" spc="-10" dirty="0">
                <a:solidFill>
                  <a:srgbClr val="FF0000"/>
                </a:solidFill>
                <a:latin typeface="Calibri"/>
                <a:cs typeface="Calibri"/>
              </a:rPr>
              <a:t>4</a:t>
            </a:r>
            <a:endParaRPr sz="1800" b="1" dirty="0">
              <a:solidFill>
                <a:srgbClr val="FF0000"/>
              </a:solidFill>
              <a:latin typeface="Calibri"/>
              <a:cs typeface="Calibri"/>
            </a:endParaRPr>
          </a:p>
          <a:p>
            <a:pPr marL="12700" marR="5080">
              <a:lnSpc>
                <a:spcPct val="80200"/>
              </a:lnSpc>
              <a:spcBef>
                <a:spcPts val="439"/>
              </a:spcBef>
            </a:pPr>
            <a:r>
              <a:rPr sz="1600" b="1" dirty="0">
                <a:solidFill>
                  <a:srgbClr val="000090"/>
                </a:solidFill>
                <a:latin typeface="Calibri"/>
                <a:cs typeface="Calibri"/>
              </a:rPr>
              <a:t>S</a:t>
            </a:r>
            <a:r>
              <a:rPr sz="1600" b="1" spc="-10" dirty="0">
                <a:solidFill>
                  <a:srgbClr val="000090"/>
                </a:solidFill>
                <a:latin typeface="Calibri"/>
                <a:cs typeface="Calibri"/>
              </a:rPr>
              <a:t>ector Collector (SC)</a:t>
            </a:r>
            <a:r>
              <a:rPr sz="1600" b="1" spc="-5" dirty="0">
                <a:solidFill>
                  <a:srgbClr val="000090"/>
                </a:solidFill>
                <a:latin typeface="Calibri"/>
                <a:cs typeface="Calibri"/>
              </a:rPr>
              <a:t>, </a:t>
            </a:r>
            <a:r>
              <a:rPr sz="1600" spc="-5" dirty="0">
                <a:solidFill>
                  <a:srgbClr val="000090"/>
                </a:solidFill>
                <a:latin typeface="Calibri"/>
                <a:cs typeface="Calibri"/>
              </a:rPr>
              <a:t>on bal</a:t>
            </a:r>
            <a:r>
              <a:rPr sz="1600" spc="-10" dirty="0">
                <a:solidFill>
                  <a:srgbClr val="000090"/>
                </a:solidFill>
                <a:latin typeface="Calibri"/>
                <a:cs typeface="Calibri"/>
              </a:rPr>
              <a:t>cony, reﬁnes the</a:t>
            </a:r>
            <a:r>
              <a:rPr sz="1600" spc="-5" dirty="0">
                <a:solidFill>
                  <a:srgbClr val="000090"/>
                </a:solidFill>
                <a:latin typeface="Calibri"/>
                <a:cs typeface="Calibri"/>
              </a:rPr>
              <a:t> so</a:t>
            </a:r>
            <a:r>
              <a:rPr sz="1600" spc="-10" dirty="0">
                <a:solidFill>
                  <a:srgbClr val="000090"/>
                </a:solidFill>
                <a:latin typeface="Calibri"/>
                <a:cs typeface="Calibri"/>
              </a:rPr>
              <a:t>r</a:t>
            </a:r>
            <a:r>
              <a:rPr lang="en-US" sz="1600" spc="20" dirty="0">
                <a:solidFill>
                  <a:srgbClr val="000090"/>
                </a:solidFill>
                <a:latin typeface="Calibri"/>
                <a:cs typeface="Calibri"/>
              </a:rPr>
              <a:t>ti</a:t>
            </a:r>
            <a:r>
              <a:rPr sz="1600" spc="20" dirty="0">
                <a:solidFill>
                  <a:srgbClr val="000090"/>
                </a:solidFill>
                <a:latin typeface="Calibri"/>
                <a:cs typeface="Calibri"/>
              </a:rPr>
              <a:t>n</a:t>
            </a:r>
            <a:r>
              <a:rPr sz="1600" spc="-10" dirty="0">
                <a:solidFill>
                  <a:srgbClr val="000090"/>
                </a:solidFill>
                <a:latin typeface="Calibri"/>
                <a:cs typeface="Calibri"/>
              </a:rPr>
              <a:t>g per sector and perfo</a:t>
            </a:r>
            <a:r>
              <a:rPr sz="1600" spc="-15" dirty="0">
                <a:solidFill>
                  <a:srgbClr val="000090"/>
                </a:solidFill>
                <a:latin typeface="Calibri"/>
                <a:cs typeface="Calibri"/>
              </a:rPr>
              <a:t>rms BX ali</a:t>
            </a:r>
            <a:r>
              <a:rPr sz="1600" spc="-10" dirty="0">
                <a:solidFill>
                  <a:srgbClr val="000090"/>
                </a:solidFill>
                <a:latin typeface="Calibri"/>
                <a:cs typeface="Calibri"/>
              </a:rPr>
              <a:t>gn</a:t>
            </a:r>
            <a:r>
              <a:rPr sz="1600" spc="-15" dirty="0">
                <a:solidFill>
                  <a:srgbClr val="000090"/>
                </a:solidFill>
                <a:latin typeface="Calibri"/>
                <a:cs typeface="Calibri"/>
              </a:rPr>
              <a:t>ments b</a:t>
            </a:r>
            <a:r>
              <a:rPr sz="1600" spc="-10" dirty="0">
                <a:solidFill>
                  <a:srgbClr val="000090"/>
                </a:solidFill>
                <a:latin typeface="Calibri"/>
                <a:cs typeface="Calibri"/>
              </a:rPr>
              <a:t>efore sending data to </a:t>
            </a:r>
            <a:r>
              <a:rPr lang="en-US" sz="1600" spc="-5" dirty="0">
                <a:solidFill>
                  <a:srgbClr val="000090"/>
                </a:solidFill>
                <a:latin typeface="Calibri"/>
                <a:cs typeface="Calibri"/>
              </a:rPr>
              <a:t>the track finder</a:t>
            </a:r>
            <a:endParaRPr sz="1600" dirty="0">
              <a:solidFill>
                <a:srgbClr val="000090"/>
              </a:solidFill>
              <a:latin typeface="Calibri"/>
              <a:cs typeface="Calibri"/>
            </a:endParaRPr>
          </a:p>
        </p:txBody>
      </p:sp>
      <p:sp>
        <p:nvSpPr>
          <p:cNvPr id="8" name="object 8"/>
          <p:cNvSpPr/>
          <p:nvPr/>
        </p:nvSpPr>
        <p:spPr>
          <a:xfrm>
            <a:off x="8100276" y="4130167"/>
            <a:ext cx="1249680" cy="1268095"/>
          </a:xfrm>
          <a:custGeom>
            <a:avLst/>
            <a:gdLst/>
            <a:ahLst/>
            <a:cxnLst/>
            <a:rect l="l" t="t" r="r" b="b"/>
            <a:pathLst>
              <a:path w="1249679" h="1268095">
                <a:moveTo>
                  <a:pt x="1249679" y="955547"/>
                </a:moveTo>
                <a:lnTo>
                  <a:pt x="606795" y="955547"/>
                </a:lnTo>
                <a:lnTo>
                  <a:pt x="928236" y="1267967"/>
                </a:lnTo>
                <a:lnTo>
                  <a:pt x="1249679" y="955547"/>
                </a:lnTo>
                <a:close/>
              </a:path>
              <a:path w="1249679" h="1268095">
                <a:moveTo>
                  <a:pt x="537711" y="0"/>
                </a:moveTo>
                <a:lnTo>
                  <a:pt x="0" y="0"/>
                </a:lnTo>
                <a:lnTo>
                  <a:pt x="0" y="312419"/>
                </a:lnTo>
                <a:lnTo>
                  <a:pt x="537711" y="312419"/>
                </a:lnTo>
                <a:lnTo>
                  <a:pt x="556929" y="313196"/>
                </a:lnTo>
                <a:lnTo>
                  <a:pt x="611773" y="324365"/>
                </a:lnTo>
                <a:lnTo>
                  <a:pt x="661139" y="347525"/>
                </a:lnTo>
                <a:lnTo>
                  <a:pt x="703397" y="381049"/>
                </a:lnTo>
                <a:lnTo>
                  <a:pt x="736921" y="423308"/>
                </a:lnTo>
                <a:lnTo>
                  <a:pt x="760081" y="472673"/>
                </a:lnTo>
                <a:lnTo>
                  <a:pt x="771249" y="527517"/>
                </a:lnTo>
                <a:lnTo>
                  <a:pt x="772026" y="546734"/>
                </a:lnTo>
                <a:lnTo>
                  <a:pt x="772026" y="955547"/>
                </a:lnTo>
                <a:lnTo>
                  <a:pt x="1084446" y="955547"/>
                </a:lnTo>
                <a:lnTo>
                  <a:pt x="1084446" y="546734"/>
                </a:lnTo>
                <a:lnTo>
                  <a:pt x="1082634" y="501894"/>
                </a:lnTo>
                <a:lnTo>
                  <a:pt x="1077290" y="458051"/>
                </a:lnTo>
                <a:lnTo>
                  <a:pt x="1068557" y="415348"/>
                </a:lnTo>
                <a:lnTo>
                  <a:pt x="1056573" y="373924"/>
                </a:lnTo>
                <a:lnTo>
                  <a:pt x="1041481" y="333921"/>
                </a:lnTo>
                <a:lnTo>
                  <a:pt x="1023421" y="295479"/>
                </a:lnTo>
                <a:lnTo>
                  <a:pt x="1002533" y="258738"/>
                </a:lnTo>
                <a:lnTo>
                  <a:pt x="978958" y="223840"/>
                </a:lnTo>
                <a:lnTo>
                  <a:pt x="952837" y="190926"/>
                </a:lnTo>
                <a:lnTo>
                  <a:pt x="924311" y="160135"/>
                </a:lnTo>
                <a:lnTo>
                  <a:pt x="893521" y="131609"/>
                </a:lnTo>
                <a:lnTo>
                  <a:pt x="860606" y="105488"/>
                </a:lnTo>
                <a:lnTo>
                  <a:pt x="825708" y="81913"/>
                </a:lnTo>
                <a:lnTo>
                  <a:pt x="788968" y="61025"/>
                </a:lnTo>
                <a:lnTo>
                  <a:pt x="750525" y="42965"/>
                </a:lnTo>
                <a:lnTo>
                  <a:pt x="710522" y="27872"/>
                </a:lnTo>
                <a:lnTo>
                  <a:pt x="669098" y="15889"/>
                </a:lnTo>
                <a:lnTo>
                  <a:pt x="626395" y="7155"/>
                </a:lnTo>
                <a:lnTo>
                  <a:pt x="582552" y="1812"/>
                </a:lnTo>
                <a:lnTo>
                  <a:pt x="537711" y="0"/>
                </a:lnTo>
                <a:close/>
              </a:path>
            </a:pathLst>
          </a:custGeom>
          <a:solidFill>
            <a:srgbClr val="FF2600"/>
          </a:solidFill>
        </p:spPr>
        <p:txBody>
          <a:bodyPr wrap="square" lIns="0" tIns="0" rIns="0" bIns="0" rtlCol="0"/>
          <a:lstStyle/>
          <a:p>
            <a:endParaRPr/>
          </a:p>
        </p:txBody>
      </p:sp>
      <p:sp>
        <p:nvSpPr>
          <p:cNvPr id="9" name="object 9"/>
          <p:cNvSpPr/>
          <p:nvPr/>
        </p:nvSpPr>
        <p:spPr>
          <a:xfrm>
            <a:off x="8123309" y="4117591"/>
            <a:ext cx="1249680" cy="1268095"/>
          </a:xfrm>
          <a:custGeom>
            <a:avLst/>
            <a:gdLst/>
            <a:ahLst/>
            <a:cxnLst/>
            <a:rect l="l" t="t" r="r" b="b"/>
            <a:pathLst>
              <a:path w="1249679" h="1268095">
                <a:moveTo>
                  <a:pt x="0" y="0"/>
                </a:moveTo>
                <a:lnTo>
                  <a:pt x="537711" y="0"/>
                </a:lnTo>
                <a:lnTo>
                  <a:pt x="582552" y="1812"/>
                </a:lnTo>
                <a:lnTo>
                  <a:pt x="626394" y="7155"/>
                </a:lnTo>
                <a:lnTo>
                  <a:pt x="669098" y="15889"/>
                </a:lnTo>
                <a:lnTo>
                  <a:pt x="710522" y="27872"/>
                </a:lnTo>
                <a:lnTo>
                  <a:pt x="750525" y="42965"/>
                </a:lnTo>
                <a:lnTo>
                  <a:pt x="788967" y="61025"/>
                </a:lnTo>
                <a:lnTo>
                  <a:pt x="825708" y="81913"/>
                </a:lnTo>
                <a:lnTo>
                  <a:pt x="860606" y="105488"/>
                </a:lnTo>
                <a:lnTo>
                  <a:pt x="893520" y="131608"/>
                </a:lnTo>
                <a:lnTo>
                  <a:pt x="924311" y="160134"/>
                </a:lnTo>
                <a:lnTo>
                  <a:pt x="952837" y="190925"/>
                </a:lnTo>
                <a:lnTo>
                  <a:pt x="978958" y="223840"/>
                </a:lnTo>
                <a:lnTo>
                  <a:pt x="1002532" y="258738"/>
                </a:lnTo>
                <a:lnTo>
                  <a:pt x="1023420" y="295478"/>
                </a:lnTo>
                <a:lnTo>
                  <a:pt x="1041481" y="333920"/>
                </a:lnTo>
                <a:lnTo>
                  <a:pt x="1056573" y="373924"/>
                </a:lnTo>
                <a:lnTo>
                  <a:pt x="1068556" y="415348"/>
                </a:lnTo>
                <a:lnTo>
                  <a:pt x="1077290" y="458051"/>
                </a:lnTo>
                <a:lnTo>
                  <a:pt x="1082633" y="501894"/>
                </a:lnTo>
                <a:lnTo>
                  <a:pt x="1084446" y="546734"/>
                </a:lnTo>
                <a:lnTo>
                  <a:pt x="1084446" y="955547"/>
                </a:lnTo>
                <a:lnTo>
                  <a:pt x="1249679" y="955547"/>
                </a:lnTo>
                <a:lnTo>
                  <a:pt x="928236" y="1267967"/>
                </a:lnTo>
                <a:lnTo>
                  <a:pt x="606794" y="955547"/>
                </a:lnTo>
                <a:lnTo>
                  <a:pt x="772026" y="955547"/>
                </a:lnTo>
                <a:lnTo>
                  <a:pt x="772026" y="546734"/>
                </a:lnTo>
                <a:lnTo>
                  <a:pt x="768959" y="508727"/>
                </a:lnTo>
                <a:lnTo>
                  <a:pt x="753613" y="455528"/>
                </a:lnTo>
                <a:lnTo>
                  <a:pt x="726817" y="408351"/>
                </a:lnTo>
                <a:lnTo>
                  <a:pt x="690201" y="368823"/>
                </a:lnTo>
                <a:lnTo>
                  <a:pt x="645393" y="338573"/>
                </a:lnTo>
                <a:lnTo>
                  <a:pt x="594020" y="319229"/>
                </a:lnTo>
                <a:lnTo>
                  <a:pt x="537711" y="312420"/>
                </a:lnTo>
                <a:lnTo>
                  <a:pt x="0" y="312420"/>
                </a:lnTo>
                <a:lnTo>
                  <a:pt x="0" y="0"/>
                </a:lnTo>
                <a:close/>
              </a:path>
            </a:pathLst>
          </a:custGeom>
          <a:ln w="9524">
            <a:solidFill>
              <a:srgbClr val="5B92C7"/>
            </a:solidFill>
          </a:ln>
        </p:spPr>
        <p:txBody>
          <a:bodyPr wrap="square" lIns="0" tIns="0" rIns="0" bIns="0" rtlCol="0"/>
          <a:lstStyle/>
          <a:p>
            <a:endParaRPr/>
          </a:p>
        </p:txBody>
      </p:sp>
      <p:sp>
        <p:nvSpPr>
          <p:cNvPr id="16" name="object 16"/>
          <p:cNvSpPr/>
          <p:nvPr/>
        </p:nvSpPr>
        <p:spPr>
          <a:xfrm>
            <a:off x="2700893" y="3761510"/>
            <a:ext cx="955963" cy="271301"/>
          </a:xfrm>
          <a:prstGeom prst="rect">
            <a:avLst/>
          </a:prstGeom>
          <a:blipFill>
            <a:blip r:embed="rId4" cstate="print">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sp>
        <p:nvSpPr>
          <p:cNvPr id="17" name="object 17"/>
          <p:cNvSpPr/>
          <p:nvPr/>
        </p:nvSpPr>
        <p:spPr>
          <a:xfrm>
            <a:off x="2750545" y="3886200"/>
            <a:ext cx="737235" cy="0"/>
          </a:xfrm>
          <a:custGeom>
            <a:avLst/>
            <a:gdLst/>
            <a:ahLst/>
            <a:cxnLst/>
            <a:rect l="l" t="t" r="r" b="b"/>
            <a:pathLst>
              <a:path w="737235">
                <a:moveTo>
                  <a:pt x="0" y="0"/>
                </a:moveTo>
                <a:lnTo>
                  <a:pt x="736795" y="0"/>
                </a:lnTo>
              </a:path>
            </a:pathLst>
          </a:custGeom>
          <a:ln w="25399">
            <a:solidFill>
              <a:srgbClr val="6095C9"/>
            </a:solidFill>
          </a:ln>
        </p:spPr>
        <p:txBody>
          <a:bodyPr wrap="square" lIns="0" tIns="0" rIns="0" bIns="0" rtlCol="0"/>
          <a:lstStyle/>
          <a:p>
            <a:endParaRPr/>
          </a:p>
        </p:txBody>
      </p:sp>
      <p:sp>
        <p:nvSpPr>
          <p:cNvPr id="18" name="object 18"/>
          <p:cNvSpPr/>
          <p:nvPr/>
        </p:nvSpPr>
        <p:spPr>
          <a:xfrm>
            <a:off x="3396635" y="3827246"/>
            <a:ext cx="116205" cy="118110"/>
          </a:xfrm>
          <a:custGeom>
            <a:avLst/>
            <a:gdLst/>
            <a:ahLst/>
            <a:cxnLst/>
            <a:rect l="l" t="t" r="r" b="b"/>
            <a:pathLst>
              <a:path w="116205" h="118110">
                <a:moveTo>
                  <a:pt x="14845" y="0"/>
                </a:moveTo>
                <a:lnTo>
                  <a:pt x="7068" y="2045"/>
                </a:lnTo>
                <a:lnTo>
                  <a:pt x="0" y="14163"/>
                </a:lnTo>
                <a:lnTo>
                  <a:pt x="2045" y="21939"/>
                </a:lnTo>
                <a:lnTo>
                  <a:pt x="65498" y="58953"/>
                </a:lnTo>
                <a:lnTo>
                  <a:pt x="2045" y="95967"/>
                </a:lnTo>
                <a:lnTo>
                  <a:pt x="0" y="103743"/>
                </a:lnTo>
                <a:lnTo>
                  <a:pt x="7068" y="115860"/>
                </a:lnTo>
                <a:lnTo>
                  <a:pt x="14845" y="117908"/>
                </a:lnTo>
                <a:lnTo>
                  <a:pt x="115909" y="58953"/>
                </a:lnTo>
                <a:lnTo>
                  <a:pt x="14845" y="0"/>
                </a:lnTo>
                <a:close/>
              </a:path>
            </a:pathLst>
          </a:custGeom>
          <a:solidFill>
            <a:srgbClr val="6095C9"/>
          </a:solidFill>
        </p:spPr>
        <p:txBody>
          <a:bodyPr wrap="square" lIns="0" tIns="0" rIns="0" bIns="0" rtlCol="0"/>
          <a:lstStyle/>
          <a:p>
            <a:endParaRPr/>
          </a:p>
        </p:txBody>
      </p:sp>
      <p:sp>
        <p:nvSpPr>
          <p:cNvPr id="20" name="object 20"/>
          <p:cNvSpPr/>
          <p:nvPr/>
        </p:nvSpPr>
        <p:spPr>
          <a:xfrm>
            <a:off x="2261113" y="5249404"/>
            <a:ext cx="1120775" cy="598170"/>
          </a:xfrm>
          <a:custGeom>
            <a:avLst/>
            <a:gdLst/>
            <a:ahLst/>
            <a:cxnLst/>
            <a:rect l="l" t="t" r="r" b="b"/>
            <a:pathLst>
              <a:path w="1120775" h="598170">
                <a:moveTo>
                  <a:pt x="0" y="597738"/>
                </a:moveTo>
                <a:lnTo>
                  <a:pt x="1120759" y="0"/>
                </a:lnTo>
              </a:path>
            </a:pathLst>
          </a:custGeom>
          <a:ln w="25399">
            <a:solidFill>
              <a:srgbClr val="6095C9"/>
            </a:solidFill>
          </a:ln>
        </p:spPr>
        <p:txBody>
          <a:bodyPr wrap="square" lIns="0" tIns="0" rIns="0" bIns="0" rtlCol="0"/>
          <a:lstStyle/>
          <a:p>
            <a:endParaRPr/>
          </a:p>
        </p:txBody>
      </p:sp>
      <p:sp>
        <p:nvSpPr>
          <p:cNvPr id="22" name="Rectangle 21">
            <a:extLst>
              <a:ext uri="{FF2B5EF4-FFF2-40B4-BE49-F238E27FC236}">
                <a16:creationId xmlns:a16="http://schemas.microsoft.com/office/drawing/2014/main" id="{25C3FACD-5E4E-1044-B08A-732A342A3C96}"/>
              </a:ext>
            </a:extLst>
          </p:cNvPr>
          <p:cNvSpPr/>
          <p:nvPr/>
        </p:nvSpPr>
        <p:spPr>
          <a:xfrm>
            <a:off x="107310" y="3681138"/>
            <a:ext cx="3380470" cy="1659621"/>
          </a:xfrm>
          <a:prstGeom prst="rect">
            <a:avLst/>
          </a:prstGeom>
        </p:spPr>
        <p:txBody>
          <a:bodyPr wrap="square">
            <a:spAutoFit/>
          </a:bodyPr>
          <a:lstStyle/>
          <a:p>
            <a:pPr marL="12700">
              <a:spcBef>
                <a:spcPts val="1535"/>
              </a:spcBef>
            </a:pPr>
            <a:r>
              <a:rPr lang="it-IT" sz="1800" b="1" dirty="0">
                <a:solidFill>
                  <a:srgbClr val="FF0000"/>
                </a:solidFill>
                <a:latin typeface="Calibri" panose="020F0502020204030204" pitchFamily="34" charset="0"/>
                <a:cs typeface="Calibri" panose="020F0502020204030204" pitchFamily="34" charset="0"/>
              </a:rPr>
              <a:t>STEP </a:t>
            </a:r>
            <a:r>
              <a:rPr lang="it-IT" sz="1800" b="1" spc="-15" dirty="0">
                <a:solidFill>
                  <a:srgbClr val="FF0000"/>
                </a:solidFill>
                <a:latin typeface="Calibri" panose="020F0502020204030204" pitchFamily="34" charset="0"/>
                <a:cs typeface="Calibri" panose="020F0502020204030204" pitchFamily="34" charset="0"/>
              </a:rPr>
              <a:t>2</a:t>
            </a:r>
            <a:endParaRPr lang="it-IT" sz="1800" b="1" dirty="0">
              <a:solidFill>
                <a:srgbClr val="FF0000"/>
              </a:solidFill>
              <a:latin typeface="Calibri" panose="020F0502020204030204" pitchFamily="34" charset="0"/>
              <a:cs typeface="Calibri" panose="020F0502020204030204" pitchFamily="34" charset="0"/>
            </a:endParaRPr>
          </a:p>
          <a:p>
            <a:pPr marL="12700">
              <a:lnSpc>
                <a:spcPct val="100000"/>
              </a:lnSpc>
              <a:buClr>
                <a:srgbClr val="00009A"/>
              </a:buClr>
              <a:tabLst>
                <a:tab pos="184150" algn="l"/>
              </a:tabLst>
            </a:pPr>
            <a:r>
              <a:rPr lang="it-IT" sz="1600" b="1" dirty="0" err="1">
                <a:solidFill>
                  <a:srgbClr val="000090"/>
                </a:solidFill>
                <a:latin typeface="Calibri" panose="020F0502020204030204" pitchFamily="34" charset="0"/>
                <a:cs typeface="Calibri" panose="020F0502020204030204" pitchFamily="34" charset="0"/>
              </a:rPr>
              <a:t>T</a:t>
            </a:r>
            <a:r>
              <a:rPr lang="it-IT" sz="1600" b="1" spc="-10" dirty="0" err="1">
                <a:solidFill>
                  <a:srgbClr val="000090"/>
                </a:solidFill>
                <a:latin typeface="Calibri" panose="020F0502020204030204" pitchFamily="34" charset="0"/>
                <a:cs typeface="Calibri" panose="020F0502020204030204" pitchFamily="34" charset="0"/>
              </a:rPr>
              <a:t>RAck</a:t>
            </a:r>
            <a:r>
              <a:rPr lang="it-IT" sz="1600" b="1" spc="-10" dirty="0">
                <a:solidFill>
                  <a:srgbClr val="000090"/>
                </a:solidFill>
                <a:latin typeface="Calibri" panose="020F0502020204030204" pitchFamily="34" charset="0"/>
                <a:cs typeface="Calibri" panose="020F0502020204030204" pitchFamily="34" charset="0"/>
              </a:rPr>
              <a:t> </a:t>
            </a:r>
            <a:r>
              <a:rPr lang="it-IT" sz="1600" b="1" spc="-5" dirty="0" err="1">
                <a:solidFill>
                  <a:srgbClr val="000090"/>
                </a:solidFill>
                <a:latin typeface="Calibri" panose="020F0502020204030204" pitchFamily="34" charset="0"/>
                <a:cs typeface="Calibri" panose="020F0502020204030204" pitchFamily="34" charset="0"/>
              </a:rPr>
              <a:t>C</a:t>
            </a:r>
            <a:r>
              <a:rPr lang="it-IT" sz="1600" b="1" dirty="0" err="1">
                <a:solidFill>
                  <a:srgbClr val="000090"/>
                </a:solidFill>
                <a:latin typeface="Calibri" panose="020F0502020204030204" pitchFamily="34" charset="0"/>
                <a:cs typeface="Calibri" panose="020F0502020204030204" pitchFamily="34" charset="0"/>
              </a:rPr>
              <a:t>O</a:t>
            </a:r>
            <a:r>
              <a:rPr lang="it-IT" sz="1600" b="1" spc="-10" dirty="0" err="1">
                <a:solidFill>
                  <a:srgbClr val="000090"/>
                </a:solidFill>
                <a:latin typeface="Calibri" panose="020F0502020204030204" pitchFamily="34" charset="0"/>
                <a:cs typeface="Calibri" panose="020F0502020204030204" pitchFamily="34" charset="0"/>
              </a:rPr>
              <a:t>rre</a:t>
            </a:r>
            <a:r>
              <a:rPr lang="it-IT" sz="1600" b="1" dirty="0" err="1">
                <a:solidFill>
                  <a:srgbClr val="000090"/>
                </a:solidFill>
                <a:latin typeface="Calibri" panose="020F0502020204030204" pitchFamily="34" charset="0"/>
                <a:cs typeface="Calibri" panose="020F0502020204030204" pitchFamily="34" charset="0"/>
              </a:rPr>
              <a:t>lato</a:t>
            </a:r>
            <a:r>
              <a:rPr lang="it-IT" sz="1600" b="1" spc="-10" dirty="0" err="1">
                <a:solidFill>
                  <a:srgbClr val="000090"/>
                </a:solidFill>
                <a:latin typeface="Calibri" panose="020F0502020204030204" pitchFamily="34" charset="0"/>
                <a:cs typeface="Calibri" panose="020F0502020204030204" pitchFamily="34" charset="0"/>
              </a:rPr>
              <a:t>r</a:t>
            </a:r>
            <a:r>
              <a:rPr lang="it-IT" sz="1600" b="1" dirty="0" err="1">
                <a:solidFill>
                  <a:srgbClr val="000090"/>
                </a:solidFill>
                <a:latin typeface="Calibri" panose="020F0502020204030204" pitchFamily="34" charset="0"/>
                <a:cs typeface="Calibri" panose="020F0502020204030204" pitchFamily="34" charset="0"/>
              </a:rPr>
              <a:t>s</a:t>
            </a:r>
            <a:r>
              <a:rPr lang="it-IT" sz="1600" b="1" dirty="0">
                <a:solidFill>
                  <a:srgbClr val="000090"/>
                </a:solidFill>
                <a:latin typeface="Calibri" panose="020F0502020204030204" pitchFamily="34" charset="0"/>
                <a:cs typeface="Calibri" panose="020F0502020204030204" pitchFamily="34" charset="0"/>
              </a:rPr>
              <a:t> (T</a:t>
            </a:r>
            <a:r>
              <a:rPr lang="it-IT" sz="1600" b="1" spc="-15" dirty="0">
                <a:solidFill>
                  <a:srgbClr val="000090"/>
                </a:solidFill>
                <a:latin typeface="Calibri" panose="020F0502020204030204" pitchFamily="34" charset="0"/>
                <a:cs typeface="Calibri" panose="020F0502020204030204" pitchFamily="34" charset="0"/>
              </a:rPr>
              <a:t>RA</a:t>
            </a:r>
            <a:r>
              <a:rPr lang="it-IT" sz="1600" b="1" dirty="0">
                <a:solidFill>
                  <a:srgbClr val="000090"/>
                </a:solidFill>
                <a:latin typeface="Calibri" panose="020F0502020204030204" pitchFamily="34" charset="0"/>
                <a:cs typeface="Calibri" panose="020F0502020204030204" pitchFamily="34" charset="0"/>
              </a:rPr>
              <a:t>CO) </a:t>
            </a:r>
            <a:r>
              <a:rPr lang="it-IT" sz="1600" spc="-5" dirty="0">
                <a:solidFill>
                  <a:srgbClr val="000090"/>
                </a:solidFill>
                <a:latin typeface="Calibri" panose="020F0502020204030204" pitchFamily="34" charset="0"/>
                <a:cs typeface="Calibri" panose="020F0502020204030204" pitchFamily="34" charset="0"/>
              </a:rPr>
              <a:t>Pu</a:t>
            </a:r>
            <a:r>
              <a:rPr lang="it-IT" sz="1600" dirty="0">
                <a:solidFill>
                  <a:srgbClr val="000090"/>
                </a:solidFill>
                <a:latin typeface="Calibri" panose="020F0502020204030204" pitchFamily="34" charset="0"/>
                <a:cs typeface="Calibri" panose="020F0502020204030204" pitchFamily="34" charset="0"/>
              </a:rPr>
              <a:t>t</a:t>
            </a:r>
            <a:r>
              <a:rPr lang="it-IT" sz="1600" spc="-10" dirty="0">
                <a:solidFill>
                  <a:srgbClr val="000090"/>
                </a:solidFill>
                <a:latin typeface="Calibri" panose="020F0502020204030204" pitchFamily="34" charset="0"/>
                <a:cs typeface="Calibri" panose="020F0502020204030204" pitchFamily="34" charset="0"/>
              </a:rPr>
              <a:t> </a:t>
            </a:r>
            <a:r>
              <a:rPr lang="it-IT" sz="1600" spc="-5" dirty="0">
                <a:solidFill>
                  <a:srgbClr val="000090"/>
                </a:solidFill>
                <a:latin typeface="Calibri" panose="020F0502020204030204" pitchFamily="34" charset="0"/>
                <a:cs typeface="Calibri" panose="020F0502020204030204" pitchFamily="34" charset="0"/>
              </a:rPr>
              <a:t>ou</a:t>
            </a:r>
            <a:r>
              <a:rPr lang="it-IT" sz="1600" dirty="0">
                <a:solidFill>
                  <a:srgbClr val="000090"/>
                </a:solidFill>
                <a:latin typeface="Calibri" panose="020F0502020204030204" pitchFamily="34" charset="0"/>
                <a:cs typeface="Calibri" panose="020F0502020204030204" pitchFamily="34" charset="0"/>
              </a:rPr>
              <a:t>t</a:t>
            </a:r>
            <a:r>
              <a:rPr lang="it-IT" sz="1600" spc="-10" dirty="0">
                <a:solidFill>
                  <a:srgbClr val="000090"/>
                </a:solidFill>
                <a:latin typeface="Calibri" panose="020F0502020204030204" pitchFamily="34" charset="0"/>
                <a:cs typeface="Calibri" panose="020F0502020204030204" pitchFamily="34" charset="0"/>
              </a:rPr>
              <a:t> </a:t>
            </a:r>
            <a:r>
              <a:rPr lang="it-IT" sz="1600" spc="-5" dirty="0" err="1">
                <a:solidFill>
                  <a:srgbClr val="000090"/>
                </a:solidFill>
                <a:latin typeface="Calibri" panose="020F0502020204030204" pitchFamily="34" charset="0"/>
                <a:cs typeface="Calibri" panose="020F0502020204030204" pitchFamily="34" charset="0"/>
              </a:rPr>
              <a:t>tw</a:t>
            </a:r>
            <a:r>
              <a:rPr lang="it-IT" sz="1600" dirty="0" err="1">
                <a:solidFill>
                  <a:srgbClr val="000090"/>
                </a:solidFill>
                <a:latin typeface="Calibri" panose="020F0502020204030204" pitchFamily="34" charset="0"/>
                <a:cs typeface="Calibri" panose="020F0502020204030204" pitchFamily="34" charset="0"/>
              </a:rPr>
              <a:t>o</a:t>
            </a:r>
            <a:r>
              <a:rPr lang="it-IT" sz="1600" spc="-10" dirty="0">
                <a:solidFill>
                  <a:srgbClr val="000090"/>
                </a:solidFill>
                <a:latin typeface="Calibri" panose="020F0502020204030204" pitchFamily="34" charset="0"/>
                <a:cs typeface="Calibri" panose="020F0502020204030204" pitchFamily="34" charset="0"/>
              </a:rPr>
              <a:t> </a:t>
            </a:r>
            <a:r>
              <a:rPr lang="it-IT" sz="1600" spc="-5" dirty="0">
                <a:solidFill>
                  <a:srgbClr val="000090"/>
                </a:solidFill>
                <a:latin typeface="Calibri" panose="020F0502020204030204" pitchFamily="34" charset="0"/>
                <a:cs typeface="Calibri" panose="020F0502020204030204" pitchFamily="34" charset="0"/>
              </a:rPr>
              <a:t>bes</a:t>
            </a:r>
            <a:r>
              <a:rPr lang="it-IT" sz="1600" dirty="0">
                <a:solidFill>
                  <a:srgbClr val="000090"/>
                </a:solidFill>
                <a:latin typeface="Calibri" panose="020F0502020204030204" pitchFamily="34" charset="0"/>
                <a:cs typeface="Calibri" panose="020F0502020204030204" pitchFamily="34" charset="0"/>
              </a:rPr>
              <a:t>t</a:t>
            </a:r>
            <a:r>
              <a:rPr lang="it-IT" sz="1600" spc="5" dirty="0">
                <a:solidFill>
                  <a:srgbClr val="000090"/>
                </a:solidFill>
                <a:latin typeface="Calibri" panose="020F0502020204030204" pitchFamily="34" charset="0"/>
                <a:cs typeface="Calibri" panose="020F0502020204030204" pitchFamily="34" charset="0"/>
              </a:rPr>
              <a:t> </a:t>
            </a:r>
            <a:r>
              <a:rPr lang="it-IT" sz="1600" spc="-5" dirty="0" err="1">
                <a:solidFill>
                  <a:srgbClr val="000090"/>
                </a:solidFill>
                <a:latin typeface="Calibri" panose="020F0502020204030204" pitchFamily="34" charset="0"/>
                <a:cs typeface="Calibri" panose="020F0502020204030204" pitchFamily="34" charset="0"/>
              </a:rPr>
              <a:t>muo</a:t>
            </a:r>
            <a:r>
              <a:rPr lang="it-IT" sz="1600" dirty="0" err="1">
                <a:solidFill>
                  <a:srgbClr val="000090"/>
                </a:solidFill>
                <a:latin typeface="Calibri" panose="020F0502020204030204" pitchFamily="34" charset="0"/>
                <a:cs typeface="Calibri" panose="020F0502020204030204" pitchFamily="34" charset="0"/>
              </a:rPr>
              <a:t>n</a:t>
            </a:r>
            <a:r>
              <a:rPr lang="it-IT" sz="1600" spc="-10" dirty="0">
                <a:solidFill>
                  <a:srgbClr val="000090"/>
                </a:solidFill>
                <a:latin typeface="Calibri" panose="020F0502020204030204" pitchFamily="34" charset="0"/>
                <a:cs typeface="Calibri" panose="020F0502020204030204" pitchFamily="34" charset="0"/>
              </a:rPr>
              <a:t> </a:t>
            </a:r>
            <a:r>
              <a:rPr lang="it-IT" sz="1600" spc="-5" dirty="0" err="1">
                <a:solidFill>
                  <a:srgbClr val="000090"/>
                </a:solidFill>
                <a:latin typeface="Calibri" panose="020F0502020204030204" pitchFamily="34" charset="0"/>
                <a:cs typeface="Calibri" panose="020F0502020204030204" pitchFamily="34" charset="0"/>
              </a:rPr>
              <a:t>segment</a:t>
            </a:r>
            <a:r>
              <a:rPr lang="it-IT" sz="1600" dirty="0" err="1">
                <a:solidFill>
                  <a:srgbClr val="000090"/>
                </a:solidFill>
                <a:latin typeface="Calibri" panose="020F0502020204030204" pitchFamily="34" charset="0"/>
                <a:cs typeface="Calibri" panose="020F0502020204030204" pitchFamily="34" charset="0"/>
              </a:rPr>
              <a:t>s</a:t>
            </a:r>
            <a:r>
              <a:rPr lang="it-IT" sz="1600" spc="15" dirty="0">
                <a:solidFill>
                  <a:srgbClr val="000090"/>
                </a:solidFill>
                <a:latin typeface="Calibri" panose="020F0502020204030204" pitchFamily="34" charset="0"/>
                <a:cs typeface="Calibri" panose="020F0502020204030204" pitchFamily="34" charset="0"/>
              </a:rPr>
              <a:t> </a:t>
            </a:r>
            <a:r>
              <a:rPr lang="it-IT" sz="1600" spc="-5" dirty="0">
                <a:solidFill>
                  <a:srgbClr val="000090"/>
                </a:solidFill>
                <a:latin typeface="Calibri" panose="020F0502020204030204" pitchFamily="34" charset="0"/>
                <a:cs typeface="Calibri" panose="020F0502020204030204" pitchFamily="34" charset="0"/>
              </a:rPr>
              <a:t>fro</a:t>
            </a:r>
            <a:r>
              <a:rPr lang="it-IT" sz="1600" dirty="0">
                <a:solidFill>
                  <a:srgbClr val="000090"/>
                </a:solidFill>
                <a:latin typeface="Calibri" panose="020F0502020204030204" pitchFamily="34" charset="0"/>
                <a:cs typeface="Calibri" panose="020F0502020204030204" pitchFamily="34" charset="0"/>
              </a:rPr>
              <a:t>m</a:t>
            </a:r>
            <a:r>
              <a:rPr lang="it-IT" sz="1600" spc="-10" dirty="0">
                <a:solidFill>
                  <a:srgbClr val="000090"/>
                </a:solidFill>
                <a:latin typeface="Calibri" panose="020F0502020204030204" pitchFamily="34" charset="0"/>
                <a:cs typeface="Calibri" panose="020F0502020204030204" pitchFamily="34" charset="0"/>
              </a:rPr>
              <a:t> </a:t>
            </a:r>
            <a:r>
              <a:rPr lang="it-IT" sz="1600" spc="-5" dirty="0" err="1">
                <a:solidFill>
                  <a:srgbClr val="000090"/>
                </a:solidFill>
                <a:latin typeface="Calibri" panose="020F0502020204030204" pitchFamily="34" charset="0"/>
                <a:cs typeface="Calibri" panose="020F0502020204030204" pitchFamily="34" charset="0"/>
              </a:rPr>
              <a:t>eac</a:t>
            </a:r>
            <a:r>
              <a:rPr lang="it-IT" sz="1600" dirty="0" err="1">
                <a:solidFill>
                  <a:srgbClr val="000090"/>
                </a:solidFill>
                <a:latin typeface="Calibri" panose="020F0502020204030204" pitchFamily="34" charset="0"/>
                <a:cs typeface="Calibri" panose="020F0502020204030204" pitchFamily="34" charset="0"/>
              </a:rPr>
              <a:t>h</a:t>
            </a:r>
            <a:r>
              <a:rPr lang="it-IT" sz="1600" spc="5" dirty="0">
                <a:solidFill>
                  <a:srgbClr val="000090"/>
                </a:solidFill>
                <a:latin typeface="Calibri" panose="020F0502020204030204" pitchFamily="34" charset="0"/>
                <a:cs typeface="Calibri" panose="020F0502020204030204" pitchFamily="34" charset="0"/>
              </a:rPr>
              <a:t> </a:t>
            </a:r>
            <a:r>
              <a:rPr lang="it-IT" sz="1600" spc="-5" dirty="0" err="1">
                <a:solidFill>
                  <a:srgbClr val="000090"/>
                </a:solidFill>
                <a:latin typeface="Calibri" panose="020F0502020204030204" pitchFamily="34" charset="0"/>
                <a:cs typeface="Calibri" panose="020F0502020204030204" pitchFamily="34" charset="0"/>
              </a:rPr>
              <a:t>chamber</a:t>
            </a:r>
            <a:r>
              <a:rPr lang="it-IT" sz="1600" dirty="0">
                <a:solidFill>
                  <a:srgbClr val="000090"/>
                </a:solidFill>
                <a:latin typeface="Calibri" panose="020F0502020204030204" pitchFamily="34" charset="0"/>
                <a:cs typeface="Calibri" panose="020F0502020204030204" pitchFamily="34" charset="0"/>
              </a:rPr>
              <a:t>. </a:t>
            </a:r>
            <a:r>
              <a:rPr lang="it-IT" sz="1600" spc="-5" dirty="0">
                <a:solidFill>
                  <a:srgbClr val="000090"/>
                </a:solidFill>
                <a:latin typeface="Calibri" panose="020F0502020204030204" pitchFamily="34" charset="0"/>
                <a:cs typeface="Calibri" panose="020F0502020204030204" pitchFamily="34" charset="0"/>
              </a:rPr>
              <a:t>Correlat</a:t>
            </a:r>
            <a:r>
              <a:rPr lang="it-IT" sz="1600" dirty="0">
                <a:solidFill>
                  <a:srgbClr val="000090"/>
                </a:solidFill>
                <a:latin typeface="Calibri" panose="020F0502020204030204" pitchFamily="34" charset="0"/>
                <a:cs typeface="Calibri" panose="020F0502020204030204" pitchFamily="34" charset="0"/>
              </a:rPr>
              <a:t>e </a:t>
            </a:r>
            <a:r>
              <a:rPr lang="it-IT" sz="1600" spc="-5" dirty="0" err="1">
                <a:solidFill>
                  <a:srgbClr val="000090"/>
                </a:solidFill>
                <a:latin typeface="Calibri" panose="020F0502020204030204" pitchFamily="34" charset="0"/>
                <a:cs typeface="Calibri" panose="020F0502020204030204" pitchFamily="34" charset="0"/>
              </a:rPr>
              <a:t>inne</a:t>
            </a:r>
            <a:r>
              <a:rPr lang="it-IT" sz="1600" dirty="0" err="1">
                <a:solidFill>
                  <a:srgbClr val="000090"/>
                </a:solidFill>
                <a:latin typeface="Calibri" panose="020F0502020204030204" pitchFamily="34" charset="0"/>
                <a:cs typeface="Calibri" panose="020F0502020204030204" pitchFamily="34" charset="0"/>
              </a:rPr>
              <a:t>r</a:t>
            </a:r>
            <a:r>
              <a:rPr lang="it-IT" sz="1600" spc="-10" dirty="0">
                <a:solidFill>
                  <a:srgbClr val="000090"/>
                </a:solidFill>
                <a:latin typeface="Calibri" panose="020F0502020204030204" pitchFamily="34" charset="0"/>
                <a:cs typeface="Calibri" panose="020F0502020204030204" pitchFamily="34" charset="0"/>
              </a:rPr>
              <a:t> </a:t>
            </a:r>
            <a:r>
              <a:rPr lang="it-IT" sz="1600" spc="-5" dirty="0">
                <a:solidFill>
                  <a:srgbClr val="000090"/>
                </a:solidFill>
                <a:latin typeface="Calibri" panose="020F0502020204030204" pitchFamily="34" charset="0"/>
                <a:cs typeface="Calibri" panose="020F0502020204030204" pitchFamily="34" charset="0"/>
              </a:rPr>
              <a:t>an</a:t>
            </a:r>
            <a:r>
              <a:rPr lang="it-IT" sz="1600" dirty="0">
                <a:solidFill>
                  <a:srgbClr val="000090"/>
                </a:solidFill>
                <a:latin typeface="Calibri" panose="020F0502020204030204" pitchFamily="34" charset="0"/>
                <a:cs typeface="Calibri" panose="020F0502020204030204" pitchFamily="34" charset="0"/>
              </a:rPr>
              <a:t>d </a:t>
            </a:r>
            <a:r>
              <a:rPr lang="it-IT" sz="1600" spc="-5" dirty="0" err="1">
                <a:solidFill>
                  <a:srgbClr val="000090"/>
                </a:solidFill>
                <a:latin typeface="Calibri" panose="020F0502020204030204" pitchFamily="34" charset="0"/>
                <a:cs typeface="Calibri" panose="020F0502020204030204" pitchFamily="34" charset="0"/>
              </a:rPr>
              <a:t>oute</a:t>
            </a:r>
            <a:r>
              <a:rPr lang="it-IT" sz="1600" dirty="0" err="1">
                <a:solidFill>
                  <a:srgbClr val="000090"/>
                </a:solidFill>
                <a:latin typeface="Calibri" panose="020F0502020204030204" pitchFamily="34" charset="0"/>
                <a:cs typeface="Calibri" panose="020F0502020204030204" pitchFamily="34" charset="0"/>
              </a:rPr>
              <a:t>r</a:t>
            </a:r>
            <a:r>
              <a:rPr lang="it-IT" sz="1600" dirty="0">
                <a:solidFill>
                  <a:srgbClr val="000090"/>
                </a:solidFill>
                <a:latin typeface="Calibri" panose="020F0502020204030204" pitchFamily="34" charset="0"/>
                <a:cs typeface="Calibri" panose="020F0502020204030204" pitchFamily="34" charset="0"/>
              </a:rPr>
              <a:t> </a:t>
            </a:r>
            <a:r>
              <a:rPr lang="it-IT" sz="1600" spc="-5" dirty="0" err="1">
                <a:solidFill>
                  <a:srgbClr val="000090"/>
                </a:solidFill>
                <a:latin typeface="Calibri" panose="020F0502020204030204" pitchFamily="34" charset="0"/>
                <a:cs typeface="Calibri" panose="020F0502020204030204" pitchFamily="34" charset="0"/>
              </a:rPr>
              <a:t>s</a:t>
            </a:r>
            <a:r>
              <a:rPr lang="it-IT" sz="1600" spc="-10" dirty="0" err="1">
                <a:solidFill>
                  <a:srgbClr val="000090"/>
                </a:solidFill>
                <a:latin typeface="Calibri" panose="020F0502020204030204" pitchFamily="34" charset="0"/>
                <a:cs typeface="Calibri" panose="020F0502020204030204" pitchFamily="34" charset="0"/>
              </a:rPr>
              <a:t>u</a:t>
            </a:r>
            <a:r>
              <a:rPr lang="it-IT" sz="1600" spc="-5" dirty="0" err="1">
                <a:solidFill>
                  <a:srgbClr val="000090"/>
                </a:solidFill>
                <a:latin typeface="Calibri" panose="020F0502020204030204" pitchFamily="34" charset="0"/>
                <a:cs typeface="Calibri" panose="020F0502020204030204" pitchFamily="34" charset="0"/>
              </a:rPr>
              <a:t>perlayers</a:t>
            </a:r>
            <a:endParaRPr lang="it-IT" sz="1600" dirty="0">
              <a:solidFill>
                <a:srgbClr val="000090"/>
              </a:solidFill>
              <a:latin typeface="Calibri" panose="020F0502020204030204" pitchFamily="34" charset="0"/>
              <a:cs typeface="Calibri" panose="020F0502020204030204" pitchFamily="34" charset="0"/>
            </a:endParaRPr>
          </a:p>
          <a:p>
            <a:pPr marL="12700" marR="1705610">
              <a:lnSpc>
                <a:spcPct val="98300"/>
              </a:lnSpc>
              <a:spcBef>
                <a:spcPts val="520"/>
              </a:spcBef>
            </a:pPr>
            <a:endParaRPr lang="it-IT" sz="1600" dirty="0">
              <a:solidFill>
                <a:srgbClr val="000090"/>
              </a:solidFill>
              <a:latin typeface="Calibri" panose="020F0502020204030204" pitchFamily="34" charset="0"/>
              <a:cs typeface="Calibri" panose="020F0502020204030204" pitchFamily="34" charset="0"/>
            </a:endParaRPr>
          </a:p>
        </p:txBody>
      </p:sp>
      <p:sp>
        <p:nvSpPr>
          <p:cNvPr id="24" name="Slide Number Placeholder 23">
            <a:extLst>
              <a:ext uri="{FF2B5EF4-FFF2-40B4-BE49-F238E27FC236}">
                <a16:creationId xmlns:a16="http://schemas.microsoft.com/office/drawing/2014/main" id="{4C22060D-AB12-9148-AFE9-D2FC1194A151}"/>
              </a:ext>
            </a:extLst>
          </p:cNvPr>
          <p:cNvSpPr>
            <a:spLocks noGrp="1"/>
          </p:cNvSpPr>
          <p:nvPr>
            <p:ph type="sldNum" sz="quarter" idx="12"/>
          </p:nvPr>
        </p:nvSpPr>
        <p:spPr/>
        <p:txBody>
          <a:bodyPr/>
          <a:lstStyle/>
          <a:p>
            <a:fld id="{EA428556-150F-5648-9AC1-517B2C1D5CBA}" type="slidenum">
              <a:rPr lang="en-US" smtClean="0">
                <a:solidFill>
                  <a:prstClr val="black">
                    <a:tint val="75000"/>
                  </a:prstClr>
                </a:solidFill>
              </a:rPr>
              <a:pPr/>
              <a:t>31</a:t>
            </a:fld>
            <a:endParaRPr lang="en-US" dirty="0">
              <a:solidFill>
                <a:prstClr val="black">
                  <a:tint val="75000"/>
                </a:prstClr>
              </a:solidFill>
            </a:endParaRPr>
          </a:p>
        </p:txBody>
      </p:sp>
      <p:sp>
        <p:nvSpPr>
          <p:cNvPr id="10" name="Rectangle 9">
            <a:extLst>
              <a:ext uri="{FF2B5EF4-FFF2-40B4-BE49-F238E27FC236}">
                <a16:creationId xmlns:a16="http://schemas.microsoft.com/office/drawing/2014/main" id="{82E87A2F-D006-0142-AAE4-B95C0FEDFF42}"/>
              </a:ext>
            </a:extLst>
          </p:cNvPr>
          <p:cNvSpPr/>
          <p:nvPr/>
        </p:nvSpPr>
        <p:spPr>
          <a:xfrm>
            <a:off x="67936" y="1228799"/>
            <a:ext cx="9935539" cy="897553"/>
          </a:xfrm>
          <a:prstGeom prst="rect">
            <a:avLst/>
          </a:prstGeom>
        </p:spPr>
        <p:txBody>
          <a:bodyPr wrap="square">
            <a:spAutoFit/>
          </a:bodyPr>
          <a:lstStyle/>
          <a:p>
            <a:pPr>
              <a:lnSpc>
                <a:spcPct val="100000"/>
              </a:lnSpc>
            </a:pPr>
            <a:r>
              <a:rPr lang="it-IT" sz="1600" b="1" spc="-135" dirty="0">
                <a:solidFill>
                  <a:srgbClr val="00009A"/>
                </a:solidFill>
                <a:latin typeface="Arial"/>
                <a:cs typeface="Arial"/>
              </a:rPr>
              <a:t>T</a:t>
            </a:r>
            <a:r>
              <a:rPr lang="it-IT" sz="1600" b="1" dirty="0">
                <a:solidFill>
                  <a:srgbClr val="00009A"/>
                </a:solidFill>
                <a:latin typeface="Arial"/>
                <a:cs typeface="Arial"/>
              </a:rPr>
              <a:t>r</a:t>
            </a:r>
            <a:r>
              <a:rPr lang="it-IT" sz="1600" b="1" spc="-5" dirty="0">
                <a:solidFill>
                  <a:srgbClr val="00009A"/>
                </a:solidFill>
                <a:latin typeface="Arial"/>
                <a:cs typeface="Arial"/>
              </a:rPr>
              <a:t>igge</a:t>
            </a:r>
            <a:r>
              <a:rPr lang="it-IT" sz="1600" b="1" dirty="0">
                <a:solidFill>
                  <a:srgbClr val="00009A"/>
                </a:solidFill>
                <a:latin typeface="Arial"/>
                <a:cs typeface="Arial"/>
              </a:rPr>
              <a:t>r</a:t>
            </a:r>
            <a:r>
              <a:rPr lang="it-IT" sz="1600" b="1" spc="-10" dirty="0">
                <a:solidFill>
                  <a:srgbClr val="00009A"/>
                </a:solidFill>
                <a:latin typeface="Arial"/>
                <a:cs typeface="Arial"/>
              </a:rPr>
              <a:t> </a:t>
            </a:r>
            <a:r>
              <a:rPr lang="it-IT" sz="1600" b="1" spc="-5" dirty="0" err="1">
                <a:solidFill>
                  <a:srgbClr val="00009A"/>
                </a:solidFill>
                <a:latin typeface="Arial"/>
                <a:cs typeface="Arial"/>
              </a:rPr>
              <a:t>board</a:t>
            </a:r>
            <a:r>
              <a:rPr lang="it-IT" sz="1600" b="1" dirty="0" err="1">
                <a:solidFill>
                  <a:srgbClr val="00009A"/>
                </a:solidFill>
                <a:latin typeface="Arial"/>
                <a:cs typeface="Arial"/>
              </a:rPr>
              <a:t>s</a:t>
            </a:r>
            <a:r>
              <a:rPr lang="it-IT" sz="1600" b="1" dirty="0">
                <a:solidFill>
                  <a:srgbClr val="00009A"/>
                </a:solidFill>
                <a:latin typeface="Arial"/>
                <a:cs typeface="Arial"/>
              </a:rPr>
              <a:t> </a:t>
            </a:r>
            <a:r>
              <a:rPr lang="it-IT" sz="1600" b="1" spc="-5" dirty="0" err="1">
                <a:solidFill>
                  <a:srgbClr val="00009A"/>
                </a:solidFill>
                <a:latin typeface="Arial"/>
                <a:cs typeface="Arial"/>
              </a:rPr>
              <a:t>house</a:t>
            </a:r>
            <a:r>
              <a:rPr lang="it-IT" sz="1600" b="1" dirty="0" err="1">
                <a:solidFill>
                  <a:srgbClr val="00009A"/>
                </a:solidFill>
                <a:latin typeface="Arial"/>
                <a:cs typeface="Arial"/>
              </a:rPr>
              <a:t>d</a:t>
            </a:r>
            <a:r>
              <a:rPr lang="it-IT" sz="1600" b="1" spc="-10" dirty="0">
                <a:solidFill>
                  <a:srgbClr val="00009A"/>
                </a:solidFill>
                <a:latin typeface="Arial"/>
                <a:cs typeface="Arial"/>
              </a:rPr>
              <a:t> </a:t>
            </a:r>
            <a:r>
              <a:rPr lang="it-IT" sz="1600" b="1" spc="-5" dirty="0">
                <a:solidFill>
                  <a:srgbClr val="00009A"/>
                </a:solidFill>
                <a:latin typeface="Arial"/>
                <a:cs typeface="Arial"/>
              </a:rPr>
              <a:t>i</a:t>
            </a:r>
            <a:r>
              <a:rPr lang="it-IT" sz="1600" b="1" dirty="0">
                <a:solidFill>
                  <a:srgbClr val="00009A"/>
                </a:solidFill>
                <a:latin typeface="Arial"/>
                <a:cs typeface="Arial"/>
              </a:rPr>
              <a:t>n</a:t>
            </a:r>
            <a:r>
              <a:rPr lang="it-IT" sz="1600" b="1" spc="-10" dirty="0">
                <a:solidFill>
                  <a:srgbClr val="00009A"/>
                </a:solidFill>
                <a:latin typeface="Arial"/>
                <a:cs typeface="Arial"/>
              </a:rPr>
              <a:t> </a:t>
            </a:r>
            <a:r>
              <a:rPr lang="it-IT" sz="1600" b="1" spc="-5" dirty="0">
                <a:solidFill>
                  <a:srgbClr val="00009A"/>
                </a:solidFill>
                <a:latin typeface="Arial"/>
                <a:cs typeface="Arial"/>
              </a:rPr>
              <a:t>on-</a:t>
            </a:r>
            <a:r>
              <a:rPr lang="it-IT" sz="1600" b="1" spc="-5" dirty="0" err="1">
                <a:solidFill>
                  <a:srgbClr val="00009A"/>
                </a:solidFill>
                <a:latin typeface="Arial"/>
                <a:cs typeface="Arial"/>
              </a:rPr>
              <a:t>chambe</a:t>
            </a:r>
            <a:r>
              <a:rPr lang="it-IT" sz="1600" b="1" dirty="0" err="1">
                <a:solidFill>
                  <a:srgbClr val="00009A"/>
                </a:solidFill>
                <a:latin typeface="Arial"/>
                <a:cs typeface="Arial"/>
              </a:rPr>
              <a:t>r</a:t>
            </a:r>
            <a:r>
              <a:rPr lang="it-IT" sz="1600" b="1" spc="5" dirty="0">
                <a:solidFill>
                  <a:srgbClr val="00009A"/>
                </a:solidFill>
                <a:latin typeface="Arial"/>
                <a:cs typeface="Arial"/>
              </a:rPr>
              <a:t> </a:t>
            </a:r>
            <a:r>
              <a:rPr lang="it-IT" sz="1600" b="1" u="sng" spc="-5" dirty="0" err="1">
                <a:solidFill>
                  <a:srgbClr val="00009A"/>
                </a:solidFill>
                <a:latin typeface="Arial"/>
                <a:cs typeface="Arial"/>
              </a:rPr>
              <a:t>MiniCrates</a:t>
            </a:r>
            <a:r>
              <a:rPr lang="it-IT" sz="1600" b="1" spc="-5" dirty="0">
                <a:solidFill>
                  <a:srgbClr val="00009A"/>
                </a:solidFill>
                <a:latin typeface="Arial"/>
                <a:cs typeface="Arial"/>
              </a:rPr>
              <a:t> for trigger primitive generation</a:t>
            </a:r>
            <a:endParaRPr lang="it-IT" sz="1600" dirty="0">
              <a:latin typeface="Arial"/>
              <a:cs typeface="Arial"/>
            </a:endParaRPr>
          </a:p>
          <a:p>
            <a:pPr marL="230504">
              <a:lnSpc>
                <a:spcPct val="100000"/>
              </a:lnSpc>
              <a:spcBef>
                <a:spcPts val="135"/>
              </a:spcBef>
            </a:pPr>
            <a:r>
              <a:rPr lang="it-IT" sz="1600" dirty="0">
                <a:solidFill>
                  <a:srgbClr val="00009A"/>
                </a:solidFill>
                <a:latin typeface="Arial"/>
                <a:cs typeface="Arial"/>
              </a:rPr>
              <a:t>•A</a:t>
            </a:r>
            <a:r>
              <a:rPr lang="it-IT" sz="1600" spc="-110" dirty="0">
                <a:solidFill>
                  <a:srgbClr val="00009A"/>
                </a:solidFill>
                <a:latin typeface="Arial"/>
                <a:cs typeface="Arial"/>
              </a:rPr>
              <a:t> </a:t>
            </a:r>
            <a:r>
              <a:rPr lang="it-IT" sz="1600" dirty="0">
                <a:solidFill>
                  <a:srgbClr val="00009A"/>
                </a:solidFill>
                <a:latin typeface="Arial"/>
                <a:cs typeface="Arial"/>
              </a:rPr>
              <a:t>single</a:t>
            </a:r>
            <a:r>
              <a:rPr lang="it-IT" sz="1600" spc="-10" dirty="0">
                <a:solidFill>
                  <a:srgbClr val="00009A"/>
                </a:solidFill>
                <a:latin typeface="Arial"/>
                <a:cs typeface="Arial"/>
              </a:rPr>
              <a:t> </a:t>
            </a:r>
            <a:r>
              <a:rPr lang="it-IT" sz="1600" spc="-5" dirty="0">
                <a:solidFill>
                  <a:srgbClr val="00009A"/>
                </a:solidFill>
                <a:latin typeface="Arial"/>
                <a:cs typeface="Arial"/>
              </a:rPr>
              <a:t>larg</a:t>
            </a:r>
            <a:r>
              <a:rPr lang="it-IT" sz="1600" dirty="0">
                <a:solidFill>
                  <a:srgbClr val="00009A"/>
                </a:solidFill>
                <a:latin typeface="Arial"/>
                <a:cs typeface="Arial"/>
              </a:rPr>
              <a:t>e</a:t>
            </a:r>
            <a:r>
              <a:rPr lang="it-IT" sz="1600" spc="-5" dirty="0">
                <a:solidFill>
                  <a:srgbClr val="00009A"/>
                </a:solidFill>
                <a:latin typeface="Arial"/>
                <a:cs typeface="Arial"/>
              </a:rPr>
              <a:t> </a:t>
            </a:r>
            <a:r>
              <a:rPr lang="it-IT" sz="1600" dirty="0" err="1">
                <a:solidFill>
                  <a:srgbClr val="00009A"/>
                </a:solidFill>
                <a:latin typeface="Arial"/>
                <a:cs typeface="Arial"/>
              </a:rPr>
              <a:t>synchronous</a:t>
            </a:r>
            <a:r>
              <a:rPr lang="it-IT" sz="1600" spc="-10" dirty="0">
                <a:solidFill>
                  <a:srgbClr val="00009A"/>
                </a:solidFill>
                <a:latin typeface="Arial"/>
                <a:cs typeface="Arial"/>
              </a:rPr>
              <a:t> </a:t>
            </a:r>
            <a:r>
              <a:rPr lang="it-IT" sz="1600" spc="-5" dirty="0">
                <a:solidFill>
                  <a:srgbClr val="00009A"/>
                </a:solidFill>
                <a:latin typeface="Arial"/>
                <a:cs typeface="Arial"/>
              </a:rPr>
              <a:t>4</a:t>
            </a:r>
            <a:r>
              <a:rPr lang="it-IT" sz="1600" dirty="0">
                <a:solidFill>
                  <a:srgbClr val="00009A"/>
                </a:solidFill>
                <a:latin typeface="Arial"/>
                <a:cs typeface="Arial"/>
              </a:rPr>
              <a:t>0</a:t>
            </a:r>
            <a:r>
              <a:rPr lang="it-IT" sz="1600" spc="-10" dirty="0">
                <a:solidFill>
                  <a:srgbClr val="00009A"/>
                </a:solidFill>
                <a:latin typeface="Arial"/>
                <a:cs typeface="Arial"/>
              </a:rPr>
              <a:t> </a:t>
            </a:r>
            <a:r>
              <a:rPr lang="it-IT" sz="1600" dirty="0">
                <a:solidFill>
                  <a:srgbClr val="00009A"/>
                </a:solidFill>
                <a:latin typeface="Arial"/>
                <a:cs typeface="Arial"/>
              </a:rPr>
              <a:t>MHz</a:t>
            </a:r>
            <a:r>
              <a:rPr lang="it-IT" sz="1600" spc="-10" dirty="0">
                <a:solidFill>
                  <a:srgbClr val="00009A"/>
                </a:solidFill>
                <a:latin typeface="Arial"/>
                <a:cs typeface="Arial"/>
              </a:rPr>
              <a:t> </a:t>
            </a:r>
            <a:r>
              <a:rPr lang="it-IT" sz="1600" spc="-5" dirty="0" err="1">
                <a:solidFill>
                  <a:srgbClr val="00009A"/>
                </a:solidFill>
                <a:latin typeface="Arial"/>
                <a:cs typeface="Arial"/>
              </a:rPr>
              <a:t>digita</a:t>
            </a:r>
            <a:r>
              <a:rPr lang="it-IT" sz="1600" dirty="0" err="1">
                <a:solidFill>
                  <a:srgbClr val="00009A"/>
                </a:solidFill>
                <a:latin typeface="Arial"/>
                <a:cs typeface="Arial"/>
              </a:rPr>
              <a:t>l</a:t>
            </a:r>
            <a:r>
              <a:rPr lang="it-IT" sz="1600" spc="-5" dirty="0">
                <a:solidFill>
                  <a:srgbClr val="00009A"/>
                </a:solidFill>
                <a:latin typeface="Arial"/>
                <a:cs typeface="Arial"/>
              </a:rPr>
              <a:t> </a:t>
            </a:r>
            <a:r>
              <a:rPr lang="it-IT" sz="1600" spc="-10" dirty="0" err="1">
                <a:solidFill>
                  <a:srgbClr val="00009A"/>
                </a:solidFill>
                <a:latin typeface="Arial"/>
                <a:cs typeface="Arial"/>
              </a:rPr>
              <a:t>system</a:t>
            </a:r>
            <a:r>
              <a:rPr lang="it-IT" sz="1600" spc="-10" dirty="0">
                <a:solidFill>
                  <a:srgbClr val="00009A"/>
                </a:solidFill>
                <a:latin typeface="Arial"/>
                <a:cs typeface="Arial"/>
              </a:rPr>
              <a:t> </a:t>
            </a:r>
            <a:r>
              <a:rPr lang="it-IT" sz="1600" spc="-15" dirty="0">
                <a:solidFill>
                  <a:srgbClr val="00009A"/>
                </a:solidFill>
                <a:latin typeface="Arial"/>
                <a:cs typeface="Arial"/>
              </a:rPr>
              <a:t>o</a:t>
            </a:r>
            <a:r>
              <a:rPr lang="it-IT" sz="1600" spc="-5" dirty="0">
                <a:solidFill>
                  <a:srgbClr val="00009A"/>
                </a:solidFill>
                <a:latin typeface="Arial"/>
                <a:cs typeface="Arial"/>
              </a:rPr>
              <a:t>f</a:t>
            </a:r>
            <a:r>
              <a:rPr lang="it-IT" sz="1600" dirty="0">
                <a:solidFill>
                  <a:srgbClr val="00009A"/>
                </a:solidFill>
                <a:latin typeface="Arial"/>
                <a:cs typeface="Arial"/>
              </a:rPr>
              <a:t> </a:t>
            </a:r>
            <a:r>
              <a:rPr lang="it-IT" sz="1600" spc="-5" dirty="0">
                <a:solidFill>
                  <a:srgbClr val="00009A"/>
                </a:solidFill>
                <a:latin typeface="Arial"/>
                <a:cs typeface="Arial"/>
              </a:rPr>
              <a:t>5500</a:t>
            </a:r>
            <a:r>
              <a:rPr lang="it-IT" sz="1600" dirty="0">
                <a:solidFill>
                  <a:srgbClr val="00009A"/>
                </a:solidFill>
                <a:latin typeface="Arial"/>
                <a:cs typeface="Arial"/>
              </a:rPr>
              <a:t>0</a:t>
            </a:r>
            <a:r>
              <a:rPr lang="it-IT" sz="1600" spc="-110" dirty="0">
                <a:solidFill>
                  <a:srgbClr val="00009A"/>
                </a:solidFill>
                <a:latin typeface="Arial"/>
                <a:cs typeface="Arial"/>
              </a:rPr>
              <a:t> </a:t>
            </a:r>
            <a:r>
              <a:rPr lang="it-IT" sz="1600" spc="-15" dirty="0" err="1">
                <a:solidFill>
                  <a:srgbClr val="00009A"/>
                </a:solidFill>
                <a:latin typeface="Arial"/>
                <a:cs typeface="Arial"/>
              </a:rPr>
              <a:t>ASICs</a:t>
            </a:r>
            <a:endParaRPr lang="it-IT" sz="1600" dirty="0">
              <a:latin typeface="Arial"/>
              <a:cs typeface="Arial"/>
            </a:endParaRPr>
          </a:p>
          <a:p>
            <a:pPr marL="230504">
              <a:lnSpc>
                <a:spcPts val="2140"/>
              </a:lnSpc>
              <a:spcBef>
                <a:spcPts val="430"/>
              </a:spcBef>
            </a:pPr>
            <a:r>
              <a:rPr lang="it-IT" sz="1600" spc="-10" dirty="0">
                <a:solidFill>
                  <a:srgbClr val="00009A"/>
                </a:solidFill>
                <a:latin typeface="Arial"/>
                <a:cs typeface="Arial"/>
              </a:rPr>
              <a:t>•</a:t>
            </a:r>
            <a:r>
              <a:rPr lang="it-IT" sz="1600" spc="-105" dirty="0" err="1">
                <a:solidFill>
                  <a:srgbClr val="00009A"/>
                </a:solidFill>
                <a:latin typeface="Arial"/>
                <a:cs typeface="Arial"/>
              </a:rPr>
              <a:t>T</a:t>
            </a:r>
            <a:r>
              <a:rPr lang="it-IT" sz="1600" dirty="0" err="1">
                <a:solidFill>
                  <a:srgbClr val="00009A"/>
                </a:solidFill>
                <a:latin typeface="Arial"/>
                <a:cs typeface="Arial"/>
              </a:rPr>
              <a:t>wo</a:t>
            </a:r>
            <a:r>
              <a:rPr lang="it-IT" sz="1600" spc="-10" dirty="0">
                <a:solidFill>
                  <a:srgbClr val="00009A"/>
                </a:solidFill>
                <a:latin typeface="Arial"/>
                <a:cs typeface="Arial"/>
              </a:rPr>
              <a:t> </a:t>
            </a:r>
            <a:r>
              <a:rPr lang="it-IT" sz="1600" dirty="0">
                <a:solidFill>
                  <a:srgbClr val="00009A"/>
                </a:solidFill>
                <a:latin typeface="Arial"/>
                <a:cs typeface="Arial"/>
              </a:rPr>
              <a:t>best</a:t>
            </a:r>
            <a:r>
              <a:rPr lang="it-IT" sz="1600" spc="-5" dirty="0">
                <a:solidFill>
                  <a:srgbClr val="00009A"/>
                </a:solidFill>
                <a:latin typeface="Arial"/>
                <a:cs typeface="Arial"/>
              </a:rPr>
              <a:t> </a:t>
            </a:r>
            <a:r>
              <a:rPr lang="it-IT" sz="1600" dirty="0" err="1">
                <a:solidFill>
                  <a:srgbClr val="00009A"/>
                </a:solidFill>
                <a:latin typeface="Arial"/>
                <a:cs typeface="Arial"/>
              </a:rPr>
              <a:t>muon</a:t>
            </a:r>
            <a:r>
              <a:rPr lang="it-IT" sz="1600" spc="-5" dirty="0">
                <a:solidFill>
                  <a:srgbClr val="00009A"/>
                </a:solidFill>
                <a:latin typeface="Arial"/>
                <a:cs typeface="Arial"/>
              </a:rPr>
              <a:t> </a:t>
            </a:r>
            <a:r>
              <a:rPr lang="it-IT" sz="1600" dirty="0" err="1">
                <a:solidFill>
                  <a:srgbClr val="00009A"/>
                </a:solidFill>
                <a:latin typeface="Arial"/>
                <a:cs typeface="Arial"/>
              </a:rPr>
              <a:t>segments</a:t>
            </a:r>
            <a:r>
              <a:rPr lang="it-IT" sz="1600" spc="-10" dirty="0">
                <a:solidFill>
                  <a:srgbClr val="00009A"/>
                </a:solidFill>
                <a:latin typeface="Arial"/>
                <a:cs typeface="Arial"/>
              </a:rPr>
              <a:t> </a:t>
            </a:r>
            <a:r>
              <a:rPr lang="it-IT" sz="1600" dirty="0">
                <a:solidFill>
                  <a:srgbClr val="00009A"/>
                </a:solidFill>
                <a:latin typeface="Arial"/>
                <a:cs typeface="Arial"/>
              </a:rPr>
              <a:t>on</a:t>
            </a:r>
            <a:r>
              <a:rPr lang="it-IT" sz="1600" spc="-5" dirty="0">
                <a:solidFill>
                  <a:srgbClr val="00009A"/>
                </a:solidFill>
                <a:latin typeface="Arial"/>
                <a:cs typeface="Arial"/>
              </a:rPr>
              <a:t> </a:t>
            </a:r>
            <a:r>
              <a:rPr lang="it-IT" sz="1600" dirty="0">
                <a:solidFill>
                  <a:srgbClr val="00009A"/>
                </a:solidFill>
                <a:latin typeface="Arial"/>
                <a:cs typeface="Arial"/>
              </a:rPr>
              <a:t>output</a:t>
            </a:r>
            <a:r>
              <a:rPr lang="it-IT" sz="1600" spc="-10" dirty="0">
                <a:solidFill>
                  <a:srgbClr val="00009A"/>
                </a:solidFill>
                <a:latin typeface="Arial"/>
                <a:cs typeface="Arial"/>
              </a:rPr>
              <a:t> </a:t>
            </a:r>
            <a:r>
              <a:rPr lang="it-IT" sz="1600" dirty="0">
                <a:solidFill>
                  <a:srgbClr val="00009A"/>
                </a:solidFill>
                <a:latin typeface="Arial"/>
                <a:cs typeface="Arial"/>
              </a:rPr>
              <a:t>from </a:t>
            </a:r>
            <a:r>
              <a:rPr lang="it-IT" sz="1600" dirty="0" err="1">
                <a:solidFill>
                  <a:srgbClr val="00009A"/>
                </a:solidFill>
                <a:latin typeface="Arial"/>
                <a:cs typeface="Arial"/>
              </a:rPr>
              <a:t>each</a:t>
            </a:r>
            <a:r>
              <a:rPr lang="it-IT" sz="1600" spc="-10" dirty="0">
                <a:solidFill>
                  <a:srgbClr val="00009A"/>
                </a:solidFill>
                <a:latin typeface="Arial"/>
                <a:cs typeface="Arial"/>
              </a:rPr>
              <a:t> </a:t>
            </a:r>
            <a:r>
              <a:rPr lang="it-IT" sz="1600" dirty="0" err="1">
                <a:solidFill>
                  <a:srgbClr val="00009A"/>
                </a:solidFill>
                <a:latin typeface="Arial"/>
                <a:cs typeface="Arial"/>
              </a:rPr>
              <a:t>chamber</a:t>
            </a:r>
            <a:r>
              <a:rPr lang="it-IT" sz="1600" dirty="0">
                <a:solidFill>
                  <a:srgbClr val="00009A"/>
                </a:solidFill>
                <a:latin typeface="Arial"/>
                <a:cs typeface="Arial"/>
              </a:rPr>
              <a:t>:</a:t>
            </a:r>
            <a:endParaRPr lang="it-IT" sz="1600" dirty="0">
              <a:latin typeface="Arial"/>
              <a:cs typeface="Arial"/>
            </a:endParaRPr>
          </a:p>
        </p:txBody>
      </p:sp>
    </p:spTree>
    <p:extLst>
      <p:ext uri="{BB962C8B-B14F-4D97-AF65-F5344CB8AC3E}">
        <p14:creationId xmlns:p14="http://schemas.microsoft.com/office/powerpoint/2010/main" val="339160157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3512840" y="243475"/>
            <a:ext cx="4875749" cy="615553"/>
          </a:xfrm>
          <a:prstGeom prst="rect">
            <a:avLst/>
          </a:prstGeom>
        </p:spPr>
        <p:txBody>
          <a:bodyPr vert="horz" wrap="square" lIns="0" tIns="0" rIns="0" bIns="0" rtlCol="0">
            <a:spAutoFit/>
          </a:bodyPr>
          <a:lstStyle/>
          <a:p>
            <a:pPr marL="11516"/>
            <a:r>
              <a:rPr sz="4000" spc="-268" dirty="0">
                <a:solidFill>
                  <a:srgbClr val="000090"/>
                </a:solidFill>
                <a:latin typeface="+mj-lt"/>
                <a:cs typeface="Times New Roman"/>
              </a:rPr>
              <a:t>D</a:t>
            </a:r>
            <a:r>
              <a:rPr sz="4000" spc="-222" dirty="0">
                <a:solidFill>
                  <a:srgbClr val="000090"/>
                </a:solidFill>
                <a:latin typeface="+mj-lt"/>
                <a:cs typeface="Times New Roman"/>
              </a:rPr>
              <a:t>T</a:t>
            </a:r>
            <a:r>
              <a:rPr sz="4000" spc="9" dirty="0">
                <a:solidFill>
                  <a:srgbClr val="000090"/>
                </a:solidFill>
                <a:latin typeface="+mj-lt"/>
                <a:cs typeface="Times New Roman"/>
              </a:rPr>
              <a:t> </a:t>
            </a:r>
            <a:r>
              <a:rPr sz="4000" spc="36" dirty="0">
                <a:solidFill>
                  <a:srgbClr val="000090"/>
                </a:solidFill>
                <a:latin typeface="+mj-lt"/>
                <a:cs typeface="Times New Roman"/>
              </a:rPr>
              <a:t>minicrates</a:t>
            </a:r>
            <a:endParaRPr sz="4000" dirty="0">
              <a:solidFill>
                <a:srgbClr val="000090"/>
              </a:solidFill>
              <a:latin typeface="+mj-lt"/>
              <a:cs typeface="Times New Roman"/>
            </a:endParaRPr>
          </a:p>
        </p:txBody>
      </p:sp>
      <p:sp>
        <p:nvSpPr>
          <p:cNvPr id="4" name="object 4"/>
          <p:cNvSpPr txBox="1"/>
          <p:nvPr/>
        </p:nvSpPr>
        <p:spPr>
          <a:xfrm>
            <a:off x="913177" y="1324066"/>
            <a:ext cx="5462216" cy="334835"/>
          </a:xfrm>
          <a:prstGeom prst="rect">
            <a:avLst/>
          </a:prstGeom>
        </p:spPr>
        <p:txBody>
          <a:bodyPr vert="horz" wrap="square" lIns="0" tIns="0" rIns="0" bIns="0" rtlCol="0">
            <a:spAutoFit/>
          </a:bodyPr>
          <a:lstStyle/>
          <a:p>
            <a:pPr marL="11516"/>
            <a:r>
              <a:rPr sz="2176" spc="-18" dirty="0">
                <a:solidFill>
                  <a:srgbClr val="0000CC"/>
                </a:solidFill>
                <a:latin typeface="Arial"/>
                <a:cs typeface="Arial"/>
              </a:rPr>
              <a:t>BTI</a:t>
            </a:r>
            <a:r>
              <a:rPr sz="2176" spc="-9" dirty="0">
                <a:solidFill>
                  <a:srgbClr val="0000CC"/>
                </a:solidFill>
                <a:latin typeface="Arial"/>
                <a:cs typeface="Arial"/>
              </a:rPr>
              <a:t>,</a:t>
            </a:r>
            <a:r>
              <a:rPr sz="2176" spc="-63" dirty="0">
                <a:solidFill>
                  <a:srgbClr val="0000CC"/>
                </a:solidFill>
                <a:latin typeface="Arial"/>
                <a:cs typeface="Arial"/>
              </a:rPr>
              <a:t> </a:t>
            </a:r>
            <a:r>
              <a:rPr sz="2176" spc="-23" dirty="0">
                <a:solidFill>
                  <a:srgbClr val="0000CC"/>
                </a:solidFill>
                <a:latin typeface="Arial"/>
                <a:cs typeface="Arial"/>
              </a:rPr>
              <a:t>TRACO</a:t>
            </a:r>
            <a:r>
              <a:rPr sz="2176" spc="-9" dirty="0">
                <a:solidFill>
                  <a:srgbClr val="0000CC"/>
                </a:solidFill>
                <a:latin typeface="Arial"/>
                <a:cs typeface="Arial"/>
              </a:rPr>
              <a:t>,</a:t>
            </a:r>
            <a:r>
              <a:rPr sz="2176" spc="-14" dirty="0">
                <a:solidFill>
                  <a:srgbClr val="0000CC"/>
                </a:solidFill>
                <a:latin typeface="Arial"/>
                <a:cs typeface="Arial"/>
              </a:rPr>
              <a:t> </a:t>
            </a:r>
            <a:r>
              <a:rPr sz="2176" spc="-5" dirty="0">
                <a:solidFill>
                  <a:srgbClr val="0000CC"/>
                </a:solidFill>
                <a:latin typeface="Arial"/>
                <a:cs typeface="Arial"/>
              </a:rPr>
              <a:t>an</a:t>
            </a:r>
            <a:r>
              <a:rPr sz="2176" dirty="0">
                <a:solidFill>
                  <a:srgbClr val="0000CC"/>
                </a:solidFill>
                <a:latin typeface="Arial"/>
                <a:cs typeface="Arial"/>
              </a:rPr>
              <a:t>d</a:t>
            </a:r>
            <a:r>
              <a:rPr sz="2176" spc="-32" dirty="0">
                <a:solidFill>
                  <a:srgbClr val="0000CC"/>
                </a:solidFill>
                <a:latin typeface="Arial"/>
                <a:cs typeface="Arial"/>
              </a:rPr>
              <a:t> </a:t>
            </a:r>
            <a:r>
              <a:rPr sz="2176" spc="-18" dirty="0">
                <a:solidFill>
                  <a:srgbClr val="0000CC"/>
                </a:solidFill>
                <a:latin typeface="Arial"/>
                <a:cs typeface="Arial"/>
              </a:rPr>
              <a:t>TS</a:t>
            </a:r>
            <a:r>
              <a:rPr sz="2176" spc="-9" dirty="0">
                <a:solidFill>
                  <a:srgbClr val="0000CC"/>
                </a:solidFill>
                <a:latin typeface="Arial"/>
                <a:cs typeface="Arial"/>
              </a:rPr>
              <a:t> </a:t>
            </a:r>
            <a:r>
              <a:rPr sz="2176" spc="-5" dirty="0">
                <a:solidFill>
                  <a:srgbClr val="0000CC"/>
                </a:solidFill>
                <a:latin typeface="Arial"/>
                <a:cs typeface="Arial"/>
              </a:rPr>
              <a:t>trigge</a:t>
            </a:r>
            <a:r>
              <a:rPr sz="2176" dirty="0">
                <a:solidFill>
                  <a:srgbClr val="0000CC"/>
                </a:solidFill>
                <a:latin typeface="Arial"/>
                <a:cs typeface="Arial"/>
              </a:rPr>
              <a:t>r</a:t>
            </a:r>
            <a:r>
              <a:rPr sz="2176" spc="9" dirty="0">
                <a:solidFill>
                  <a:srgbClr val="0000CC"/>
                </a:solidFill>
                <a:latin typeface="Arial"/>
                <a:cs typeface="Arial"/>
              </a:rPr>
              <a:t> </a:t>
            </a:r>
            <a:r>
              <a:rPr sz="2176" spc="-5" dirty="0">
                <a:solidFill>
                  <a:srgbClr val="0000CC"/>
                </a:solidFill>
                <a:latin typeface="Arial"/>
                <a:cs typeface="Arial"/>
              </a:rPr>
              <a:t>electronics</a:t>
            </a:r>
            <a:r>
              <a:rPr sz="2176" dirty="0">
                <a:solidFill>
                  <a:srgbClr val="0000CC"/>
                </a:solidFill>
                <a:latin typeface="Arial"/>
                <a:cs typeface="Arial"/>
              </a:rPr>
              <a:t>,</a:t>
            </a:r>
            <a:r>
              <a:rPr sz="2176" spc="18" dirty="0">
                <a:solidFill>
                  <a:srgbClr val="0000CC"/>
                </a:solidFill>
                <a:latin typeface="Arial"/>
                <a:cs typeface="Arial"/>
              </a:rPr>
              <a:t> </a:t>
            </a:r>
            <a:r>
              <a:rPr sz="2176" spc="-14" dirty="0">
                <a:solidFill>
                  <a:srgbClr val="0000CC"/>
                </a:solidFill>
                <a:latin typeface="Arial"/>
                <a:cs typeface="Arial"/>
              </a:rPr>
              <a:t>etc.</a:t>
            </a:r>
            <a:endParaRPr sz="2176" dirty="0">
              <a:latin typeface="Arial"/>
              <a:cs typeface="Arial"/>
            </a:endParaRPr>
          </a:p>
        </p:txBody>
      </p:sp>
      <p:sp>
        <p:nvSpPr>
          <p:cNvPr id="5" name="object 5"/>
          <p:cNvSpPr/>
          <p:nvPr/>
        </p:nvSpPr>
        <p:spPr>
          <a:xfrm>
            <a:off x="850764" y="1756477"/>
            <a:ext cx="5851930" cy="114703"/>
          </a:xfrm>
          <a:prstGeom prst="rect">
            <a:avLst/>
          </a:prstGeom>
          <a:blipFill>
            <a:blip r:embed="rId3" cstate="print"/>
            <a:stretch>
              <a:fillRect/>
            </a:stretch>
          </a:blipFill>
        </p:spPr>
        <p:txBody>
          <a:bodyPr wrap="square" lIns="0" tIns="0" rIns="0" bIns="0" rtlCol="0"/>
          <a:lstStyle/>
          <a:p>
            <a:endParaRPr sz="2176"/>
          </a:p>
        </p:txBody>
      </p:sp>
      <p:sp>
        <p:nvSpPr>
          <p:cNvPr id="6" name="object 6"/>
          <p:cNvSpPr/>
          <p:nvPr/>
        </p:nvSpPr>
        <p:spPr>
          <a:xfrm>
            <a:off x="6538240" y="1182271"/>
            <a:ext cx="2545578" cy="688909"/>
          </a:xfrm>
          <a:prstGeom prst="rect">
            <a:avLst/>
          </a:prstGeom>
          <a:blipFill>
            <a:blip r:embed="rId4" cstate="print"/>
            <a:stretch>
              <a:fillRect/>
            </a:stretch>
          </a:blipFill>
        </p:spPr>
        <p:txBody>
          <a:bodyPr wrap="square" lIns="0" tIns="0" rIns="0" bIns="0" rtlCol="0"/>
          <a:lstStyle/>
          <a:p>
            <a:endParaRPr sz="2176"/>
          </a:p>
        </p:txBody>
      </p:sp>
      <p:sp>
        <p:nvSpPr>
          <p:cNvPr id="7" name="object 7"/>
          <p:cNvSpPr/>
          <p:nvPr/>
        </p:nvSpPr>
        <p:spPr>
          <a:xfrm>
            <a:off x="850764" y="1871179"/>
            <a:ext cx="5851930" cy="777355"/>
          </a:xfrm>
          <a:prstGeom prst="rect">
            <a:avLst/>
          </a:prstGeom>
          <a:blipFill>
            <a:blip r:embed="rId5" cstate="print"/>
            <a:stretch>
              <a:fillRect/>
            </a:stretch>
          </a:blipFill>
        </p:spPr>
        <p:txBody>
          <a:bodyPr wrap="square" lIns="0" tIns="0" rIns="0" bIns="0" rtlCol="0"/>
          <a:lstStyle/>
          <a:p>
            <a:endParaRPr sz="2176"/>
          </a:p>
        </p:txBody>
      </p:sp>
      <p:sp>
        <p:nvSpPr>
          <p:cNvPr id="8" name="object 8"/>
          <p:cNvSpPr/>
          <p:nvPr/>
        </p:nvSpPr>
        <p:spPr>
          <a:xfrm>
            <a:off x="6538240" y="1871179"/>
            <a:ext cx="2545578" cy="777355"/>
          </a:xfrm>
          <a:prstGeom prst="rect">
            <a:avLst/>
          </a:prstGeom>
          <a:blipFill>
            <a:blip r:embed="rId6" cstate="print"/>
            <a:stretch>
              <a:fillRect/>
            </a:stretch>
          </a:blipFill>
        </p:spPr>
        <p:txBody>
          <a:bodyPr wrap="square" lIns="0" tIns="0" rIns="0" bIns="0" rtlCol="0"/>
          <a:lstStyle/>
          <a:p>
            <a:endParaRPr sz="2176"/>
          </a:p>
        </p:txBody>
      </p:sp>
      <p:sp>
        <p:nvSpPr>
          <p:cNvPr id="9" name="object 9"/>
          <p:cNvSpPr/>
          <p:nvPr/>
        </p:nvSpPr>
        <p:spPr>
          <a:xfrm>
            <a:off x="850764" y="2648535"/>
            <a:ext cx="5851930" cy="777355"/>
          </a:xfrm>
          <a:prstGeom prst="rect">
            <a:avLst/>
          </a:prstGeom>
          <a:blipFill>
            <a:blip r:embed="rId7" cstate="print"/>
            <a:stretch>
              <a:fillRect/>
            </a:stretch>
          </a:blipFill>
        </p:spPr>
        <p:txBody>
          <a:bodyPr wrap="square" lIns="0" tIns="0" rIns="0" bIns="0" rtlCol="0"/>
          <a:lstStyle/>
          <a:p>
            <a:endParaRPr sz="2176"/>
          </a:p>
        </p:txBody>
      </p:sp>
      <p:sp>
        <p:nvSpPr>
          <p:cNvPr id="10" name="object 10"/>
          <p:cNvSpPr/>
          <p:nvPr/>
        </p:nvSpPr>
        <p:spPr>
          <a:xfrm>
            <a:off x="6538240" y="2648535"/>
            <a:ext cx="2545578" cy="442228"/>
          </a:xfrm>
          <a:prstGeom prst="rect">
            <a:avLst/>
          </a:prstGeom>
          <a:blipFill>
            <a:blip r:embed="rId8" cstate="print"/>
            <a:stretch>
              <a:fillRect/>
            </a:stretch>
          </a:blipFill>
        </p:spPr>
        <p:txBody>
          <a:bodyPr wrap="square" lIns="0" tIns="0" rIns="0" bIns="0" rtlCol="0"/>
          <a:lstStyle/>
          <a:p>
            <a:endParaRPr sz="2176"/>
          </a:p>
        </p:txBody>
      </p:sp>
      <p:sp>
        <p:nvSpPr>
          <p:cNvPr id="11" name="object 11"/>
          <p:cNvSpPr/>
          <p:nvPr/>
        </p:nvSpPr>
        <p:spPr>
          <a:xfrm>
            <a:off x="850764" y="3425891"/>
            <a:ext cx="5851930" cy="1554710"/>
          </a:xfrm>
          <a:prstGeom prst="rect">
            <a:avLst/>
          </a:prstGeom>
          <a:blipFill>
            <a:blip r:embed="rId9" cstate="print"/>
            <a:stretch>
              <a:fillRect/>
            </a:stretch>
          </a:blipFill>
        </p:spPr>
        <p:txBody>
          <a:bodyPr wrap="square" lIns="0" tIns="0" rIns="0" bIns="0" rtlCol="0"/>
          <a:lstStyle/>
          <a:p>
            <a:endParaRPr sz="2176"/>
          </a:p>
        </p:txBody>
      </p:sp>
      <p:sp>
        <p:nvSpPr>
          <p:cNvPr id="12" name="object 12"/>
          <p:cNvSpPr/>
          <p:nvPr/>
        </p:nvSpPr>
        <p:spPr>
          <a:xfrm>
            <a:off x="807232" y="4980601"/>
            <a:ext cx="8291788" cy="777355"/>
          </a:xfrm>
          <a:custGeom>
            <a:avLst/>
            <a:gdLst/>
            <a:ahLst/>
            <a:cxnLst/>
            <a:rect l="l" t="t" r="r" b="b"/>
            <a:pathLst>
              <a:path w="9144000" h="857250">
                <a:moveTo>
                  <a:pt x="0" y="0"/>
                </a:moveTo>
                <a:lnTo>
                  <a:pt x="0" y="857250"/>
                </a:lnTo>
                <a:lnTo>
                  <a:pt x="9143999" y="857250"/>
                </a:lnTo>
                <a:lnTo>
                  <a:pt x="9143999" y="0"/>
                </a:lnTo>
                <a:lnTo>
                  <a:pt x="0" y="0"/>
                </a:lnTo>
                <a:close/>
              </a:path>
            </a:pathLst>
          </a:custGeom>
          <a:solidFill>
            <a:srgbClr val="FFFFFF"/>
          </a:solidFill>
        </p:spPr>
        <p:txBody>
          <a:bodyPr wrap="square" lIns="0" tIns="0" rIns="0" bIns="0" rtlCol="0"/>
          <a:lstStyle/>
          <a:p>
            <a:endParaRPr sz="2176"/>
          </a:p>
        </p:txBody>
      </p:sp>
      <p:sp>
        <p:nvSpPr>
          <p:cNvPr id="13" name="object 13"/>
          <p:cNvSpPr txBox="1"/>
          <p:nvPr/>
        </p:nvSpPr>
        <p:spPr>
          <a:xfrm>
            <a:off x="6900538" y="4416212"/>
            <a:ext cx="2444949" cy="1339341"/>
          </a:xfrm>
          <a:prstGeom prst="rect">
            <a:avLst/>
          </a:prstGeom>
        </p:spPr>
        <p:txBody>
          <a:bodyPr vert="horz" wrap="square" lIns="0" tIns="0" rIns="0" bIns="0" rtlCol="0">
            <a:spAutoFit/>
          </a:bodyPr>
          <a:lstStyle/>
          <a:p>
            <a:pPr marL="11516" marR="4607"/>
            <a:r>
              <a:rPr sz="2176" spc="-5" dirty="0">
                <a:latin typeface="Arial"/>
                <a:cs typeface="Arial"/>
              </a:rPr>
              <a:t>A</a:t>
            </a:r>
            <a:r>
              <a:rPr sz="2176" dirty="0">
                <a:latin typeface="Arial"/>
                <a:cs typeface="Arial"/>
              </a:rPr>
              <a:t>n</a:t>
            </a:r>
            <a:r>
              <a:rPr sz="2176" spc="-9" dirty="0">
                <a:latin typeface="Arial"/>
                <a:cs typeface="Arial"/>
              </a:rPr>
              <a:t> </a:t>
            </a:r>
            <a:r>
              <a:rPr sz="2176" spc="-5" dirty="0">
                <a:latin typeface="Arial"/>
                <a:cs typeface="Arial"/>
              </a:rPr>
              <a:t>averag</a:t>
            </a:r>
            <a:r>
              <a:rPr sz="2176" dirty="0">
                <a:latin typeface="Arial"/>
                <a:cs typeface="Arial"/>
              </a:rPr>
              <a:t>e</a:t>
            </a:r>
            <a:r>
              <a:rPr sz="2176" spc="14" dirty="0">
                <a:latin typeface="Arial"/>
                <a:cs typeface="Arial"/>
              </a:rPr>
              <a:t> </a:t>
            </a:r>
            <a:r>
              <a:rPr sz="2176" spc="-5" dirty="0">
                <a:latin typeface="Arial"/>
                <a:cs typeface="Arial"/>
              </a:rPr>
              <a:t>MC ha</a:t>
            </a:r>
            <a:r>
              <a:rPr sz="2176" dirty="0">
                <a:latin typeface="Arial"/>
                <a:cs typeface="Arial"/>
              </a:rPr>
              <a:t>s</a:t>
            </a:r>
            <a:r>
              <a:rPr sz="2176" spc="-5" dirty="0">
                <a:latin typeface="Arial"/>
                <a:cs typeface="Arial"/>
              </a:rPr>
              <a:t> </a:t>
            </a:r>
            <a:r>
              <a:rPr lang="en-US" sz="2176" spc="-5" dirty="0">
                <a:latin typeface="Arial"/>
                <a:cs typeface="Arial"/>
              </a:rPr>
              <a:t>~17</a:t>
            </a:r>
            <a:r>
              <a:rPr sz="2176" spc="5" dirty="0">
                <a:latin typeface="Arial"/>
                <a:cs typeface="Arial"/>
              </a:rPr>
              <a:t> </a:t>
            </a:r>
            <a:r>
              <a:rPr sz="2176" spc="-5" dirty="0">
                <a:latin typeface="Arial"/>
                <a:cs typeface="Arial"/>
              </a:rPr>
              <a:t>boards:</a:t>
            </a:r>
            <a:endParaRPr sz="2176" dirty="0">
              <a:latin typeface="Arial"/>
              <a:cs typeface="Arial"/>
            </a:endParaRPr>
          </a:p>
          <a:p>
            <a:pPr marL="11516" marR="88100"/>
            <a:r>
              <a:rPr sz="2176" dirty="0">
                <a:latin typeface="Arial"/>
                <a:cs typeface="Arial"/>
              </a:rPr>
              <a:t>6</a:t>
            </a:r>
            <a:r>
              <a:rPr sz="2176" spc="-9" dirty="0">
                <a:latin typeface="Arial"/>
                <a:cs typeface="Arial"/>
              </a:rPr>
              <a:t> </a:t>
            </a:r>
            <a:r>
              <a:rPr sz="2176" spc="-23" dirty="0">
                <a:latin typeface="Arial"/>
                <a:cs typeface="Arial"/>
              </a:rPr>
              <a:t>ROB</a:t>
            </a:r>
            <a:r>
              <a:rPr sz="2176" spc="-9" dirty="0">
                <a:latin typeface="Arial"/>
                <a:cs typeface="Arial"/>
              </a:rPr>
              <a:t>, </a:t>
            </a:r>
            <a:r>
              <a:rPr sz="2176" dirty="0">
                <a:latin typeface="Arial"/>
                <a:cs typeface="Arial"/>
              </a:rPr>
              <a:t>6</a:t>
            </a:r>
            <a:r>
              <a:rPr sz="2176" spc="-41" dirty="0">
                <a:latin typeface="Arial"/>
                <a:cs typeface="Arial"/>
              </a:rPr>
              <a:t> </a:t>
            </a:r>
            <a:r>
              <a:rPr sz="2176" spc="-18" dirty="0">
                <a:latin typeface="Arial"/>
                <a:cs typeface="Arial"/>
              </a:rPr>
              <a:t>TRB, SB/CCB</a:t>
            </a:r>
            <a:r>
              <a:rPr sz="2176" spc="-9" dirty="0">
                <a:latin typeface="Arial"/>
                <a:cs typeface="Arial"/>
              </a:rPr>
              <a:t>,</a:t>
            </a:r>
            <a:r>
              <a:rPr sz="2176" spc="-18" dirty="0">
                <a:latin typeface="Arial"/>
                <a:cs typeface="Arial"/>
              </a:rPr>
              <a:t> </a:t>
            </a:r>
            <a:r>
              <a:rPr sz="2176" spc="-5" dirty="0">
                <a:latin typeface="Arial"/>
                <a:cs typeface="Arial"/>
              </a:rPr>
              <a:t>LB</a:t>
            </a:r>
            <a:endParaRPr sz="2176" dirty="0">
              <a:latin typeface="Arial"/>
              <a:cs typeface="Arial"/>
            </a:endParaRPr>
          </a:p>
        </p:txBody>
      </p:sp>
      <p:sp>
        <p:nvSpPr>
          <p:cNvPr id="14" name="object 14"/>
          <p:cNvSpPr/>
          <p:nvPr/>
        </p:nvSpPr>
        <p:spPr>
          <a:xfrm>
            <a:off x="1083625" y="6190166"/>
            <a:ext cx="7808101" cy="0"/>
          </a:xfrm>
          <a:custGeom>
            <a:avLst/>
            <a:gdLst/>
            <a:ahLst/>
            <a:cxnLst/>
            <a:rect l="l" t="t" r="r" b="b"/>
            <a:pathLst>
              <a:path w="8610600">
                <a:moveTo>
                  <a:pt x="0" y="0"/>
                </a:moveTo>
                <a:lnTo>
                  <a:pt x="8610600" y="0"/>
                </a:lnTo>
              </a:path>
            </a:pathLst>
          </a:custGeom>
          <a:ln w="20320">
            <a:solidFill>
              <a:srgbClr val="003399"/>
            </a:solidFill>
          </a:ln>
        </p:spPr>
        <p:txBody>
          <a:bodyPr wrap="square" lIns="0" tIns="0" rIns="0" bIns="0" rtlCol="0"/>
          <a:lstStyle/>
          <a:p>
            <a:endParaRPr sz="2176"/>
          </a:p>
        </p:txBody>
      </p:sp>
      <p:sp>
        <p:nvSpPr>
          <p:cNvPr id="15" name="object 15"/>
          <p:cNvSpPr/>
          <p:nvPr/>
        </p:nvSpPr>
        <p:spPr>
          <a:xfrm>
            <a:off x="850764" y="4980601"/>
            <a:ext cx="5851930" cy="1163614"/>
          </a:xfrm>
          <a:prstGeom prst="rect">
            <a:avLst/>
          </a:prstGeom>
          <a:blipFill>
            <a:blip r:embed="rId10" cstate="print"/>
            <a:stretch>
              <a:fillRect/>
            </a:stretch>
          </a:blipFill>
        </p:spPr>
        <p:txBody>
          <a:bodyPr wrap="square" lIns="0" tIns="0" rIns="0" bIns="0" rtlCol="0"/>
          <a:lstStyle/>
          <a:p>
            <a:endParaRPr sz="2176"/>
          </a:p>
        </p:txBody>
      </p:sp>
    </p:spTree>
    <p:extLst>
      <p:ext uri="{BB962C8B-B14F-4D97-AF65-F5344CB8AC3E}">
        <p14:creationId xmlns:p14="http://schemas.microsoft.com/office/powerpoint/2010/main" val="223595965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1677D130-BAC8-694E-B1E2-D2CD3B701080}"/>
              </a:ext>
            </a:extLst>
          </p:cNvPr>
          <p:cNvSpPr>
            <a:spLocks noGrp="1"/>
          </p:cNvSpPr>
          <p:nvPr>
            <p:ph type="sldNum" sz="quarter" idx="12"/>
          </p:nvPr>
        </p:nvSpPr>
        <p:spPr/>
        <p:txBody>
          <a:bodyPr/>
          <a:lstStyle/>
          <a:p>
            <a:fld id="{EA428556-150F-5648-9AC1-517B2C1D5CBA}" type="slidenum">
              <a:rPr lang="en-US" smtClean="0">
                <a:solidFill>
                  <a:prstClr val="black">
                    <a:tint val="75000"/>
                  </a:prstClr>
                </a:solidFill>
              </a:rPr>
              <a:pPr/>
              <a:t>33</a:t>
            </a:fld>
            <a:endParaRPr lang="en-US">
              <a:solidFill>
                <a:prstClr val="black">
                  <a:tint val="75000"/>
                </a:prstClr>
              </a:solidFill>
            </a:endParaRPr>
          </a:p>
        </p:txBody>
      </p:sp>
      <p:sp>
        <p:nvSpPr>
          <p:cNvPr id="8" name="object 6">
            <a:extLst>
              <a:ext uri="{FF2B5EF4-FFF2-40B4-BE49-F238E27FC236}">
                <a16:creationId xmlns:a16="http://schemas.microsoft.com/office/drawing/2014/main" id="{73F429ED-9824-464A-9B9A-0F5922943000}"/>
              </a:ext>
            </a:extLst>
          </p:cNvPr>
          <p:cNvSpPr/>
          <p:nvPr/>
        </p:nvSpPr>
        <p:spPr>
          <a:xfrm>
            <a:off x="6800534" y="1971164"/>
            <a:ext cx="2615946" cy="240791"/>
          </a:xfrm>
          <a:prstGeom prst="rect">
            <a:avLst/>
          </a:prstGeom>
          <a:blipFill>
            <a:blip r:embed="rId2" cstate="print"/>
            <a:stretch>
              <a:fillRect/>
            </a:stretch>
          </a:blipFill>
        </p:spPr>
        <p:txBody>
          <a:bodyPr wrap="square" lIns="0" tIns="0" rIns="0" bIns="0" rtlCol="0"/>
          <a:lstStyle/>
          <a:p>
            <a:endParaRPr/>
          </a:p>
        </p:txBody>
      </p:sp>
      <p:sp>
        <p:nvSpPr>
          <p:cNvPr id="9" name="object 7">
            <a:extLst>
              <a:ext uri="{FF2B5EF4-FFF2-40B4-BE49-F238E27FC236}">
                <a16:creationId xmlns:a16="http://schemas.microsoft.com/office/drawing/2014/main" id="{FC2D1833-9E1F-C644-BF07-4B8C640F28AC}"/>
              </a:ext>
            </a:extLst>
          </p:cNvPr>
          <p:cNvSpPr/>
          <p:nvPr/>
        </p:nvSpPr>
        <p:spPr>
          <a:xfrm>
            <a:off x="6664136" y="1869055"/>
            <a:ext cx="2752725" cy="342900"/>
          </a:xfrm>
          <a:custGeom>
            <a:avLst/>
            <a:gdLst/>
            <a:ahLst/>
            <a:cxnLst/>
            <a:rect l="l" t="t" r="r" b="b"/>
            <a:pathLst>
              <a:path w="2752725" h="342900">
                <a:moveTo>
                  <a:pt x="0" y="0"/>
                </a:moveTo>
                <a:lnTo>
                  <a:pt x="0" y="342900"/>
                </a:lnTo>
                <a:lnTo>
                  <a:pt x="2752344" y="342900"/>
                </a:lnTo>
                <a:lnTo>
                  <a:pt x="2752344" y="0"/>
                </a:lnTo>
                <a:lnTo>
                  <a:pt x="0" y="0"/>
                </a:lnTo>
                <a:close/>
              </a:path>
            </a:pathLst>
          </a:custGeom>
          <a:solidFill>
            <a:srgbClr val="FFFFFF"/>
          </a:solidFill>
        </p:spPr>
        <p:txBody>
          <a:bodyPr wrap="square" lIns="0" tIns="0" rIns="0" bIns="0" rtlCol="0"/>
          <a:lstStyle/>
          <a:p>
            <a:endParaRPr/>
          </a:p>
        </p:txBody>
      </p:sp>
      <p:sp>
        <p:nvSpPr>
          <p:cNvPr id="10" name="object 8">
            <a:extLst>
              <a:ext uri="{FF2B5EF4-FFF2-40B4-BE49-F238E27FC236}">
                <a16:creationId xmlns:a16="http://schemas.microsoft.com/office/drawing/2014/main" id="{AD9F6C4E-E479-594E-AC4B-AC364629D588}"/>
              </a:ext>
            </a:extLst>
          </p:cNvPr>
          <p:cNvSpPr/>
          <p:nvPr/>
        </p:nvSpPr>
        <p:spPr>
          <a:xfrm>
            <a:off x="6658027" y="1862960"/>
            <a:ext cx="2758440" cy="349250"/>
          </a:xfrm>
          <a:custGeom>
            <a:avLst/>
            <a:gdLst/>
            <a:ahLst/>
            <a:cxnLst/>
            <a:rect l="l" t="t" r="r" b="b"/>
            <a:pathLst>
              <a:path w="2758440" h="349250">
                <a:moveTo>
                  <a:pt x="2758452" y="12954"/>
                </a:moveTo>
                <a:lnTo>
                  <a:pt x="2758452" y="0"/>
                </a:lnTo>
                <a:lnTo>
                  <a:pt x="0" y="0"/>
                </a:lnTo>
                <a:lnTo>
                  <a:pt x="0" y="348996"/>
                </a:lnTo>
                <a:lnTo>
                  <a:pt x="6108" y="348996"/>
                </a:lnTo>
                <a:lnTo>
                  <a:pt x="6108" y="12954"/>
                </a:lnTo>
                <a:lnTo>
                  <a:pt x="12204" y="6096"/>
                </a:lnTo>
                <a:lnTo>
                  <a:pt x="12204" y="12954"/>
                </a:lnTo>
                <a:lnTo>
                  <a:pt x="2758452" y="12954"/>
                </a:lnTo>
                <a:close/>
              </a:path>
              <a:path w="2758440" h="349250">
                <a:moveTo>
                  <a:pt x="12204" y="12954"/>
                </a:moveTo>
                <a:lnTo>
                  <a:pt x="12204" y="6096"/>
                </a:lnTo>
                <a:lnTo>
                  <a:pt x="6108" y="12954"/>
                </a:lnTo>
                <a:lnTo>
                  <a:pt x="12204" y="12954"/>
                </a:lnTo>
                <a:close/>
              </a:path>
              <a:path w="2758440" h="349250">
                <a:moveTo>
                  <a:pt x="12204" y="348996"/>
                </a:moveTo>
                <a:lnTo>
                  <a:pt x="12204" y="12954"/>
                </a:lnTo>
                <a:lnTo>
                  <a:pt x="6108" y="12954"/>
                </a:lnTo>
                <a:lnTo>
                  <a:pt x="6108" y="348996"/>
                </a:lnTo>
                <a:lnTo>
                  <a:pt x="12204" y="348996"/>
                </a:lnTo>
                <a:close/>
              </a:path>
            </a:pathLst>
          </a:custGeom>
          <a:solidFill>
            <a:srgbClr val="FFFFFF"/>
          </a:solidFill>
        </p:spPr>
        <p:txBody>
          <a:bodyPr wrap="square" lIns="0" tIns="0" rIns="0" bIns="0" rtlCol="0"/>
          <a:lstStyle/>
          <a:p>
            <a:endParaRPr/>
          </a:p>
        </p:txBody>
      </p:sp>
      <p:sp>
        <p:nvSpPr>
          <p:cNvPr id="11" name="object 9">
            <a:extLst>
              <a:ext uri="{FF2B5EF4-FFF2-40B4-BE49-F238E27FC236}">
                <a16:creationId xmlns:a16="http://schemas.microsoft.com/office/drawing/2014/main" id="{D4223474-EE34-5244-B03E-5490CC35F203}"/>
              </a:ext>
            </a:extLst>
          </p:cNvPr>
          <p:cNvSpPr txBox="1"/>
          <p:nvPr/>
        </p:nvSpPr>
        <p:spPr>
          <a:xfrm>
            <a:off x="735262" y="1191255"/>
            <a:ext cx="2037714" cy="279400"/>
          </a:xfrm>
          <a:prstGeom prst="rect">
            <a:avLst/>
          </a:prstGeom>
        </p:spPr>
        <p:txBody>
          <a:bodyPr vert="horz" wrap="square" lIns="0" tIns="0" rIns="0" bIns="0" rtlCol="0">
            <a:spAutoFit/>
          </a:bodyPr>
          <a:lstStyle/>
          <a:p>
            <a:pPr marL="12700">
              <a:lnSpc>
                <a:spcPct val="100000"/>
              </a:lnSpc>
            </a:pPr>
            <a:r>
              <a:rPr sz="2000" spc="-15" dirty="0">
                <a:solidFill>
                  <a:srgbClr val="00009A"/>
                </a:solidFill>
                <a:latin typeface="Arial"/>
                <a:cs typeface="Arial"/>
              </a:rPr>
              <a:t>TTC</a:t>
            </a:r>
            <a:r>
              <a:rPr sz="2000" spc="10" dirty="0">
                <a:solidFill>
                  <a:srgbClr val="00009A"/>
                </a:solidFill>
                <a:latin typeface="Arial"/>
                <a:cs typeface="Arial"/>
              </a:rPr>
              <a:t> </a:t>
            </a:r>
            <a:r>
              <a:rPr sz="2000" spc="-15" dirty="0">
                <a:solidFill>
                  <a:srgbClr val="00009A"/>
                </a:solidFill>
                <a:latin typeface="Arial"/>
                <a:cs typeface="Arial"/>
              </a:rPr>
              <a:t>c</a:t>
            </a:r>
            <a:r>
              <a:rPr sz="2000" spc="-10" dirty="0">
                <a:solidFill>
                  <a:srgbClr val="00009A"/>
                </a:solidFill>
                <a:latin typeface="Arial"/>
                <a:cs typeface="Arial"/>
              </a:rPr>
              <a:t>k,</a:t>
            </a:r>
            <a:r>
              <a:rPr sz="2000" b="1" spc="-170" dirty="0">
                <a:solidFill>
                  <a:srgbClr val="00009A"/>
                </a:solidFill>
                <a:latin typeface="Arial"/>
                <a:cs typeface="Arial"/>
              </a:rPr>
              <a:t>L</a:t>
            </a:r>
            <a:r>
              <a:rPr sz="2000" b="1" spc="-20" dirty="0">
                <a:solidFill>
                  <a:srgbClr val="00009A"/>
                </a:solidFill>
                <a:latin typeface="Arial"/>
                <a:cs typeface="Arial"/>
              </a:rPr>
              <a:t>V1A</a:t>
            </a:r>
            <a:r>
              <a:rPr sz="2000" spc="-10" dirty="0">
                <a:solidFill>
                  <a:srgbClr val="00009A"/>
                </a:solidFill>
                <a:latin typeface="Arial"/>
                <a:cs typeface="Arial"/>
              </a:rPr>
              <a:t>,</a:t>
            </a:r>
            <a:r>
              <a:rPr sz="2000" spc="-20" dirty="0">
                <a:solidFill>
                  <a:srgbClr val="00009A"/>
                </a:solidFill>
                <a:latin typeface="Arial"/>
                <a:cs typeface="Arial"/>
              </a:rPr>
              <a:t>bgo</a:t>
            </a:r>
            <a:endParaRPr sz="2000">
              <a:latin typeface="Arial"/>
              <a:cs typeface="Arial"/>
            </a:endParaRPr>
          </a:p>
        </p:txBody>
      </p:sp>
      <p:sp>
        <p:nvSpPr>
          <p:cNvPr id="12" name="object 10">
            <a:extLst>
              <a:ext uri="{FF2B5EF4-FFF2-40B4-BE49-F238E27FC236}">
                <a16:creationId xmlns:a16="http://schemas.microsoft.com/office/drawing/2014/main" id="{A371DF9D-8D48-2143-90FF-A7CB0DB347F0}"/>
              </a:ext>
            </a:extLst>
          </p:cNvPr>
          <p:cNvSpPr txBox="1"/>
          <p:nvPr/>
        </p:nvSpPr>
        <p:spPr>
          <a:xfrm>
            <a:off x="6850312" y="1160775"/>
            <a:ext cx="2037714" cy="279400"/>
          </a:xfrm>
          <a:prstGeom prst="rect">
            <a:avLst/>
          </a:prstGeom>
        </p:spPr>
        <p:txBody>
          <a:bodyPr vert="horz" wrap="square" lIns="0" tIns="0" rIns="0" bIns="0" rtlCol="0">
            <a:spAutoFit/>
          </a:bodyPr>
          <a:lstStyle/>
          <a:p>
            <a:pPr marL="12700">
              <a:lnSpc>
                <a:spcPct val="100000"/>
              </a:lnSpc>
            </a:pPr>
            <a:r>
              <a:rPr sz="2000" b="1" spc="-15" dirty="0">
                <a:solidFill>
                  <a:srgbClr val="00009A"/>
                </a:solidFill>
                <a:latin typeface="Arial"/>
                <a:cs typeface="Arial"/>
              </a:rPr>
              <a:t>loca</a:t>
            </a:r>
            <a:r>
              <a:rPr sz="2000" b="1" spc="-10" dirty="0">
                <a:solidFill>
                  <a:srgbClr val="00009A"/>
                </a:solidFill>
                <a:latin typeface="Arial"/>
                <a:cs typeface="Arial"/>
              </a:rPr>
              <a:t>l-</a:t>
            </a:r>
            <a:r>
              <a:rPr sz="2000" b="1" spc="-170" dirty="0">
                <a:solidFill>
                  <a:srgbClr val="00009A"/>
                </a:solidFill>
                <a:latin typeface="Arial"/>
                <a:cs typeface="Arial"/>
              </a:rPr>
              <a:t>L</a:t>
            </a:r>
            <a:r>
              <a:rPr sz="2000" b="1" spc="-20" dirty="0">
                <a:solidFill>
                  <a:srgbClr val="00009A"/>
                </a:solidFill>
                <a:latin typeface="Arial"/>
                <a:cs typeface="Arial"/>
              </a:rPr>
              <a:t>V1</a:t>
            </a:r>
            <a:r>
              <a:rPr sz="2000" b="1" spc="-15" dirty="0">
                <a:solidFill>
                  <a:srgbClr val="00009A"/>
                </a:solidFill>
                <a:latin typeface="Arial"/>
                <a:cs typeface="Arial"/>
              </a:rPr>
              <a:t>A</a:t>
            </a:r>
            <a:r>
              <a:rPr sz="2000" b="1" spc="5" dirty="0">
                <a:solidFill>
                  <a:srgbClr val="00009A"/>
                </a:solidFill>
                <a:latin typeface="Arial"/>
                <a:cs typeface="Arial"/>
              </a:rPr>
              <a:t> </a:t>
            </a:r>
            <a:r>
              <a:rPr sz="2000" spc="-10" dirty="0">
                <a:solidFill>
                  <a:srgbClr val="00009A"/>
                </a:solidFill>
                <a:latin typeface="Arial"/>
                <a:cs typeface="Arial"/>
              </a:rPr>
              <a:t>(veto)</a:t>
            </a:r>
            <a:endParaRPr sz="2000">
              <a:latin typeface="Arial"/>
              <a:cs typeface="Arial"/>
            </a:endParaRPr>
          </a:p>
        </p:txBody>
      </p:sp>
      <p:sp>
        <p:nvSpPr>
          <p:cNvPr id="13" name="object 11">
            <a:extLst>
              <a:ext uri="{FF2B5EF4-FFF2-40B4-BE49-F238E27FC236}">
                <a16:creationId xmlns:a16="http://schemas.microsoft.com/office/drawing/2014/main" id="{B8C4D93C-3BD7-9C4F-8044-3F47802B4B78}"/>
              </a:ext>
            </a:extLst>
          </p:cNvPr>
          <p:cNvSpPr txBox="1"/>
          <p:nvPr/>
        </p:nvSpPr>
        <p:spPr>
          <a:xfrm>
            <a:off x="4780720" y="1736847"/>
            <a:ext cx="1645285" cy="279400"/>
          </a:xfrm>
          <a:prstGeom prst="rect">
            <a:avLst/>
          </a:prstGeom>
        </p:spPr>
        <p:txBody>
          <a:bodyPr vert="horz" wrap="square" lIns="0" tIns="0" rIns="0" bIns="0" rtlCol="0">
            <a:spAutoFit/>
          </a:bodyPr>
          <a:lstStyle/>
          <a:p>
            <a:pPr marL="12700">
              <a:lnSpc>
                <a:spcPct val="100000"/>
              </a:lnSpc>
            </a:pPr>
            <a:r>
              <a:rPr sz="2000" spc="-10" dirty="0">
                <a:solidFill>
                  <a:srgbClr val="00009A"/>
                </a:solidFill>
                <a:latin typeface="Arial"/>
                <a:cs typeface="Arial"/>
              </a:rPr>
              <a:t>fibers</a:t>
            </a:r>
            <a:r>
              <a:rPr sz="2000" spc="-20" dirty="0">
                <a:solidFill>
                  <a:srgbClr val="00009A"/>
                </a:solidFill>
                <a:latin typeface="Arial"/>
                <a:cs typeface="Arial"/>
              </a:rPr>
              <a:t> </a:t>
            </a:r>
            <a:r>
              <a:rPr sz="2000" spc="-10" dirty="0">
                <a:solidFill>
                  <a:srgbClr val="00009A"/>
                </a:solidFill>
                <a:latin typeface="Arial"/>
                <a:cs typeface="Arial"/>
              </a:rPr>
              <a:t>to</a:t>
            </a:r>
            <a:r>
              <a:rPr sz="2000" spc="-15" dirty="0">
                <a:solidFill>
                  <a:srgbClr val="00009A"/>
                </a:solidFill>
                <a:latin typeface="Arial"/>
                <a:cs typeface="Arial"/>
              </a:rPr>
              <a:t> DTTF</a:t>
            </a:r>
            <a:endParaRPr sz="2000">
              <a:latin typeface="Arial"/>
              <a:cs typeface="Arial"/>
            </a:endParaRPr>
          </a:p>
        </p:txBody>
      </p:sp>
      <p:sp>
        <p:nvSpPr>
          <p:cNvPr id="14" name="object 12">
            <a:extLst>
              <a:ext uri="{FF2B5EF4-FFF2-40B4-BE49-F238E27FC236}">
                <a16:creationId xmlns:a16="http://schemas.microsoft.com/office/drawing/2014/main" id="{C9BD1AB0-D11F-384F-8984-72D9FC2F41C9}"/>
              </a:ext>
            </a:extLst>
          </p:cNvPr>
          <p:cNvSpPr/>
          <p:nvPr/>
        </p:nvSpPr>
        <p:spPr>
          <a:xfrm>
            <a:off x="3625661" y="2032886"/>
            <a:ext cx="0" cy="1320800"/>
          </a:xfrm>
          <a:custGeom>
            <a:avLst/>
            <a:gdLst/>
            <a:ahLst/>
            <a:cxnLst/>
            <a:rect l="l" t="t" r="r" b="b"/>
            <a:pathLst>
              <a:path h="1320800">
                <a:moveTo>
                  <a:pt x="0" y="0"/>
                </a:moveTo>
                <a:lnTo>
                  <a:pt x="0" y="1320545"/>
                </a:lnTo>
              </a:path>
            </a:pathLst>
          </a:custGeom>
          <a:ln w="26416">
            <a:solidFill>
              <a:srgbClr val="000000"/>
            </a:solidFill>
          </a:ln>
        </p:spPr>
        <p:txBody>
          <a:bodyPr wrap="square" lIns="0" tIns="0" rIns="0" bIns="0" rtlCol="0"/>
          <a:lstStyle/>
          <a:p>
            <a:endParaRPr/>
          </a:p>
        </p:txBody>
      </p:sp>
      <p:sp>
        <p:nvSpPr>
          <p:cNvPr id="15" name="object 13">
            <a:extLst>
              <a:ext uri="{FF2B5EF4-FFF2-40B4-BE49-F238E27FC236}">
                <a16:creationId xmlns:a16="http://schemas.microsoft.com/office/drawing/2014/main" id="{E212EE96-9A6B-294D-A933-6048B9ACA45D}"/>
              </a:ext>
            </a:extLst>
          </p:cNvPr>
          <p:cNvSpPr/>
          <p:nvPr/>
        </p:nvSpPr>
        <p:spPr>
          <a:xfrm>
            <a:off x="3491930" y="1486532"/>
            <a:ext cx="29209" cy="725805"/>
          </a:xfrm>
          <a:custGeom>
            <a:avLst/>
            <a:gdLst/>
            <a:ahLst/>
            <a:cxnLst/>
            <a:rect l="l" t="t" r="r" b="b"/>
            <a:pathLst>
              <a:path w="29210" h="725805">
                <a:moveTo>
                  <a:pt x="28649" y="725423"/>
                </a:moveTo>
                <a:lnTo>
                  <a:pt x="25907" y="0"/>
                </a:lnTo>
                <a:lnTo>
                  <a:pt x="0" y="0"/>
                </a:lnTo>
                <a:lnTo>
                  <a:pt x="3083" y="725423"/>
                </a:lnTo>
                <a:lnTo>
                  <a:pt x="28649" y="725423"/>
                </a:lnTo>
                <a:close/>
              </a:path>
            </a:pathLst>
          </a:custGeom>
          <a:solidFill>
            <a:srgbClr val="000000"/>
          </a:solidFill>
        </p:spPr>
        <p:txBody>
          <a:bodyPr wrap="square" lIns="0" tIns="0" rIns="0" bIns="0" rtlCol="0"/>
          <a:lstStyle/>
          <a:p>
            <a:endParaRPr/>
          </a:p>
        </p:txBody>
      </p:sp>
      <p:sp>
        <p:nvSpPr>
          <p:cNvPr id="16" name="object 14">
            <a:extLst>
              <a:ext uri="{FF2B5EF4-FFF2-40B4-BE49-F238E27FC236}">
                <a16:creationId xmlns:a16="http://schemas.microsoft.com/office/drawing/2014/main" id="{2B6A08C3-78F0-A347-A9FD-23193E509B76}"/>
              </a:ext>
            </a:extLst>
          </p:cNvPr>
          <p:cNvSpPr/>
          <p:nvPr/>
        </p:nvSpPr>
        <p:spPr>
          <a:xfrm>
            <a:off x="3225230" y="1486532"/>
            <a:ext cx="29209" cy="725805"/>
          </a:xfrm>
          <a:custGeom>
            <a:avLst/>
            <a:gdLst/>
            <a:ahLst/>
            <a:cxnLst/>
            <a:rect l="l" t="t" r="r" b="b"/>
            <a:pathLst>
              <a:path w="29210" h="725805">
                <a:moveTo>
                  <a:pt x="28649" y="725423"/>
                </a:moveTo>
                <a:lnTo>
                  <a:pt x="25907" y="0"/>
                </a:lnTo>
                <a:lnTo>
                  <a:pt x="0" y="0"/>
                </a:lnTo>
                <a:lnTo>
                  <a:pt x="3083" y="725423"/>
                </a:lnTo>
                <a:lnTo>
                  <a:pt x="28649" y="725423"/>
                </a:lnTo>
                <a:close/>
              </a:path>
            </a:pathLst>
          </a:custGeom>
          <a:solidFill>
            <a:srgbClr val="000000"/>
          </a:solidFill>
        </p:spPr>
        <p:txBody>
          <a:bodyPr wrap="square" lIns="0" tIns="0" rIns="0" bIns="0" rtlCol="0"/>
          <a:lstStyle/>
          <a:p>
            <a:endParaRPr/>
          </a:p>
        </p:txBody>
      </p:sp>
      <p:sp>
        <p:nvSpPr>
          <p:cNvPr id="17" name="object 15">
            <a:extLst>
              <a:ext uri="{FF2B5EF4-FFF2-40B4-BE49-F238E27FC236}">
                <a16:creationId xmlns:a16="http://schemas.microsoft.com/office/drawing/2014/main" id="{8CFB3A97-DDA6-C849-A967-85C4F8283CAB}"/>
              </a:ext>
            </a:extLst>
          </p:cNvPr>
          <p:cNvSpPr/>
          <p:nvPr/>
        </p:nvSpPr>
        <p:spPr>
          <a:xfrm>
            <a:off x="1904684" y="1486912"/>
            <a:ext cx="1339850" cy="0"/>
          </a:xfrm>
          <a:custGeom>
            <a:avLst/>
            <a:gdLst/>
            <a:ahLst/>
            <a:cxnLst/>
            <a:rect l="l" t="t" r="r" b="b"/>
            <a:pathLst>
              <a:path w="1339850">
                <a:moveTo>
                  <a:pt x="0" y="0"/>
                </a:moveTo>
                <a:lnTo>
                  <a:pt x="1339596" y="0"/>
                </a:lnTo>
              </a:path>
            </a:pathLst>
          </a:custGeom>
          <a:ln w="26416">
            <a:solidFill>
              <a:srgbClr val="000000"/>
            </a:solidFill>
          </a:ln>
        </p:spPr>
        <p:txBody>
          <a:bodyPr wrap="square" lIns="0" tIns="0" rIns="0" bIns="0" rtlCol="0"/>
          <a:lstStyle/>
          <a:p>
            <a:endParaRPr/>
          </a:p>
        </p:txBody>
      </p:sp>
      <p:sp>
        <p:nvSpPr>
          <p:cNvPr id="18" name="object 16">
            <a:extLst>
              <a:ext uri="{FF2B5EF4-FFF2-40B4-BE49-F238E27FC236}">
                <a16:creationId xmlns:a16="http://schemas.microsoft.com/office/drawing/2014/main" id="{331BED58-75B8-6445-9E82-816EA7826DCC}"/>
              </a:ext>
            </a:extLst>
          </p:cNvPr>
          <p:cNvSpPr/>
          <p:nvPr/>
        </p:nvSpPr>
        <p:spPr>
          <a:xfrm>
            <a:off x="2089088" y="1442335"/>
            <a:ext cx="482600" cy="76200"/>
          </a:xfrm>
          <a:custGeom>
            <a:avLst/>
            <a:gdLst/>
            <a:ahLst/>
            <a:cxnLst/>
            <a:rect l="l" t="t" r="r" b="b"/>
            <a:pathLst>
              <a:path w="482600" h="76200">
                <a:moveTo>
                  <a:pt x="419100" y="44195"/>
                </a:moveTo>
                <a:lnTo>
                  <a:pt x="419100" y="32003"/>
                </a:lnTo>
                <a:lnTo>
                  <a:pt x="0" y="32003"/>
                </a:lnTo>
                <a:lnTo>
                  <a:pt x="0" y="44195"/>
                </a:lnTo>
                <a:lnTo>
                  <a:pt x="419100" y="44195"/>
                </a:lnTo>
                <a:close/>
              </a:path>
              <a:path w="482600" h="76200">
                <a:moveTo>
                  <a:pt x="482346" y="38099"/>
                </a:moveTo>
                <a:lnTo>
                  <a:pt x="406146" y="0"/>
                </a:lnTo>
                <a:lnTo>
                  <a:pt x="406146" y="32003"/>
                </a:lnTo>
                <a:lnTo>
                  <a:pt x="419100" y="32003"/>
                </a:lnTo>
                <a:lnTo>
                  <a:pt x="419100" y="69722"/>
                </a:lnTo>
                <a:lnTo>
                  <a:pt x="482346" y="38099"/>
                </a:lnTo>
                <a:close/>
              </a:path>
              <a:path w="482600" h="76200">
                <a:moveTo>
                  <a:pt x="419100" y="69722"/>
                </a:moveTo>
                <a:lnTo>
                  <a:pt x="419100" y="44195"/>
                </a:lnTo>
                <a:lnTo>
                  <a:pt x="406146" y="44195"/>
                </a:lnTo>
                <a:lnTo>
                  <a:pt x="406146" y="76199"/>
                </a:lnTo>
                <a:lnTo>
                  <a:pt x="419100" y="69722"/>
                </a:lnTo>
                <a:close/>
              </a:path>
            </a:pathLst>
          </a:custGeom>
          <a:solidFill>
            <a:srgbClr val="000000"/>
          </a:solidFill>
        </p:spPr>
        <p:txBody>
          <a:bodyPr wrap="square" lIns="0" tIns="0" rIns="0" bIns="0" rtlCol="0"/>
          <a:lstStyle/>
          <a:p>
            <a:endParaRPr/>
          </a:p>
        </p:txBody>
      </p:sp>
      <p:sp>
        <p:nvSpPr>
          <p:cNvPr id="19" name="object 17">
            <a:extLst>
              <a:ext uri="{FF2B5EF4-FFF2-40B4-BE49-F238E27FC236}">
                <a16:creationId xmlns:a16="http://schemas.microsoft.com/office/drawing/2014/main" id="{57B25865-1AE3-244D-80D3-D85E4A5266C4}"/>
              </a:ext>
            </a:extLst>
          </p:cNvPr>
          <p:cNvSpPr/>
          <p:nvPr/>
        </p:nvSpPr>
        <p:spPr>
          <a:xfrm>
            <a:off x="3619184" y="2039362"/>
            <a:ext cx="2806700" cy="0"/>
          </a:xfrm>
          <a:custGeom>
            <a:avLst/>
            <a:gdLst/>
            <a:ahLst/>
            <a:cxnLst/>
            <a:rect l="l" t="t" r="r" b="b"/>
            <a:pathLst>
              <a:path w="2806700">
                <a:moveTo>
                  <a:pt x="0" y="0"/>
                </a:moveTo>
                <a:lnTo>
                  <a:pt x="2806445" y="0"/>
                </a:lnTo>
              </a:path>
            </a:pathLst>
          </a:custGeom>
          <a:ln w="26416">
            <a:solidFill>
              <a:srgbClr val="000000"/>
            </a:solidFill>
          </a:ln>
        </p:spPr>
        <p:txBody>
          <a:bodyPr wrap="square" lIns="0" tIns="0" rIns="0" bIns="0" rtlCol="0"/>
          <a:lstStyle/>
          <a:p>
            <a:endParaRPr/>
          </a:p>
        </p:txBody>
      </p:sp>
      <p:sp>
        <p:nvSpPr>
          <p:cNvPr id="20" name="object 18">
            <a:extLst>
              <a:ext uri="{FF2B5EF4-FFF2-40B4-BE49-F238E27FC236}">
                <a16:creationId xmlns:a16="http://schemas.microsoft.com/office/drawing/2014/main" id="{16F4BB01-6180-044F-920A-AE0980F2188E}"/>
              </a:ext>
            </a:extLst>
          </p:cNvPr>
          <p:cNvSpPr/>
          <p:nvPr/>
        </p:nvSpPr>
        <p:spPr>
          <a:xfrm>
            <a:off x="4584638" y="2000882"/>
            <a:ext cx="908050" cy="76200"/>
          </a:xfrm>
          <a:custGeom>
            <a:avLst/>
            <a:gdLst/>
            <a:ahLst/>
            <a:cxnLst/>
            <a:rect l="l" t="t" r="r" b="b"/>
            <a:pathLst>
              <a:path w="908050" h="76200">
                <a:moveTo>
                  <a:pt x="844296" y="44957"/>
                </a:moveTo>
                <a:lnTo>
                  <a:pt x="844296" y="32003"/>
                </a:lnTo>
                <a:lnTo>
                  <a:pt x="0" y="32003"/>
                </a:lnTo>
                <a:lnTo>
                  <a:pt x="0" y="44957"/>
                </a:lnTo>
                <a:lnTo>
                  <a:pt x="844296" y="44957"/>
                </a:lnTo>
                <a:close/>
              </a:path>
              <a:path w="908050" h="76200">
                <a:moveTo>
                  <a:pt x="907542" y="38099"/>
                </a:moveTo>
                <a:lnTo>
                  <a:pt x="831342" y="0"/>
                </a:lnTo>
                <a:lnTo>
                  <a:pt x="831342" y="32003"/>
                </a:lnTo>
                <a:lnTo>
                  <a:pt x="844296" y="32003"/>
                </a:lnTo>
                <a:lnTo>
                  <a:pt x="844296" y="69722"/>
                </a:lnTo>
                <a:lnTo>
                  <a:pt x="907542" y="38099"/>
                </a:lnTo>
                <a:close/>
              </a:path>
              <a:path w="908050" h="76200">
                <a:moveTo>
                  <a:pt x="844296" y="69722"/>
                </a:moveTo>
                <a:lnTo>
                  <a:pt x="844296" y="44957"/>
                </a:lnTo>
                <a:lnTo>
                  <a:pt x="831342" y="44957"/>
                </a:lnTo>
                <a:lnTo>
                  <a:pt x="831342" y="76199"/>
                </a:lnTo>
                <a:lnTo>
                  <a:pt x="844296" y="69722"/>
                </a:lnTo>
                <a:close/>
              </a:path>
            </a:pathLst>
          </a:custGeom>
          <a:solidFill>
            <a:srgbClr val="000000"/>
          </a:solidFill>
        </p:spPr>
        <p:txBody>
          <a:bodyPr wrap="square" lIns="0" tIns="0" rIns="0" bIns="0" rtlCol="0"/>
          <a:lstStyle/>
          <a:p>
            <a:endParaRPr/>
          </a:p>
        </p:txBody>
      </p:sp>
      <p:sp>
        <p:nvSpPr>
          <p:cNvPr id="21" name="object 19">
            <a:extLst>
              <a:ext uri="{FF2B5EF4-FFF2-40B4-BE49-F238E27FC236}">
                <a16:creationId xmlns:a16="http://schemas.microsoft.com/office/drawing/2014/main" id="{BB3CA41A-AACF-664D-9C2A-B8F5942077B4}"/>
              </a:ext>
            </a:extLst>
          </p:cNvPr>
          <p:cNvSpPr/>
          <p:nvPr/>
        </p:nvSpPr>
        <p:spPr>
          <a:xfrm>
            <a:off x="5758868" y="2198239"/>
            <a:ext cx="27940" cy="13970"/>
          </a:xfrm>
          <a:custGeom>
            <a:avLst/>
            <a:gdLst/>
            <a:ahLst/>
            <a:cxnLst/>
            <a:rect l="l" t="t" r="r" b="b"/>
            <a:pathLst>
              <a:path w="27939" h="13969">
                <a:moveTo>
                  <a:pt x="27431" y="13715"/>
                </a:moveTo>
                <a:lnTo>
                  <a:pt x="0" y="0"/>
                </a:lnTo>
                <a:lnTo>
                  <a:pt x="0" y="13715"/>
                </a:lnTo>
                <a:lnTo>
                  <a:pt x="27431" y="13715"/>
                </a:lnTo>
                <a:close/>
              </a:path>
            </a:pathLst>
          </a:custGeom>
          <a:solidFill>
            <a:srgbClr val="000000"/>
          </a:solidFill>
        </p:spPr>
        <p:txBody>
          <a:bodyPr wrap="square" lIns="0" tIns="0" rIns="0" bIns="0" rtlCol="0"/>
          <a:lstStyle/>
          <a:p>
            <a:endParaRPr/>
          </a:p>
        </p:txBody>
      </p:sp>
      <p:sp>
        <p:nvSpPr>
          <p:cNvPr id="22" name="object 20">
            <a:extLst>
              <a:ext uri="{FF2B5EF4-FFF2-40B4-BE49-F238E27FC236}">
                <a16:creationId xmlns:a16="http://schemas.microsoft.com/office/drawing/2014/main" id="{E5FCF0BC-7CFC-1144-93EF-64F5C42C2D30}"/>
              </a:ext>
            </a:extLst>
          </p:cNvPr>
          <p:cNvSpPr/>
          <p:nvPr/>
        </p:nvSpPr>
        <p:spPr>
          <a:xfrm>
            <a:off x="3507932" y="1489960"/>
            <a:ext cx="5276850" cy="0"/>
          </a:xfrm>
          <a:custGeom>
            <a:avLst/>
            <a:gdLst/>
            <a:ahLst/>
            <a:cxnLst/>
            <a:rect l="l" t="t" r="r" b="b"/>
            <a:pathLst>
              <a:path w="5276850">
                <a:moveTo>
                  <a:pt x="0" y="0"/>
                </a:moveTo>
                <a:lnTo>
                  <a:pt x="5276849" y="0"/>
                </a:lnTo>
              </a:path>
            </a:pathLst>
          </a:custGeom>
          <a:ln w="26416">
            <a:solidFill>
              <a:srgbClr val="000000"/>
            </a:solidFill>
          </a:ln>
        </p:spPr>
        <p:txBody>
          <a:bodyPr wrap="square" lIns="0" tIns="0" rIns="0" bIns="0" rtlCol="0"/>
          <a:lstStyle/>
          <a:p>
            <a:endParaRPr/>
          </a:p>
        </p:txBody>
      </p:sp>
      <p:sp>
        <p:nvSpPr>
          <p:cNvPr id="23" name="object 21">
            <a:extLst>
              <a:ext uri="{FF2B5EF4-FFF2-40B4-BE49-F238E27FC236}">
                <a16:creationId xmlns:a16="http://schemas.microsoft.com/office/drawing/2014/main" id="{4D1783AB-12EF-4143-B60D-E80EF518A75E}"/>
              </a:ext>
            </a:extLst>
          </p:cNvPr>
          <p:cNvSpPr/>
          <p:nvPr/>
        </p:nvSpPr>
        <p:spPr>
          <a:xfrm>
            <a:off x="8800772" y="1474340"/>
            <a:ext cx="0" cy="5245100"/>
          </a:xfrm>
          <a:custGeom>
            <a:avLst/>
            <a:gdLst/>
            <a:ahLst/>
            <a:cxnLst/>
            <a:rect l="l" t="t" r="r" b="b"/>
            <a:pathLst>
              <a:path h="5245100">
                <a:moveTo>
                  <a:pt x="0" y="0"/>
                </a:moveTo>
                <a:lnTo>
                  <a:pt x="0" y="5244846"/>
                </a:lnTo>
              </a:path>
            </a:pathLst>
          </a:custGeom>
          <a:ln w="27177">
            <a:solidFill>
              <a:srgbClr val="000000"/>
            </a:solidFill>
          </a:ln>
        </p:spPr>
        <p:txBody>
          <a:bodyPr wrap="square" lIns="0" tIns="0" rIns="0" bIns="0" rtlCol="0"/>
          <a:lstStyle/>
          <a:p>
            <a:endParaRPr/>
          </a:p>
        </p:txBody>
      </p:sp>
      <p:sp>
        <p:nvSpPr>
          <p:cNvPr id="24" name="object 22">
            <a:extLst>
              <a:ext uri="{FF2B5EF4-FFF2-40B4-BE49-F238E27FC236}">
                <a16:creationId xmlns:a16="http://schemas.microsoft.com/office/drawing/2014/main" id="{4FC05305-FBB6-1446-B8A8-1B3C103ED6DD}"/>
              </a:ext>
            </a:extLst>
          </p:cNvPr>
          <p:cNvSpPr/>
          <p:nvPr/>
        </p:nvSpPr>
        <p:spPr>
          <a:xfrm>
            <a:off x="4215830" y="1429382"/>
            <a:ext cx="908685" cy="76200"/>
          </a:xfrm>
          <a:custGeom>
            <a:avLst/>
            <a:gdLst/>
            <a:ahLst/>
            <a:cxnLst/>
            <a:rect l="l" t="t" r="r" b="b"/>
            <a:pathLst>
              <a:path w="908685" h="76200">
                <a:moveTo>
                  <a:pt x="845058" y="44958"/>
                </a:moveTo>
                <a:lnTo>
                  <a:pt x="845058" y="32004"/>
                </a:lnTo>
                <a:lnTo>
                  <a:pt x="0" y="32004"/>
                </a:lnTo>
                <a:lnTo>
                  <a:pt x="0" y="44958"/>
                </a:lnTo>
                <a:lnTo>
                  <a:pt x="845058" y="44958"/>
                </a:lnTo>
                <a:close/>
              </a:path>
              <a:path w="908685" h="76200">
                <a:moveTo>
                  <a:pt x="908303" y="38100"/>
                </a:moveTo>
                <a:lnTo>
                  <a:pt x="832103" y="0"/>
                </a:lnTo>
                <a:lnTo>
                  <a:pt x="832103" y="32004"/>
                </a:lnTo>
                <a:lnTo>
                  <a:pt x="845058" y="32004"/>
                </a:lnTo>
                <a:lnTo>
                  <a:pt x="845058" y="69722"/>
                </a:lnTo>
                <a:lnTo>
                  <a:pt x="908303" y="38100"/>
                </a:lnTo>
                <a:close/>
              </a:path>
              <a:path w="908685" h="76200">
                <a:moveTo>
                  <a:pt x="845058" y="69722"/>
                </a:moveTo>
                <a:lnTo>
                  <a:pt x="845058" y="44958"/>
                </a:lnTo>
                <a:lnTo>
                  <a:pt x="832103" y="44958"/>
                </a:lnTo>
                <a:lnTo>
                  <a:pt x="832103" y="76200"/>
                </a:lnTo>
                <a:lnTo>
                  <a:pt x="845058" y="69722"/>
                </a:lnTo>
                <a:close/>
              </a:path>
            </a:pathLst>
          </a:custGeom>
          <a:solidFill>
            <a:srgbClr val="000000"/>
          </a:solidFill>
        </p:spPr>
        <p:txBody>
          <a:bodyPr wrap="square" lIns="0" tIns="0" rIns="0" bIns="0" rtlCol="0"/>
          <a:lstStyle/>
          <a:p>
            <a:endParaRPr/>
          </a:p>
        </p:txBody>
      </p:sp>
      <p:sp>
        <p:nvSpPr>
          <p:cNvPr id="25" name="object 23">
            <a:extLst>
              <a:ext uri="{FF2B5EF4-FFF2-40B4-BE49-F238E27FC236}">
                <a16:creationId xmlns:a16="http://schemas.microsoft.com/office/drawing/2014/main" id="{AEA59345-4C35-5B43-AFE5-F5D2AE274F20}"/>
              </a:ext>
            </a:extLst>
          </p:cNvPr>
          <p:cNvSpPr txBox="1"/>
          <p:nvPr/>
        </p:nvSpPr>
        <p:spPr>
          <a:xfrm>
            <a:off x="6482266" y="1925428"/>
            <a:ext cx="1901189" cy="229235"/>
          </a:xfrm>
          <a:prstGeom prst="rect">
            <a:avLst/>
          </a:prstGeom>
        </p:spPr>
        <p:txBody>
          <a:bodyPr vert="horz" wrap="square" lIns="0" tIns="0" rIns="0" bIns="0" rtlCol="0">
            <a:spAutoFit/>
          </a:bodyPr>
          <a:lstStyle/>
          <a:p>
            <a:pPr marL="12700">
              <a:lnSpc>
                <a:spcPct val="100000"/>
              </a:lnSpc>
            </a:pPr>
            <a:r>
              <a:rPr sz="1600" b="1" spc="-5" dirty="0">
                <a:solidFill>
                  <a:srgbClr val="CC0000"/>
                </a:solidFill>
                <a:latin typeface="Arial"/>
                <a:cs typeface="Arial"/>
              </a:rPr>
              <a:t>CM</a:t>
            </a:r>
            <a:r>
              <a:rPr sz="1600" b="1" dirty="0">
                <a:solidFill>
                  <a:srgbClr val="CC0000"/>
                </a:solidFill>
                <a:latin typeface="Arial"/>
                <a:cs typeface="Arial"/>
              </a:rPr>
              <a:t>S</a:t>
            </a:r>
            <a:r>
              <a:rPr sz="1600" b="1" spc="-10" dirty="0">
                <a:solidFill>
                  <a:srgbClr val="CC0000"/>
                </a:solidFill>
                <a:latin typeface="Arial"/>
                <a:cs typeface="Arial"/>
              </a:rPr>
              <a:t> </a:t>
            </a:r>
            <a:r>
              <a:rPr sz="1600" b="1" spc="-5" dirty="0">
                <a:solidFill>
                  <a:srgbClr val="CC0000"/>
                </a:solidFill>
                <a:latin typeface="Arial"/>
                <a:cs typeface="Arial"/>
              </a:rPr>
              <a:t>trigge</a:t>
            </a:r>
            <a:r>
              <a:rPr sz="1600" b="1" dirty="0">
                <a:solidFill>
                  <a:srgbClr val="CC0000"/>
                </a:solidFill>
                <a:latin typeface="Arial"/>
                <a:cs typeface="Arial"/>
              </a:rPr>
              <a:t>r</a:t>
            </a:r>
            <a:r>
              <a:rPr sz="1600" b="1" spc="10" dirty="0">
                <a:solidFill>
                  <a:srgbClr val="CC0000"/>
                </a:solidFill>
                <a:latin typeface="Arial"/>
                <a:cs typeface="Arial"/>
              </a:rPr>
              <a:t> </a:t>
            </a:r>
            <a:r>
              <a:rPr sz="1600" b="1" spc="-5" dirty="0">
                <a:solidFill>
                  <a:srgbClr val="CC0000"/>
                </a:solidFill>
                <a:latin typeface="Arial"/>
                <a:cs typeface="Arial"/>
              </a:rPr>
              <a:t>stream</a:t>
            </a:r>
            <a:endParaRPr sz="1600">
              <a:latin typeface="Arial"/>
              <a:cs typeface="Arial"/>
            </a:endParaRPr>
          </a:p>
        </p:txBody>
      </p:sp>
      <p:sp>
        <p:nvSpPr>
          <p:cNvPr id="26" name="object 24">
            <a:extLst>
              <a:ext uri="{FF2B5EF4-FFF2-40B4-BE49-F238E27FC236}">
                <a16:creationId xmlns:a16="http://schemas.microsoft.com/office/drawing/2014/main" id="{19A8023F-6126-A948-96D7-B16AA34CB791}"/>
              </a:ext>
            </a:extLst>
          </p:cNvPr>
          <p:cNvSpPr/>
          <p:nvPr/>
        </p:nvSpPr>
        <p:spPr>
          <a:xfrm>
            <a:off x="4070949" y="2000882"/>
            <a:ext cx="766773" cy="211073"/>
          </a:xfrm>
          <a:prstGeom prst="rect">
            <a:avLst/>
          </a:prstGeom>
          <a:blipFill>
            <a:blip r:embed="rId3" cstate="print"/>
            <a:stretch>
              <a:fillRect/>
            </a:stretch>
          </a:blipFill>
        </p:spPr>
        <p:txBody>
          <a:bodyPr wrap="square" lIns="0" tIns="0" rIns="0" bIns="0" rtlCol="0"/>
          <a:lstStyle/>
          <a:p>
            <a:endParaRPr/>
          </a:p>
        </p:txBody>
      </p:sp>
      <p:sp>
        <p:nvSpPr>
          <p:cNvPr id="27" name="object 25">
            <a:extLst>
              <a:ext uri="{FF2B5EF4-FFF2-40B4-BE49-F238E27FC236}">
                <a16:creationId xmlns:a16="http://schemas.microsoft.com/office/drawing/2014/main" id="{7374E075-F399-EF4E-873B-2E472D9EB7F5}"/>
              </a:ext>
            </a:extLst>
          </p:cNvPr>
          <p:cNvSpPr/>
          <p:nvPr/>
        </p:nvSpPr>
        <p:spPr>
          <a:xfrm>
            <a:off x="4063142" y="1976980"/>
            <a:ext cx="781685" cy="235585"/>
          </a:xfrm>
          <a:custGeom>
            <a:avLst/>
            <a:gdLst/>
            <a:ahLst/>
            <a:cxnLst/>
            <a:rect l="l" t="t" r="r" b="b"/>
            <a:pathLst>
              <a:path w="781685" h="235585">
                <a:moveTo>
                  <a:pt x="103158" y="30544"/>
                </a:moveTo>
                <a:lnTo>
                  <a:pt x="103158" y="18465"/>
                </a:lnTo>
                <a:lnTo>
                  <a:pt x="74451" y="23430"/>
                </a:lnTo>
                <a:lnTo>
                  <a:pt x="41462" y="45681"/>
                </a:lnTo>
                <a:lnTo>
                  <a:pt x="18433" y="78647"/>
                </a:lnTo>
                <a:lnTo>
                  <a:pt x="4947" y="117223"/>
                </a:lnTo>
                <a:lnTo>
                  <a:pt x="0" y="157285"/>
                </a:lnTo>
                <a:lnTo>
                  <a:pt x="311" y="171241"/>
                </a:lnTo>
                <a:lnTo>
                  <a:pt x="8737" y="212712"/>
                </a:lnTo>
                <a:lnTo>
                  <a:pt x="14013" y="226270"/>
                </a:lnTo>
                <a:lnTo>
                  <a:pt x="14013" y="147727"/>
                </a:lnTo>
                <a:lnTo>
                  <a:pt x="14960" y="134906"/>
                </a:lnTo>
                <a:lnTo>
                  <a:pt x="25059" y="95307"/>
                </a:lnTo>
                <a:lnTo>
                  <a:pt x="45533" y="60135"/>
                </a:lnTo>
                <a:lnTo>
                  <a:pt x="77096" y="35983"/>
                </a:lnTo>
                <a:lnTo>
                  <a:pt x="90204" y="31521"/>
                </a:lnTo>
                <a:lnTo>
                  <a:pt x="103158" y="30544"/>
                </a:lnTo>
                <a:close/>
              </a:path>
              <a:path w="781685" h="235585">
                <a:moveTo>
                  <a:pt x="205253" y="155484"/>
                </a:moveTo>
                <a:lnTo>
                  <a:pt x="198123" y="106006"/>
                </a:lnTo>
                <a:lnTo>
                  <a:pt x="178532" y="62628"/>
                </a:lnTo>
                <a:lnTo>
                  <a:pt x="146777" y="31258"/>
                </a:lnTo>
                <a:lnTo>
                  <a:pt x="140035" y="27811"/>
                </a:lnTo>
                <a:lnTo>
                  <a:pt x="118097" y="29417"/>
                </a:lnTo>
                <a:lnTo>
                  <a:pt x="77096" y="35983"/>
                </a:lnTo>
                <a:lnTo>
                  <a:pt x="45533" y="60135"/>
                </a:lnTo>
                <a:lnTo>
                  <a:pt x="25028" y="95395"/>
                </a:lnTo>
                <a:lnTo>
                  <a:pt x="14960" y="134906"/>
                </a:lnTo>
                <a:lnTo>
                  <a:pt x="14013" y="147727"/>
                </a:lnTo>
                <a:lnTo>
                  <a:pt x="14073" y="160695"/>
                </a:lnTo>
                <a:lnTo>
                  <a:pt x="19925" y="199178"/>
                </a:lnTo>
                <a:lnTo>
                  <a:pt x="33920" y="234975"/>
                </a:lnTo>
                <a:lnTo>
                  <a:pt x="103158" y="234975"/>
                </a:lnTo>
                <a:lnTo>
                  <a:pt x="103158" y="30759"/>
                </a:lnTo>
                <a:lnTo>
                  <a:pt x="118097" y="33196"/>
                </a:lnTo>
                <a:lnTo>
                  <a:pt x="154636" y="53583"/>
                </a:lnTo>
                <a:lnTo>
                  <a:pt x="178868" y="88953"/>
                </a:lnTo>
                <a:lnTo>
                  <a:pt x="190931" y="133348"/>
                </a:lnTo>
                <a:lnTo>
                  <a:pt x="192283" y="226820"/>
                </a:lnTo>
                <a:lnTo>
                  <a:pt x="194858" y="220731"/>
                </a:lnTo>
                <a:lnTo>
                  <a:pt x="199622" y="205153"/>
                </a:lnTo>
                <a:lnTo>
                  <a:pt x="202935" y="188940"/>
                </a:lnTo>
                <a:lnTo>
                  <a:pt x="204808" y="172311"/>
                </a:lnTo>
                <a:lnTo>
                  <a:pt x="205253" y="155484"/>
                </a:lnTo>
                <a:close/>
              </a:path>
              <a:path w="781685" h="235585">
                <a:moveTo>
                  <a:pt x="33920" y="234975"/>
                </a:moveTo>
                <a:lnTo>
                  <a:pt x="19925" y="199178"/>
                </a:lnTo>
                <a:lnTo>
                  <a:pt x="14073" y="160695"/>
                </a:lnTo>
                <a:lnTo>
                  <a:pt x="14013" y="147727"/>
                </a:lnTo>
                <a:lnTo>
                  <a:pt x="14013" y="226270"/>
                </a:lnTo>
                <a:lnTo>
                  <a:pt x="18245" y="234975"/>
                </a:lnTo>
                <a:lnTo>
                  <a:pt x="33920" y="234975"/>
                </a:lnTo>
                <a:close/>
              </a:path>
              <a:path w="781685" h="235585">
                <a:moveTo>
                  <a:pt x="105305" y="18093"/>
                </a:moveTo>
                <a:lnTo>
                  <a:pt x="103158" y="17805"/>
                </a:lnTo>
                <a:lnTo>
                  <a:pt x="103158" y="18465"/>
                </a:lnTo>
                <a:lnTo>
                  <a:pt x="105305" y="18093"/>
                </a:lnTo>
                <a:close/>
              </a:path>
              <a:path w="781685" h="235585">
                <a:moveTo>
                  <a:pt x="192283" y="165016"/>
                </a:moveTo>
                <a:lnTo>
                  <a:pt x="188253" y="117914"/>
                </a:lnTo>
                <a:lnTo>
                  <a:pt x="172149" y="75866"/>
                </a:lnTo>
                <a:lnTo>
                  <a:pt x="143831" y="44829"/>
                </a:lnTo>
                <a:lnTo>
                  <a:pt x="103158" y="30759"/>
                </a:lnTo>
                <a:lnTo>
                  <a:pt x="103158" y="234975"/>
                </a:lnTo>
                <a:lnTo>
                  <a:pt x="174340" y="234975"/>
                </a:lnTo>
                <a:lnTo>
                  <a:pt x="179117" y="225384"/>
                </a:lnTo>
                <a:lnTo>
                  <a:pt x="184379" y="211215"/>
                </a:lnTo>
                <a:lnTo>
                  <a:pt x="188331" y="196284"/>
                </a:lnTo>
                <a:lnTo>
                  <a:pt x="190967" y="180810"/>
                </a:lnTo>
                <a:lnTo>
                  <a:pt x="192283" y="165016"/>
                </a:lnTo>
                <a:close/>
              </a:path>
              <a:path w="781685" h="235585">
                <a:moveTo>
                  <a:pt x="781666" y="154653"/>
                </a:moveTo>
                <a:lnTo>
                  <a:pt x="774049" y="105012"/>
                </a:lnTo>
                <a:lnTo>
                  <a:pt x="752186" y="60037"/>
                </a:lnTo>
                <a:lnTo>
                  <a:pt x="725439" y="32861"/>
                </a:lnTo>
                <a:lnTo>
                  <a:pt x="689898" y="18567"/>
                </a:lnTo>
                <a:lnTo>
                  <a:pt x="629298" y="13525"/>
                </a:lnTo>
                <a:lnTo>
                  <a:pt x="568354" y="8845"/>
                </a:lnTo>
                <a:lnTo>
                  <a:pt x="507117" y="4850"/>
                </a:lnTo>
                <a:lnTo>
                  <a:pt x="445636" y="1866"/>
                </a:lnTo>
                <a:lnTo>
                  <a:pt x="383962" y="220"/>
                </a:lnTo>
                <a:lnTo>
                  <a:pt x="353069" y="0"/>
                </a:lnTo>
                <a:lnTo>
                  <a:pt x="322145" y="235"/>
                </a:lnTo>
                <a:lnTo>
                  <a:pt x="260236" y="2239"/>
                </a:lnTo>
                <a:lnTo>
                  <a:pt x="198123" y="6572"/>
                </a:lnTo>
                <a:lnTo>
                  <a:pt x="136338" y="13511"/>
                </a:lnTo>
                <a:lnTo>
                  <a:pt x="105305" y="18093"/>
                </a:lnTo>
                <a:lnTo>
                  <a:pt x="118998" y="19934"/>
                </a:lnTo>
                <a:lnTo>
                  <a:pt x="133541" y="24491"/>
                </a:lnTo>
                <a:lnTo>
                  <a:pt x="140035" y="27811"/>
                </a:lnTo>
                <a:lnTo>
                  <a:pt x="150355" y="27058"/>
                </a:lnTo>
                <a:lnTo>
                  <a:pt x="180612" y="24955"/>
                </a:lnTo>
                <a:lnTo>
                  <a:pt x="241441" y="21165"/>
                </a:lnTo>
                <a:lnTo>
                  <a:pt x="302615" y="18145"/>
                </a:lnTo>
                <a:lnTo>
                  <a:pt x="364052" y="16155"/>
                </a:lnTo>
                <a:lnTo>
                  <a:pt x="425665" y="15450"/>
                </a:lnTo>
                <a:lnTo>
                  <a:pt x="456511" y="15661"/>
                </a:lnTo>
                <a:lnTo>
                  <a:pt x="518231" y="17371"/>
                </a:lnTo>
                <a:lnTo>
                  <a:pt x="579916" y="21012"/>
                </a:lnTo>
                <a:lnTo>
                  <a:pt x="641482" y="26842"/>
                </a:lnTo>
                <a:lnTo>
                  <a:pt x="702845" y="35120"/>
                </a:lnTo>
                <a:lnTo>
                  <a:pt x="742165" y="67488"/>
                </a:lnTo>
                <a:lnTo>
                  <a:pt x="762387" y="111069"/>
                </a:lnTo>
                <a:lnTo>
                  <a:pt x="768291" y="160389"/>
                </a:lnTo>
                <a:lnTo>
                  <a:pt x="768291" y="226149"/>
                </a:lnTo>
                <a:lnTo>
                  <a:pt x="772607" y="215860"/>
                </a:lnTo>
                <a:lnTo>
                  <a:pt x="775991" y="204099"/>
                </a:lnTo>
                <a:lnTo>
                  <a:pt x="778603" y="192021"/>
                </a:lnTo>
                <a:lnTo>
                  <a:pt x="780430" y="179704"/>
                </a:lnTo>
                <a:lnTo>
                  <a:pt x="781456" y="167222"/>
                </a:lnTo>
                <a:lnTo>
                  <a:pt x="781666" y="154653"/>
                </a:lnTo>
                <a:close/>
              </a:path>
              <a:path w="781685" h="235585">
                <a:moveTo>
                  <a:pt x="768291" y="160389"/>
                </a:moveTo>
                <a:lnTo>
                  <a:pt x="762387" y="111069"/>
                </a:lnTo>
                <a:lnTo>
                  <a:pt x="742165" y="67488"/>
                </a:lnTo>
                <a:lnTo>
                  <a:pt x="712575" y="39612"/>
                </a:lnTo>
                <a:lnTo>
                  <a:pt x="672194" y="30659"/>
                </a:lnTo>
                <a:lnTo>
                  <a:pt x="610720" y="23637"/>
                </a:lnTo>
                <a:lnTo>
                  <a:pt x="549083" y="18934"/>
                </a:lnTo>
                <a:lnTo>
                  <a:pt x="487370" y="16291"/>
                </a:lnTo>
                <a:lnTo>
                  <a:pt x="445636" y="15587"/>
                </a:lnTo>
                <a:lnTo>
                  <a:pt x="414820" y="15512"/>
                </a:lnTo>
                <a:lnTo>
                  <a:pt x="394841" y="15626"/>
                </a:lnTo>
                <a:lnTo>
                  <a:pt x="333306" y="17005"/>
                </a:lnTo>
                <a:lnTo>
                  <a:pt x="271990" y="19543"/>
                </a:lnTo>
                <a:lnTo>
                  <a:pt x="210978" y="22980"/>
                </a:lnTo>
                <a:lnTo>
                  <a:pt x="150355" y="27058"/>
                </a:lnTo>
                <a:lnTo>
                  <a:pt x="140035" y="27811"/>
                </a:lnTo>
                <a:lnTo>
                  <a:pt x="146777" y="31258"/>
                </a:lnTo>
                <a:lnTo>
                  <a:pt x="158695" y="40016"/>
                </a:lnTo>
                <a:lnTo>
                  <a:pt x="186428" y="76045"/>
                </a:lnTo>
                <a:lnTo>
                  <a:pt x="201899" y="122113"/>
                </a:lnTo>
                <a:lnTo>
                  <a:pt x="205253" y="155484"/>
                </a:lnTo>
                <a:lnTo>
                  <a:pt x="205253" y="234975"/>
                </a:lnTo>
                <a:lnTo>
                  <a:pt x="750341" y="234975"/>
                </a:lnTo>
                <a:lnTo>
                  <a:pt x="763399" y="198245"/>
                </a:lnTo>
                <a:lnTo>
                  <a:pt x="767545" y="173051"/>
                </a:lnTo>
                <a:lnTo>
                  <a:pt x="768291" y="160389"/>
                </a:lnTo>
                <a:close/>
              </a:path>
              <a:path w="781685" h="235585">
                <a:moveTo>
                  <a:pt x="192283" y="226820"/>
                </a:moveTo>
                <a:lnTo>
                  <a:pt x="192283" y="165016"/>
                </a:lnTo>
                <a:lnTo>
                  <a:pt x="190967" y="180810"/>
                </a:lnTo>
                <a:lnTo>
                  <a:pt x="188331" y="196284"/>
                </a:lnTo>
                <a:lnTo>
                  <a:pt x="184379" y="211215"/>
                </a:lnTo>
                <a:lnTo>
                  <a:pt x="179117" y="225384"/>
                </a:lnTo>
                <a:lnTo>
                  <a:pt x="174340" y="234975"/>
                </a:lnTo>
                <a:lnTo>
                  <a:pt x="188834" y="234975"/>
                </a:lnTo>
                <a:lnTo>
                  <a:pt x="192283" y="226820"/>
                </a:lnTo>
                <a:close/>
              </a:path>
              <a:path w="781685" h="235585">
                <a:moveTo>
                  <a:pt x="205253" y="234975"/>
                </a:moveTo>
                <a:lnTo>
                  <a:pt x="205253" y="155484"/>
                </a:lnTo>
                <a:lnTo>
                  <a:pt x="204808" y="172311"/>
                </a:lnTo>
                <a:lnTo>
                  <a:pt x="202935" y="188940"/>
                </a:lnTo>
                <a:lnTo>
                  <a:pt x="199622" y="205153"/>
                </a:lnTo>
                <a:lnTo>
                  <a:pt x="194858" y="220731"/>
                </a:lnTo>
                <a:lnTo>
                  <a:pt x="188834" y="234975"/>
                </a:lnTo>
                <a:lnTo>
                  <a:pt x="205253" y="234975"/>
                </a:lnTo>
                <a:close/>
              </a:path>
              <a:path w="781685" h="235585">
                <a:moveTo>
                  <a:pt x="768291" y="226149"/>
                </a:moveTo>
                <a:lnTo>
                  <a:pt x="768291" y="160389"/>
                </a:lnTo>
                <a:lnTo>
                  <a:pt x="767545" y="173051"/>
                </a:lnTo>
                <a:lnTo>
                  <a:pt x="765913" y="185695"/>
                </a:lnTo>
                <a:lnTo>
                  <a:pt x="755729" y="222765"/>
                </a:lnTo>
                <a:lnTo>
                  <a:pt x="750341" y="234975"/>
                </a:lnTo>
                <a:lnTo>
                  <a:pt x="764040" y="234975"/>
                </a:lnTo>
                <a:lnTo>
                  <a:pt x="767187" y="228782"/>
                </a:lnTo>
                <a:lnTo>
                  <a:pt x="768291" y="226149"/>
                </a:lnTo>
                <a:close/>
              </a:path>
            </a:pathLst>
          </a:custGeom>
          <a:solidFill>
            <a:srgbClr val="000000"/>
          </a:solidFill>
        </p:spPr>
        <p:txBody>
          <a:bodyPr wrap="square" lIns="0" tIns="0" rIns="0" bIns="0" rtlCol="0"/>
          <a:lstStyle/>
          <a:p>
            <a:endParaRPr/>
          </a:p>
        </p:txBody>
      </p:sp>
      <p:sp>
        <p:nvSpPr>
          <p:cNvPr id="28" name="object 26">
            <a:extLst>
              <a:ext uri="{FF2B5EF4-FFF2-40B4-BE49-F238E27FC236}">
                <a16:creationId xmlns:a16="http://schemas.microsoft.com/office/drawing/2014/main" id="{E782F0A8-02FB-8F44-9AC4-C5F3F55D2654}"/>
              </a:ext>
            </a:extLst>
          </p:cNvPr>
          <p:cNvSpPr/>
          <p:nvPr/>
        </p:nvSpPr>
        <p:spPr>
          <a:xfrm>
            <a:off x="6800534" y="2211955"/>
            <a:ext cx="2615946" cy="857250"/>
          </a:xfrm>
          <a:prstGeom prst="rect">
            <a:avLst/>
          </a:prstGeom>
          <a:blipFill>
            <a:blip r:embed="rId4" cstate="print"/>
            <a:stretch>
              <a:fillRect/>
            </a:stretch>
          </a:blipFill>
        </p:spPr>
        <p:txBody>
          <a:bodyPr wrap="square" lIns="0" tIns="0" rIns="0" bIns="0" rtlCol="0"/>
          <a:lstStyle/>
          <a:p>
            <a:endParaRPr/>
          </a:p>
        </p:txBody>
      </p:sp>
      <p:sp>
        <p:nvSpPr>
          <p:cNvPr id="29" name="object 27">
            <a:extLst>
              <a:ext uri="{FF2B5EF4-FFF2-40B4-BE49-F238E27FC236}">
                <a16:creationId xmlns:a16="http://schemas.microsoft.com/office/drawing/2014/main" id="{9BF00762-0861-9345-B699-4CEA79B543A2}"/>
              </a:ext>
            </a:extLst>
          </p:cNvPr>
          <p:cNvSpPr/>
          <p:nvPr/>
        </p:nvSpPr>
        <p:spPr>
          <a:xfrm>
            <a:off x="6664136" y="2211955"/>
            <a:ext cx="2752725" cy="207010"/>
          </a:xfrm>
          <a:custGeom>
            <a:avLst/>
            <a:gdLst/>
            <a:ahLst/>
            <a:cxnLst/>
            <a:rect l="l" t="t" r="r" b="b"/>
            <a:pathLst>
              <a:path w="2752725" h="207010">
                <a:moveTo>
                  <a:pt x="0" y="0"/>
                </a:moveTo>
                <a:lnTo>
                  <a:pt x="0" y="206502"/>
                </a:lnTo>
                <a:lnTo>
                  <a:pt x="2752344" y="206502"/>
                </a:lnTo>
                <a:lnTo>
                  <a:pt x="2752344" y="0"/>
                </a:lnTo>
                <a:lnTo>
                  <a:pt x="0" y="0"/>
                </a:lnTo>
                <a:close/>
              </a:path>
            </a:pathLst>
          </a:custGeom>
          <a:solidFill>
            <a:srgbClr val="FFFFFF"/>
          </a:solidFill>
        </p:spPr>
        <p:txBody>
          <a:bodyPr wrap="square" lIns="0" tIns="0" rIns="0" bIns="0" rtlCol="0"/>
          <a:lstStyle/>
          <a:p>
            <a:endParaRPr/>
          </a:p>
        </p:txBody>
      </p:sp>
      <p:sp>
        <p:nvSpPr>
          <p:cNvPr id="30" name="object 28">
            <a:extLst>
              <a:ext uri="{FF2B5EF4-FFF2-40B4-BE49-F238E27FC236}">
                <a16:creationId xmlns:a16="http://schemas.microsoft.com/office/drawing/2014/main" id="{AE7A4770-EAF7-1C47-8A8F-0A34959BC7E9}"/>
              </a:ext>
            </a:extLst>
          </p:cNvPr>
          <p:cNvSpPr/>
          <p:nvPr/>
        </p:nvSpPr>
        <p:spPr>
          <a:xfrm>
            <a:off x="6658027" y="2211955"/>
            <a:ext cx="2758440" cy="213360"/>
          </a:xfrm>
          <a:custGeom>
            <a:avLst/>
            <a:gdLst/>
            <a:ahLst/>
            <a:cxnLst/>
            <a:rect l="l" t="t" r="r" b="b"/>
            <a:pathLst>
              <a:path w="2758440" h="213360">
                <a:moveTo>
                  <a:pt x="12204" y="200406"/>
                </a:moveTo>
                <a:lnTo>
                  <a:pt x="12204" y="0"/>
                </a:lnTo>
                <a:lnTo>
                  <a:pt x="0" y="0"/>
                </a:lnTo>
                <a:lnTo>
                  <a:pt x="0" y="213360"/>
                </a:lnTo>
                <a:lnTo>
                  <a:pt x="6108" y="213360"/>
                </a:lnTo>
                <a:lnTo>
                  <a:pt x="6108" y="200406"/>
                </a:lnTo>
                <a:lnTo>
                  <a:pt x="12204" y="200406"/>
                </a:lnTo>
                <a:close/>
              </a:path>
              <a:path w="2758440" h="213360">
                <a:moveTo>
                  <a:pt x="2758452" y="213359"/>
                </a:moveTo>
                <a:lnTo>
                  <a:pt x="2758452" y="200405"/>
                </a:lnTo>
                <a:lnTo>
                  <a:pt x="6108" y="200406"/>
                </a:lnTo>
                <a:lnTo>
                  <a:pt x="12204" y="206502"/>
                </a:lnTo>
                <a:lnTo>
                  <a:pt x="12204" y="213360"/>
                </a:lnTo>
                <a:lnTo>
                  <a:pt x="2758452" y="213359"/>
                </a:lnTo>
                <a:close/>
              </a:path>
              <a:path w="2758440" h="213360">
                <a:moveTo>
                  <a:pt x="12204" y="213360"/>
                </a:moveTo>
                <a:lnTo>
                  <a:pt x="12204" y="206502"/>
                </a:lnTo>
                <a:lnTo>
                  <a:pt x="6108" y="200406"/>
                </a:lnTo>
                <a:lnTo>
                  <a:pt x="6108" y="213360"/>
                </a:lnTo>
                <a:lnTo>
                  <a:pt x="12204" y="213360"/>
                </a:lnTo>
                <a:close/>
              </a:path>
            </a:pathLst>
          </a:custGeom>
          <a:solidFill>
            <a:srgbClr val="FFFFFF"/>
          </a:solidFill>
        </p:spPr>
        <p:txBody>
          <a:bodyPr wrap="square" lIns="0" tIns="0" rIns="0" bIns="0" rtlCol="0"/>
          <a:lstStyle/>
          <a:p>
            <a:endParaRPr/>
          </a:p>
        </p:txBody>
      </p:sp>
      <p:sp>
        <p:nvSpPr>
          <p:cNvPr id="31" name="object 29">
            <a:extLst>
              <a:ext uri="{FF2B5EF4-FFF2-40B4-BE49-F238E27FC236}">
                <a16:creationId xmlns:a16="http://schemas.microsoft.com/office/drawing/2014/main" id="{92BBCB8A-169A-354F-9E95-70A86382E927}"/>
              </a:ext>
            </a:extLst>
          </p:cNvPr>
          <p:cNvSpPr/>
          <p:nvPr/>
        </p:nvSpPr>
        <p:spPr>
          <a:xfrm>
            <a:off x="8873936" y="2250055"/>
            <a:ext cx="542925" cy="819150"/>
          </a:xfrm>
          <a:custGeom>
            <a:avLst/>
            <a:gdLst/>
            <a:ahLst/>
            <a:cxnLst/>
            <a:rect l="l" t="t" r="r" b="b"/>
            <a:pathLst>
              <a:path w="542925" h="819150">
                <a:moveTo>
                  <a:pt x="0" y="0"/>
                </a:moveTo>
                <a:lnTo>
                  <a:pt x="0" y="819150"/>
                </a:lnTo>
                <a:lnTo>
                  <a:pt x="542544" y="819150"/>
                </a:lnTo>
                <a:lnTo>
                  <a:pt x="542544" y="0"/>
                </a:lnTo>
                <a:lnTo>
                  <a:pt x="0" y="0"/>
                </a:lnTo>
                <a:close/>
              </a:path>
            </a:pathLst>
          </a:custGeom>
          <a:solidFill>
            <a:srgbClr val="FFFFFF"/>
          </a:solidFill>
        </p:spPr>
        <p:txBody>
          <a:bodyPr wrap="square" lIns="0" tIns="0" rIns="0" bIns="0" rtlCol="0"/>
          <a:lstStyle/>
          <a:p>
            <a:endParaRPr/>
          </a:p>
        </p:txBody>
      </p:sp>
      <p:sp>
        <p:nvSpPr>
          <p:cNvPr id="32" name="object 30">
            <a:extLst>
              <a:ext uri="{FF2B5EF4-FFF2-40B4-BE49-F238E27FC236}">
                <a16:creationId xmlns:a16="http://schemas.microsoft.com/office/drawing/2014/main" id="{ED5F529C-3CE8-3B47-9900-E60B99B05CE2}"/>
              </a:ext>
            </a:extLst>
          </p:cNvPr>
          <p:cNvSpPr/>
          <p:nvPr/>
        </p:nvSpPr>
        <p:spPr>
          <a:xfrm>
            <a:off x="8867840" y="2243960"/>
            <a:ext cx="548640" cy="825500"/>
          </a:xfrm>
          <a:custGeom>
            <a:avLst/>
            <a:gdLst/>
            <a:ahLst/>
            <a:cxnLst/>
            <a:rect l="l" t="t" r="r" b="b"/>
            <a:pathLst>
              <a:path w="548640" h="825500">
                <a:moveTo>
                  <a:pt x="548639" y="12954"/>
                </a:moveTo>
                <a:lnTo>
                  <a:pt x="548639" y="0"/>
                </a:lnTo>
                <a:lnTo>
                  <a:pt x="0" y="0"/>
                </a:lnTo>
                <a:lnTo>
                  <a:pt x="0" y="825245"/>
                </a:lnTo>
                <a:lnTo>
                  <a:pt x="6096" y="825245"/>
                </a:lnTo>
                <a:lnTo>
                  <a:pt x="6096" y="12954"/>
                </a:lnTo>
                <a:lnTo>
                  <a:pt x="12191" y="6096"/>
                </a:lnTo>
                <a:lnTo>
                  <a:pt x="12191" y="12954"/>
                </a:lnTo>
                <a:lnTo>
                  <a:pt x="548639" y="12954"/>
                </a:lnTo>
                <a:close/>
              </a:path>
              <a:path w="548640" h="825500">
                <a:moveTo>
                  <a:pt x="12191" y="12954"/>
                </a:moveTo>
                <a:lnTo>
                  <a:pt x="12191" y="6096"/>
                </a:lnTo>
                <a:lnTo>
                  <a:pt x="6096" y="12954"/>
                </a:lnTo>
                <a:lnTo>
                  <a:pt x="12191" y="12954"/>
                </a:lnTo>
                <a:close/>
              </a:path>
              <a:path w="548640" h="825500">
                <a:moveTo>
                  <a:pt x="12191" y="825245"/>
                </a:moveTo>
                <a:lnTo>
                  <a:pt x="12191" y="12954"/>
                </a:lnTo>
                <a:lnTo>
                  <a:pt x="6096" y="12954"/>
                </a:lnTo>
                <a:lnTo>
                  <a:pt x="6096" y="825245"/>
                </a:lnTo>
                <a:lnTo>
                  <a:pt x="12191" y="825245"/>
                </a:lnTo>
                <a:close/>
              </a:path>
            </a:pathLst>
          </a:custGeom>
          <a:solidFill>
            <a:srgbClr val="FFFFFF"/>
          </a:solidFill>
        </p:spPr>
        <p:txBody>
          <a:bodyPr wrap="square" lIns="0" tIns="0" rIns="0" bIns="0" rtlCol="0"/>
          <a:lstStyle/>
          <a:p>
            <a:endParaRPr/>
          </a:p>
        </p:txBody>
      </p:sp>
      <p:sp>
        <p:nvSpPr>
          <p:cNvPr id="33" name="object 31">
            <a:extLst>
              <a:ext uri="{FF2B5EF4-FFF2-40B4-BE49-F238E27FC236}">
                <a16:creationId xmlns:a16="http://schemas.microsoft.com/office/drawing/2014/main" id="{174D1BCD-BC78-224C-8AD0-C8BFF7C6CDE1}"/>
              </a:ext>
            </a:extLst>
          </p:cNvPr>
          <p:cNvSpPr/>
          <p:nvPr/>
        </p:nvSpPr>
        <p:spPr>
          <a:xfrm>
            <a:off x="2565332" y="2794885"/>
            <a:ext cx="3505199" cy="274320"/>
          </a:xfrm>
          <a:prstGeom prst="rect">
            <a:avLst/>
          </a:prstGeom>
          <a:blipFill>
            <a:blip r:embed="rId5" cstate="print"/>
            <a:stretch>
              <a:fillRect/>
            </a:stretch>
          </a:blipFill>
        </p:spPr>
        <p:txBody>
          <a:bodyPr wrap="square" lIns="0" tIns="0" rIns="0" bIns="0" rtlCol="0"/>
          <a:lstStyle/>
          <a:p>
            <a:endParaRPr/>
          </a:p>
        </p:txBody>
      </p:sp>
      <p:sp>
        <p:nvSpPr>
          <p:cNvPr id="34" name="object 32">
            <a:extLst>
              <a:ext uri="{FF2B5EF4-FFF2-40B4-BE49-F238E27FC236}">
                <a16:creationId xmlns:a16="http://schemas.microsoft.com/office/drawing/2014/main" id="{A032AE80-2C28-FE4A-9A59-67C6D8654810}"/>
              </a:ext>
            </a:extLst>
          </p:cNvPr>
          <p:cNvSpPr txBox="1"/>
          <p:nvPr/>
        </p:nvSpPr>
        <p:spPr>
          <a:xfrm>
            <a:off x="761170" y="2689347"/>
            <a:ext cx="1252855" cy="279400"/>
          </a:xfrm>
          <a:prstGeom prst="rect">
            <a:avLst/>
          </a:prstGeom>
        </p:spPr>
        <p:txBody>
          <a:bodyPr vert="horz" wrap="square" lIns="0" tIns="0" rIns="0" bIns="0" rtlCol="0">
            <a:spAutoFit/>
          </a:bodyPr>
          <a:lstStyle/>
          <a:p>
            <a:pPr marL="12700">
              <a:lnSpc>
                <a:spcPct val="100000"/>
              </a:lnSpc>
            </a:pPr>
            <a:r>
              <a:rPr sz="2000" spc="-20" dirty="0">
                <a:solidFill>
                  <a:srgbClr val="00009A"/>
                </a:solidFill>
                <a:latin typeface="Arial"/>
                <a:cs typeface="Arial"/>
              </a:rPr>
              <a:t>Loca</a:t>
            </a:r>
            <a:r>
              <a:rPr sz="2000" spc="-5" dirty="0">
                <a:solidFill>
                  <a:srgbClr val="00009A"/>
                </a:solidFill>
                <a:latin typeface="Arial"/>
                <a:cs typeface="Arial"/>
              </a:rPr>
              <a:t>l</a:t>
            </a:r>
            <a:r>
              <a:rPr sz="2000" dirty="0">
                <a:solidFill>
                  <a:srgbClr val="00009A"/>
                </a:solidFill>
                <a:latin typeface="Arial"/>
                <a:cs typeface="Arial"/>
              </a:rPr>
              <a:t> </a:t>
            </a:r>
            <a:r>
              <a:rPr sz="2000" spc="-20" dirty="0">
                <a:solidFill>
                  <a:srgbClr val="00009A"/>
                </a:solidFill>
                <a:latin typeface="Arial"/>
                <a:cs typeface="Arial"/>
              </a:rPr>
              <a:t>DAQ</a:t>
            </a:r>
            <a:endParaRPr sz="2000">
              <a:latin typeface="Arial"/>
              <a:cs typeface="Arial"/>
            </a:endParaRPr>
          </a:p>
        </p:txBody>
      </p:sp>
      <p:sp>
        <p:nvSpPr>
          <p:cNvPr id="35" name="object 33">
            <a:extLst>
              <a:ext uri="{FF2B5EF4-FFF2-40B4-BE49-F238E27FC236}">
                <a16:creationId xmlns:a16="http://schemas.microsoft.com/office/drawing/2014/main" id="{C0E1CD0F-5841-6D4C-B6AE-B3D87D1BA84E}"/>
              </a:ext>
            </a:extLst>
          </p:cNvPr>
          <p:cNvSpPr txBox="1"/>
          <p:nvPr/>
        </p:nvSpPr>
        <p:spPr>
          <a:xfrm>
            <a:off x="5212001" y="2277112"/>
            <a:ext cx="1545590" cy="279400"/>
          </a:xfrm>
          <a:prstGeom prst="rect">
            <a:avLst/>
          </a:prstGeom>
        </p:spPr>
        <p:txBody>
          <a:bodyPr vert="horz" wrap="square" lIns="0" tIns="0" rIns="0" bIns="0" rtlCol="0">
            <a:spAutoFit/>
          </a:bodyPr>
          <a:lstStyle/>
          <a:p>
            <a:pPr marL="12700">
              <a:lnSpc>
                <a:spcPct val="100000"/>
              </a:lnSpc>
            </a:pPr>
            <a:r>
              <a:rPr sz="2000" spc="-10" dirty="0">
                <a:solidFill>
                  <a:srgbClr val="00009A"/>
                </a:solidFill>
                <a:latin typeface="Arial"/>
                <a:cs typeface="Arial"/>
              </a:rPr>
              <a:t>fibers</a:t>
            </a:r>
            <a:r>
              <a:rPr sz="2000" spc="-20" dirty="0">
                <a:solidFill>
                  <a:srgbClr val="00009A"/>
                </a:solidFill>
                <a:latin typeface="Arial"/>
                <a:cs typeface="Arial"/>
              </a:rPr>
              <a:t> </a:t>
            </a:r>
            <a:r>
              <a:rPr sz="2000" spc="-10" dirty="0">
                <a:solidFill>
                  <a:srgbClr val="00009A"/>
                </a:solidFill>
                <a:latin typeface="Arial"/>
                <a:cs typeface="Arial"/>
              </a:rPr>
              <a:t>to</a:t>
            </a:r>
            <a:r>
              <a:rPr sz="2000" spc="-15" dirty="0">
                <a:solidFill>
                  <a:srgbClr val="00009A"/>
                </a:solidFill>
                <a:latin typeface="Arial"/>
                <a:cs typeface="Arial"/>
              </a:rPr>
              <a:t> </a:t>
            </a:r>
            <a:r>
              <a:rPr sz="2000" spc="-20" dirty="0">
                <a:solidFill>
                  <a:srgbClr val="00009A"/>
                </a:solidFill>
                <a:latin typeface="Arial"/>
                <a:cs typeface="Arial"/>
              </a:rPr>
              <a:t>DDU</a:t>
            </a:r>
            <a:endParaRPr sz="2000">
              <a:latin typeface="Arial"/>
              <a:cs typeface="Arial"/>
            </a:endParaRPr>
          </a:p>
        </p:txBody>
      </p:sp>
      <p:sp>
        <p:nvSpPr>
          <p:cNvPr id="36" name="object 34">
            <a:extLst>
              <a:ext uri="{FF2B5EF4-FFF2-40B4-BE49-F238E27FC236}">
                <a16:creationId xmlns:a16="http://schemas.microsoft.com/office/drawing/2014/main" id="{D55B3864-0ED6-B94E-B5F8-BC58B87DE726}"/>
              </a:ext>
            </a:extLst>
          </p:cNvPr>
          <p:cNvSpPr/>
          <p:nvPr/>
        </p:nvSpPr>
        <p:spPr>
          <a:xfrm>
            <a:off x="1333184" y="2999864"/>
            <a:ext cx="175895" cy="69850"/>
          </a:xfrm>
          <a:custGeom>
            <a:avLst/>
            <a:gdLst/>
            <a:ahLst/>
            <a:cxnLst/>
            <a:rect l="l" t="t" r="r" b="b"/>
            <a:pathLst>
              <a:path w="175894" h="69850">
                <a:moveTo>
                  <a:pt x="141731" y="0"/>
                </a:moveTo>
                <a:lnTo>
                  <a:pt x="0" y="10668"/>
                </a:lnTo>
                <a:lnTo>
                  <a:pt x="51183" y="69342"/>
                </a:lnTo>
                <a:lnTo>
                  <a:pt x="101345" y="69342"/>
                </a:lnTo>
                <a:lnTo>
                  <a:pt x="101345" y="66294"/>
                </a:lnTo>
                <a:lnTo>
                  <a:pt x="110489" y="42672"/>
                </a:lnTo>
                <a:lnTo>
                  <a:pt x="122406" y="47546"/>
                </a:lnTo>
                <a:lnTo>
                  <a:pt x="141731" y="0"/>
                </a:lnTo>
                <a:close/>
              </a:path>
              <a:path w="175894" h="69850">
                <a:moveTo>
                  <a:pt x="122406" y="47546"/>
                </a:moveTo>
                <a:lnTo>
                  <a:pt x="110489" y="42672"/>
                </a:lnTo>
                <a:lnTo>
                  <a:pt x="101345" y="66294"/>
                </a:lnTo>
                <a:lnTo>
                  <a:pt x="108798" y="69342"/>
                </a:lnTo>
                <a:lnTo>
                  <a:pt x="113547" y="69342"/>
                </a:lnTo>
                <a:lnTo>
                  <a:pt x="122406" y="47546"/>
                </a:lnTo>
                <a:close/>
              </a:path>
              <a:path w="175894" h="69850">
                <a:moveTo>
                  <a:pt x="108798" y="69342"/>
                </a:moveTo>
                <a:lnTo>
                  <a:pt x="101345" y="66294"/>
                </a:lnTo>
                <a:lnTo>
                  <a:pt x="101345" y="69342"/>
                </a:lnTo>
                <a:lnTo>
                  <a:pt x="108798" y="69342"/>
                </a:lnTo>
                <a:close/>
              </a:path>
              <a:path w="175894" h="69850">
                <a:moveTo>
                  <a:pt x="175697" y="69342"/>
                </a:moveTo>
                <a:lnTo>
                  <a:pt x="122406" y="47546"/>
                </a:lnTo>
                <a:lnTo>
                  <a:pt x="113547" y="69342"/>
                </a:lnTo>
                <a:lnTo>
                  <a:pt x="175697" y="69342"/>
                </a:lnTo>
                <a:close/>
              </a:path>
            </a:pathLst>
          </a:custGeom>
          <a:solidFill>
            <a:srgbClr val="000000"/>
          </a:solidFill>
        </p:spPr>
        <p:txBody>
          <a:bodyPr wrap="square" lIns="0" tIns="0" rIns="0" bIns="0" rtlCol="0"/>
          <a:lstStyle/>
          <a:p>
            <a:endParaRPr/>
          </a:p>
        </p:txBody>
      </p:sp>
      <p:sp>
        <p:nvSpPr>
          <p:cNvPr id="37" name="object 35">
            <a:extLst>
              <a:ext uri="{FF2B5EF4-FFF2-40B4-BE49-F238E27FC236}">
                <a16:creationId xmlns:a16="http://schemas.microsoft.com/office/drawing/2014/main" id="{A7EA72F8-1D6F-8E4F-90E9-2995387C6601}"/>
              </a:ext>
            </a:extLst>
          </p:cNvPr>
          <p:cNvSpPr/>
          <p:nvPr/>
        </p:nvSpPr>
        <p:spPr>
          <a:xfrm>
            <a:off x="3931726" y="2229482"/>
            <a:ext cx="30480" cy="840105"/>
          </a:xfrm>
          <a:custGeom>
            <a:avLst/>
            <a:gdLst/>
            <a:ahLst/>
            <a:cxnLst/>
            <a:rect l="l" t="t" r="r" b="b"/>
            <a:pathLst>
              <a:path w="30479" h="840105">
                <a:moveTo>
                  <a:pt x="30358" y="0"/>
                </a:moveTo>
                <a:lnTo>
                  <a:pt x="5212" y="0"/>
                </a:lnTo>
                <a:lnTo>
                  <a:pt x="0" y="839723"/>
                </a:lnTo>
                <a:lnTo>
                  <a:pt x="25725" y="839723"/>
                </a:lnTo>
                <a:lnTo>
                  <a:pt x="30358" y="0"/>
                </a:lnTo>
                <a:close/>
              </a:path>
            </a:pathLst>
          </a:custGeom>
          <a:solidFill>
            <a:srgbClr val="000000"/>
          </a:solidFill>
        </p:spPr>
        <p:txBody>
          <a:bodyPr wrap="square" lIns="0" tIns="0" rIns="0" bIns="0" rtlCol="0"/>
          <a:lstStyle/>
          <a:p>
            <a:endParaRPr/>
          </a:p>
        </p:txBody>
      </p:sp>
      <p:sp>
        <p:nvSpPr>
          <p:cNvPr id="38" name="object 36">
            <a:extLst>
              <a:ext uri="{FF2B5EF4-FFF2-40B4-BE49-F238E27FC236}">
                <a16:creationId xmlns:a16="http://schemas.microsoft.com/office/drawing/2014/main" id="{8B25FF7D-5AEB-CA46-A615-212CFDF299D3}"/>
              </a:ext>
            </a:extLst>
          </p:cNvPr>
          <p:cNvSpPr/>
          <p:nvPr/>
        </p:nvSpPr>
        <p:spPr>
          <a:xfrm>
            <a:off x="3495014" y="2211955"/>
            <a:ext cx="29209" cy="857250"/>
          </a:xfrm>
          <a:custGeom>
            <a:avLst/>
            <a:gdLst/>
            <a:ahLst/>
            <a:cxnLst/>
            <a:rect l="l" t="t" r="r" b="b"/>
            <a:pathLst>
              <a:path w="29210" h="857250">
                <a:moveTo>
                  <a:pt x="28804" y="857250"/>
                </a:moveTo>
                <a:lnTo>
                  <a:pt x="25565" y="0"/>
                </a:lnTo>
                <a:lnTo>
                  <a:pt x="0" y="0"/>
                </a:lnTo>
                <a:lnTo>
                  <a:pt x="3644" y="857250"/>
                </a:lnTo>
                <a:lnTo>
                  <a:pt x="28804" y="857250"/>
                </a:lnTo>
                <a:close/>
              </a:path>
            </a:pathLst>
          </a:custGeom>
          <a:solidFill>
            <a:srgbClr val="000000"/>
          </a:solidFill>
        </p:spPr>
        <p:txBody>
          <a:bodyPr wrap="square" lIns="0" tIns="0" rIns="0" bIns="0" rtlCol="0"/>
          <a:lstStyle/>
          <a:p>
            <a:endParaRPr/>
          </a:p>
        </p:txBody>
      </p:sp>
      <p:sp>
        <p:nvSpPr>
          <p:cNvPr id="39" name="object 37">
            <a:extLst>
              <a:ext uri="{FF2B5EF4-FFF2-40B4-BE49-F238E27FC236}">
                <a16:creationId xmlns:a16="http://schemas.microsoft.com/office/drawing/2014/main" id="{FB614EC3-FB6B-5E4F-9EC3-B39D9113E23E}"/>
              </a:ext>
            </a:extLst>
          </p:cNvPr>
          <p:cNvSpPr/>
          <p:nvPr/>
        </p:nvSpPr>
        <p:spPr>
          <a:xfrm>
            <a:off x="3228314" y="2211955"/>
            <a:ext cx="29209" cy="857250"/>
          </a:xfrm>
          <a:custGeom>
            <a:avLst/>
            <a:gdLst/>
            <a:ahLst/>
            <a:cxnLst/>
            <a:rect l="l" t="t" r="r" b="b"/>
            <a:pathLst>
              <a:path w="29210" h="857250">
                <a:moveTo>
                  <a:pt x="28804" y="857250"/>
                </a:moveTo>
                <a:lnTo>
                  <a:pt x="25565" y="0"/>
                </a:lnTo>
                <a:lnTo>
                  <a:pt x="0" y="0"/>
                </a:lnTo>
                <a:lnTo>
                  <a:pt x="3644" y="857250"/>
                </a:lnTo>
                <a:lnTo>
                  <a:pt x="28804" y="857250"/>
                </a:lnTo>
                <a:close/>
              </a:path>
            </a:pathLst>
          </a:custGeom>
          <a:solidFill>
            <a:srgbClr val="000000"/>
          </a:solidFill>
        </p:spPr>
        <p:txBody>
          <a:bodyPr wrap="square" lIns="0" tIns="0" rIns="0" bIns="0" rtlCol="0"/>
          <a:lstStyle/>
          <a:p>
            <a:endParaRPr/>
          </a:p>
        </p:txBody>
      </p:sp>
      <p:sp>
        <p:nvSpPr>
          <p:cNvPr id="40" name="object 38">
            <a:extLst>
              <a:ext uri="{FF2B5EF4-FFF2-40B4-BE49-F238E27FC236}">
                <a16:creationId xmlns:a16="http://schemas.microsoft.com/office/drawing/2014/main" id="{AFE8A1D8-D5DA-944E-A0C8-80625CFFB136}"/>
              </a:ext>
            </a:extLst>
          </p:cNvPr>
          <p:cNvSpPr/>
          <p:nvPr/>
        </p:nvSpPr>
        <p:spPr>
          <a:xfrm>
            <a:off x="3943034" y="2242436"/>
            <a:ext cx="2806700" cy="0"/>
          </a:xfrm>
          <a:custGeom>
            <a:avLst/>
            <a:gdLst/>
            <a:ahLst/>
            <a:cxnLst/>
            <a:rect l="l" t="t" r="r" b="b"/>
            <a:pathLst>
              <a:path w="2806700">
                <a:moveTo>
                  <a:pt x="0" y="0"/>
                </a:moveTo>
                <a:lnTo>
                  <a:pt x="2806445" y="0"/>
                </a:lnTo>
              </a:path>
            </a:pathLst>
          </a:custGeom>
          <a:ln w="27177">
            <a:solidFill>
              <a:srgbClr val="000000"/>
            </a:solidFill>
          </a:ln>
        </p:spPr>
        <p:txBody>
          <a:bodyPr wrap="square" lIns="0" tIns="0" rIns="0" bIns="0" rtlCol="0"/>
          <a:lstStyle/>
          <a:p>
            <a:endParaRPr/>
          </a:p>
        </p:txBody>
      </p:sp>
      <p:sp>
        <p:nvSpPr>
          <p:cNvPr id="41" name="object 39">
            <a:extLst>
              <a:ext uri="{FF2B5EF4-FFF2-40B4-BE49-F238E27FC236}">
                <a16:creationId xmlns:a16="http://schemas.microsoft.com/office/drawing/2014/main" id="{06B5AD1C-F9B5-7544-8123-D1064D956F18}"/>
              </a:ext>
            </a:extLst>
          </p:cNvPr>
          <p:cNvSpPr/>
          <p:nvPr/>
        </p:nvSpPr>
        <p:spPr>
          <a:xfrm>
            <a:off x="4927538" y="2211955"/>
            <a:ext cx="908050" cy="62865"/>
          </a:xfrm>
          <a:custGeom>
            <a:avLst/>
            <a:gdLst/>
            <a:ahLst/>
            <a:cxnLst/>
            <a:rect l="l" t="t" r="r" b="b"/>
            <a:pathLst>
              <a:path w="908050" h="62864">
                <a:moveTo>
                  <a:pt x="844296" y="30480"/>
                </a:moveTo>
                <a:lnTo>
                  <a:pt x="844296" y="17525"/>
                </a:lnTo>
                <a:lnTo>
                  <a:pt x="0" y="17525"/>
                </a:lnTo>
                <a:lnTo>
                  <a:pt x="0" y="30480"/>
                </a:lnTo>
                <a:lnTo>
                  <a:pt x="844296" y="30480"/>
                </a:lnTo>
                <a:close/>
              </a:path>
              <a:path w="908050" h="62864">
                <a:moveTo>
                  <a:pt x="907529" y="24384"/>
                </a:moveTo>
                <a:lnTo>
                  <a:pt x="858761" y="0"/>
                </a:lnTo>
                <a:lnTo>
                  <a:pt x="831329" y="0"/>
                </a:lnTo>
                <a:lnTo>
                  <a:pt x="831329" y="17525"/>
                </a:lnTo>
                <a:lnTo>
                  <a:pt x="844296" y="17525"/>
                </a:lnTo>
                <a:lnTo>
                  <a:pt x="844296" y="56000"/>
                </a:lnTo>
                <a:lnTo>
                  <a:pt x="907529" y="24384"/>
                </a:lnTo>
                <a:close/>
              </a:path>
              <a:path w="908050" h="62864">
                <a:moveTo>
                  <a:pt x="844296" y="56000"/>
                </a:moveTo>
                <a:lnTo>
                  <a:pt x="844296" y="30480"/>
                </a:lnTo>
                <a:lnTo>
                  <a:pt x="831329" y="30480"/>
                </a:lnTo>
                <a:lnTo>
                  <a:pt x="831329" y="62484"/>
                </a:lnTo>
                <a:lnTo>
                  <a:pt x="844296" y="56000"/>
                </a:lnTo>
                <a:close/>
              </a:path>
            </a:pathLst>
          </a:custGeom>
          <a:solidFill>
            <a:srgbClr val="000000"/>
          </a:solidFill>
        </p:spPr>
        <p:txBody>
          <a:bodyPr wrap="square" lIns="0" tIns="0" rIns="0" bIns="0" rtlCol="0"/>
          <a:lstStyle/>
          <a:p>
            <a:endParaRPr/>
          </a:p>
        </p:txBody>
      </p:sp>
      <p:sp>
        <p:nvSpPr>
          <p:cNvPr id="42" name="object 40">
            <a:extLst>
              <a:ext uri="{FF2B5EF4-FFF2-40B4-BE49-F238E27FC236}">
                <a16:creationId xmlns:a16="http://schemas.microsoft.com/office/drawing/2014/main" id="{A9EE2439-404E-E249-BAA7-CB491D444CC1}"/>
              </a:ext>
            </a:extLst>
          </p:cNvPr>
          <p:cNvSpPr txBox="1"/>
          <p:nvPr/>
        </p:nvSpPr>
        <p:spPr>
          <a:xfrm>
            <a:off x="6774112" y="2134978"/>
            <a:ext cx="1706245" cy="229235"/>
          </a:xfrm>
          <a:prstGeom prst="rect">
            <a:avLst/>
          </a:prstGeom>
        </p:spPr>
        <p:txBody>
          <a:bodyPr vert="horz" wrap="square" lIns="0" tIns="0" rIns="0" bIns="0" rtlCol="0">
            <a:spAutoFit/>
          </a:bodyPr>
          <a:lstStyle/>
          <a:p>
            <a:pPr marL="12700">
              <a:lnSpc>
                <a:spcPct val="100000"/>
              </a:lnSpc>
            </a:pPr>
            <a:r>
              <a:rPr sz="1600" b="1" spc="-5" dirty="0">
                <a:solidFill>
                  <a:srgbClr val="CC0000"/>
                </a:solidFill>
                <a:latin typeface="Arial"/>
                <a:cs typeface="Arial"/>
              </a:rPr>
              <a:t>CM</a:t>
            </a:r>
            <a:r>
              <a:rPr sz="1600" b="1" dirty="0">
                <a:solidFill>
                  <a:srgbClr val="CC0000"/>
                </a:solidFill>
                <a:latin typeface="Arial"/>
                <a:cs typeface="Arial"/>
              </a:rPr>
              <a:t>S</a:t>
            </a:r>
            <a:r>
              <a:rPr sz="1600" b="1" spc="-10" dirty="0">
                <a:solidFill>
                  <a:srgbClr val="CC0000"/>
                </a:solidFill>
                <a:latin typeface="Arial"/>
                <a:cs typeface="Arial"/>
              </a:rPr>
              <a:t> </a:t>
            </a:r>
            <a:r>
              <a:rPr sz="1600" b="1" dirty="0">
                <a:solidFill>
                  <a:srgbClr val="CC0000"/>
                </a:solidFill>
                <a:latin typeface="Arial"/>
                <a:cs typeface="Arial"/>
              </a:rPr>
              <a:t>DAQ</a:t>
            </a:r>
            <a:r>
              <a:rPr sz="1600" b="1" spc="-15" dirty="0">
                <a:solidFill>
                  <a:srgbClr val="CC0000"/>
                </a:solidFill>
                <a:latin typeface="Arial"/>
                <a:cs typeface="Arial"/>
              </a:rPr>
              <a:t> </a:t>
            </a:r>
            <a:r>
              <a:rPr sz="1600" b="1" spc="-5" dirty="0">
                <a:solidFill>
                  <a:srgbClr val="CC0000"/>
                </a:solidFill>
                <a:latin typeface="Arial"/>
                <a:cs typeface="Arial"/>
              </a:rPr>
              <a:t>stream</a:t>
            </a:r>
            <a:endParaRPr sz="1600">
              <a:latin typeface="Arial"/>
              <a:cs typeface="Arial"/>
            </a:endParaRPr>
          </a:p>
        </p:txBody>
      </p:sp>
      <p:sp>
        <p:nvSpPr>
          <p:cNvPr id="43" name="object 41">
            <a:extLst>
              <a:ext uri="{FF2B5EF4-FFF2-40B4-BE49-F238E27FC236}">
                <a16:creationId xmlns:a16="http://schemas.microsoft.com/office/drawing/2014/main" id="{80EAE1C6-2326-A548-99FA-3F4B71885C18}"/>
              </a:ext>
            </a:extLst>
          </p:cNvPr>
          <p:cNvSpPr/>
          <p:nvPr/>
        </p:nvSpPr>
        <p:spPr>
          <a:xfrm>
            <a:off x="4088234" y="2211955"/>
            <a:ext cx="730351" cy="55626"/>
          </a:xfrm>
          <a:prstGeom prst="rect">
            <a:avLst/>
          </a:prstGeom>
          <a:blipFill>
            <a:blip r:embed="rId6" cstate="print"/>
            <a:stretch>
              <a:fillRect/>
            </a:stretch>
          </a:blipFill>
        </p:spPr>
        <p:txBody>
          <a:bodyPr wrap="square" lIns="0" tIns="0" rIns="0" bIns="0" rtlCol="0"/>
          <a:lstStyle/>
          <a:p>
            <a:endParaRPr/>
          </a:p>
        </p:txBody>
      </p:sp>
      <p:sp>
        <p:nvSpPr>
          <p:cNvPr id="44" name="object 42">
            <a:extLst>
              <a:ext uri="{FF2B5EF4-FFF2-40B4-BE49-F238E27FC236}">
                <a16:creationId xmlns:a16="http://schemas.microsoft.com/office/drawing/2014/main" id="{3AA2E473-2B6B-B64C-844D-BFBFCD1A0F8B}"/>
              </a:ext>
            </a:extLst>
          </p:cNvPr>
          <p:cNvSpPr/>
          <p:nvPr/>
        </p:nvSpPr>
        <p:spPr>
          <a:xfrm>
            <a:off x="4081387" y="2211955"/>
            <a:ext cx="746125" cy="62865"/>
          </a:xfrm>
          <a:custGeom>
            <a:avLst/>
            <a:gdLst/>
            <a:ahLst/>
            <a:cxnLst/>
            <a:rect l="l" t="t" r="r" b="b"/>
            <a:pathLst>
              <a:path w="746125" h="62864">
                <a:moveTo>
                  <a:pt x="170589" y="0"/>
                </a:moveTo>
                <a:lnTo>
                  <a:pt x="156095" y="0"/>
                </a:lnTo>
                <a:lnTo>
                  <a:pt x="154303" y="3596"/>
                </a:lnTo>
                <a:lnTo>
                  <a:pt x="146436" y="15579"/>
                </a:lnTo>
                <a:lnTo>
                  <a:pt x="114982" y="41829"/>
                </a:lnTo>
                <a:lnTo>
                  <a:pt x="81640" y="49421"/>
                </a:lnTo>
                <a:lnTo>
                  <a:pt x="71377" y="48142"/>
                </a:lnTo>
                <a:lnTo>
                  <a:pt x="35570" y="27469"/>
                </a:lnTo>
                <a:lnTo>
                  <a:pt x="15674" y="0"/>
                </a:lnTo>
                <a:lnTo>
                  <a:pt x="0" y="0"/>
                </a:lnTo>
                <a:lnTo>
                  <a:pt x="25410" y="35794"/>
                </a:lnTo>
                <a:lnTo>
                  <a:pt x="67220" y="60590"/>
                </a:lnTo>
                <a:lnTo>
                  <a:pt x="79031" y="62429"/>
                </a:lnTo>
                <a:lnTo>
                  <a:pt x="84912" y="62318"/>
                </a:lnTo>
                <a:lnTo>
                  <a:pt x="84912" y="49530"/>
                </a:lnTo>
                <a:lnTo>
                  <a:pt x="126038" y="49530"/>
                </a:lnTo>
                <a:lnTo>
                  <a:pt x="162686" y="14130"/>
                </a:lnTo>
                <a:lnTo>
                  <a:pt x="170386" y="479"/>
                </a:lnTo>
                <a:lnTo>
                  <a:pt x="170589" y="0"/>
                </a:lnTo>
                <a:close/>
              </a:path>
              <a:path w="746125" h="62864">
                <a:moveTo>
                  <a:pt x="126038" y="49530"/>
                </a:moveTo>
                <a:lnTo>
                  <a:pt x="84912" y="49530"/>
                </a:lnTo>
                <a:lnTo>
                  <a:pt x="84912" y="62318"/>
                </a:lnTo>
                <a:lnTo>
                  <a:pt x="91248" y="62198"/>
                </a:lnTo>
                <a:lnTo>
                  <a:pt x="103805" y="59736"/>
                </a:lnTo>
                <a:lnTo>
                  <a:pt x="116632" y="54880"/>
                </a:lnTo>
                <a:lnTo>
                  <a:pt x="126038" y="49530"/>
                </a:lnTo>
                <a:close/>
              </a:path>
              <a:path w="746125" h="62864">
                <a:moveTo>
                  <a:pt x="745794" y="0"/>
                </a:moveTo>
                <a:lnTo>
                  <a:pt x="732095" y="0"/>
                </a:lnTo>
                <a:lnTo>
                  <a:pt x="725585" y="10745"/>
                </a:lnTo>
                <a:lnTo>
                  <a:pt x="717702" y="21131"/>
                </a:lnTo>
                <a:lnTo>
                  <a:pt x="686892" y="44196"/>
                </a:lnTo>
                <a:lnTo>
                  <a:pt x="673938" y="48006"/>
                </a:lnTo>
                <a:lnTo>
                  <a:pt x="670128" y="48768"/>
                </a:lnTo>
                <a:lnTo>
                  <a:pt x="666318" y="49403"/>
                </a:lnTo>
                <a:lnTo>
                  <a:pt x="126038" y="49530"/>
                </a:lnTo>
                <a:lnTo>
                  <a:pt x="116632" y="54880"/>
                </a:lnTo>
                <a:lnTo>
                  <a:pt x="103805" y="59736"/>
                </a:lnTo>
                <a:lnTo>
                  <a:pt x="91248" y="62198"/>
                </a:lnTo>
                <a:lnTo>
                  <a:pt x="84912" y="62318"/>
                </a:lnTo>
                <a:lnTo>
                  <a:pt x="84912" y="62484"/>
                </a:lnTo>
                <a:lnTo>
                  <a:pt x="660984" y="62484"/>
                </a:lnTo>
                <a:lnTo>
                  <a:pt x="665556" y="61830"/>
                </a:lnTo>
                <a:lnTo>
                  <a:pt x="671652" y="61722"/>
                </a:lnTo>
                <a:lnTo>
                  <a:pt x="676986" y="60198"/>
                </a:lnTo>
                <a:lnTo>
                  <a:pt x="682320" y="59436"/>
                </a:lnTo>
                <a:lnTo>
                  <a:pt x="687654" y="57912"/>
                </a:lnTo>
                <a:lnTo>
                  <a:pt x="727337" y="29001"/>
                </a:lnTo>
                <a:lnTo>
                  <a:pt x="742568" y="6348"/>
                </a:lnTo>
                <a:lnTo>
                  <a:pt x="745794" y="0"/>
                </a:lnTo>
                <a:close/>
              </a:path>
            </a:pathLst>
          </a:custGeom>
          <a:solidFill>
            <a:srgbClr val="000000"/>
          </a:solidFill>
        </p:spPr>
        <p:txBody>
          <a:bodyPr wrap="square" lIns="0" tIns="0" rIns="0" bIns="0" rtlCol="0"/>
          <a:lstStyle/>
          <a:p>
            <a:endParaRPr/>
          </a:p>
        </p:txBody>
      </p:sp>
      <p:sp>
        <p:nvSpPr>
          <p:cNvPr id="45" name="object 43">
            <a:extLst>
              <a:ext uri="{FF2B5EF4-FFF2-40B4-BE49-F238E27FC236}">
                <a16:creationId xmlns:a16="http://schemas.microsoft.com/office/drawing/2014/main" id="{21235CEF-43EA-1A47-9872-F0D34145FE42}"/>
              </a:ext>
            </a:extLst>
          </p:cNvPr>
          <p:cNvSpPr/>
          <p:nvPr/>
        </p:nvSpPr>
        <p:spPr>
          <a:xfrm>
            <a:off x="6800534" y="3069205"/>
            <a:ext cx="2615946" cy="857250"/>
          </a:xfrm>
          <a:prstGeom prst="rect">
            <a:avLst/>
          </a:prstGeom>
          <a:blipFill>
            <a:blip r:embed="rId7" cstate="print"/>
            <a:stretch>
              <a:fillRect/>
            </a:stretch>
          </a:blipFill>
        </p:spPr>
        <p:txBody>
          <a:bodyPr wrap="square" lIns="0" tIns="0" rIns="0" bIns="0" rtlCol="0"/>
          <a:lstStyle/>
          <a:p>
            <a:endParaRPr/>
          </a:p>
        </p:txBody>
      </p:sp>
      <p:sp>
        <p:nvSpPr>
          <p:cNvPr id="46" name="object 44">
            <a:extLst>
              <a:ext uri="{FF2B5EF4-FFF2-40B4-BE49-F238E27FC236}">
                <a16:creationId xmlns:a16="http://schemas.microsoft.com/office/drawing/2014/main" id="{274321A7-1F86-1041-A55F-F215282AA87B}"/>
              </a:ext>
            </a:extLst>
          </p:cNvPr>
          <p:cNvSpPr/>
          <p:nvPr/>
        </p:nvSpPr>
        <p:spPr>
          <a:xfrm>
            <a:off x="8873936" y="3069205"/>
            <a:ext cx="542925" cy="857250"/>
          </a:xfrm>
          <a:custGeom>
            <a:avLst/>
            <a:gdLst/>
            <a:ahLst/>
            <a:cxnLst/>
            <a:rect l="l" t="t" r="r" b="b"/>
            <a:pathLst>
              <a:path w="542925" h="857250">
                <a:moveTo>
                  <a:pt x="0" y="0"/>
                </a:moveTo>
                <a:lnTo>
                  <a:pt x="0" y="857250"/>
                </a:lnTo>
                <a:lnTo>
                  <a:pt x="542544" y="857250"/>
                </a:lnTo>
                <a:lnTo>
                  <a:pt x="542544" y="0"/>
                </a:lnTo>
                <a:lnTo>
                  <a:pt x="0" y="0"/>
                </a:lnTo>
                <a:close/>
              </a:path>
            </a:pathLst>
          </a:custGeom>
          <a:solidFill>
            <a:srgbClr val="FFFFFF"/>
          </a:solidFill>
        </p:spPr>
        <p:txBody>
          <a:bodyPr wrap="square" lIns="0" tIns="0" rIns="0" bIns="0" rtlCol="0"/>
          <a:lstStyle/>
          <a:p>
            <a:endParaRPr/>
          </a:p>
        </p:txBody>
      </p:sp>
      <p:sp>
        <p:nvSpPr>
          <p:cNvPr id="47" name="object 45">
            <a:extLst>
              <a:ext uri="{FF2B5EF4-FFF2-40B4-BE49-F238E27FC236}">
                <a16:creationId xmlns:a16="http://schemas.microsoft.com/office/drawing/2014/main" id="{8DD3A825-4581-B749-98FB-98896C0FADB9}"/>
              </a:ext>
            </a:extLst>
          </p:cNvPr>
          <p:cNvSpPr/>
          <p:nvPr/>
        </p:nvSpPr>
        <p:spPr>
          <a:xfrm>
            <a:off x="8873936" y="3069205"/>
            <a:ext cx="0" cy="729615"/>
          </a:xfrm>
          <a:custGeom>
            <a:avLst/>
            <a:gdLst/>
            <a:ahLst/>
            <a:cxnLst/>
            <a:rect l="l" t="t" r="r" b="b"/>
            <a:pathLst>
              <a:path h="729614">
                <a:moveTo>
                  <a:pt x="0" y="0"/>
                </a:moveTo>
                <a:lnTo>
                  <a:pt x="0" y="729234"/>
                </a:lnTo>
              </a:path>
            </a:pathLst>
          </a:custGeom>
          <a:ln w="13461">
            <a:solidFill>
              <a:srgbClr val="FFFFFF"/>
            </a:solidFill>
          </a:ln>
        </p:spPr>
        <p:txBody>
          <a:bodyPr wrap="square" lIns="0" tIns="0" rIns="0" bIns="0" rtlCol="0"/>
          <a:lstStyle/>
          <a:p>
            <a:endParaRPr/>
          </a:p>
        </p:txBody>
      </p:sp>
      <p:sp>
        <p:nvSpPr>
          <p:cNvPr id="48" name="object 46">
            <a:extLst>
              <a:ext uri="{FF2B5EF4-FFF2-40B4-BE49-F238E27FC236}">
                <a16:creationId xmlns:a16="http://schemas.microsoft.com/office/drawing/2014/main" id="{6C702BCA-030A-B24D-B65F-F19B39741561}"/>
              </a:ext>
            </a:extLst>
          </p:cNvPr>
          <p:cNvSpPr/>
          <p:nvPr/>
        </p:nvSpPr>
        <p:spPr>
          <a:xfrm>
            <a:off x="7830758" y="3798439"/>
            <a:ext cx="1567180" cy="128270"/>
          </a:xfrm>
          <a:custGeom>
            <a:avLst/>
            <a:gdLst/>
            <a:ahLst/>
            <a:cxnLst/>
            <a:rect l="l" t="t" r="r" b="b"/>
            <a:pathLst>
              <a:path w="1567179" h="128270">
                <a:moveTo>
                  <a:pt x="0" y="0"/>
                </a:moveTo>
                <a:lnTo>
                  <a:pt x="0" y="128015"/>
                </a:lnTo>
                <a:lnTo>
                  <a:pt x="1566672" y="128015"/>
                </a:lnTo>
                <a:lnTo>
                  <a:pt x="1566672" y="0"/>
                </a:lnTo>
                <a:lnTo>
                  <a:pt x="0" y="0"/>
                </a:lnTo>
                <a:close/>
              </a:path>
            </a:pathLst>
          </a:custGeom>
          <a:solidFill>
            <a:srgbClr val="FFFFFF"/>
          </a:solidFill>
        </p:spPr>
        <p:txBody>
          <a:bodyPr wrap="square" lIns="0" tIns="0" rIns="0" bIns="0" rtlCol="0"/>
          <a:lstStyle/>
          <a:p>
            <a:endParaRPr/>
          </a:p>
        </p:txBody>
      </p:sp>
      <p:sp>
        <p:nvSpPr>
          <p:cNvPr id="49" name="object 47">
            <a:extLst>
              <a:ext uri="{FF2B5EF4-FFF2-40B4-BE49-F238E27FC236}">
                <a16:creationId xmlns:a16="http://schemas.microsoft.com/office/drawing/2014/main" id="{DF7D4443-5797-CC4D-9139-44D961BA3393}"/>
              </a:ext>
            </a:extLst>
          </p:cNvPr>
          <p:cNvSpPr/>
          <p:nvPr/>
        </p:nvSpPr>
        <p:spPr>
          <a:xfrm>
            <a:off x="2565332" y="3069205"/>
            <a:ext cx="3505199" cy="857250"/>
          </a:xfrm>
          <a:prstGeom prst="rect">
            <a:avLst/>
          </a:prstGeom>
          <a:blipFill>
            <a:blip r:embed="rId8" cstate="print"/>
            <a:stretch>
              <a:fillRect/>
            </a:stretch>
          </a:blipFill>
        </p:spPr>
        <p:txBody>
          <a:bodyPr wrap="square" lIns="0" tIns="0" rIns="0" bIns="0" rtlCol="0"/>
          <a:lstStyle/>
          <a:p>
            <a:endParaRPr/>
          </a:p>
        </p:txBody>
      </p:sp>
      <p:sp>
        <p:nvSpPr>
          <p:cNvPr id="50" name="object 48">
            <a:extLst>
              <a:ext uri="{FF2B5EF4-FFF2-40B4-BE49-F238E27FC236}">
                <a16:creationId xmlns:a16="http://schemas.microsoft.com/office/drawing/2014/main" id="{B6133C49-F7F3-5A4D-8507-4E74207C05B8}"/>
              </a:ext>
            </a:extLst>
          </p:cNvPr>
          <p:cNvSpPr/>
          <p:nvPr/>
        </p:nvSpPr>
        <p:spPr>
          <a:xfrm>
            <a:off x="1544258" y="3088255"/>
            <a:ext cx="1262380" cy="536575"/>
          </a:xfrm>
          <a:custGeom>
            <a:avLst/>
            <a:gdLst/>
            <a:ahLst/>
            <a:cxnLst/>
            <a:rect l="l" t="t" r="r" b="b"/>
            <a:pathLst>
              <a:path w="1262379" h="536575">
                <a:moveTo>
                  <a:pt x="1149656" y="466158"/>
                </a:moveTo>
                <a:lnTo>
                  <a:pt x="9905" y="0"/>
                </a:lnTo>
                <a:lnTo>
                  <a:pt x="0" y="22859"/>
                </a:lnTo>
                <a:lnTo>
                  <a:pt x="1139961" y="489859"/>
                </a:lnTo>
                <a:lnTo>
                  <a:pt x="1149656" y="466158"/>
                </a:lnTo>
                <a:close/>
              </a:path>
              <a:path w="1262379" h="536575">
                <a:moveTo>
                  <a:pt x="1161288" y="533391"/>
                </a:moveTo>
                <a:lnTo>
                  <a:pt x="1161288" y="470915"/>
                </a:lnTo>
                <a:lnTo>
                  <a:pt x="1151382" y="494538"/>
                </a:lnTo>
                <a:lnTo>
                  <a:pt x="1139961" y="489859"/>
                </a:lnTo>
                <a:lnTo>
                  <a:pt x="1120902" y="536448"/>
                </a:lnTo>
                <a:lnTo>
                  <a:pt x="1161288" y="533391"/>
                </a:lnTo>
                <a:close/>
              </a:path>
              <a:path w="1262379" h="536575">
                <a:moveTo>
                  <a:pt x="1161288" y="470915"/>
                </a:moveTo>
                <a:lnTo>
                  <a:pt x="1149656" y="466158"/>
                </a:lnTo>
                <a:lnTo>
                  <a:pt x="1139961" y="489859"/>
                </a:lnTo>
                <a:lnTo>
                  <a:pt x="1151382" y="494538"/>
                </a:lnTo>
                <a:lnTo>
                  <a:pt x="1161288" y="470915"/>
                </a:lnTo>
                <a:close/>
              </a:path>
              <a:path w="1262379" h="536575">
                <a:moveTo>
                  <a:pt x="1261871" y="525779"/>
                </a:moveTo>
                <a:lnTo>
                  <a:pt x="1168908" y="419100"/>
                </a:lnTo>
                <a:lnTo>
                  <a:pt x="1149656" y="466158"/>
                </a:lnTo>
                <a:lnTo>
                  <a:pt x="1161288" y="470915"/>
                </a:lnTo>
                <a:lnTo>
                  <a:pt x="1161288" y="533391"/>
                </a:lnTo>
                <a:lnTo>
                  <a:pt x="1261871" y="525779"/>
                </a:lnTo>
                <a:close/>
              </a:path>
            </a:pathLst>
          </a:custGeom>
          <a:solidFill>
            <a:srgbClr val="000000"/>
          </a:solidFill>
        </p:spPr>
        <p:txBody>
          <a:bodyPr wrap="square" lIns="0" tIns="0" rIns="0" bIns="0" rtlCol="0"/>
          <a:lstStyle/>
          <a:p>
            <a:endParaRPr/>
          </a:p>
        </p:txBody>
      </p:sp>
      <p:sp>
        <p:nvSpPr>
          <p:cNvPr id="51" name="object 49">
            <a:extLst>
              <a:ext uri="{FF2B5EF4-FFF2-40B4-BE49-F238E27FC236}">
                <a16:creationId xmlns:a16="http://schemas.microsoft.com/office/drawing/2014/main" id="{2D1806C6-09ED-8E41-9928-AD02B0E11F19}"/>
              </a:ext>
            </a:extLst>
          </p:cNvPr>
          <p:cNvSpPr/>
          <p:nvPr/>
        </p:nvSpPr>
        <p:spPr>
          <a:xfrm>
            <a:off x="1384368" y="3069205"/>
            <a:ext cx="1210945" cy="467995"/>
          </a:xfrm>
          <a:custGeom>
            <a:avLst/>
            <a:gdLst/>
            <a:ahLst/>
            <a:cxnLst/>
            <a:rect l="l" t="t" r="r" b="b"/>
            <a:pathLst>
              <a:path w="1210945" h="467995">
                <a:moveTo>
                  <a:pt x="61687" y="1665"/>
                </a:moveTo>
                <a:lnTo>
                  <a:pt x="57614" y="0"/>
                </a:lnTo>
                <a:lnTo>
                  <a:pt x="0" y="0"/>
                </a:lnTo>
                <a:lnTo>
                  <a:pt x="42542" y="48767"/>
                </a:lnTo>
                <a:lnTo>
                  <a:pt x="61687" y="1665"/>
                </a:lnTo>
                <a:close/>
              </a:path>
              <a:path w="1210945" h="467995">
                <a:moveTo>
                  <a:pt x="62364" y="0"/>
                </a:moveTo>
                <a:lnTo>
                  <a:pt x="57614" y="0"/>
                </a:lnTo>
                <a:lnTo>
                  <a:pt x="61687" y="1665"/>
                </a:lnTo>
                <a:lnTo>
                  <a:pt x="62364" y="0"/>
                </a:lnTo>
                <a:close/>
              </a:path>
              <a:path w="1210945" h="467995">
                <a:moveTo>
                  <a:pt x="1210688" y="444245"/>
                </a:moveTo>
                <a:lnTo>
                  <a:pt x="124514" y="0"/>
                </a:lnTo>
                <a:lnTo>
                  <a:pt x="62364" y="0"/>
                </a:lnTo>
                <a:lnTo>
                  <a:pt x="61687" y="1665"/>
                </a:lnTo>
                <a:lnTo>
                  <a:pt x="1201544" y="467867"/>
                </a:lnTo>
                <a:lnTo>
                  <a:pt x="1210688" y="444245"/>
                </a:lnTo>
                <a:close/>
              </a:path>
            </a:pathLst>
          </a:custGeom>
          <a:solidFill>
            <a:srgbClr val="000000"/>
          </a:solidFill>
        </p:spPr>
        <p:txBody>
          <a:bodyPr wrap="square" lIns="0" tIns="0" rIns="0" bIns="0" rtlCol="0"/>
          <a:lstStyle/>
          <a:p>
            <a:endParaRPr/>
          </a:p>
        </p:txBody>
      </p:sp>
      <p:sp>
        <p:nvSpPr>
          <p:cNvPr id="52" name="object 50">
            <a:extLst>
              <a:ext uri="{FF2B5EF4-FFF2-40B4-BE49-F238E27FC236}">
                <a16:creationId xmlns:a16="http://schemas.microsoft.com/office/drawing/2014/main" id="{D3924232-7E7B-A141-8303-4DC971DA6A41}"/>
              </a:ext>
            </a:extLst>
          </p:cNvPr>
          <p:cNvSpPr/>
          <p:nvPr/>
        </p:nvSpPr>
        <p:spPr>
          <a:xfrm>
            <a:off x="3930080" y="3069205"/>
            <a:ext cx="27940" cy="265430"/>
          </a:xfrm>
          <a:custGeom>
            <a:avLst/>
            <a:gdLst/>
            <a:ahLst/>
            <a:cxnLst/>
            <a:rect l="l" t="t" r="r" b="b"/>
            <a:pathLst>
              <a:path w="27939" h="265430">
                <a:moveTo>
                  <a:pt x="27371" y="0"/>
                </a:moveTo>
                <a:lnTo>
                  <a:pt x="1645" y="0"/>
                </a:lnTo>
                <a:lnTo>
                  <a:pt x="0" y="265175"/>
                </a:lnTo>
                <a:lnTo>
                  <a:pt x="25907" y="265175"/>
                </a:lnTo>
                <a:lnTo>
                  <a:pt x="27371" y="0"/>
                </a:lnTo>
                <a:close/>
              </a:path>
            </a:pathLst>
          </a:custGeom>
          <a:solidFill>
            <a:srgbClr val="000000"/>
          </a:solidFill>
        </p:spPr>
        <p:txBody>
          <a:bodyPr wrap="square" lIns="0" tIns="0" rIns="0" bIns="0" rtlCol="0"/>
          <a:lstStyle/>
          <a:p>
            <a:endParaRPr/>
          </a:p>
        </p:txBody>
      </p:sp>
      <p:sp>
        <p:nvSpPr>
          <p:cNvPr id="53" name="object 51">
            <a:extLst>
              <a:ext uri="{FF2B5EF4-FFF2-40B4-BE49-F238E27FC236}">
                <a16:creationId xmlns:a16="http://schemas.microsoft.com/office/drawing/2014/main" id="{3A715E3A-4833-1F4C-86A6-689006820DAD}"/>
              </a:ext>
            </a:extLst>
          </p:cNvPr>
          <p:cNvSpPr/>
          <p:nvPr/>
        </p:nvSpPr>
        <p:spPr>
          <a:xfrm>
            <a:off x="3498659" y="3069205"/>
            <a:ext cx="25400" cy="30480"/>
          </a:xfrm>
          <a:custGeom>
            <a:avLst/>
            <a:gdLst/>
            <a:ahLst/>
            <a:cxnLst/>
            <a:rect l="l" t="t" r="r" b="b"/>
            <a:pathLst>
              <a:path w="25400" h="30480">
                <a:moveTo>
                  <a:pt x="0" y="15239"/>
                </a:moveTo>
                <a:lnTo>
                  <a:pt x="25275" y="15239"/>
                </a:lnTo>
              </a:path>
            </a:pathLst>
          </a:custGeom>
          <a:ln w="31749">
            <a:solidFill>
              <a:srgbClr val="000000"/>
            </a:solidFill>
          </a:ln>
        </p:spPr>
        <p:txBody>
          <a:bodyPr wrap="square" lIns="0" tIns="0" rIns="0" bIns="0" rtlCol="0"/>
          <a:lstStyle/>
          <a:p>
            <a:endParaRPr/>
          </a:p>
        </p:txBody>
      </p:sp>
      <p:sp>
        <p:nvSpPr>
          <p:cNvPr id="54" name="object 52">
            <a:extLst>
              <a:ext uri="{FF2B5EF4-FFF2-40B4-BE49-F238E27FC236}">
                <a16:creationId xmlns:a16="http://schemas.microsoft.com/office/drawing/2014/main" id="{899FE241-7952-4C4D-97C5-D0D51A5266DB}"/>
              </a:ext>
            </a:extLst>
          </p:cNvPr>
          <p:cNvSpPr/>
          <p:nvPr/>
        </p:nvSpPr>
        <p:spPr>
          <a:xfrm>
            <a:off x="3530030" y="3155311"/>
            <a:ext cx="100965" cy="0"/>
          </a:xfrm>
          <a:custGeom>
            <a:avLst/>
            <a:gdLst/>
            <a:ahLst/>
            <a:cxnLst/>
            <a:rect l="l" t="t" r="r" b="b"/>
            <a:pathLst>
              <a:path w="100964">
                <a:moveTo>
                  <a:pt x="0" y="0"/>
                </a:moveTo>
                <a:lnTo>
                  <a:pt x="100584" y="0"/>
                </a:lnTo>
              </a:path>
            </a:pathLst>
          </a:custGeom>
          <a:ln w="27177">
            <a:solidFill>
              <a:srgbClr val="000000"/>
            </a:solidFill>
          </a:ln>
        </p:spPr>
        <p:txBody>
          <a:bodyPr wrap="square" lIns="0" tIns="0" rIns="0" bIns="0" rtlCol="0"/>
          <a:lstStyle/>
          <a:p>
            <a:endParaRPr/>
          </a:p>
        </p:txBody>
      </p:sp>
      <p:sp>
        <p:nvSpPr>
          <p:cNvPr id="55" name="object 53">
            <a:extLst>
              <a:ext uri="{FF2B5EF4-FFF2-40B4-BE49-F238E27FC236}">
                <a16:creationId xmlns:a16="http://schemas.microsoft.com/office/drawing/2014/main" id="{F1212D7C-1116-5E4C-BD73-E9DC94B1E1B5}"/>
              </a:ext>
            </a:extLst>
          </p:cNvPr>
          <p:cNvSpPr/>
          <p:nvPr/>
        </p:nvSpPr>
        <p:spPr>
          <a:xfrm>
            <a:off x="3530030" y="3202936"/>
            <a:ext cx="100965" cy="0"/>
          </a:xfrm>
          <a:custGeom>
            <a:avLst/>
            <a:gdLst/>
            <a:ahLst/>
            <a:cxnLst/>
            <a:rect l="l" t="t" r="r" b="b"/>
            <a:pathLst>
              <a:path w="100964">
                <a:moveTo>
                  <a:pt x="0" y="0"/>
                </a:moveTo>
                <a:lnTo>
                  <a:pt x="100584" y="0"/>
                </a:lnTo>
              </a:path>
            </a:pathLst>
          </a:custGeom>
          <a:ln w="26416">
            <a:solidFill>
              <a:srgbClr val="000000"/>
            </a:solidFill>
          </a:ln>
        </p:spPr>
        <p:txBody>
          <a:bodyPr wrap="square" lIns="0" tIns="0" rIns="0" bIns="0" rtlCol="0"/>
          <a:lstStyle/>
          <a:p>
            <a:endParaRPr/>
          </a:p>
        </p:txBody>
      </p:sp>
      <p:sp>
        <p:nvSpPr>
          <p:cNvPr id="56" name="object 54">
            <a:extLst>
              <a:ext uri="{FF2B5EF4-FFF2-40B4-BE49-F238E27FC236}">
                <a16:creationId xmlns:a16="http://schemas.microsoft.com/office/drawing/2014/main" id="{F35B08A7-33D3-B843-A6FA-49D41A15D7AE}"/>
              </a:ext>
            </a:extLst>
          </p:cNvPr>
          <p:cNvSpPr/>
          <p:nvPr/>
        </p:nvSpPr>
        <p:spPr>
          <a:xfrm>
            <a:off x="3530030" y="3252086"/>
            <a:ext cx="100965" cy="0"/>
          </a:xfrm>
          <a:custGeom>
            <a:avLst/>
            <a:gdLst/>
            <a:ahLst/>
            <a:cxnLst/>
            <a:rect l="l" t="t" r="r" b="b"/>
            <a:pathLst>
              <a:path w="100964">
                <a:moveTo>
                  <a:pt x="0" y="0"/>
                </a:moveTo>
                <a:lnTo>
                  <a:pt x="100584" y="0"/>
                </a:lnTo>
              </a:path>
            </a:pathLst>
          </a:custGeom>
          <a:ln w="27177">
            <a:solidFill>
              <a:srgbClr val="000000"/>
            </a:solidFill>
          </a:ln>
        </p:spPr>
        <p:txBody>
          <a:bodyPr wrap="square" lIns="0" tIns="0" rIns="0" bIns="0" rtlCol="0"/>
          <a:lstStyle/>
          <a:p>
            <a:endParaRPr/>
          </a:p>
        </p:txBody>
      </p:sp>
      <p:sp>
        <p:nvSpPr>
          <p:cNvPr id="57" name="object 55">
            <a:extLst>
              <a:ext uri="{FF2B5EF4-FFF2-40B4-BE49-F238E27FC236}">
                <a16:creationId xmlns:a16="http://schemas.microsoft.com/office/drawing/2014/main" id="{D3C841D6-9C3E-E24C-B806-3F1E5A42C007}"/>
              </a:ext>
            </a:extLst>
          </p:cNvPr>
          <p:cNvSpPr/>
          <p:nvPr/>
        </p:nvSpPr>
        <p:spPr>
          <a:xfrm>
            <a:off x="3530030" y="3301235"/>
            <a:ext cx="100965" cy="0"/>
          </a:xfrm>
          <a:custGeom>
            <a:avLst/>
            <a:gdLst/>
            <a:ahLst/>
            <a:cxnLst/>
            <a:rect l="l" t="t" r="r" b="b"/>
            <a:pathLst>
              <a:path w="100964">
                <a:moveTo>
                  <a:pt x="0" y="0"/>
                </a:moveTo>
                <a:lnTo>
                  <a:pt x="100584" y="0"/>
                </a:lnTo>
              </a:path>
            </a:pathLst>
          </a:custGeom>
          <a:ln w="26415">
            <a:solidFill>
              <a:srgbClr val="000000"/>
            </a:solidFill>
          </a:ln>
        </p:spPr>
        <p:txBody>
          <a:bodyPr wrap="square" lIns="0" tIns="0" rIns="0" bIns="0" rtlCol="0"/>
          <a:lstStyle/>
          <a:p>
            <a:endParaRPr/>
          </a:p>
        </p:txBody>
      </p:sp>
      <p:sp>
        <p:nvSpPr>
          <p:cNvPr id="58" name="object 56">
            <a:extLst>
              <a:ext uri="{FF2B5EF4-FFF2-40B4-BE49-F238E27FC236}">
                <a16:creationId xmlns:a16="http://schemas.microsoft.com/office/drawing/2014/main" id="{4D1942BF-A201-0A44-828F-9FA27B92EE49}"/>
              </a:ext>
            </a:extLst>
          </p:cNvPr>
          <p:cNvSpPr/>
          <p:nvPr/>
        </p:nvSpPr>
        <p:spPr>
          <a:xfrm>
            <a:off x="3530030" y="3350764"/>
            <a:ext cx="100965" cy="0"/>
          </a:xfrm>
          <a:custGeom>
            <a:avLst/>
            <a:gdLst/>
            <a:ahLst/>
            <a:cxnLst/>
            <a:rect l="l" t="t" r="r" b="b"/>
            <a:pathLst>
              <a:path w="100964">
                <a:moveTo>
                  <a:pt x="0" y="0"/>
                </a:moveTo>
                <a:lnTo>
                  <a:pt x="100584" y="0"/>
                </a:lnTo>
              </a:path>
            </a:pathLst>
          </a:custGeom>
          <a:ln w="26416">
            <a:solidFill>
              <a:srgbClr val="000000"/>
            </a:solidFill>
          </a:ln>
        </p:spPr>
        <p:txBody>
          <a:bodyPr wrap="square" lIns="0" tIns="0" rIns="0" bIns="0" rtlCol="0"/>
          <a:lstStyle/>
          <a:p>
            <a:endParaRPr/>
          </a:p>
        </p:txBody>
      </p:sp>
      <p:sp>
        <p:nvSpPr>
          <p:cNvPr id="59" name="object 57">
            <a:extLst>
              <a:ext uri="{FF2B5EF4-FFF2-40B4-BE49-F238E27FC236}">
                <a16:creationId xmlns:a16="http://schemas.microsoft.com/office/drawing/2014/main" id="{5E2C8C29-80EE-6F46-9D86-F9AA250BAE8E}"/>
              </a:ext>
            </a:extLst>
          </p:cNvPr>
          <p:cNvSpPr/>
          <p:nvPr/>
        </p:nvSpPr>
        <p:spPr>
          <a:xfrm>
            <a:off x="3847784" y="3269611"/>
            <a:ext cx="100330" cy="0"/>
          </a:xfrm>
          <a:custGeom>
            <a:avLst/>
            <a:gdLst/>
            <a:ahLst/>
            <a:cxnLst/>
            <a:rect l="l" t="t" r="r" b="b"/>
            <a:pathLst>
              <a:path w="100329">
                <a:moveTo>
                  <a:pt x="0" y="0"/>
                </a:moveTo>
                <a:lnTo>
                  <a:pt x="99822" y="0"/>
                </a:lnTo>
              </a:path>
            </a:pathLst>
          </a:custGeom>
          <a:ln w="27177">
            <a:solidFill>
              <a:srgbClr val="000000"/>
            </a:solidFill>
          </a:ln>
        </p:spPr>
        <p:txBody>
          <a:bodyPr wrap="square" lIns="0" tIns="0" rIns="0" bIns="0" rtlCol="0"/>
          <a:lstStyle/>
          <a:p>
            <a:endParaRPr/>
          </a:p>
        </p:txBody>
      </p:sp>
      <p:sp>
        <p:nvSpPr>
          <p:cNvPr id="60" name="object 58">
            <a:extLst>
              <a:ext uri="{FF2B5EF4-FFF2-40B4-BE49-F238E27FC236}">
                <a16:creationId xmlns:a16="http://schemas.microsoft.com/office/drawing/2014/main" id="{38D095DD-F95D-3943-AFA5-8C178B5EBA67}"/>
              </a:ext>
            </a:extLst>
          </p:cNvPr>
          <p:cNvSpPr/>
          <p:nvPr/>
        </p:nvSpPr>
        <p:spPr>
          <a:xfrm>
            <a:off x="3847784" y="3318761"/>
            <a:ext cx="100330" cy="0"/>
          </a:xfrm>
          <a:custGeom>
            <a:avLst/>
            <a:gdLst/>
            <a:ahLst/>
            <a:cxnLst/>
            <a:rect l="l" t="t" r="r" b="b"/>
            <a:pathLst>
              <a:path w="100329">
                <a:moveTo>
                  <a:pt x="0" y="0"/>
                </a:moveTo>
                <a:lnTo>
                  <a:pt x="99822" y="0"/>
                </a:lnTo>
              </a:path>
            </a:pathLst>
          </a:custGeom>
          <a:ln w="26415">
            <a:solidFill>
              <a:srgbClr val="000000"/>
            </a:solidFill>
          </a:ln>
        </p:spPr>
        <p:txBody>
          <a:bodyPr wrap="square" lIns="0" tIns="0" rIns="0" bIns="0" rtlCol="0"/>
          <a:lstStyle/>
          <a:p>
            <a:endParaRPr/>
          </a:p>
        </p:txBody>
      </p:sp>
      <p:sp>
        <p:nvSpPr>
          <p:cNvPr id="61" name="object 59">
            <a:extLst>
              <a:ext uri="{FF2B5EF4-FFF2-40B4-BE49-F238E27FC236}">
                <a16:creationId xmlns:a16="http://schemas.microsoft.com/office/drawing/2014/main" id="{38DF782D-F0F2-8D42-A76D-79B38BD84652}"/>
              </a:ext>
            </a:extLst>
          </p:cNvPr>
          <p:cNvSpPr/>
          <p:nvPr/>
        </p:nvSpPr>
        <p:spPr>
          <a:xfrm>
            <a:off x="3231959" y="3069205"/>
            <a:ext cx="25400" cy="30480"/>
          </a:xfrm>
          <a:custGeom>
            <a:avLst/>
            <a:gdLst/>
            <a:ahLst/>
            <a:cxnLst/>
            <a:rect l="l" t="t" r="r" b="b"/>
            <a:pathLst>
              <a:path w="25400" h="30480">
                <a:moveTo>
                  <a:pt x="0" y="15239"/>
                </a:moveTo>
                <a:lnTo>
                  <a:pt x="25275" y="15239"/>
                </a:lnTo>
              </a:path>
            </a:pathLst>
          </a:custGeom>
          <a:ln w="31749">
            <a:solidFill>
              <a:srgbClr val="000000"/>
            </a:solidFill>
          </a:ln>
        </p:spPr>
        <p:txBody>
          <a:bodyPr wrap="square" lIns="0" tIns="0" rIns="0" bIns="0" rtlCol="0"/>
          <a:lstStyle/>
          <a:p>
            <a:endParaRPr/>
          </a:p>
        </p:txBody>
      </p:sp>
      <p:sp>
        <p:nvSpPr>
          <p:cNvPr id="62" name="object 60">
            <a:extLst>
              <a:ext uri="{FF2B5EF4-FFF2-40B4-BE49-F238E27FC236}">
                <a16:creationId xmlns:a16="http://schemas.microsoft.com/office/drawing/2014/main" id="{511F6555-9016-4B4F-912B-3FDB9C17A20F}"/>
              </a:ext>
            </a:extLst>
          </p:cNvPr>
          <p:cNvSpPr/>
          <p:nvPr/>
        </p:nvSpPr>
        <p:spPr>
          <a:xfrm>
            <a:off x="6800534" y="3926456"/>
            <a:ext cx="2615946" cy="351281"/>
          </a:xfrm>
          <a:prstGeom prst="rect">
            <a:avLst/>
          </a:prstGeom>
          <a:blipFill>
            <a:blip r:embed="rId9" cstate="print"/>
            <a:stretch>
              <a:fillRect/>
            </a:stretch>
          </a:blipFill>
        </p:spPr>
        <p:txBody>
          <a:bodyPr wrap="square" lIns="0" tIns="0" rIns="0" bIns="0" rtlCol="0"/>
          <a:lstStyle/>
          <a:p>
            <a:endParaRPr/>
          </a:p>
        </p:txBody>
      </p:sp>
      <p:sp>
        <p:nvSpPr>
          <p:cNvPr id="63" name="object 61">
            <a:extLst>
              <a:ext uri="{FF2B5EF4-FFF2-40B4-BE49-F238E27FC236}">
                <a16:creationId xmlns:a16="http://schemas.microsoft.com/office/drawing/2014/main" id="{D82A3679-A081-0D4B-8389-02FD983B4971}"/>
              </a:ext>
            </a:extLst>
          </p:cNvPr>
          <p:cNvSpPr/>
          <p:nvPr/>
        </p:nvSpPr>
        <p:spPr>
          <a:xfrm>
            <a:off x="8873936" y="3926456"/>
            <a:ext cx="542925" cy="762000"/>
          </a:xfrm>
          <a:custGeom>
            <a:avLst/>
            <a:gdLst/>
            <a:ahLst/>
            <a:cxnLst/>
            <a:rect l="l" t="t" r="r" b="b"/>
            <a:pathLst>
              <a:path w="542925" h="762000">
                <a:moveTo>
                  <a:pt x="0" y="0"/>
                </a:moveTo>
                <a:lnTo>
                  <a:pt x="0" y="762000"/>
                </a:lnTo>
                <a:lnTo>
                  <a:pt x="542544" y="762000"/>
                </a:lnTo>
                <a:lnTo>
                  <a:pt x="542544" y="0"/>
                </a:lnTo>
                <a:lnTo>
                  <a:pt x="0" y="0"/>
                </a:lnTo>
                <a:close/>
              </a:path>
            </a:pathLst>
          </a:custGeom>
          <a:solidFill>
            <a:srgbClr val="FFFFFF"/>
          </a:solidFill>
        </p:spPr>
        <p:txBody>
          <a:bodyPr wrap="square" lIns="0" tIns="0" rIns="0" bIns="0" rtlCol="0"/>
          <a:lstStyle/>
          <a:p>
            <a:endParaRPr/>
          </a:p>
        </p:txBody>
      </p:sp>
      <p:sp>
        <p:nvSpPr>
          <p:cNvPr id="64" name="object 62">
            <a:extLst>
              <a:ext uri="{FF2B5EF4-FFF2-40B4-BE49-F238E27FC236}">
                <a16:creationId xmlns:a16="http://schemas.microsoft.com/office/drawing/2014/main" id="{1BDB821E-2281-A647-950D-E778B027762F}"/>
              </a:ext>
            </a:extLst>
          </p:cNvPr>
          <p:cNvSpPr/>
          <p:nvPr/>
        </p:nvSpPr>
        <p:spPr>
          <a:xfrm>
            <a:off x="8867840" y="3926456"/>
            <a:ext cx="548640" cy="768985"/>
          </a:xfrm>
          <a:custGeom>
            <a:avLst/>
            <a:gdLst/>
            <a:ahLst/>
            <a:cxnLst/>
            <a:rect l="l" t="t" r="r" b="b"/>
            <a:pathLst>
              <a:path w="548640" h="768985">
                <a:moveTo>
                  <a:pt x="12191" y="755903"/>
                </a:moveTo>
                <a:lnTo>
                  <a:pt x="12191" y="0"/>
                </a:lnTo>
                <a:lnTo>
                  <a:pt x="0" y="0"/>
                </a:lnTo>
                <a:lnTo>
                  <a:pt x="0" y="768857"/>
                </a:lnTo>
                <a:lnTo>
                  <a:pt x="6096" y="768857"/>
                </a:lnTo>
                <a:lnTo>
                  <a:pt x="6096" y="755903"/>
                </a:lnTo>
                <a:lnTo>
                  <a:pt x="12191" y="755903"/>
                </a:lnTo>
                <a:close/>
              </a:path>
              <a:path w="548640" h="768985">
                <a:moveTo>
                  <a:pt x="548639" y="768857"/>
                </a:moveTo>
                <a:lnTo>
                  <a:pt x="548639" y="755903"/>
                </a:lnTo>
                <a:lnTo>
                  <a:pt x="6096" y="755903"/>
                </a:lnTo>
                <a:lnTo>
                  <a:pt x="12191" y="762000"/>
                </a:lnTo>
                <a:lnTo>
                  <a:pt x="12191" y="768857"/>
                </a:lnTo>
                <a:lnTo>
                  <a:pt x="548639" y="768857"/>
                </a:lnTo>
                <a:close/>
              </a:path>
              <a:path w="548640" h="768985">
                <a:moveTo>
                  <a:pt x="12191" y="768857"/>
                </a:moveTo>
                <a:lnTo>
                  <a:pt x="12191" y="762000"/>
                </a:lnTo>
                <a:lnTo>
                  <a:pt x="6096" y="755903"/>
                </a:lnTo>
                <a:lnTo>
                  <a:pt x="6096" y="768857"/>
                </a:lnTo>
                <a:lnTo>
                  <a:pt x="12191" y="768857"/>
                </a:lnTo>
                <a:close/>
              </a:path>
            </a:pathLst>
          </a:custGeom>
          <a:solidFill>
            <a:srgbClr val="FFFFFF"/>
          </a:solidFill>
        </p:spPr>
        <p:txBody>
          <a:bodyPr wrap="square" lIns="0" tIns="0" rIns="0" bIns="0" rtlCol="0"/>
          <a:lstStyle/>
          <a:p>
            <a:endParaRPr/>
          </a:p>
        </p:txBody>
      </p:sp>
      <p:sp>
        <p:nvSpPr>
          <p:cNvPr id="65" name="object 63">
            <a:extLst>
              <a:ext uri="{FF2B5EF4-FFF2-40B4-BE49-F238E27FC236}">
                <a16:creationId xmlns:a16="http://schemas.microsoft.com/office/drawing/2014/main" id="{109F726A-F346-754F-99BD-1B24FE4CD8DA}"/>
              </a:ext>
            </a:extLst>
          </p:cNvPr>
          <p:cNvSpPr/>
          <p:nvPr/>
        </p:nvSpPr>
        <p:spPr>
          <a:xfrm>
            <a:off x="7830758" y="3926456"/>
            <a:ext cx="1567180" cy="269240"/>
          </a:xfrm>
          <a:custGeom>
            <a:avLst/>
            <a:gdLst/>
            <a:ahLst/>
            <a:cxnLst/>
            <a:rect l="l" t="t" r="r" b="b"/>
            <a:pathLst>
              <a:path w="1567179" h="269239">
                <a:moveTo>
                  <a:pt x="0" y="0"/>
                </a:moveTo>
                <a:lnTo>
                  <a:pt x="0" y="268986"/>
                </a:lnTo>
                <a:lnTo>
                  <a:pt x="1566672" y="268986"/>
                </a:lnTo>
                <a:lnTo>
                  <a:pt x="1566672" y="0"/>
                </a:lnTo>
                <a:lnTo>
                  <a:pt x="0" y="0"/>
                </a:lnTo>
                <a:close/>
              </a:path>
            </a:pathLst>
          </a:custGeom>
          <a:solidFill>
            <a:srgbClr val="FFFFFF"/>
          </a:solidFill>
        </p:spPr>
        <p:txBody>
          <a:bodyPr wrap="square" lIns="0" tIns="0" rIns="0" bIns="0" rtlCol="0"/>
          <a:lstStyle/>
          <a:p>
            <a:endParaRPr/>
          </a:p>
        </p:txBody>
      </p:sp>
      <p:sp>
        <p:nvSpPr>
          <p:cNvPr id="66" name="object 64">
            <a:extLst>
              <a:ext uri="{FF2B5EF4-FFF2-40B4-BE49-F238E27FC236}">
                <a16:creationId xmlns:a16="http://schemas.microsoft.com/office/drawing/2014/main" id="{1C9C19DE-5EC5-1144-9A3B-C5972FD0AFE0}"/>
              </a:ext>
            </a:extLst>
          </p:cNvPr>
          <p:cNvSpPr txBox="1"/>
          <p:nvPr/>
        </p:nvSpPr>
        <p:spPr>
          <a:xfrm>
            <a:off x="7909492" y="3871971"/>
            <a:ext cx="1386840" cy="279400"/>
          </a:xfrm>
          <a:prstGeom prst="rect">
            <a:avLst/>
          </a:prstGeom>
        </p:spPr>
        <p:txBody>
          <a:bodyPr vert="horz" wrap="square" lIns="0" tIns="0" rIns="0" bIns="0" rtlCol="0">
            <a:spAutoFit/>
          </a:bodyPr>
          <a:lstStyle/>
          <a:p>
            <a:pPr marL="12700">
              <a:lnSpc>
                <a:spcPct val="100000"/>
              </a:lnSpc>
            </a:pPr>
            <a:r>
              <a:rPr sz="2000" b="1" spc="-170" dirty="0">
                <a:solidFill>
                  <a:srgbClr val="0000CC"/>
                </a:solidFill>
                <a:latin typeface="Arial"/>
                <a:cs typeface="Arial"/>
              </a:rPr>
              <a:t>T</a:t>
            </a:r>
            <a:r>
              <a:rPr sz="2000" b="1" spc="-20" dirty="0">
                <a:solidFill>
                  <a:srgbClr val="0000CC"/>
                </a:solidFill>
                <a:latin typeface="Arial"/>
                <a:cs typeface="Arial"/>
              </a:rPr>
              <a:t>owe</a:t>
            </a:r>
            <a:r>
              <a:rPr sz="2000" b="1" spc="-10" dirty="0">
                <a:solidFill>
                  <a:srgbClr val="0000CC"/>
                </a:solidFill>
                <a:latin typeface="Arial"/>
                <a:cs typeface="Arial"/>
              </a:rPr>
              <a:t>r</a:t>
            </a:r>
            <a:r>
              <a:rPr sz="2000" b="1" spc="-5" dirty="0">
                <a:solidFill>
                  <a:srgbClr val="0000CC"/>
                </a:solidFill>
                <a:latin typeface="Arial"/>
                <a:cs typeface="Arial"/>
              </a:rPr>
              <a:t> </a:t>
            </a:r>
            <a:r>
              <a:rPr sz="2000" b="1" spc="-20" dirty="0">
                <a:solidFill>
                  <a:srgbClr val="0000CC"/>
                </a:solidFill>
                <a:latin typeface="Arial"/>
                <a:cs typeface="Arial"/>
              </a:rPr>
              <a:t>Near</a:t>
            </a:r>
            <a:endParaRPr sz="2000">
              <a:latin typeface="Arial"/>
              <a:cs typeface="Arial"/>
            </a:endParaRPr>
          </a:p>
        </p:txBody>
      </p:sp>
      <p:sp>
        <p:nvSpPr>
          <p:cNvPr id="67" name="object 65">
            <a:extLst>
              <a:ext uri="{FF2B5EF4-FFF2-40B4-BE49-F238E27FC236}">
                <a16:creationId xmlns:a16="http://schemas.microsoft.com/office/drawing/2014/main" id="{A078EBD9-669E-3E43-B6EB-0224E2C8EDBB}"/>
              </a:ext>
            </a:extLst>
          </p:cNvPr>
          <p:cNvSpPr/>
          <p:nvPr/>
        </p:nvSpPr>
        <p:spPr>
          <a:xfrm>
            <a:off x="2565332" y="3926456"/>
            <a:ext cx="3505199" cy="364235"/>
          </a:xfrm>
          <a:prstGeom prst="rect">
            <a:avLst/>
          </a:prstGeom>
          <a:blipFill>
            <a:blip r:embed="rId10" cstate="print"/>
            <a:stretch>
              <a:fillRect/>
            </a:stretch>
          </a:blipFill>
        </p:spPr>
        <p:txBody>
          <a:bodyPr wrap="square" lIns="0" tIns="0" rIns="0" bIns="0" rtlCol="0"/>
          <a:lstStyle/>
          <a:p>
            <a:endParaRPr/>
          </a:p>
        </p:txBody>
      </p:sp>
      <p:sp>
        <p:nvSpPr>
          <p:cNvPr id="68" name="object 66">
            <a:extLst>
              <a:ext uri="{FF2B5EF4-FFF2-40B4-BE49-F238E27FC236}">
                <a16:creationId xmlns:a16="http://schemas.microsoft.com/office/drawing/2014/main" id="{810C0AB9-4DDE-2448-9885-F58CD21FD34E}"/>
              </a:ext>
            </a:extLst>
          </p:cNvPr>
          <p:cNvSpPr txBox="1"/>
          <p:nvPr/>
        </p:nvSpPr>
        <p:spPr>
          <a:xfrm>
            <a:off x="579814" y="4389172"/>
            <a:ext cx="2472055" cy="254000"/>
          </a:xfrm>
          <a:prstGeom prst="rect">
            <a:avLst/>
          </a:prstGeom>
        </p:spPr>
        <p:txBody>
          <a:bodyPr vert="horz" wrap="square" lIns="0" tIns="0" rIns="0" bIns="0" rtlCol="0">
            <a:spAutoFit/>
          </a:bodyPr>
          <a:lstStyle/>
          <a:p>
            <a:pPr marL="12700">
              <a:lnSpc>
                <a:spcPct val="100000"/>
              </a:lnSpc>
            </a:pPr>
            <a:r>
              <a:rPr sz="1800" spc="-20" dirty="0">
                <a:solidFill>
                  <a:srgbClr val="00009A"/>
                </a:solidFill>
                <a:latin typeface="Arial"/>
                <a:cs typeface="Arial"/>
              </a:rPr>
              <a:t>TT</a:t>
            </a:r>
            <a:r>
              <a:rPr sz="1800" spc="-15" dirty="0">
                <a:solidFill>
                  <a:srgbClr val="00009A"/>
                </a:solidFill>
                <a:latin typeface="Arial"/>
                <a:cs typeface="Arial"/>
              </a:rPr>
              <a:t>C</a:t>
            </a:r>
            <a:r>
              <a:rPr sz="1800" spc="-10" dirty="0">
                <a:solidFill>
                  <a:srgbClr val="00009A"/>
                </a:solidFill>
                <a:latin typeface="Arial"/>
                <a:cs typeface="Arial"/>
              </a:rPr>
              <a:t> </a:t>
            </a:r>
            <a:r>
              <a:rPr sz="1800" spc="-5" dirty="0">
                <a:solidFill>
                  <a:srgbClr val="00009A"/>
                </a:solidFill>
                <a:latin typeface="Arial"/>
                <a:cs typeface="Arial"/>
              </a:rPr>
              <a:t>fibe</a:t>
            </a:r>
            <a:r>
              <a:rPr sz="1800" dirty="0">
                <a:solidFill>
                  <a:srgbClr val="00009A"/>
                </a:solidFill>
                <a:latin typeface="Arial"/>
                <a:cs typeface="Arial"/>
              </a:rPr>
              <a:t>r</a:t>
            </a:r>
            <a:r>
              <a:rPr sz="1800" spc="-10" dirty="0">
                <a:solidFill>
                  <a:srgbClr val="00009A"/>
                </a:solidFill>
                <a:latin typeface="Arial"/>
                <a:cs typeface="Arial"/>
              </a:rPr>
              <a:t> </a:t>
            </a:r>
            <a:r>
              <a:rPr sz="1800" spc="-15" dirty="0">
                <a:solidFill>
                  <a:srgbClr val="00009A"/>
                </a:solidFill>
                <a:latin typeface="Arial"/>
                <a:cs typeface="Arial"/>
              </a:rPr>
              <a:t>ck</a:t>
            </a:r>
            <a:r>
              <a:rPr sz="1800" spc="-5" dirty="0">
                <a:solidFill>
                  <a:srgbClr val="00009A"/>
                </a:solidFill>
                <a:latin typeface="Arial"/>
                <a:cs typeface="Arial"/>
              </a:rPr>
              <a:t>,</a:t>
            </a:r>
            <a:r>
              <a:rPr sz="1800" spc="10" dirty="0">
                <a:solidFill>
                  <a:srgbClr val="00009A"/>
                </a:solidFill>
                <a:latin typeface="Arial"/>
                <a:cs typeface="Arial"/>
              </a:rPr>
              <a:t> </a:t>
            </a:r>
            <a:r>
              <a:rPr sz="1800" b="1" spc="-135" dirty="0">
                <a:solidFill>
                  <a:srgbClr val="00009A"/>
                </a:solidFill>
                <a:latin typeface="Arial"/>
                <a:cs typeface="Arial"/>
              </a:rPr>
              <a:t>L</a:t>
            </a:r>
            <a:r>
              <a:rPr sz="1800" b="1" spc="-5" dirty="0">
                <a:solidFill>
                  <a:srgbClr val="00009A"/>
                </a:solidFill>
                <a:latin typeface="Arial"/>
                <a:cs typeface="Arial"/>
              </a:rPr>
              <a:t>V</a:t>
            </a:r>
            <a:r>
              <a:rPr sz="1800" b="1" dirty="0">
                <a:solidFill>
                  <a:srgbClr val="00009A"/>
                </a:solidFill>
                <a:latin typeface="Arial"/>
                <a:cs typeface="Arial"/>
              </a:rPr>
              <a:t>1A</a:t>
            </a:r>
            <a:r>
              <a:rPr sz="1800" spc="-5" dirty="0">
                <a:solidFill>
                  <a:srgbClr val="00009A"/>
                </a:solidFill>
                <a:latin typeface="Arial"/>
                <a:cs typeface="Arial"/>
              </a:rPr>
              <a:t>, bgo</a:t>
            </a:r>
            <a:endParaRPr sz="1800">
              <a:latin typeface="Arial"/>
              <a:cs typeface="Arial"/>
            </a:endParaRPr>
          </a:p>
        </p:txBody>
      </p:sp>
      <p:sp>
        <p:nvSpPr>
          <p:cNvPr id="69" name="object 67">
            <a:extLst>
              <a:ext uri="{FF2B5EF4-FFF2-40B4-BE49-F238E27FC236}">
                <a16:creationId xmlns:a16="http://schemas.microsoft.com/office/drawing/2014/main" id="{216B7B76-D5CE-EA4C-9D22-980625DB92E8}"/>
              </a:ext>
            </a:extLst>
          </p:cNvPr>
          <p:cNvSpPr/>
          <p:nvPr/>
        </p:nvSpPr>
        <p:spPr>
          <a:xfrm>
            <a:off x="2632394" y="4690742"/>
            <a:ext cx="112395" cy="93345"/>
          </a:xfrm>
          <a:custGeom>
            <a:avLst/>
            <a:gdLst/>
            <a:ahLst/>
            <a:cxnLst/>
            <a:rect l="l" t="t" r="r" b="b"/>
            <a:pathLst>
              <a:path w="112394" h="93345">
                <a:moveTo>
                  <a:pt x="112070" y="92963"/>
                </a:moveTo>
                <a:lnTo>
                  <a:pt x="17526" y="0"/>
                </a:lnTo>
                <a:lnTo>
                  <a:pt x="0" y="18287"/>
                </a:lnTo>
                <a:lnTo>
                  <a:pt x="75945" y="92963"/>
                </a:lnTo>
                <a:lnTo>
                  <a:pt x="112070" y="92963"/>
                </a:lnTo>
                <a:close/>
              </a:path>
            </a:pathLst>
          </a:custGeom>
          <a:solidFill>
            <a:srgbClr val="000000"/>
          </a:solidFill>
        </p:spPr>
        <p:txBody>
          <a:bodyPr wrap="square" lIns="0" tIns="0" rIns="0" bIns="0" rtlCol="0"/>
          <a:lstStyle/>
          <a:p>
            <a:endParaRPr/>
          </a:p>
        </p:txBody>
      </p:sp>
      <p:sp>
        <p:nvSpPr>
          <p:cNvPr id="70" name="object 68">
            <a:extLst>
              <a:ext uri="{FF2B5EF4-FFF2-40B4-BE49-F238E27FC236}">
                <a16:creationId xmlns:a16="http://schemas.microsoft.com/office/drawing/2014/main" id="{4F13362F-BB91-7748-99AE-E6CE95BFD495}"/>
              </a:ext>
            </a:extLst>
          </p:cNvPr>
          <p:cNvSpPr/>
          <p:nvPr/>
        </p:nvSpPr>
        <p:spPr>
          <a:xfrm>
            <a:off x="1193738" y="4699886"/>
            <a:ext cx="1447800" cy="0"/>
          </a:xfrm>
          <a:custGeom>
            <a:avLst/>
            <a:gdLst/>
            <a:ahLst/>
            <a:cxnLst/>
            <a:rect l="l" t="t" r="r" b="b"/>
            <a:pathLst>
              <a:path w="1447800">
                <a:moveTo>
                  <a:pt x="0" y="0"/>
                </a:moveTo>
                <a:lnTo>
                  <a:pt x="1447800" y="0"/>
                </a:lnTo>
              </a:path>
            </a:pathLst>
          </a:custGeom>
          <a:ln w="27178">
            <a:solidFill>
              <a:srgbClr val="000000"/>
            </a:solidFill>
          </a:ln>
        </p:spPr>
        <p:txBody>
          <a:bodyPr wrap="square" lIns="0" tIns="0" rIns="0" bIns="0" rtlCol="0"/>
          <a:lstStyle/>
          <a:p>
            <a:endParaRPr/>
          </a:p>
        </p:txBody>
      </p:sp>
      <p:sp>
        <p:nvSpPr>
          <p:cNvPr id="71" name="object 69">
            <a:extLst>
              <a:ext uri="{FF2B5EF4-FFF2-40B4-BE49-F238E27FC236}">
                <a16:creationId xmlns:a16="http://schemas.microsoft.com/office/drawing/2014/main" id="{40232D01-017F-8B40-AF0B-1C0A579CA6B5}"/>
              </a:ext>
            </a:extLst>
          </p:cNvPr>
          <p:cNvSpPr/>
          <p:nvPr/>
        </p:nvSpPr>
        <p:spPr>
          <a:xfrm>
            <a:off x="1193738" y="4661786"/>
            <a:ext cx="914400" cy="76200"/>
          </a:xfrm>
          <a:custGeom>
            <a:avLst/>
            <a:gdLst/>
            <a:ahLst/>
            <a:cxnLst/>
            <a:rect l="l" t="t" r="r" b="b"/>
            <a:pathLst>
              <a:path w="914400" h="76200">
                <a:moveTo>
                  <a:pt x="850391" y="44196"/>
                </a:moveTo>
                <a:lnTo>
                  <a:pt x="850391" y="32003"/>
                </a:lnTo>
                <a:lnTo>
                  <a:pt x="0" y="32003"/>
                </a:lnTo>
                <a:lnTo>
                  <a:pt x="0" y="44196"/>
                </a:lnTo>
                <a:lnTo>
                  <a:pt x="850391" y="44196"/>
                </a:lnTo>
                <a:close/>
              </a:path>
              <a:path w="914400" h="76200">
                <a:moveTo>
                  <a:pt x="914400" y="38100"/>
                </a:moveTo>
                <a:lnTo>
                  <a:pt x="838200" y="0"/>
                </a:lnTo>
                <a:lnTo>
                  <a:pt x="838200" y="32003"/>
                </a:lnTo>
                <a:lnTo>
                  <a:pt x="850391" y="32003"/>
                </a:lnTo>
                <a:lnTo>
                  <a:pt x="850391" y="70103"/>
                </a:lnTo>
                <a:lnTo>
                  <a:pt x="914400" y="38100"/>
                </a:lnTo>
                <a:close/>
              </a:path>
              <a:path w="914400" h="76200">
                <a:moveTo>
                  <a:pt x="850391" y="70103"/>
                </a:moveTo>
                <a:lnTo>
                  <a:pt x="850391" y="44196"/>
                </a:lnTo>
                <a:lnTo>
                  <a:pt x="838200" y="44196"/>
                </a:lnTo>
                <a:lnTo>
                  <a:pt x="838200" y="76200"/>
                </a:lnTo>
                <a:lnTo>
                  <a:pt x="850391" y="70103"/>
                </a:lnTo>
                <a:close/>
              </a:path>
            </a:pathLst>
          </a:custGeom>
          <a:solidFill>
            <a:srgbClr val="000000"/>
          </a:solidFill>
        </p:spPr>
        <p:txBody>
          <a:bodyPr wrap="square" lIns="0" tIns="0" rIns="0" bIns="0" rtlCol="0"/>
          <a:lstStyle/>
          <a:p>
            <a:endParaRPr/>
          </a:p>
        </p:txBody>
      </p:sp>
      <p:sp>
        <p:nvSpPr>
          <p:cNvPr id="72" name="object 70">
            <a:extLst>
              <a:ext uri="{FF2B5EF4-FFF2-40B4-BE49-F238E27FC236}">
                <a16:creationId xmlns:a16="http://schemas.microsoft.com/office/drawing/2014/main" id="{42013F02-77C8-9346-AA62-1FCE8128BEBA}"/>
              </a:ext>
            </a:extLst>
          </p:cNvPr>
          <p:cNvSpPr/>
          <p:nvPr/>
        </p:nvSpPr>
        <p:spPr>
          <a:xfrm>
            <a:off x="5888420" y="4705219"/>
            <a:ext cx="97790" cy="78740"/>
          </a:xfrm>
          <a:custGeom>
            <a:avLst/>
            <a:gdLst/>
            <a:ahLst/>
            <a:cxnLst/>
            <a:rect l="l" t="t" r="r" b="b"/>
            <a:pathLst>
              <a:path w="97789" h="78739">
                <a:moveTo>
                  <a:pt x="97344" y="78486"/>
                </a:moveTo>
                <a:lnTo>
                  <a:pt x="17525" y="0"/>
                </a:lnTo>
                <a:lnTo>
                  <a:pt x="0" y="18287"/>
                </a:lnTo>
                <a:lnTo>
                  <a:pt x="61220" y="78486"/>
                </a:lnTo>
                <a:lnTo>
                  <a:pt x="97344" y="78486"/>
                </a:lnTo>
                <a:close/>
              </a:path>
            </a:pathLst>
          </a:custGeom>
          <a:solidFill>
            <a:srgbClr val="000000"/>
          </a:solidFill>
        </p:spPr>
        <p:txBody>
          <a:bodyPr wrap="square" lIns="0" tIns="0" rIns="0" bIns="0" rtlCol="0"/>
          <a:lstStyle/>
          <a:p>
            <a:endParaRPr/>
          </a:p>
        </p:txBody>
      </p:sp>
      <p:sp>
        <p:nvSpPr>
          <p:cNvPr id="73" name="object 71">
            <a:extLst>
              <a:ext uri="{FF2B5EF4-FFF2-40B4-BE49-F238E27FC236}">
                <a16:creationId xmlns:a16="http://schemas.microsoft.com/office/drawing/2014/main" id="{352864AB-1025-F240-B49B-CCE951B21BFA}"/>
              </a:ext>
            </a:extLst>
          </p:cNvPr>
          <p:cNvSpPr/>
          <p:nvPr/>
        </p:nvSpPr>
        <p:spPr>
          <a:xfrm>
            <a:off x="3630614" y="4701410"/>
            <a:ext cx="2266950" cy="30480"/>
          </a:xfrm>
          <a:custGeom>
            <a:avLst/>
            <a:gdLst/>
            <a:ahLst/>
            <a:cxnLst/>
            <a:rect l="l" t="t" r="r" b="b"/>
            <a:pathLst>
              <a:path w="2266950" h="30479">
                <a:moveTo>
                  <a:pt x="2266950" y="25146"/>
                </a:moveTo>
                <a:lnTo>
                  <a:pt x="2266950" y="0"/>
                </a:lnTo>
                <a:lnTo>
                  <a:pt x="0" y="4572"/>
                </a:lnTo>
                <a:lnTo>
                  <a:pt x="0" y="30480"/>
                </a:lnTo>
                <a:lnTo>
                  <a:pt x="2266950" y="25146"/>
                </a:lnTo>
                <a:close/>
              </a:path>
            </a:pathLst>
          </a:custGeom>
          <a:solidFill>
            <a:srgbClr val="000000"/>
          </a:solidFill>
        </p:spPr>
        <p:txBody>
          <a:bodyPr wrap="square" lIns="0" tIns="0" rIns="0" bIns="0" rtlCol="0"/>
          <a:lstStyle/>
          <a:p>
            <a:endParaRPr/>
          </a:p>
        </p:txBody>
      </p:sp>
      <p:sp>
        <p:nvSpPr>
          <p:cNvPr id="74" name="object 72">
            <a:extLst>
              <a:ext uri="{FF2B5EF4-FFF2-40B4-BE49-F238E27FC236}">
                <a16:creationId xmlns:a16="http://schemas.microsoft.com/office/drawing/2014/main" id="{33E3BCB1-4410-2347-BEC2-8A608716A3F5}"/>
              </a:ext>
            </a:extLst>
          </p:cNvPr>
          <p:cNvSpPr/>
          <p:nvPr/>
        </p:nvSpPr>
        <p:spPr>
          <a:xfrm>
            <a:off x="4725608" y="4676263"/>
            <a:ext cx="914400" cy="76200"/>
          </a:xfrm>
          <a:custGeom>
            <a:avLst/>
            <a:gdLst/>
            <a:ahLst/>
            <a:cxnLst/>
            <a:rect l="l" t="t" r="r" b="b"/>
            <a:pathLst>
              <a:path w="914400" h="76200">
                <a:moveTo>
                  <a:pt x="76200" y="31242"/>
                </a:moveTo>
                <a:lnTo>
                  <a:pt x="76200" y="0"/>
                </a:lnTo>
                <a:lnTo>
                  <a:pt x="0" y="38100"/>
                </a:lnTo>
                <a:lnTo>
                  <a:pt x="64008" y="70103"/>
                </a:lnTo>
                <a:lnTo>
                  <a:pt x="64008" y="31242"/>
                </a:lnTo>
                <a:lnTo>
                  <a:pt x="76200" y="31242"/>
                </a:lnTo>
                <a:close/>
              </a:path>
              <a:path w="914400" h="76200">
                <a:moveTo>
                  <a:pt x="914400" y="44195"/>
                </a:moveTo>
                <a:lnTo>
                  <a:pt x="914400" y="31241"/>
                </a:lnTo>
                <a:lnTo>
                  <a:pt x="64008" y="31242"/>
                </a:lnTo>
                <a:lnTo>
                  <a:pt x="64008" y="44196"/>
                </a:lnTo>
                <a:lnTo>
                  <a:pt x="914400" y="44195"/>
                </a:lnTo>
                <a:close/>
              </a:path>
              <a:path w="914400" h="76200">
                <a:moveTo>
                  <a:pt x="76200" y="76200"/>
                </a:moveTo>
                <a:lnTo>
                  <a:pt x="76200" y="44196"/>
                </a:lnTo>
                <a:lnTo>
                  <a:pt x="64008" y="44196"/>
                </a:lnTo>
                <a:lnTo>
                  <a:pt x="64008" y="70103"/>
                </a:lnTo>
                <a:lnTo>
                  <a:pt x="76200" y="76200"/>
                </a:lnTo>
                <a:close/>
              </a:path>
            </a:pathLst>
          </a:custGeom>
          <a:solidFill>
            <a:srgbClr val="000000"/>
          </a:solidFill>
        </p:spPr>
        <p:txBody>
          <a:bodyPr wrap="square" lIns="0" tIns="0" rIns="0" bIns="0" rtlCol="0"/>
          <a:lstStyle/>
          <a:p>
            <a:endParaRPr/>
          </a:p>
        </p:txBody>
      </p:sp>
      <p:sp>
        <p:nvSpPr>
          <p:cNvPr id="75" name="object 73">
            <a:extLst>
              <a:ext uri="{FF2B5EF4-FFF2-40B4-BE49-F238E27FC236}">
                <a16:creationId xmlns:a16="http://schemas.microsoft.com/office/drawing/2014/main" id="{AF8C4530-AB46-034A-93C0-35336679283E}"/>
              </a:ext>
            </a:extLst>
          </p:cNvPr>
          <p:cNvSpPr/>
          <p:nvPr/>
        </p:nvSpPr>
        <p:spPr>
          <a:xfrm>
            <a:off x="6632132" y="4528436"/>
            <a:ext cx="224790" cy="255270"/>
          </a:xfrm>
          <a:custGeom>
            <a:avLst/>
            <a:gdLst/>
            <a:ahLst/>
            <a:cxnLst/>
            <a:rect l="l" t="t" r="r" b="b"/>
            <a:pathLst>
              <a:path w="224790" h="255270">
                <a:moveTo>
                  <a:pt x="224188" y="255270"/>
                </a:moveTo>
                <a:lnTo>
                  <a:pt x="19812" y="0"/>
                </a:lnTo>
                <a:lnTo>
                  <a:pt x="0" y="16001"/>
                </a:lnTo>
                <a:lnTo>
                  <a:pt x="191562" y="255270"/>
                </a:lnTo>
                <a:lnTo>
                  <a:pt x="224188" y="255270"/>
                </a:lnTo>
                <a:close/>
              </a:path>
            </a:pathLst>
          </a:custGeom>
          <a:solidFill>
            <a:srgbClr val="000000"/>
          </a:solidFill>
        </p:spPr>
        <p:txBody>
          <a:bodyPr wrap="square" lIns="0" tIns="0" rIns="0" bIns="0" rtlCol="0"/>
          <a:lstStyle/>
          <a:p>
            <a:endParaRPr/>
          </a:p>
        </p:txBody>
      </p:sp>
      <p:sp>
        <p:nvSpPr>
          <p:cNvPr id="76" name="object 74">
            <a:extLst>
              <a:ext uri="{FF2B5EF4-FFF2-40B4-BE49-F238E27FC236}">
                <a16:creationId xmlns:a16="http://schemas.microsoft.com/office/drawing/2014/main" id="{72AAF7A9-5E38-3D4B-8CA9-F1CB536FEF76}"/>
              </a:ext>
            </a:extLst>
          </p:cNvPr>
          <p:cNvSpPr/>
          <p:nvPr/>
        </p:nvSpPr>
        <p:spPr>
          <a:xfrm>
            <a:off x="3984182" y="4536437"/>
            <a:ext cx="2658110" cy="0"/>
          </a:xfrm>
          <a:custGeom>
            <a:avLst/>
            <a:gdLst/>
            <a:ahLst/>
            <a:cxnLst/>
            <a:rect l="l" t="t" r="r" b="b"/>
            <a:pathLst>
              <a:path w="2658109">
                <a:moveTo>
                  <a:pt x="0" y="0"/>
                </a:moveTo>
                <a:lnTo>
                  <a:pt x="2657856" y="0"/>
                </a:lnTo>
              </a:path>
            </a:pathLst>
          </a:custGeom>
          <a:ln w="26416">
            <a:solidFill>
              <a:srgbClr val="000000"/>
            </a:solidFill>
          </a:ln>
        </p:spPr>
        <p:txBody>
          <a:bodyPr wrap="square" lIns="0" tIns="0" rIns="0" bIns="0" rtlCol="0"/>
          <a:lstStyle/>
          <a:p>
            <a:endParaRPr/>
          </a:p>
        </p:txBody>
      </p:sp>
      <p:sp>
        <p:nvSpPr>
          <p:cNvPr id="77" name="object 75">
            <a:extLst>
              <a:ext uri="{FF2B5EF4-FFF2-40B4-BE49-F238E27FC236}">
                <a16:creationId xmlns:a16="http://schemas.microsoft.com/office/drawing/2014/main" id="{146C81CA-DA4B-3F44-851E-EEEA3BBD5294}"/>
              </a:ext>
            </a:extLst>
          </p:cNvPr>
          <p:cNvSpPr/>
          <p:nvPr/>
        </p:nvSpPr>
        <p:spPr>
          <a:xfrm>
            <a:off x="5522660" y="4497956"/>
            <a:ext cx="914400" cy="76200"/>
          </a:xfrm>
          <a:custGeom>
            <a:avLst/>
            <a:gdLst/>
            <a:ahLst/>
            <a:cxnLst/>
            <a:rect l="l" t="t" r="r" b="b"/>
            <a:pathLst>
              <a:path w="914400" h="76200">
                <a:moveTo>
                  <a:pt x="76200" y="32003"/>
                </a:moveTo>
                <a:lnTo>
                  <a:pt x="76200" y="0"/>
                </a:lnTo>
                <a:lnTo>
                  <a:pt x="0" y="38100"/>
                </a:lnTo>
                <a:lnTo>
                  <a:pt x="63245" y="69723"/>
                </a:lnTo>
                <a:lnTo>
                  <a:pt x="63245" y="32003"/>
                </a:lnTo>
                <a:lnTo>
                  <a:pt x="76200" y="32003"/>
                </a:lnTo>
                <a:close/>
              </a:path>
              <a:path w="914400" h="76200">
                <a:moveTo>
                  <a:pt x="914399" y="44957"/>
                </a:moveTo>
                <a:lnTo>
                  <a:pt x="914399" y="32003"/>
                </a:lnTo>
                <a:lnTo>
                  <a:pt x="63245" y="32003"/>
                </a:lnTo>
                <a:lnTo>
                  <a:pt x="63245" y="44957"/>
                </a:lnTo>
                <a:lnTo>
                  <a:pt x="914399" y="44957"/>
                </a:lnTo>
                <a:close/>
              </a:path>
              <a:path w="914400" h="76200">
                <a:moveTo>
                  <a:pt x="76200" y="76200"/>
                </a:moveTo>
                <a:lnTo>
                  <a:pt x="76200" y="44957"/>
                </a:lnTo>
                <a:lnTo>
                  <a:pt x="63245" y="44957"/>
                </a:lnTo>
                <a:lnTo>
                  <a:pt x="63245" y="69723"/>
                </a:lnTo>
                <a:lnTo>
                  <a:pt x="76200" y="76200"/>
                </a:lnTo>
                <a:close/>
              </a:path>
            </a:pathLst>
          </a:custGeom>
          <a:solidFill>
            <a:srgbClr val="000000"/>
          </a:solidFill>
        </p:spPr>
        <p:txBody>
          <a:bodyPr wrap="square" lIns="0" tIns="0" rIns="0" bIns="0" rtlCol="0"/>
          <a:lstStyle/>
          <a:p>
            <a:endParaRPr/>
          </a:p>
        </p:txBody>
      </p:sp>
      <p:sp>
        <p:nvSpPr>
          <p:cNvPr id="78" name="object 76">
            <a:extLst>
              <a:ext uri="{FF2B5EF4-FFF2-40B4-BE49-F238E27FC236}">
                <a16:creationId xmlns:a16="http://schemas.microsoft.com/office/drawing/2014/main" id="{5EBC1F79-7144-6644-859E-239A8CF69475}"/>
              </a:ext>
            </a:extLst>
          </p:cNvPr>
          <p:cNvSpPr txBox="1"/>
          <p:nvPr/>
        </p:nvSpPr>
        <p:spPr>
          <a:xfrm>
            <a:off x="6218614" y="4232397"/>
            <a:ext cx="1824989" cy="279400"/>
          </a:xfrm>
          <a:prstGeom prst="rect">
            <a:avLst/>
          </a:prstGeom>
        </p:spPr>
        <p:txBody>
          <a:bodyPr vert="horz" wrap="square" lIns="0" tIns="0" rIns="0" bIns="0" rtlCol="0">
            <a:spAutoFit/>
          </a:bodyPr>
          <a:lstStyle/>
          <a:p>
            <a:pPr marL="12700">
              <a:lnSpc>
                <a:spcPct val="100000"/>
              </a:lnSpc>
            </a:pPr>
            <a:r>
              <a:rPr sz="2000" spc="-20" dirty="0">
                <a:solidFill>
                  <a:srgbClr val="00009A"/>
                </a:solidFill>
                <a:latin typeface="Arial"/>
                <a:cs typeface="Arial"/>
              </a:rPr>
              <a:t>TD</a:t>
            </a:r>
            <a:r>
              <a:rPr sz="2000" spc="-15" dirty="0">
                <a:solidFill>
                  <a:srgbClr val="00009A"/>
                </a:solidFill>
                <a:latin typeface="Arial"/>
                <a:cs typeface="Arial"/>
              </a:rPr>
              <a:t>C</a:t>
            </a:r>
            <a:r>
              <a:rPr sz="2000" spc="10" dirty="0">
                <a:solidFill>
                  <a:srgbClr val="00009A"/>
                </a:solidFill>
                <a:latin typeface="Arial"/>
                <a:cs typeface="Arial"/>
              </a:rPr>
              <a:t> </a:t>
            </a:r>
            <a:r>
              <a:rPr sz="2000" spc="-15" dirty="0">
                <a:solidFill>
                  <a:srgbClr val="00009A"/>
                </a:solidFill>
                <a:latin typeface="Arial"/>
                <a:cs typeface="Arial"/>
              </a:rPr>
              <a:t>data</a:t>
            </a:r>
            <a:r>
              <a:rPr sz="2000" spc="-5" dirty="0">
                <a:solidFill>
                  <a:srgbClr val="00009A"/>
                </a:solidFill>
                <a:latin typeface="Arial"/>
                <a:cs typeface="Arial"/>
              </a:rPr>
              <a:t> </a:t>
            </a:r>
            <a:r>
              <a:rPr sz="2000" spc="-170" dirty="0">
                <a:solidFill>
                  <a:srgbClr val="00009A"/>
                </a:solidFill>
                <a:latin typeface="Arial"/>
                <a:cs typeface="Arial"/>
              </a:rPr>
              <a:t>L</a:t>
            </a:r>
            <a:r>
              <a:rPr sz="2000" spc="-20" dirty="0">
                <a:solidFill>
                  <a:srgbClr val="00009A"/>
                </a:solidFill>
                <a:latin typeface="Arial"/>
                <a:cs typeface="Arial"/>
              </a:rPr>
              <a:t>VDS</a:t>
            </a:r>
            <a:endParaRPr sz="2000">
              <a:latin typeface="Arial"/>
              <a:cs typeface="Arial"/>
            </a:endParaRPr>
          </a:p>
        </p:txBody>
      </p:sp>
      <p:sp>
        <p:nvSpPr>
          <p:cNvPr id="79" name="object 77">
            <a:extLst>
              <a:ext uri="{FF2B5EF4-FFF2-40B4-BE49-F238E27FC236}">
                <a16:creationId xmlns:a16="http://schemas.microsoft.com/office/drawing/2014/main" id="{AB6D8FE2-73C5-484C-B0B3-8F14780CF91C}"/>
              </a:ext>
            </a:extLst>
          </p:cNvPr>
          <p:cNvSpPr/>
          <p:nvPr/>
        </p:nvSpPr>
        <p:spPr>
          <a:xfrm>
            <a:off x="3627185" y="3990463"/>
            <a:ext cx="0" cy="733425"/>
          </a:xfrm>
          <a:custGeom>
            <a:avLst/>
            <a:gdLst/>
            <a:ahLst/>
            <a:cxnLst/>
            <a:rect l="l" t="t" r="r" b="b"/>
            <a:pathLst>
              <a:path h="733425">
                <a:moveTo>
                  <a:pt x="0" y="0"/>
                </a:moveTo>
                <a:lnTo>
                  <a:pt x="0" y="733044"/>
                </a:lnTo>
              </a:path>
            </a:pathLst>
          </a:custGeom>
          <a:ln w="26416">
            <a:solidFill>
              <a:srgbClr val="000000"/>
            </a:solidFill>
          </a:ln>
        </p:spPr>
        <p:txBody>
          <a:bodyPr wrap="square" lIns="0" tIns="0" rIns="0" bIns="0" rtlCol="0"/>
          <a:lstStyle/>
          <a:p>
            <a:endParaRPr/>
          </a:p>
        </p:txBody>
      </p:sp>
      <p:sp>
        <p:nvSpPr>
          <p:cNvPr id="80" name="object 78">
            <a:extLst>
              <a:ext uri="{FF2B5EF4-FFF2-40B4-BE49-F238E27FC236}">
                <a16:creationId xmlns:a16="http://schemas.microsoft.com/office/drawing/2014/main" id="{590D459C-5A37-2040-810A-5CB988D70809}"/>
              </a:ext>
            </a:extLst>
          </p:cNvPr>
          <p:cNvSpPr/>
          <p:nvPr/>
        </p:nvSpPr>
        <p:spPr>
          <a:xfrm>
            <a:off x="3984563" y="3990463"/>
            <a:ext cx="0" cy="557530"/>
          </a:xfrm>
          <a:custGeom>
            <a:avLst/>
            <a:gdLst/>
            <a:ahLst/>
            <a:cxnLst/>
            <a:rect l="l" t="t" r="r" b="b"/>
            <a:pathLst>
              <a:path h="557529">
                <a:moveTo>
                  <a:pt x="0" y="0"/>
                </a:moveTo>
                <a:lnTo>
                  <a:pt x="0" y="557022"/>
                </a:lnTo>
              </a:path>
            </a:pathLst>
          </a:custGeom>
          <a:ln w="26416">
            <a:solidFill>
              <a:srgbClr val="000000"/>
            </a:solidFill>
          </a:ln>
        </p:spPr>
        <p:txBody>
          <a:bodyPr wrap="square" lIns="0" tIns="0" rIns="0" bIns="0" rtlCol="0"/>
          <a:lstStyle/>
          <a:p>
            <a:endParaRPr/>
          </a:p>
        </p:txBody>
      </p:sp>
      <p:sp>
        <p:nvSpPr>
          <p:cNvPr id="81" name="object 79">
            <a:extLst>
              <a:ext uri="{FF2B5EF4-FFF2-40B4-BE49-F238E27FC236}">
                <a16:creationId xmlns:a16="http://schemas.microsoft.com/office/drawing/2014/main" id="{6C7D3C06-75B2-9D40-8027-CE5AAC981CDC}"/>
              </a:ext>
            </a:extLst>
          </p:cNvPr>
          <p:cNvSpPr/>
          <p:nvPr/>
        </p:nvSpPr>
        <p:spPr>
          <a:xfrm>
            <a:off x="3526982" y="3999988"/>
            <a:ext cx="100965" cy="0"/>
          </a:xfrm>
          <a:custGeom>
            <a:avLst/>
            <a:gdLst/>
            <a:ahLst/>
            <a:cxnLst/>
            <a:rect l="l" t="t" r="r" b="b"/>
            <a:pathLst>
              <a:path w="100964">
                <a:moveTo>
                  <a:pt x="0" y="0"/>
                </a:moveTo>
                <a:lnTo>
                  <a:pt x="100584" y="0"/>
                </a:lnTo>
              </a:path>
            </a:pathLst>
          </a:custGeom>
          <a:ln w="26416">
            <a:solidFill>
              <a:srgbClr val="000000"/>
            </a:solidFill>
          </a:ln>
        </p:spPr>
        <p:txBody>
          <a:bodyPr wrap="square" lIns="0" tIns="0" rIns="0" bIns="0" rtlCol="0"/>
          <a:lstStyle/>
          <a:p>
            <a:endParaRPr/>
          </a:p>
        </p:txBody>
      </p:sp>
      <p:sp>
        <p:nvSpPr>
          <p:cNvPr id="82" name="object 80">
            <a:extLst>
              <a:ext uri="{FF2B5EF4-FFF2-40B4-BE49-F238E27FC236}">
                <a16:creationId xmlns:a16="http://schemas.microsoft.com/office/drawing/2014/main" id="{39B56400-07F4-FC4E-AD9C-954B624C172B}"/>
              </a:ext>
            </a:extLst>
          </p:cNvPr>
          <p:cNvSpPr/>
          <p:nvPr/>
        </p:nvSpPr>
        <p:spPr>
          <a:xfrm>
            <a:off x="3526982" y="4047232"/>
            <a:ext cx="100965" cy="0"/>
          </a:xfrm>
          <a:custGeom>
            <a:avLst/>
            <a:gdLst/>
            <a:ahLst/>
            <a:cxnLst/>
            <a:rect l="l" t="t" r="r" b="b"/>
            <a:pathLst>
              <a:path w="100964">
                <a:moveTo>
                  <a:pt x="0" y="0"/>
                </a:moveTo>
                <a:lnTo>
                  <a:pt x="100584" y="0"/>
                </a:lnTo>
              </a:path>
            </a:pathLst>
          </a:custGeom>
          <a:ln w="26416">
            <a:solidFill>
              <a:srgbClr val="000000"/>
            </a:solidFill>
          </a:ln>
        </p:spPr>
        <p:txBody>
          <a:bodyPr wrap="square" lIns="0" tIns="0" rIns="0" bIns="0" rtlCol="0"/>
          <a:lstStyle/>
          <a:p>
            <a:endParaRPr/>
          </a:p>
        </p:txBody>
      </p:sp>
      <p:sp>
        <p:nvSpPr>
          <p:cNvPr id="83" name="object 81">
            <a:extLst>
              <a:ext uri="{FF2B5EF4-FFF2-40B4-BE49-F238E27FC236}">
                <a16:creationId xmlns:a16="http://schemas.microsoft.com/office/drawing/2014/main" id="{459D1AE9-110A-EA49-8D66-16F1344B9314}"/>
              </a:ext>
            </a:extLst>
          </p:cNvPr>
          <p:cNvSpPr/>
          <p:nvPr/>
        </p:nvSpPr>
        <p:spPr>
          <a:xfrm>
            <a:off x="3526982" y="4096763"/>
            <a:ext cx="100965" cy="0"/>
          </a:xfrm>
          <a:custGeom>
            <a:avLst/>
            <a:gdLst/>
            <a:ahLst/>
            <a:cxnLst/>
            <a:rect l="l" t="t" r="r" b="b"/>
            <a:pathLst>
              <a:path w="100964">
                <a:moveTo>
                  <a:pt x="0" y="0"/>
                </a:moveTo>
                <a:lnTo>
                  <a:pt x="100584" y="0"/>
                </a:lnTo>
              </a:path>
            </a:pathLst>
          </a:custGeom>
          <a:ln w="26416">
            <a:solidFill>
              <a:srgbClr val="000000"/>
            </a:solidFill>
          </a:ln>
        </p:spPr>
        <p:txBody>
          <a:bodyPr wrap="square" lIns="0" tIns="0" rIns="0" bIns="0" rtlCol="0"/>
          <a:lstStyle/>
          <a:p>
            <a:endParaRPr/>
          </a:p>
        </p:txBody>
      </p:sp>
      <p:sp>
        <p:nvSpPr>
          <p:cNvPr id="84" name="object 82">
            <a:extLst>
              <a:ext uri="{FF2B5EF4-FFF2-40B4-BE49-F238E27FC236}">
                <a16:creationId xmlns:a16="http://schemas.microsoft.com/office/drawing/2014/main" id="{CC2E8D91-F47F-0F46-81AD-989315504A22}"/>
              </a:ext>
            </a:extLst>
          </p:cNvPr>
          <p:cNvSpPr/>
          <p:nvPr/>
        </p:nvSpPr>
        <p:spPr>
          <a:xfrm>
            <a:off x="3526982" y="4145912"/>
            <a:ext cx="100965" cy="0"/>
          </a:xfrm>
          <a:custGeom>
            <a:avLst/>
            <a:gdLst/>
            <a:ahLst/>
            <a:cxnLst/>
            <a:rect l="l" t="t" r="r" b="b"/>
            <a:pathLst>
              <a:path w="100964">
                <a:moveTo>
                  <a:pt x="0" y="0"/>
                </a:moveTo>
                <a:lnTo>
                  <a:pt x="100584" y="0"/>
                </a:lnTo>
              </a:path>
            </a:pathLst>
          </a:custGeom>
          <a:ln w="27178">
            <a:solidFill>
              <a:srgbClr val="000000"/>
            </a:solidFill>
          </a:ln>
        </p:spPr>
        <p:txBody>
          <a:bodyPr wrap="square" lIns="0" tIns="0" rIns="0" bIns="0" rtlCol="0"/>
          <a:lstStyle/>
          <a:p>
            <a:endParaRPr/>
          </a:p>
        </p:txBody>
      </p:sp>
      <p:sp>
        <p:nvSpPr>
          <p:cNvPr id="85" name="object 83">
            <a:extLst>
              <a:ext uri="{FF2B5EF4-FFF2-40B4-BE49-F238E27FC236}">
                <a16:creationId xmlns:a16="http://schemas.microsoft.com/office/drawing/2014/main" id="{0941CCEE-F4BE-9E41-A05E-799D2DF6867A}"/>
              </a:ext>
            </a:extLst>
          </p:cNvPr>
          <p:cNvSpPr/>
          <p:nvPr/>
        </p:nvSpPr>
        <p:spPr>
          <a:xfrm>
            <a:off x="3526982" y="4195061"/>
            <a:ext cx="100965" cy="0"/>
          </a:xfrm>
          <a:custGeom>
            <a:avLst/>
            <a:gdLst/>
            <a:ahLst/>
            <a:cxnLst/>
            <a:rect l="l" t="t" r="r" b="b"/>
            <a:pathLst>
              <a:path w="100964">
                <a:moveTo>
                  <a:pt x="0" y="0"/>
                </a:moveTo>
                <a:lnTo>
                  <a:pt x="100584" y="0"/>
                </a:lnTo>
              </a:path>
            </a:pathLst>
          </a:custGeom>
          <a:ln w="26416">
            <a:solidFill>
              <a:srgbClr val="000000"/>
            </a:solidFill>
          </a:ln>
        </p:spPr>
        <p:txBody>
          <a:bodyPr wrap="square" lIns="0" tIns="0" rIns="0" bIns="0" rtlCol="0"/>
          <a:lstStyle/>
          <a:p>
            <a:endParaRPr/>
          </a:p>
        </p:txBody>
      </p:sp>
      <p:sp>
        <p:nvSpPr>
          <p:cNvPr id="86" name="object 84">
            <a:extLst>
              <a:ext uri="{FF2B5EF4-FFF2-40B4-BE49-F238E27FC236}">
                <a16:creationId xmlns:a16="http://schemas.microsoft.com/office/drawing/2014/main" id="{1F2A3846-E506-C942-B24F-98D94CF1E10E}"/>
              </a:ext>
            </a:extLst>
          </p:cNvPr>
          <p:cNvSpPr/>
          <p:nvPr/>
        </p:nvSpPr>
        <p:spPr>
          <a:xfrm>
            <a:off x="3879788" y="3999988"/>
            <a:ext cx="100330" cy="0"/>
          </a:xfrm>
          <a:custGeom>
            <a:avLst/>
            <a:gdLst/>
            <a:ahLst/>
            <a:cxnLst/>
            <a:rect l="l" t="t" r="r" b="b"/>
            <a:pathLst>
              <a:path w="100329">
                <a:moveTo>
                  <a:pt x="0" y="0"/>
                </a:moveTo>
                <a:lnTo>
                  <a:pt x="99822" y="0"/>
                </a:lnTo>
              </a:path>
            </a:pathLst>
          </a:custGeom>
          <a:ln w="26416">
            <a:solidFill>
              <a:srgbClr val="000000"/>
            </a:solidFill>
          </a:ln>
        </p:spPr>
        <p:txBody>
          <a:bodyPr wrap="square" lIns="0" tIns="0" rIns="0" bIns="0" rtlCol="0"/>
          <a:lstStyle/>
          <a:p>
            <a:endParaRPr/>
          </a:p>
        </p:txBody>
      </p:sp>
      <p:sp>
        <p:nvSpPr>
          <p:cNvPr id="87" name="object 85">
            <a:extLst>
              <a:ext uri="{FF2B5EF4-FFF2-40B4-BE49-F238E27FC236}">
                <a16:creationId xmlns:a16="http://schemas.microsoft.com/office/drawing/2014/main" id="{7598F748-5515-1440-956D-DA0A981C1639}"/>
              </a:ext>
            </a:extLst>
          </p:cNvPr>
          <p:cNvSpPr/>
          <p:nvPr/>
        </p:nvSpPr>
        <p:spPr>
          <a:xfrm>
            <a:off x="3879788" y="4047232"/>
            <a:ext cx="100330" cy="0"/>
          </a:xfrm>
          <a:custGeom>
            <a:avLst/>
            <a:gdLst/>
            <a:ahLst/>
            <a:cxnLst/>
            <a:rect l="l" t="t" r="r" b="b"/>
            <a:pathLst>
              <a:path w="100329">
                <a:moveTo>
                  <a:pt x="0" y="0"/>
                </a:moveTo>
                <a:lnTo>
                  <a:pt x="99822" y="0"/>
                </a:lnTo>
              </a:path>
            </a:pathLst>
          </a:custGeom>
          <a:ln w="26416">
            <a:solidFill>
              <a:srgbClr val="000000"/>
            </a:solidFill>
          </a:ln>
        </p:spPr>
        <p:txBody>
          <a:bodyPr wrap="square" lIns="0" tIns="0" rIns="0" bIns="0" rtlCol="0"/>
          <a:lstStyle/>
          <a:p>
            <a:endParaRPr/>
          </a:p>
        </p:txBody>
      </p:sp>
      <p:sp>
        <p:nvSpPr>
          <p:cNvPr id="88" name="object 86">
            <a:extLst>
              <a:ext uri="{FF2B5EF4-FFF2-40B4-BE49-F238E27FC236}">
                <a16:creationId xmlns:a16="http://schemas.microsoft.com/office/drawing/2014/main" id="{4050A7ED-3BAA-0347-9631-BD45032540FB}"/>
              </a:ext>
            </a:extLst>
          </p:cNvPr>
          <p:cNvSpPr/>
          <p:nvPr/>
        </p:nvSpPr>
        <p:spPr>
          <a:xfrm>
            <a:off x="3879788" y="4096763"/>
            <a:ext cx="100330" cy="0"/>
          </a:xfrm>
          <a:custGeom>
            <a:avLst/>
            <a:gdLst/>
            <a:ahLst/>
            <a:cxnLst/>
            <a:rect l="l" t="t" r="r" b="b"/>
            <a:pathLst>
              <a:path w="100329">
                <a:moveTo>
                  <a:pt x="0" y="0"/>
                </a:moveTo>
                <a:lnTo>
                  <a:pt x="99822" y="0"/>
                </a:lnTo>
              </a:path>
            </a:pathLst>
          </a:custGeom>
          <a:ln w="26416">
            <a:solidFill>
              <a:srgbClr val="000000"/>
            </a:solidFill>
          </a:ln>
        </p:spPr>
        <p:txBody>
          <a:bodyPr wrap="square" lIns="0" tIns="0" rIns="0" bIns="0" rtlCol="0"/>
          <a:lstStyle/>
          <a:p>
            <a:endParaRPr/>
          </a:p>
        </p:txBody>
      </p:sp>
      <p:sp>
        <p:nvSpPr>
          <p:cNvPr id="89" name="object 87">
            <a:extLst>
              <a:ext uri="{FF2B5EF4-FFF2-40B4-BE49-F238E27FC236}">
                <a16:creationId xmlns:a16="http://schemas.microsoft.com/office/drawing/2014/main" id="{867E7FA7-D27F-A64E-AF4C-D9AD9825265A}"/>
              </a:ext>
            </a:extLst>
          </p:cNvPr>
          <p:cNvSpPr/>
          <p:nvPr/>
        </p:nvSpPr>
        <p:spPr>
          <a:xfrm>
            <a:off x="3879788" y="4145912"/>
            <a:ext cx="100330" cy="0"/>
          </a:xfrm>
          <a:custGeom>
            <a:avLst/>
            <a:gdLst/>
            <a:ahLst/>
            <a:cxnLst/>
            <a:rect l="l" t="t" r="r" b="b"/>
            <a:pathLst>
              <a:path w="100329">
                <a:moveTo>
                  <a:pt x="0" y="0"/>
                </a:moveTo>
                <a:lnTo>
                  <a:pt x="99822" y="0"/>
                </a:lnTo>
              </a:path>
            </a:pathLst>
          </a:custGeom>
          <a:ln w="27178">
            <a:solidFill>
              <a:srgbClr val="000000"/>
            </a:solidFill>
          </a:ln>
        </p:spPr>
        <p:txBody>
          <a:bodyPr wrap="square" lIns="0" tIns="0" rIns="0" bIns="0" rtlCol="0"/>
          <a:lstStyle/>
          <a:p>
            <a:endParaRPr/>
          </a:p>
        </p:txBody>
      </p:sp>
      <p:sp>
        <p:nvSpPr>
          <p:cNvPr id="90" name="object 88">
            <a:extLst>
              <a:ext uri="{FF2B5EF4-FFF2-40B4-BE49-F238E27FC236}">
                <a16:creationId xmlns:a16="http://schemas.microsoft.com/office/drawing/2014/main" id="{E8EED994-85D5-5842-A080-C214C1B22650}"/>
              </a:ext>
            </a:extLst>
          </p:cNvPr>
          <p:cNvSpPr/>
          <p:nvPr/>
        </p:nvSpPr>
        <p:spPr>
          <a:xfrm>
            <a:off x="3879788" y="4195061"/>
            <a:ext cx="100330" cy="0"/>
          </a:xfrm>
          <a:custGeom>
            <a:avLst/>
            <a:gdLst/>
            <a:ahLst/>
            <a:cxnLst/>
            <a:rect l="l" t="t" r="r" b="b"/>
            <a:pathLst>
              <a:path w="100329">
                <a:moveTo>
                  <a:pt x="0" y="0"/>
                </a:moveTo>
                <a:lnTo>
                  <a:pt x="99822" y="0"/>
                </a:lnTo>
              </a:path>
            </a:pathLst>
          </a:custGeom>
          <a:ln w="26416">
            <a:solidFill>
              <a:srgbClr val="000000"/>
            </a:solidFill>
          </a:ln>
        </p:spPr>
        <p:txBody>
          <a:bodyPr wrap="square" lIns="0" tIns="0" rIns="0" bIns="0" rtlCol="0"/>
          <a:lstStyle/>
          <a:p>
            <a:endParaRPr/>
          </a:p>
        </p:txBody>
      </p:sp>
      <p:sp>
        <p:nvSpPr>
          <p:cNvPr id="92" name="object 90">
            <a:extLst>
              <a:ext uri="{FF2B5EF4-FFF2-40B4-BE49-F238E27FC236}">
                <a16:creationId xmlns:a16="http://schemas.microsoft.com/office/drawing/2014/main" id="{7B808E98-7E44-2642-AE15-3B337A569E82}"/>
              </a:ext>
            </a:extLst>
          </p:cNvPr>
          <p:cNvSpPr/>
          <p:nvPr/>
        </p:nvSpPr>
        <p:spPr>
          <a:xfrm>
            <a:off x="2336732" y="5309485"/>
            <a:ext cx="4728971" cy="331470"/>
          </a:xfrm>
          <a:prstGeom prst="rect">
            <a:avLst/>
          </a:prstGeom>
          <a:blipFill>
            <a:blip r:embed="rId11" cstate="print"/>
            <a:stretch>
              <a:fillRect/>
            </a:stretch>
          </a:blipFill>
        </p:spPr>
        <p:txBody>
          <a:bodyPr wrap="square" lIns="0" tIns="0" rIns="0" bIns="0" rtlCol="0"/>
          <a:lstStyle/>
          <a:p>
            <a:endParaRPr/>
          </a:p>
        </p:txBody>
      </p:sp>
      <p:sp>
        <p:nvSpPr>
          <p:cNvPr id="93" name="object 91">
            <a:extLst>
              <a:ext uri="{FF2B5EF4-FFF2-40B4-BE49-F238E27FC236}">
                <a16:creationId xmlns:a16="http://schemas.microsoft.com/office/drawing/2014/main" id="{8AA45CEF-F71B-FB41-B343-1BC207121F31}"/>
              </a:ext>
            </a:extLst>
          </p:cNvPr>
          <p:cNvSpPr/>
          <p:nvPr/>
        </p:nvSpPr>
        <p:spPr>
          <a:xfrm>
            <a:off x="2489132" y="5461885"/>
            <a:ext cx="4881371" cy="179070"/>
          </a:xfrm>
          <a:prstGeom prst="rect">
            <a:avLst/>
          </a:prstGeom>
          <a:blipFill>
            <a:blip r:embed="rId12" cstate="print"/>
            <a:stretch>
              <a:fillRect/>
            </a:stretch>
          </a:blipFill>
        </p:spPr>
        <p:txBody>
          <a:bodyPr wrap="square" lIns="0" tIns="0" rIns="0" bIns="0" rtlCol="0"/>
          <a:lstStyle/>
          <a:p>
            <a:endParaRPr/>
          </a:p>
        </p:txBody>
      </p:sp>
      <p:sp>
        <p:nvSpPr>
          <p:cNvPr id="94" name="object 92">
            <a:extLst>
              <a:ext uri="{FF2B5EF4-FFF2-40B4-BE49-F238E27FC236}">
                <a16:creationId xmlns:a16="http://schemas.microsoft.com/office/drawing/2014/main" id="{D5460F10-D59D-1449-905A-ACA2EABF73FF}"/>
              </a:ext>
            </a:extLst>
          </p:cNvPr>
          <p:cNvSpPr/>
          <p:nvPr/>
        </p:nvSpPr>
        <p:spPr>
          <a:xfrm>
            <a:off x="2806511" y="4852286"/>
            <a:ext cx="0" cy="457200"/>
          </a:xfrm>
          <a:custGeom>
            <a:avLst/>
            <a:gdLst/>
            <a:ahLst/>
            <a:cxnLst/>
            <a:rect l="l" t="t" r="r" b="b"/>
            <a:pathLst>
              <a:path h="457200">
                <a:moveTo>
                  <a:pt x="0" y="0"/>
                </a:moveTo>
                <a:lnTo>
                  <a:pt x="0" y="457200"/>
                </a:lnTo>
              </a:path>
            </a:pathLst>
          </a:custGeom>
          <a:ln w="26416">
            <a:solidFill>
              <a:srgbClr val="000000"/>
            </a:solidFill>
          </a:ln>
        </p:spPr>
        <p:txBody>
          <a:bodyPr wrap="square" lIns="0" tIns="0" rIns="0" bIns="0" rtlCol="0"/>
          <a:lstStyle/>
          <a:p>
            <a:endParaRPr/>
          </a:p>
        </p:txBody>
      </p:sp>
      <p:sp>
        <p:nvSpPr>
          <p:cNvPr id="95" name="object 93">
            <a:extLst>
              <a:ext uri="{FF2B5EF4-FFF2-40B4-BE49-F238E27FC236}">
                <a16:creationId xmlns:a16="http://schemas.microsoft.com/office/drawing/2014/main" id="{9E9E2B63-9F9E-514F-8153-53F8A7738EFD}"/>
              </a:ext>
            </a:extLst>
          </p:cNvPr>
          <p:cNvSpPr/>
          <p:nvPr/>
        </p:nvSpPr>
        <p:spPr>
          <a:xfrm>
            <a:off x="2958911" y="5004686"/>
            <a:ext cx="0" cy="457200"/>
          </a:xfrm>
          <a:custGeom>
            <a:avLst/>
            <a:gdLst/>
            <a:ahLst/>
            <a:cxnLst/>
            <a:rect l="l" t="t" r="r" b="b"/>
            <a:pathLst>
              <a:path h="457200">
                <a:moveTo>
                  <a:pt x="0" y="0"/>
                </a:moveTo>
                <a:lnTo>
                  <a:pt x="0" y="457200"/>
                </a:lnTo>
              </a:path>
            </a:pathLst>
          </a:custGeom>
          <a:ln w="26416">
            <a:solidFill>
              <a:srgbClr val="000000"/>
            </a:solidFill>
          </a:ln>
        </p:spPr>
        <p:txBody>
          <a:bodyPr wrap="square" lIns="0" tIns="0" rIns="0" bIns="0" rtlCol="0"/>
          <a:lstStyle/>
          <a:p>
            <a:endParaRPr/>
          </a:p>
        </p:txBody>
      </p:sp>
      <p:sp>
        <p:nvSpPr>
          <p:cNvPr id="96" name="object 94">
            <a:extLst>
              <a:ext uri="{FF2B5EF4-FFF2-40B4-BE49-F238E27FC236}">
                <a16:creationId xmlns:a16="http://schemas.microsoft.com/office/drawing/2014/main" id="{0D1AA220-7F8C-7F4F-9791-490489664A1F}"/>
              </a:ext>
            </a:extLst>
          </p:cNvPr>
          <p:cNvSpPr/>
          <p:nvPr/>
        </p:nvSpPr>
        <p:spPr>
          <a:xfrm>
            <a:off x="3111311" y="5157086"/>
            <a:ext cx="0" cy="457200"/>
          </a:xfrm>
          <a:custGeom>
            <a:avLst/>
            <a:gdLst/>
            <a:ahLst/>
            <a:cxnLst/>
            <a:rect l="l" t="t" r="r" b="b"/>
            <a:pathLst>
              <a:path h="457200">
                <a:moveTo>
                  <a:pt x="0" y="0"/>
                </a:moveTo>
                <a:lnTo>
                  <a:pt x="0" y="457200"/>
                </a:lnTo>
              </a:path>
            </a:pathLst>
          </a:custGeom>
          <a:ln w="26416">
            <a:solidFill>
              <a:srgbClr val="000000"/>
            </a:solidFill>
          </a:ln>
        </p:spPr>
        <p:txBody>
          <a:bodyPr wrap="square" lIns="0" tIns="0" rIns="0" bIns="0" rtlCol="0"/>
          <a:lstStyle/>
          <a:p>
            <a:endParaRPr/>
          </a:p>
        </p:txBody>
      </p:sp>
      <p:sp>
        <p:nvSpPr>
          <p:cNvPr id="97" name="object 95">
            <a:extLst>
              <a:ext uri="{FF2B5EF4-FFF2-40B4-BE49-F238E27FC236}">
                <a16:creationId xmlns:a16="http://schemas.microsoft.com/office/drawing/2014/main" id="{F38D46F4-31C0-3C4B-9B5B-19BA07BEA91A}"/>
              </a:ext>
            </a:extLst>
          </p:cNvPr>
          <p:cNvSpPr/>
          <p:nvPr/>
        </p:nvSpPr>
        <p:spPr>
          <a:xfrm>
            <a:off x="3263711" y="5309486"/>
            <a:ext cx="0" cy="457200"/>
          </a:xfrm>
          <a:custGeom>
            <a:avLst/>
            <a:gdLst/>
            <a:ahLst/>
            <a:cxnLst/>
            <a:rect l="l" t="t" r="r" b="b"/>
            <a:pathLst>
              <a:path h="457200">
                <a:moveTo>
                  <a:pt x="0" y="0"/>
                </a:moveTo>
                <a:lnTo>
                  <a:pt x="0" y="457200"/>
                </a:lnTo>
              </a:path>
            </a:pathLst>
          </a:custGeom>
          <a:ln w="26416">
            <a:solidFill>
              <a:srgbClr val="000000"/>
            </a:solidFill>
          </a:ln>
        </p:spPr>
        <p:txBody>
          <a:bodyPr wrap="square" lIns="0" tIns="0" rIns="0" bIns="0" rtlCol="0"/>
          <a:lstStyle/>
          <a:p>
            <a:endParaRPr/>
          </a:p>
        </p:txBody>
      </p:sp>
      <p:sp>
        <p:nvSpPr>
          <p:cNvPr id="98" name="object 96">
            <a:extLst>
              <a:ext uri="{FF2B5EF4-FFF2-40B4-BE49-F238E27FC236}">
                <a16:creationId xmlns:a16="http://schemas.microsoft.com/office/drawing/2014/main" id="{737CC931-EB9E-8E4D-B603-9B37A6D5499B}"/>
              </a:ext>
            </a:extLst>
          </p:cNvPr>
          <p:cNvSpPr/>
          <p:nvPr/>
        </p:nvSpPr>
        <p:spPr>
          <a:xfrm>
            <a:off x="3416111" y="5461886"/>
            <a:ext cx="0" cy="457200"/>
          </a:xfrm>
          <a:custGeom>
            <a:avLst/>
            <a:gdLst/>
            <a:ahLst/>
            <a:cxnLst/>
            <a:rect l="l" t="t" r="r" b="b"/>
            <a:pathLst>
              <a:path h="457200">
                <a:moveTo>
                  <a:pt x="0" y="0"/>
                </a:moveTo>
                <a:lnTo>
                  <a:pt x="0" y="457200"/>
                </a:lnTo>
              </a:path>
            </a:pathLst>
          </a:custGeom>
          <a:ln w="26416">
            <a:solidFill>
              <a:srgbClr val="000000"/>
            </a:solidFill>
          </a:ln>
        </p:spPr>
        <p:txBody>
          <a:bodyPr wrap="square" lIns="0" tIns="0" rIns="0" bIns="0" rtlCol="0"/>
          <a:lstStyle/>
          <a:p>
            <a:endParaRPr/>
          </a:p>
        </p:txBody>
      </p:sp>
      <p:sp>
        <p:nvSpPr>
          <p:cNvPr id="99" name="object 97">
            <a:extLst>
              <a:ext uri="{FF2B5EF4-FFF2-40B4-BE49-F238E27FC236}">
                <a16:creationId xmlns:a16="http://schemas.microsoft.com/office/drawing/2014/main" id="{2C9747F4-743E-3C4E-9783-1C20DB15105F}"/>
              </a:ext>
            </a:extLst>
          </p:cNvPr>
          <p:cNvSpPr/>
          <p:nvPr/>
        </p:nvSpPr>
        <p:spPr>
          <a:xfrm>
            <a:off x="2708340" y="4783706"/>
            <a:ext cx="716915" cy="687705"/>
          </a:xfrm>
          <a:custGeom>
            <a:avLst/>
            <a:gdLst/>
            <a:ahLst/>
            <a:cxnLst/>
            <a:rect l="l" t="t" r="r" b="b"/>
            <a:pathLst>
              <a:path w="716914" h="687704">
                <a:moveTo>
                  <a:pt x="716534" y="669036"/>
                </a:moveTo>
                <a:lnTo>
                  <a:pt x="36124" y="0"/>
                </a:lnTo>
                <a:lnTo>
                  <a:pt x="0" y="0"/>
                </a:lnTo>
                <a:lnTo>
                  <a:pt x="699008" y="687324"/>
                </a:lnTo>
                <a:lnTo>
                  <a:pt x="716534" y="669036"/>
                </a:lnTo>
                <a:close/>
              </a:path>
            </a:pathLst>
          </a:custGeom>
          <a:solidFill>
            <a:srgbClr val="000000"/>
          </a:solidFill>
        </p:spPr>
        <p:txBody>
          <a:bodyPr wrap="square" lIns="0" tIns="0" rIns="0" bIns="0" rtlCol="0"/>
          <a:lstStyle/>
          <a:p>
            <a:endParaRPr/>
          </a:p>
        </p:txBody>
      </p:sp>
      <p:sp>
        <p:nvSpPr>
          <p:cNvPr id="100" name="object 98">
            <a:extLst>
              <a:ext uri="{FF2B5EF4-FFF2-40B4-BE49-F238E27FC236}">
                <a16:creationId xmlns:a16="http://schemas.microsoft.com/office/drawing/2014/main" id="{EB7E1A7B-7BBA-094F-BA66-F8BB7F4CE214}"/>
              </a:ext>
            </a:extLst>
          </p:cNvPr>
          <p:cNvSpPr/>
          <p:nvPr/>
        </p:nvSpPr>
        <p:spPr>
          <a:xfrm>
            <a:off x="2758886" y="5000113"/>
            <a:ext cx="0" cy="457200"/>
          </a:xfrm>
          <a:custGeom>
            <a:avLst/>
            <a:gdLst/>
            <a:ahLst/>
            <a:cxnLst/>
            <a:rect l="l" t="t" r="r" b="b"/>
            <a:pathLst>
              <a:path h="457200">
                <a:moveTo>
                  <a:pt x="0" y="0"/>
                </a:moveTo>
                <a:lnTo>
                  <a:pt x="0" y="457200"/>
                </a:lnTo>
              </a:path>
            </a:pathLst>
          </a:custGeom>
          <a:ln w="27177">
            <a:solidFill>
              <a:srgbClr val="000000"/>
            </a:solidFill>
          </a:ln>
        </p:spPr>
        <p:txBody>
          <a:bodyPr wrap="square" lIns="0" tIns="0" rIns="0" bIns="0" rtlCol="0"/>
          <a:lstStyle/>
          <a:p>
            <a:endParaRPr/>
          </a:p>
        </p:txBody>
      </p:sp>
      <p:sp>
        <p:nvSpPr>
          <p:cNvPr id="101" name="object 99">
            <a:extLst>
              <a:ext uri="{FF2B5EF4-FFF2-40B4-BE49-F238E27FC236}">
                <a16:creationId xmlns:a16="http://schemas.microsoft.com/office/drawing/2014/main" id="{191EA9E0-44C0-254A-BE46-DC59998A5D13}"/>
              </a:ext>
            </a:extLst>
          </p:cNvPr>
          <p:cNvSpPr/>
          <p:nvPr/>
        </p:nvSpPr>
        <p:spPr>
          <a:xfrm>
            <a:off x="2911286" y="5152513"/>
            <a:ext cx="0" cy="457200"/>
          </a:xfrm>
          <a:custGeom>
            <a:avLst/>
            <a:gdLst/>
            <a:ahLst/>
            <a:cxnLst/>
            <a:rect l="l" t="t" r="r" b="b"/>
            <a:pathLst>
              <a:path h="457200">
                <a:moveTo>
                  <a:pt x="0" y="0"/>
                </a:moveTo>
                <a:lnTo>
                  <a:pt x="0" y="457200"/>
                </a:lnTo>
              </a:path>
            </a:pathLst>
          </a:custGeom>
          <a:ln w="27178">
            <a:solidFill>
              <a:srgbClr val="000000"/>
            </a:solidFill>
          </a:ln>
        </p:spPr>
        <p:txBody>
          <a:bodyPr wrap="square" lIns="0" tIns="0" rIns="0" bIns="0" rtlCol="0"/>
          <a:lstStyle/>
          <a:p>
            <a:endParaRPr/>
          </a:p>
        </p:txBody>
      </p:sp>
      <p:sp>
        <p:nvSpPr>
          <p:cNvPr id="102" name="object 100">
            <a:extLst>
              <a:ext uri="{FF2B5EF4-FFF2-40B4-BE49-F238E27FC236}">
                <a16:creationId xmlns:a16="http://schemas.microsoft.com/office/drawing/2014/main" id="{AAA66D5F-D69A-C94A-B577-0D00F3830ABA}"/>
              </a:ext>
            </a:extLst>
          </p:cNvPr>
          <p:cNvSpPr/>
          <p:nvPr/>
        </p:nvSpPr>
        <p:spPr>
          <a:xfrm>
            <a:off x="3063686" y="5304913"/>
            <a:ext cx="0" cy="457200"/>
          </a:xfrm>
          <a:custGeom>
            <a:avLst/>
            <a:gdLst/>
            <a:ahLst/>
            <a:cxnLst/>
            <a:rect l="l" t="t" r="r" b="b"/>
            <a:pathLst>
              <a:path h="457200">
                <a:moveTo>
                  <a:pt x="0" y="0"/>
                </a:moveTo>
                <a:lnTo>
                  <a:pt x="0" y="457200"/>
                </a:lnTo>
              </a:path>
            </a:pathLst>
          </a:custGeom>
          <a:ln w="27177">
            <a:solidFill>
              <a:srgbClr val="000000"/>
            </a:solidFill>
          </a:ln>
        </p:spPr>
        <p:txBody>
          <a:bodyPr wrap="square" lIns="0" tIns="0" rIns="0" bIns="0" rtlCol="0"/>
          <a:lstStyle/>
          <a:p>
            <a:endParaRPr/>
          </a:p>
        </p:txBody>
      </p:sp>
      <p:sp>
        <p:nvSpPr>
          <p:cNvPr id="103" name="object 101">
            <a:extLst>
              <a:ext uri="{FF2B5EF4-FFF2-40B4-BE49-F238E27FC236}">
                <a16:creationId xmlns:a16="http://schemas.microsoft.com/office/drawing/2014/main" id="{791F88F1-3BA3-0B46-8370-8F3B20DAF1DD}"/>
              </a:ext>
            </a:extLst>
          </p:cNvPr>
          <p:cNvSpPr/>
          <p:nvPr/>
        </p:nvSpPr>
        <p:spPr>
          <a:xfrm>
            <a:off x="3216086" y="5457313"/>
            <a:ext cx="0" cy="457200"/>
          </a:xfrm>
          <a:custGeom>
            <a:avLst/>
            <a:gdLst/>
            <a:ahLst/>
            <a:cxnLst/>
            <a:rect l="l" t="t" r="r" b="b"/>
            <a:pathLst>
              <a:path h="457200">
                <a:moveTo>
                  <a:pt x="0" y="0"/>
                </a:moveTo>
                <a:lnTo>
                  <a:pt x="0" y="457200"/>
                </a:lnTo>
              </a:path>
            </a:pathLst>
          </a:custGeom>
          <a:ln w="27177">
            <a:solidFill>
              <a:srgbClr val="000000"/>
            </a:solidFill>
          </a:ln>
        </p:spPr>
        <p:txBody>
          <a:bodyPr wrap="square" lIns="0" tIns="0" rIns="0" bIns="0" rtlCol="0"/>
          <a:lstStyle/>
          <a:p>
            <a:endParaRPr/>
          </a:p>
        </p:txBody>
      </p:sp>
      <p:sp>
        <p:nvSpPr>
          <p:cNvPr id="104" name="object 102">
            <a:extLst>
              <a:ext uri="{FF2B5EF4-FFF2-40B4-BE49-F238E27FC236}">
                <a16:creationId xmlns:a16="http://schemas.microsoft.com/office/drawing/2014/main" id="{495886F7-F7AE-4C4E-BB6C-2CD3017E0567}"/>
              </a:ext>
            </a:extLst>
          </p:cNvPr>
          <p:cNvSpPr/>
          <p:nvPr/>
        </p:nvSpPr>
        <p:spPr>
          <a:xfrm>
            <a:off x="2585150" y="4838569"/>
            <a:ext cx="792480" cy="780415"/>
          </a:xfrm>
          <a:custGeom>
            <a:avLst/>
            <a:gdLst/>
            <a:ahLst/>
            <a:cxnLst/>
            <a:rect l="l" t="t" r="r" b="b"/>
            <a:pathLst>
              <a:path w="792479" h="780414">
                <a:moveTo>
                  <a:pt x="792480" y="762000"/>
                </a:moveTo>
                <a:lnTo>
                  <a:pt x="17526" y="0"/>
                </a:lnTo>
                <a:lnTo>
                  <a:pt x="0" y="18287"/>
                </a:lnTo>
                <a:lnTo>
                  <a:pt x="774192" y="780288"/>
                </a:lnTo>
                <a:lnTo>
                  <a:pt x="792480" y="762000"/>
                </a:lnTo>
                <a:close/>
              </a:path>
            </a:pathLst>
          </a:custGeom>
          <a:solidFill>
            <a:srgbClr val="000000"/>
          </a:solidFill>
        </p:spPr>
        <p:txBody>
          <a:bodyPr wrap="square" lIns="0" tIns="0" rIns="0" bIns="0" rtlCol="0"/>
          <a:lstStyle/>
          <a:p>
            <a:endParaRPr/>
          </a:p>
        </p:txBody>
      </p:sp>
      <p:sp>
        <p:nvSpPr>
          <p:cNvPr id="105" name="object 103">
            <a:extLst>
              <a:ext uri="{FF2B5EF4-FFF2-40B4-BE49-F238E27FC236}">
                <a16:creationId xmlns:a16="http://schemas.microsoft.com/office/drawing/2014/main" id="{769BB7AC-F4B0-C143-A9C8-74607FE2BA87}"/>
              </a:ext>
            </a:extLst>
          </p:cNvPr>
          <p:cNvSpPr/>
          <p:nvPr/>
        </p:nvSpPr>
        <p:spPr>
          <a:xfrm>
            <a:off x="1145732" y="4847332"/>
            <a:ext cx="1447800" cy="0"/>
          </a:xfrm>
          <a:custGeom>
            <a:avLst/>
            <a:gdLst/>
            <a:ahLst/>
            <a:cxnLst/>
            <a:rect l="l" t="t" r="r" b="b"/>
            <a:pathLst>
              <a:path w="1447800">
                <a:moveTo>
                  <a:pt x="0" y="0"/>
                </a:moveTo>
                <a:lnTo>
                  <a:pt x="1447800" y="0"/>
                </a:lnTo>
              </a:path>
            </a:pathLst>
          </a:custGeom>
          <a:ln w="26416">
            <a:solidFill>
              <a:srgbClr val="000000"/>
            </a:solidFill>
          </a:ln>
        </p:spPr>
        <p:txBody>
          <a:bodyPr wrap="square" lIns="0" tIns="0" rIns="0" bIns="0" rtlCol="0"/>
          <a:lstStyle/>
          <a:p>
            <a:endParaRPr/>
          </a:p>
        </p:txBody>
      </p:sp>
      <p:sp>
        <p:nvSpPr>
          <p:cNvPr id="106" name="object 104">
            <a:extLst>
              <a:ext uri="{FF2B5EF4-FFF2-40B4-BE49-F238E27FC236}">
                <a16:creationId xmlns:a16="http://schemas.microsoft.com/office/drawing/2014/main" id="{0A2D1708-D5EB-CB45-8732-EA87AC1D1A02}"/>
              </a:ext>
            </a:extLst>
          </p:cNvPr>
          <p:cNvSpPr/>
          <p:nvPr/>
        </p:nvSpPr>
        <p:spPr>
          <a:xfrm>
            <a:off x="1145732" y="4809613"/>
            <a:ext cx="914400" cy="76200"/>
          </a:xfrm>
          <a:custGeom>
            <a:avLst/>
            <a:gdLst/>
            <a:ahLst/>
            <a:cxnLst/>
            <a:rect l="l" t="t" r="r" b="b"/>
            <a:pathLst>
              <a:path w="914400" h="76200">
                <a:moveTo>
                  <a:pt x="851154" y="44196"/>
                </a:moveTo>
                <a:lnTo>
                  <a:pt x="851154" y="31242"/>
                </a:lnTo>
                <a:lnTo>
                  <a:pt x="0" y="31242"/>
                </a:lnTo>
                <a:lnTo>
                  <a:pt x="0" y="44196"/>
                </a:lnTo>
                <a:lnTo>
                  <a:pt x="851154" y="44196"/>
                </a:lnTo>
                <a:close/>
              </a:path>
              <a:path w="914400" h="76200">
                <a:moveTo>
                  <a:pt x="914400" y="38100"/>
                </a:moveTo>
                <a:lnTo>
                  <a:pt x="838200" y="0"/>
                </a:lnTo>
                <a:lnTo>
                  <a:pt x="838200" y="31242"/>
                </a:lnTo>
                <a:lnTo>
                  <a:pt x="851154" y="31242"/>
                </a:lnTo>
                <a:lnTo>
                  <a:pt x="851154" y="69723"/>
                </a:lnTo>
                <a:lnTo>
                  <a:pt x="914400" y="38100"/>
                </a:lnTo>
                <a:close/>
              </a:path>
              <a:path w="914400" h="76200">
                <a:moveTo>
                  <a:pt x="851154" y="69723"/>
                </a:moveTo>
                <a:lnTo>
                  <a:pt x="851154" y="44196"/>
                </a:lnTo>
                <a:lnTo>
                  <a:pt x="838200" y="44196"/>
                </a:lnTo>
                <a:lnTo>
                  <a:pt x="838200" y="76200"/>
                </a:lnTo>
                <a:lnTo>
                  <a:pt x="851154" y="69723"/>
                </a:lnTo>
                <a:close/>
              </a:path>
            </a:pathLst>
          </a:custGeom>
          <a:solidFill>
            <a:srgbClr val="000000"/>
          </a:solidFill>
        </p:spPr>
        <p:txBody>
          <a:bodyPr wrap="square" lIns="0" tIns="0" rIns="0" bIns="0" rtlCol="0"/>
          <a:lstStyle/>
          <a:p>
            <a:endParaRPr/>
          </a:p>
        </p:txBody>
      </p:sp>
      <p:sp>
        <p:nvSpPr>
          <p:cNvPr id="107" name="object 105">
            <a:extLst>
              <a:ext uri="{FF2B5EF4-FFF2-40B4-BE49-F238E27FC236}">
                <a16:creationId xmlns:a16="http://schemas.microsoft.com/office/drawing/2014/main" id="{FFE5E132-EC42-AB46-8C6B-9A65FD48ACD1}"/>
              </a:ext>
            </a:extLst>
          </p:cNvPr>
          <p:cNvSpPr/>
          <p:nvPr/>
        </p:nvSpPr>
        <p:spPr>
          <a:xfrm>
            <a:off x="1612838" y="4809613"/>
            <a:ext cx="238125" cy="76200"/>
          </a:xfrm>
          <a:custGeom>
            <a:avLst/>
            <a:gdLst/>
            <a:ahLst/>
            <a:cxnLst/>
            <a:rect l="l" t="t" r="r" b="b"/>
            <a:pathLst>
              <a:path w="238125" h="76200">
                <a:moveTo>
                  <a:pt x="76200" y="31242"/>
                </a:moveTo>
                <a:lnTo>
                  <a:pt x="76200" y="0"/>
                </a:lnTo>
                <a:lnTo>
                  <a:pt x="0" y="38100"/>
                </a:lnTo>
                <a:lnTo>
                  <a:pt x="63245" y="69723"/>
                </a:lnTo>
                <a:lnTo>
                  <a:pt x="63245" y="31242"/>
                </a:lnTo>
                <a:lnTo>
                  <a:pt x="76200" y="31242"/>
                </a:lnTo>
                <a:close/>
              </a:path>
              <a:path w="238125" h="76200">
                <a:moveTo>
                  <a:pt x="237744" y="44196"/>
                </a:moveTo>
                <a:lnTo>
                  <a:pt x="237744" y="31242"/>
                </a:lnTo>
                <a:lnTo>
                  <a:pt x="63245" y="31242"/>
                </a:lnTo>
                <a:lnTo>
                  <a:pt x="63245" y="44196"/>
                </a:lnTo>
                <a:lnTo>
                  <a:pt x="237744" y="44196"/>
                </a:lnTo>
                <a:close/>
              </a:path>
              <a:path w="238125" h="76200">
                <a:moveTo>
                  <a:pt x="76200" y="76200"/>
                </a:moveTo>
                <a:lnTo>
                  <a:pt x="76200" y="44196"/>
                </a:lnTo>
                <a:lnTo>
                  <a:pt x="63245" y="44196"/>
                </a:lnTo>
                <a:lnTo>
                  <a:pt x="63245" y="69723"/>
                </a:lnTo>
                <a:lnTo>
                  <a:pt x="76200" y="76200"/>
                </a:lnTo>
                <a:close/>
              </a:path>
            </a:pathLst>
          </a:custGeom>
          <a:solidFill>
            <a:srgbClr val="000000"/>
          </a:solidFill>
        </p:spPr>
        <p:txBody>
          <a:bodyPr wrap="square" lIns="0" tIns="0" rIns="0" bIns="0" rtlCol="0"/>
          <a:lstStyle/>
          <a:p>
            <a:endParaRPr/>
          </a:p>
        </p:txBody>
      </p:sp>
      <p:sp>
        <p:nvSpPr>
          <p:cNvPr id="108" name="object 106">
            <a:extLst>
              <a:ext uri="{FF2B5EF4-FFF2-40B4-BE49-F238E27FC236}">
                <a16:creationId xmlns:a16="http://schemas.microsoft.com/office/drawing/2014/main" id="{97ADD5B8-6488-E841-A375-B7334159AC15}"/>
              </a:ext>
            </a:extLst>
          </p:cNvPr>
          <p:cNvSpPr txBox="1"/>
          <p:nvPr/>
        </p:nvSpPr>
        <p:spPr>
          <a:xfrm>
            <a:off x="808414" y="4951725"/>
            <a:ext cx="1254125" cy="279400"/>
          </a:xfrm>
          <a:prstGeom prst="rect">
            <a:avLst/>
          </a:prstGeom>
        </p:spPr>
        <p:txBody>
          <a:bodyPr vert="horz" wrap="square" lIns="0" tIns="0" rIns="0" bIns="0" rtlCol="0">
            <a:spAutoFit/>
          </a:bodyPr>
          <a:lstStyle/>
          <a:p>
            <a:pPr marL="12700">
              <a:lnSpc>
                <a:spcPct val="100000"/>
              </a:lnSpc>
            </a:pPr>
            <a:r>
              <a:rPr sz="2000" spc="-20" dirty="0">
                <a:solidFill>
                  <a:srgbClr val="00009A"/>
                </a:solidFill>
                <a:latin typeface="Arial"/>
                <a:cs typeface="Arial"/>
              </a:rPr>
              <a:t>DC</a:t>
            </a:r>
            <a:r>
              <a:rPr sz="2000" spc="-15" dirty="0">
                <a:solidFill>
                  <a:srgbClr val="00009A"/>
                </a:solidFill>
                <a:latin typeface="Arial"/>
                <a:cs typeface="Arial"/>
              </a:rPr>
              <a:t>S</a:t>
            </a:r>
            <a:r>
              <a:rPr sz="2000" spc="10" dirty="0">
                <a:solidFill>
                  <a:srgbClr val="00009A"/>
                </a:solidFill>
                <a:latin typeface="Arial"/>
                <a:cs typeface="Arial"/>
              </a:rPr>
              <a:t> </a:t>
            </a:r>
            <a:r>
              <a:rPr sz="2000" spc="-15" dirty="0">
                <a:solidFill>
                  <a:srgbClr val="00009A"/>
                </a:solidFill>
                <a:latin typeface="Arial"/>
                <a:cs typeface="Arial"/>
              </a:rPr>
              <a:t>fibers</a:t>
            </a:r>
            <a:endParaRPr sz="2000">
              <a:latin typeface="Arial"/>
              <a:cs typeface="Arial"/>
            </a:endParaRPr>
          </a:p>
        </p:txBody>
      </p:sp>
      <p:sp>
        <p:nvSpPr>
          <p:cNvPr id="109" name="object 107">
            <a:extLst>
              <a:ext uri="{FF2B5EF4-FFF2-40B4-BE49-F238E27FC236}">
                <a16:creationId xmlns:a16="http://schemas.microsoft.com/office/drawing/2014/main" id="{85C5C978-0069-9E4E-ADF3-7550446BCD9E}"/>
              </a:ext>
            </a:extLst>
          </p:cNvPr>
          <p:cNvSpPr/>
          <p:nvPr/>
        </p:nvSpPr>
        <p:spPr>
          <a:xfrm>
            <a:off x="6062524" y="4866763"/>
            <a:ext cx="0" cy="457200"/>
          </a:xfrm>
          <a:custGeom>
            <a:avLst/>
            <a:gdLst/>
            <a:ahLst/>
            <a:cxnLst/>
            <a:rect l="l" t="t" r="r" b="b"/>
            <a:pathLst>
              <a:path h="457200">
                <a:moveTo>
                  <a:pt x="0" y="0"/>
                </a:moveTo>
                <a:lnTo>
                  <a:pt x="0" y="457200"/>
                </a:lnTo>
              </a:path>
            </a:pathLst>
          </a:custGeom>
          <a:ln w="26416">
            <a:solidFill>
              <a:srgbClr val="000000"/>
            </a:solidFill>
          </a:ln>
        </p:spPr>
        <p:txBody>
          <a:bodyPr wrap="square" lIns="0" tIns="0" rIns="0" bIns="0" rtlCol="0"/>
          <a:lstStyle/>
          <a:p>
            <a:endParaRPr/>
          </a:p>
        </p:txBody>
      </p:sp>
      <p:sp>
        <p:nvSpPr>
          <p:cNvPr id="110" name="object 108">
            <a:extLst>
              <a:ext uri="{FF2B5EF4-FFF2-40B4-BE49-F238E27FC236}">
                <a16:creationId xmlns:a16="http://schemas.microsoft.com/office/drawing/2014/main" id="{39CA2404-4ECD-324D-B354-2346A782E2EC}"/>
              </a:ext>
            </a:extLst>
          </p:cNvPr>
          <p:cNvSpPr/>
          <p:nvPr/>
        </p:nvSpPr>
        <p:spPr>
          <a:xfrm>
            <a:off x="6214924" y="5019163"/>
            <a:ext cx="0" cy="457200"/>
          </a:xfrm>
          <a:custGeom>
            <a:avLst/>
            <a:gdLst/>
            <a:ahLst/>
            <a:cxnLst/>
            <a:rect l="l" t="t" r="r" b="b"/>
            <a:pathLst>
              <a:path h="457200">
                <a:moveTo>
                  <a:pt x="0" y="0"/>
                </a:moveTo>
                <a:lnTo>
                  <a:pt x="0" y="457200"/>
                </a:lnTo>
              </a:path>
            </a:pathLst>
          </a:custGeom>
          <a:ln w="26416">
            <a:solidFill>
              <a:srgbClr val="000000"/>
            </a:solidFill>
          </a:ln>
        </p:spPr>
        <p:txBody>
          <a:bodyPr wrap="square" lIns="0" tIns="0" rIns="0" bIns="0" rtlCol="0"/>
          <a:lstStyle/>
          <a:p>
            <a:endParaRPr/>
          </a:p>
        </p:txBody>
      </p:sp>
      <p:sp>
        <p:nvSpPr>
          <p:cNvPr id="111" name="object 109">
            <a:extLst>
              <a:ext uri="{FF2B5EF4-FFF2-40B4-BE49-F238E27FC236}">
                <a16:creationId xmlns:a16="http://schemas.microsoft.com/office/drawing/2014/main" id="{36CAC8A1-A12B-004B-BCC3-2180DC78C75D}"/>
              </a:ext>
            </a:extLst>
          </p:cNvPr>
          <p:cNvSpPr/>
          <p:nvPr/>
        </p:nvSpPr>
        <p:spPr>
          <a:xfrm>
            <a:off x="6367324" y="5171563"/>
            <a:ext cx="0" cy="457200"/>
          </a:xfrm>
          <a:custGeom>
            <a:avLst/>
            <a:gdLst/>
            <a:ahLst/>
            <a:cxnLst/>
            <a:rect l="l" t="t" r="r" b="b"/>
            <a:pathLst>
              <a:path h="457200">
                <a:moveTo>
                  <a:pt x="0" y="0"/>
                </a:moveTo>
                <a:lnTo>
                  <a:pt x="0" y="457200"/>
                </a:lnTo>
              </a:path>
            </a:pathLst>
          </a:custGeom>
          <a:ln w="26416">
            <a:solidFill>
              <a:srgbClr val="000000"/>
            </a:solidFill>
          </a:ln>
        </p:spPr>
        <p:txBody>
          <a:bodyPr wrap="square" lIns="0" tIns="0" rIns="0" bIns="0" rtlCol="0"/>
          <a:lstStyle/>
          <a:p>
            <a:endParaRPr/>
          </a:p>
        </p:txBody>
      </p:sp>
      <p:sp>
        <p:nvSpPr>
          <p:cNvPr id="112" name="object 110">
            <a:extLst>
              <a:ext uri="{FF2B5EF4-FFF2-40B4-BE49-F238E27FC236}">
                <a16:creationId xmlns:a16="http://schemas.microsoft.com/office/drawing/2014/main" id="{9B32D932-E30E-FE4F-94A7-E698B7223AA3}"/>
              </a:ext>
            </a:extLst>
          </p:cNvPr>
          <p:cNvSpPr/>
          <p:nvPr/>
        </p:nvSpPr>
        <p:spPr>
          <a:xfrm>
            <a:off x="6519724" y="5323963"/>
            <a:ext cx="0" cy="457200"/>
          </a:xfrm>
          <a:custGeom>
            <a:avLst/>
            <a:gdLst/>
            <a:ahLst/>
            <a:cxnLst/>
            <a:rect l="l" t="t" r="r" b="b"/>
            <a:pathLst>
              <a:path h="457200">
                <a:moveTo>
                  <a:pt x="0" y="0"/>
                </a:moveTo>
                <a:lnTo>
                  <a:pt x="0" y="457200"/>
                </a:lnTo>
              </a:path>
            </a:pathLst>
          </a:custGeom>
          <a:ln w="26415">
            <a:solidFill>
              <a:srgbClr val="000000"/>
            </a:solidFill>
          </a:ln>
        </p:spPr>
        <p:txBody>
          <a:bodyPr wrap="square" lIns="0" tIns="0" rIns="0" bIns="0" rtlCol="0"/>
          <a:lstStyle/>
          <a:p>
            <a:endParaRPr/>
          </a:p>
        </p:txBody>
      </p:sp>
      <p:sp>
        <p:nvSpPr>
          <p:cNvPr id="113" name="object 111">
            <a:extLst>
              <a:ext uri="{FF2B5EF4-FFF2-40B4-BE49-F238E27FC236}">
                <a16:creationId xmlns:a16="http://schemas.microsoft.com/office/drawing/2014/main" id="{A202FD25-4E86-964F-AA13-CAB1C940CA4A}"/>
              </a:ext>
            </a:extLst>
          </p:cNvPr>
          <p:cNvSpPr/>
          <p:nvPr/>
        </p:nvSpPr>
        <p:spPr>
          <a:xfrm>
            <a:off x="6672124" y="5476363"/>
            <a:ext cx="0" cy="457200"/>
          </a:xfrm>
          <a:custGeom>
            <a:avLst/>
            <a:gdLst/>
            <a:ahLst/>
            <a:cxnLst/>
            <a:rect l="l" t="t" r="r" b="b"/>
            <a:pathLst>
              <a:path h="457200">
                <a:moveTo>
                  <a:pt x="0" y="0"/>
                </a:moveTo>
                <a:lnTo>
                  <a:pt x="0" y="457200"/>
                </a:lnTo>
              </a:path>
            </a:pathLst>
          </a:custGeom>
          <a:ln w="26415">
            <a:solidFill>
              <a:srgbClr val="000000"/>
            </a:solidFill>
          </a:ln>
        </p:spPr>
        <p:txBody>
          <a:bodyPr wrap="square" lIns="0" tIns="0" rIns="0" bIns="0" rtlCol="0"/>
          <a:lstStyle/>
          <a:p>
            <a:endParaRPr/>
          </a:p>
        </p:txBody>
      </p:sp>
      <p:sp>
        <p:nvSpPr>
          <p:cNvPr id="114" name="object 112">
            <a:extLst>
              <a:ext uri="{FF2B5EF4-FFF2-40B4-BE49-F238E27FC236}">
                <a16:creationId xmlns:a16="http://schemas.microsoft.com/office/drawing/2014/main" id="{C294BB0B-E81B-DC42-9AEB-688F812DE222}"/>
              </a:ext>
            </a:extLst>
          </p:cNvPr>
          <p:cNvSpPr/>
          <p:nvPr/>
        </p:nvSpPr>
        <p:spPr>
          <a:xfrm>
            <a:off x="5949640" y="4783706"/>
            <a:ext cx="731520" cy="702310"/>
          </a:xfrm>
          <a:custGeom>
            <a:avLst/>
            <a:gdLst/>
            <a:ahLst/>
            <a:cxnLst/>
            <a:rect l="l" t="t" r="r" b="b"/>
            <a:pathLst>
              <a:path w="731520" h="702310">
                <a:moveTo>
                  <a:pt x="731246" y="683513"/>
                </a:moveTo>
                <a:lnTo>
                  <a:pt x="36124" y="0"/>
                </a:lnTo>
                <a:lnTo>
                  <a:pt x="0" y="0"/>
                </a:lnTo>
                <a:lnTo>
                  <a:pt x="713720" y="701801"/>
                </a:lnTo>
                <a:lnTo>
                  <a:pt x="731246" y="683513"/>
                </a:lnTo>
                <a:close/>
              </a:path>
            </a:pathLst>
          </a:custGeom>
          <a:solidFill>
            <a:srgbClr val="000000"/>
          </a:solidFill>
        </p:spPr>
        <p:txBody>
          <a:bodyPr wrap="square" lIns="0" tIns="0" rIns="0" bIns="0" rtlCol="0"/>
          <a:lstStyle/>
          <a:p>
            <a:endParaRPr/>
          </a:p>
        </p:txBody>
      </p:sp>
      <p:sp>
        <p:nvSpPr>
          <p:cNvPr id="115" name="object 113">
            <a:extLst>
              <a:ext uri="{FF2B5EF4-FFF2-40B4-BE49-F238E27FC236}">
                <a16:creationId xmlns:a16="http://schemas.microsoft.com/office/drawing/2014/main" id="{4DB0CB05-82EC-5646-8FD7-68D64A5E6E09}"/>
              </a:ext>
            </a:extLst>
          </p:cNvPr>
          <p:cNvSpPr/>
          <p:nvPr/>
        </p:nvSpPr>
        <p:spPr>
          <a:xfrm>
            <a:off x="6807011" y="4717793"/>
            <a:ext cx="0" cy="593725"/>
          </a:xfrm>
          <a:custGeom>
            <a:avLst/>
            <a:gdLst/>
            <a:ahLst/>
            <a:cxnLst/>
            <a:rect l="l" t="t" r="r" b="b"/>
            <a:pathLst>
              <a:path h="593725">
                <a:moveTo>
                  <a:pt x="0" y="0"/>
                </a:moveTo>
                <a:lnTo>
                  <a:pt x="0" y="593217"/>
                </a:lnTo>
              </a:path>
            </a:pathLst>
          </a:custGeom>
          <a:ln w="26415">
            <a:solidFill>
              <a:srgbClr val="000000"/>
            </a:solidFill>
          </a:ln>
        </p:spPr>
        <p:txBody>
          <a:bodyPr wrap="square" lIns="0" tIns="0" rIns="0" bIns="0" rtlCol="0"/>
          <a:lstStyle/>
          <a:p>
            <a:endParaRPr/>
          </a:p>
        </p:txBody>
      </p:sp>
      <p:sp>
        <p:nvSpPr>
          <p:cNvPr id="116" name="object 114">
            <a:extLst>
              <a:ext uri="{FF2B5EF4-FFF2-40B4-BE49-F238E27FC236}">
                <a16:creationId xmlns:a16="http://schemas.microsoft.com/office/drawing/2014/main" id="{00AE4377-7AEF-3E4B-BBE8-B6B34DE932D5}"/>
              </a:ext>
            </a:extLst>
          </p:cNvPr>
          <p:cNvSpPr/>
          <p:nvPr/>
        </p:nvSpPr>
        <p:spPr>
          <a:xfrm>
            <a:off x="6959411" y="4923913"/>
            <a:ext cx="0" cy="579120"/>
          </a:xfrm>
          <a:custGeom>
            <a:avLst/>
            <a:gdLst/>
            <a:ahLst/>
            <a:cxnLst/>
            <a:rect l="l" t="t" r="r" b="b"/>
            <a:pathLst>
              <a:path h="579120">
                <a:moveTo>
                  <a:pt x="0" y="0"/>
                </a:moveTo>
                <a:lnTo>
                  <a:pt x="0" y="579120"/>
                </a:lnTo>
              </a:path>
            </a:pathLst>
          </a:custGeom>
          <a:ln w="26416">
            <a:solidFill>
              <a:srgbClr val="000000"/>
            </a:solidFill>
          </a:ln>
        </p:spPr>
        <p:txBody>
          <a:bodyPr wrap="square" lIns="0" tIns="0" rIns="0" bIns="0" rtlCol="0"/>
          <a:lstStyle/>
          <a:p>
            <a:endParaRPr/>
          </a:p>
        </p:txBody>
      </p:sp>
      <p:sp>
        <p:nvSpPr>
          <p:cNvPr id="117" name="object 115">
            <a:extLst>
              <a:ext uri="{FF2B5EF4-FFF2-40B4-BE49-F238E27FC236}">
                <a16:creationId xmlns:a16="http://schemas.microsoft.com/office/drawing/2014/main" id="{1BB1C721-9CCD-9B49-946F-0D8BC37B04F4}"/>
              </a:ext>
            </a:extLst>
          </p:cNvPr>
          <p:cNvSpPr/>
          <p:nvPr/>
        </p:nvSpPr>
        <p:spPr>
          <a:xfrm>
            <a:off x="7111811" y="5117462"/>
            <a:ext cx="0" cy="591820"/>
          </a:xfrm>
          <a:custGeom>
            <a:avLst/>
            <a:gdLst/>
            <a:ahLst/>
            <a:cxnLst/>
            <a:rect l="l" t="t" r="r" b="b"/>
            <a:pathLst>
              <a:path h="591820">
                <a:moveTo>
                  <a:pt x="0" y="0"/>
                </a:moveTo>
                <a:lnTo>
                  <a:pt x="0" y="591693"/>
                </a:lnTo>
              </a:path>
            </a:pathLst>
          </a:custGeom>
          <a:ln w="26415">
            <a:solidFill>
              <a:srgbClr val="000000"/>
            </a:solidFill>
          </a:ln>
        </p:spPr>
        <p:txBody>
          <a:bodyPr wrap="square" lIns="0" tIns="0" rIns="0" bIns="0" rtlCol="0"/>
          <a:lstStyle/>
          <a:p>
            <a:endParaRPr/>
          </a:p>
        </p:txBody>
      </p:sp>
      <p:sp>
        <p:nvSpPr>
          <p:cNvPr id="118" name="object 116">
            <a:extLst>
              <a:ext uri="{FF2B5EF4-FFF2-40B4-BE49-F238E27FC236}">
                <a16:creationId xmlns:a16="http://schemas.microsoft.com/office/drawing/2014/main" id="{A3CF377F-1F7F-7E4D-919D-76BBC116B22F}"/>
              </a:ext>
            </a:extLst>
          </p:cNvPr>
          <p:cNvSpPr/>
          <p:nvPr/>
        </p:nvSpPr>
        <p:spPr>
          <a:xfrm>
            <a:off x="7264211" y="5311010"/>
            <a:ext cx="0" cy="580390"/>
          </a:xfrm>
          <a:custGeom>
            <a:avLst/>
            <a:gdLst/>
            <a:ahLst/>
            <a:cxnLst/>
            <a:rect l="l" t="t" r="r" b="b"/>
            <a:pathLst>
              <a:path h="580389">
                <a:moveTo>
                  <a:pt x="0" y="0"/>
                </a:moveTo>
                <a:lnTo>
                  <a:pt x="0" y="579882"/>
                </a:lnTo>
              </a:path>
            </a:pathLst>
          </a:custGeom>
          <a:ln w="26415">
            <a:solidFill>
              <a:srgbClr val="000000"/>
            </a:solidFill>
          </a:ln>
        </p:spPr>
        <p:txBody>
          <a:bodyPr wrap="square" lIns="0" tIns="0" rIns="0" bIns="0" rtlCol="0"/>
          <a:lstStyle/>
          <a:p>
            <a:endParaRPr/>
          </a:p>
        </p:txBody>
      </p:sp>
      <p:sp>
        <p:nvSpPr>
          <p:cNvPr id="119" name="object 117">
            <a:extLst>
              <a:ext uri="{FF2B5EF4-FFF2-40B4-BE49-F238E27FC236}">
                <a16:creationId xmlns:a16="http://schemas.microsoft.com/office/drawing/2014/main" id="{254DEE76-493B-DB44-AA4F-389A9FCA389C}"/>
              </a:ext>
            </a:extLst>
          </p:cNvPr>
          <p:cNvSpPr/>
          <p:nvPr/>
        </p:nvSpPr>
        <p:spPr>
          <a:xfrm>
            <a:off x="7416611" y="5503033"/>
            <a:ext cx="0" cy="581660"/>
          </a:xfrm>
          <a:custGeom>
            <a:avLst/>
            <a:gdLst/>
            <a:ahLst/>
            <a:cxnLst/>
            <a:rect l="l" t="t" r="r" b="b"/>
            <a:pathLst>
              <a:path h="581660">
                <a:moveTo>
                  <a:pt x="0" y="0"/>
                </a:moveTo>
                <a:lnTo>
                  <a:pt x="0" y="581406"/>
                </a:lnTo>
              </a:path>
            </a:pathLst>
          </a:custGeom>
          <a:ln w="26415">
            <a:solidFill>
              <a:srgbClr val="000000"/>
            </a:solidFill>
          </a:ln>
        </p:spPr>
        <p:txBody>
          <a:bodyPr wrap="square" lIns="0" tIns="0" rIns="0" bIns="0" rtlCol="0"/>
          <a:lstStyle/>
          <a:p>
            <a:endParaRPr/>
          </a:p>
        </p:txBody>
      </p:sp>
      <p:sp>
        <p:nvSpPr>
          <p:cNvPr id="120" name="object 118">
            <a:extLst>
              <a:ext uri="{FF2B5EF4-FFF2-40B4-BE49-F238E27FC236}">
                <a16:creationId xmlns:a16="http://schemas.microsoft.com/office/drawing/2014/main" id="{34A2243F-BE2B-3842-A613-170A05A3A631}"/>
              </a:ext>
            </a:extLst>
          </p:cNvPr>
          <p:cNvSpPr/>
          <p:nvPr/>
        </p:nvSpPr>
        <p:spPr>
          <a:xfrm>
            <a:off x="6823694" y="4783706"/>
            <a:ext cx="602615" cy="727710"/>
          </a:xfrm>
          <a:custGeom>
            <a:avLst/>
            <a:gdLst/>
            <a:ahLst/>
            <a:cxnLst/>
            <a:rect l="l" t="t" r="r" b="b"/>
            <a:pathLst>
              <a:path w="602615" h="727710">
                <a:moveTo>
                  <a:pt x="602441" y="711707"/>
                </a:moveTo>
                <a:lnTo>
                  <a:pt x="32626" y="0"/>
                </a:lnTo>
                <a:lnTo>
                  <a:pt x="0" y="0"/>
                </a:lnTo>
                <a:lnTo>
                  <a:pt x="582617" y="727709"/>
                </a:lnTo>
                <a:lnTo>
                  <a:pt x="602441" y="711707"/>
                </a:lnTo>
                <a:close/>
              </a:path>
            </a:pathLst>
          </a:custGeom>
          <a:solidFill>
            <a:srgbClr val="000000"/>
          </a:solidFill>
        </p:spPr>
        <p:txBody>
          <a:bodyPr wrap="square" lIns="0" tIns="0" rIns="0" bIns="0" rtlCol="0"/>
          <a:lstStyle/>
          <a:p>
            <a:endParaRPr/>
          </a:p>
        </p:txBody>
      </p:sp>
      <p:sp>
        <p:nvSpPr>
          <p:cNvPr id="121" name="object 119">
            <a:extLst>
              <a:ext uri="{FF2B5EF4-FFF2-40B4-BE49-F238E27FC236}">
                <a16:creationId xmlns:a16="http://schemas.microsoft.com/office/drawing/2014/main" id="{AF9A3118-2375-7F47-91F9-887CEB8F3AD9}"/>
              </a:ext>
            </a:extLst>
          </p:cNvPr>
          <p:cNvSpPr txBox="1"/>
          <p:nvPr/>
        </p:nvSpPr>
        <p:spPr>
          <a:xfrm>
            <a:off x="3897562" y="4775703"/>
            <a:ext cx="1906905" cy="279400"/>
          </a:xfrm>
          <a:prstGeom prst="rect">
            <a:avLst/>
          </a:prstGeom>
        </p:spPr>
        <p:txBody>
          <a:bodyPr vert="horz" wrap="square" lIns="0" tIns="0" rIns="0" bIns="0" rtlCol="0">
            <a:spAutoFit/>
          </a:bodyPr>
          <a:lstStyle/>
          <a:p>
            <a:pPr marL="12700">
              <a:lnSpc>
                <a:spcPct val="100000"/>
              </a:lnSpc>
            </a:pPr>
            <a:r>
              <a:rPr sz="2000" spc="-20" dirty="0">
                <a:solidFill>
                  <a:srgbClr val="00009A"/>
                </a:solidFill>
                <a:latin typeface="Arial"/>
                <a:cs typeface="Arial"/>
              </a:rPr>
              <a:t>TRIG</a:t>
            </a:r>
            <a:r>
              <a:rPr sz="2000" spc="-10" dirty="0">
                <a:solidFill>
                  <a:srgbClr val="00009A"/>
                </a:solidFill>
                <a:latin typeface="Arial"/>
                <a:cs typeface="Arial"/>
              </a:rPr>
              <a:t> </a:t>
            </a:r>
            <a:r>
              <a:rPr sz="2000" spc="-15" dirty="0">
                <a:solidFill>
                  <a:srgbClr val="00009A"/>
                </a:solidFill>
                <a:latin typeface="Arial"/>
                <a:cs typeface="Arial"/>
              </a:rPr>
              <a:t>data</a:t>
            </a:r>
            <a:r>
              <a:rPr sz="2000" spc="-10" dirty="0">
                <a:solidFill>
                  <a:srgbClr val="00009A"/>
                </a:solidFill>
                <a:latin typeface="Arial"/>
                <a:cs typeface="Arial"/>
              </a:rPr>
              <a:t> </a:t>
            </a:r>
            <a:r>
              <a:rPr sz="2000" spc="-170" dirty="0">
                <a:solidFill>
                  <a:srgbClr val="00009A"/>
                </a:solidFill>
                <a:latin typeface="Arial"/>
                <a:cs typeface="Arial"/>
              </a:rPr>
              <a:t>L</a:t>
            </a:r>
            <a:r>
              <a:rPr sz="2000" spc="-20" dirty="0">
                <a:solidFill>
                  <a:srgbClr val="00009A"/>
                </a:solidFill>
                <a:latin typeface="Arial"/>
                <a:cs typeface="Arial"/>
              </a:rPr>
              <a:t>VDS</a:t>
            </a:r>
            <a:endParaRPr sz="2000">
              <a:latin typeface="Arial"/>
              <a:cs typeface="Arial"/>
            </a:endParaRPr>
          </a:p>
        </p:txBody>
      </p:sp>
      <p:sp>
        <p:nvSpPr>
          <p:cNvPr id="123" name="object 121">
            <a:extLst>
              <a:ext uri="{FF2B5EF4-FFF2-40B4-BE49-F238E27FC236}">
                <a16:creationId xmlns:a16="http://schemas.microsoft.com/office/drawing/2014/main" id="{53D1BD19-21DC-694E-9468-768131F8AC31}"/>
              </a:ext>
            </a:extLst>
          </p:cNvPr>
          <p:cNvSpPr/>
          <p:nvPr/>
        </p:nvSpPr>
        <p:spPr>
          <a:xfrm>
            <a:off x="2336732" y="5640956"/>
            <a:ext cx="4728971" cy="213359"/>
          </a:xfrm>
          <a:prstGeom prst="rect">
            <a:avLst/>
          </a:prstGeom>
          <a:blipFill>
            <a:blip r:embed="rId13" cstate="print"/>
            <a:stretch>
              <a:fillRect/>
            </a:stretch>
          </a:blipFill>
        </p:spPr>
        <p:txBody>
          <a:bodyPr wrap="square" lIns="0" tIns="0" rIns="0" bIns="0" rtlCol="0"/>
          <a:lstStyle/>
          <a:p>
            <a:endParaRPr/>
          </a:p>
        </p:txBody>
      </p:sp>
      <p:sp>
        <p:nvSpPr>
          <p:cNvPr id="124" name="object 122">
            <a:extLst>
              <a:ext uri="{FF2B5EF4-FFF2-40B4-BE49-F238E27FC236}">
                <a16:creationId xmlns:a16="http://schemas.microsoft.com/office/drawing/2014/main" id="{99E72479-DF02-7349-87DA-74A30E2CBD56}"/>
              </a:ext>
            </a:extLst>
          </p:cNvPr>
          <p:cNvSpPr/>
          <p:nvPr/>
        </p:nvSpPr>
        <p:spPr>
          <a:xfrm>
            <a:off x="2489132" y="5640956"/>
            <a:ext cx="4728971" cy="365759"/>
          </a:xfrm>
          <a:prstGeom prst="rect">
            <a:avLst/>
          </a:prstGeom>
          <a:blipFill>
            <a:blip r:embed="rId14" cstate="print"/>
            <a:stretch>
              <a:fillRect/>
            </a:stretch>
          </a:blipFill>
        </p:spPr>
        <p:txBody>
          <a:bodyPr wrap="square" lIns="0" tIns="0" rIns="0" bIns="0" rtlCol="0"/>
          <a:lstStyle/>
          <a:p>
            <a:endParaRPr/>
          </a:p>
        </p:txBody>
      </p:sp>
      <p:sp>
        <p:nvSpPr>
          <p:cNvPr id="125" name="object 123">
            <a:extLst>
              <a:ext uri="{FF2B5EF4-FFF2-40B4-BE49-F238E27FC236}">
                <a16:creationId xmlns:a16="http://schemas.microsoft.com/office/drawing/2014/main" id="{D805C9BA-0867-944B-99FD-773730FDB1F0}"/>
              </a:ext>
            </a:extLst>
          </p:cNvPr>
          <p:cNvSpPr/>
          <p:nvPr/>
        </p:nvSpPr>
        <p:spPr>
          <a:xfrm>
            <a:off x="2641532" y="5640956"/>
            <a:ext cx="4728971" cy="518159"/>
          </a:xfrm>
          <a:prstGeom prst="rect">
            <a:avLst/>
          </a:prstGeom>
          <a:blipFill>
            <a:blip r:embed="rId15" cstate="print"/>
            <a:stretch>
              <a:fillRect/>
            </a:stretch>
          </a:blipFill>
        </p:spPr>
        <p:txBody>
          <a:bodyPr wrap="square" lIns="0" tIns="0" rIns="0" bIns="0" rtlCol="0"/>
          <a:lstStyle/>
          <a:p>
            <a:endParaRPr/>
          </a:p>
        </p:txBody>
      </p:sp>
      <p:sp>
        <p:nvSpPr>
          <p:cNvPr id="126" name="object 124">
            <a:extLst>
              <a:ext uri="{FF2B5EF4-FFF2-40B4-BE49-F238E27FC236}">
                <a16:creationId xmlns:a16="http://schemas.microsoft.com/office/drawing/2014/main" id="{288AA646-6B0A-E241-8B9E-7718FAF660DE}"/>
              </a:ext>
            </a:extLst>
          </p:cNvPr>
          <p:cNvSpPr/>
          <p:nvPr/>
        </p:nvSpPr>
        <p:spPr>
          <a:xfrm>
            <a:off x="2793932" y="5766685"/>
            <a:ext cx="4728971" cy="544829"/>
          </a:xfrm>
          <a:prstGeom prst="rect">
            <a:avLst/>
          </a:prstGeom>
          <a:blipFill>
            <a:blip r:embed="rId16" cstate="print"/>
            <a:stretch>
              <a:fillRect/>
            </a:stretch>
          </a:blipFill>
        </p:spPr>
        <p:txBody>
          <a:bodyPr wrap="square" lIns="0" tIns="0" rIns="0" bIns="0" rtlCol="0"/>
          <a:lstStyle/>
          <a:p>
            <a:endParaRPr/>
          </a:p>
        </p:txBody>
      </p:sp>
      <p:sp>
        <p:nvSpPr>
          <p:cNvPr id="127" name="object 125">
            <a:extLst>
              <a:ext uri="{FF2B5EF4-FFF2-40B4-BE49-F238E27FC236}">
                <a16:creationId xmlns:a16="http://schemas.microsoft.com/office/drawing/2014/main" id="{38125D3E-0698-CB45-BB17-1AE21433F472}"/>
              </a:ext>
            </a:extLst>
          </p:cNvPr>
          <p:cNvSpPr/>
          <p:nvPr/>
        </p:nvSpPr>
        <p:spPr>
          <a:xfrm>
            <a:off x="2946332" y="5919085"/>
            <a:ext cx="4728971" cy="544829"/>
          </a:xfrm>
          <a:prstGeom prst="rect">
            <a:avLst/>
          </a:prstGeom>
          <a:blipFill>
            <a:blip r:embed="rId16" cstate="print"/>
            <a:stretch>
              <a:fillRect/>
            </a:stretch>
          </a:blipFill>
        </p:spPr>
        <p:txBody>
          <a:bodyPr wrap="square" lIns="0" tIns="0" rIns="0" bIns="0" rtlCol="0"/>
          <a:lstStyle/>
          <a:p>
            <a:endParaRPr/>
          </a:p>
        </p:txBody>
      </p:sp>
      <p:sp>
        <p:nvSpPr>
          <p:cNvPr id="128" name="object 126">
            <a:extLst>
              <a:ext uri="{FF2B5EF4-FFF2-40B4-BE49-F238E27FC236}">
                <a16:creationId xmlns:a16="http://schemas.microsoft.com/office/drawing/2014/main" id="{A943081C-8C56-8E43-8683-03284677D202}"/>
              </a:ext>
            </a:extLst>
          </p:cNvPr>
          <p:cNvSpPr/>
          <p:nvPr/>
        </p:nvSpPr>
        <p:spPr>
          <a:xfrm>
            <a:off x="3368486" y="5596760"/>
            <a:ext cx="0" cy="470534"/>
          </a:xfrm>
          <a:custGeom>
            <a:avLst/>
            <a:gdLst/>
            <a:ahLst/>
            <a:cxnLst/>
            <a:rect l="l" t="t" r="r" b="b"/>
            <a:pathLst>
              <a:path h="470535">
                <a:moveTo>
                  <a:pt x="0" y="0"/>
                </a:moveTo>
                <a:lnTo>
                  <a:pt x="0" y="470154"/>
                </a:lnTo>
              </a:path>
            </a:pathLst>
          </a:custGeom>
          <a:ln w="27178">
            <a:solidFill>
              <a:srgbClr val="000000"/>
            </a:solidFill>
          </a:ln>
        </p:spPr>
        <p:txBody>
          <a:bodyPr wrap="square" lIns="0" tIns="0" rIns="0" bIns="0" rtlCol="0"/>
          <a:lstStyle/>
          <a:p>
            <a:endParaRPr/>
          </a:p>
        </p:txBody>
      </p:sp>
      <p:sp>
        <p:nvSpPr>
          <p:cNvPr id="129" name="object 127">
            <a:extLst>
              <a:ext uri="{FF2B5EF4-FFF2-40B4-BE49-F238E27FC236}">
                <a16:creationId xmlns:a16="http://schemas.microsoft.com/office/drawing/2014/main" id="{39E4BF88-6595-1F43-8C03-D34F5ADCD90B}"/>
              </a:ext>
            </a:extLst>
          </p:cNvPr>
          <p:cNvSpPr/>
          <p:nvPr/>
        </p:nvSpPr>
        <p:spPr>
          <a:xfrm>
            <a:off x="3041588" y="6207883"/>
            <a:ext cx="222885" cy="50165"/>
          </a:xfrm>
          <a:custGeom>
            <a:avLst/>
            <a:gdLst/>
            <a:ahLst/>
            <a:cxnLst/>
            <a:rect l="l" t="t" r="r" b="b"/>
            <a:pathLst>
              <a:path w="222885" h="50164">
                <a:moveTo>
                  <a:pt x="179057" y="12953"/>
                </a:moveTo>
                <a:lnTo>
                  <a:pt x="0" y="12953"/>
                </a:lnTo>
                <a:lnTo>
                  <a:pt x="0" y="38100"/>
                </a:lnTo>
                <a:lnTo>
                  <a:pt x="174847" y="38100"/>
                </a:lnTo>
                <a:lnTo>
                  <a:pt x="174847" y="29988"/>
                </a:lnTo>
                <a:lnTo>
                  <a:pt x="177869" y="14395"/>
                </a:lnTo>
                <a:lnTo>
                  <a:pt x="179057" y="12953"/>
                </a:lnTo>
                <a:close/>
              </a:path>
              <a:path w="222885" h="50164">
                <a:moveTo>
                  <a:pt x="199644" y="38100"/>
                </a:moveTo>
                <a:lnTo>
                  <a:pt x="199644" y="12953"/>
                </a:lnTo>
                <a:lnTo>
                  <a:pt x="179057" y="12953"/>
                </a:lnTo>
                <a:lnTo>
                  <a:pt x="177869" y="14395"/>
                </a:lnTo>
                <a:lnTo>
                  <a:pt x="174847" y="29988"/>
                </a:lnTo>
                <a:lnTo>
                  <a:pt x="178723" y="38100"/>
                </a:lnTo>
                <a:lnTo>
                  <a:pt x="199644" y="38100"/>
                </a:lnTo>
                <a:close/>
              </a:path>
              <a:path w="222885" h="50164">
                <a:moveTo>
                  <a:pt x="178723" y="38100"/>
                </a:moveTo>
                <a:lnTo>
                  <a:pt x="174847" y="29988"/>
                </a:lnTo>
                <a:lnTo>
                  <a:pt x="174847" y="38100"/>
                </a:lnTo>
                <a:lnTo>
                  <a:pt x="178723" y="38100"/>
                </a:lnTo>
                <a:close/>
              </a:path>
              <a:path w="222885" h="50164">
                <a:moveTo>
                  <a:pt x="199644" y="48805"/>
                </a:moveTo>
                <a:lnTo>
                  <a:pt x="199644" y="38100"/>
                </a:lnTo>
                <a:lnTo>
                  <a:pt x="178723" y="38100"/>
                </a:lnTo>
                <a:lnTo>
                  <a:pt x="179930" y="40624"/>
                </a:lnTo>
                <a:lnTo>
                  <a:pt x="190916" y="47773"/>
                </a:lnTo>
                <a:lnTo>
                  <a:pt x="199644" y="48805"/>
                </a:lnTo>
                <a:close/>
              </a:path>
              <a:path w="222885" h="50164">
                <a:moveTo>
                  <a:pt x="222567" y="13686"/>
                </a:moveTo>
                <a:lnTo>
                  <a:pt x="213251" y="3770"/>
                </a:lnTo>
                <a:lnTo>
                  <a:pt x="199644" y="0"/>
                </a:lnTo>
                <a:lnTo>
                  <a:pt x="198332" y="35"/>
                </a:lnTo>
                <a:lnTo>
                  <a:pt x="186335" y="4122"/>
                </a:lnTo>
                <a:lnTo>
                  <a:pt x="179057" y="12953"/>
                </a:lnTo>
                <a:lnTo>
                  <a:pt x="199644" y="12953"/>
                </a:lnTo>
                <a:lnTo>
                  <a:pt x="199644" y="48805"/>
                </a:lnTo>
                <a:lnTo>
                  <a:pt x="207619" y="49749"/>
                </a:lnTo>
                <a:lnTo>
                  <a:pt x="216645" y="43422"/>
                </a:lnTo>
                <a:lnTo>
                  <a:pt x="222069" y="31521"/>
                </a:lnTo>
                <a:lnTo>
                  <a:pt x="222567" y="13686"/>
                </a:lnTo>
                <a:close/>
              </a:path>
            </a:pathLst>
          </a:custGeom>
          <a:solidFill>
            <a:srgbClr val="000000"/>
          </a:solidFill>
        </p:spPr>
        <p:txBody>
          <a:bodyPr wrap="square" lIns="0" tIns="0" rIns="0" bIns="0" rtlCol="0"/>
          <a:lstStyle/>
          <a:p>
            <a:endParaRPr/>
          </a:p>
        </p:txBody>
      </p:sp>
      <p:sp>
        <p:nvSpPr>
          <p:cNvPr id="130" name="object 128">
            <a:extLst>
              <a:ext uri="{FF2B5EF4-FFF2-40B4-BE49-F238E27FC236}">
                <a16:creationId xmlns:a16="http://schemas.microsoft.com/office/drawing/2014/main" id="{AABEF330-8AE6-2D4D-B322-C0AAA55AA80E}"/>
              </a:ext>
            </a:extLst>
          </p:cNvPr>
          <p:cNvSpPr/>
          <p:nvPr/>
        </p:nvSpPr>
        <p:spPr>
          <a:xfrm>
            <a:off x="2431988" y="5728586"/>
            <a:ext cx="71755" cy="0"/>
          </a:xfrm>
          <a:custGeom>
            <a:avLst/>
            <a:gdLst/>
            <a:ahLst/>
            <a:cxnLst/>
            <a:rect l="l" t="t" r="r" b="b"/>
            <a:pathLst>
              <a:path w="71755">
                <a:moveTo>
                  <a:pt x="0" y="0"/>
                </a:moveTo>
                <a:lnTo>
                  <a:pt x="71627" y="0"/>
                </a:lnTo>
              </a:path>
            </a:pathLst>
          </a:custGeom>
          <a:ln w="27178">
            <a:solidFill>
              <a:srgbClr val="000000"/>
            </a:solidFill>
          </a:ln>
        </p:spPr>
        <p:txBody>
          <a:bodyPr wrap="square" lIns="0" tIns="0" rIns="0" bIns="0" rtlCol="0"/>
          <a:lstStyle/>
          <a:p>
            <a:endParaRPr/>
          </a:p>
        </p:txBody>
      </p:sp>
      <p:sp>
        <p:nvSpPr>
          <p:cNvPr id="131" name="object 129">
            <a:extLst>
              <a:ext uri="{FF2B5EF4-FFF2-40B4-BE49-F238E27FC236}">
                <a16:creationId xmlns:a16="http://schemas.microsoft.com/office/drawing/2014/main" id="{D14C8A68-BCDC-A24B-B661-FE57A93D8BF2}"/>
              </a:ext>
            </a:extLst>
          </p:cNvPr>
          <p:cNvSpPr/>
          <p:nvPr/>
        </p:nvSpPr>
        <p:spPr>
          <a:xfrm>
            <a:off x="2364170" y="5762113"/>
            <a:ext cx="847090" cy="624840"/>
          </a:xfrm>
          <a:custGeom>
            <a:avLst/>
            <a:gdLst/>
            <a:ahLst/>
            <a:cxnLst/>
            <a:rect l="l" t="t" r="r" b="b"/>
            <a:pathLst>
              <a:path w="847089" h="624839">
                <a:moveTo>
                  <a:pt x="819912" y="615696"/>
                </a:moveTo>
                <a:lnTo>
                  <a:pt x="6857" y="37337"/>
                </a:lnTo>
                <a:lnTo>
                  <a:pt x="0" y="47244"/>
                </a:lnTo>
                <a:lnTo>
                  <a:pt x="813054" y="624840"/>
                </a:lnTo>
                <a:lnTo>
                  <a:pt x="819912" y="615696"/>
                </a:lnTo>
                <a:close/>
              </a:path>
              <a:path w="847089" h="624839">
                <a:moveTo>
                  <a:pt x="846582" y="578358"/>
                </a:moveTo>
                <a:lnTo>
                  <a:pt x="33527" y="0"/>
                </a:lnTo>
                <a:lnTo>
                  <a:pt x="13715" y="28194"/>
                </a:lnTo>
                <a:lnTo>
                  <a:pt x="826007" y="605790"/>
                </a:lnTo>
                <a:lnTo>
                  <a:pt x="846582" y="578358"/>
                </a:lnTo>
                <a:close/>
              </a:path>
            </a:pathLst>
          </a:custGeom>
          <a:solidFill>
            <a:srgbClr val="3366FF"/>
          </a:solidFill>
        </p:spPr>
        <p:txBody>
          <a:bodyPr wrap="square" lIns="0" tIns="0" rIns="0" bIns="0" rtlCol="0"/>
          <a:lstStyle/>
          <a:p>
            <a:endParaRPr/>
          </a:p>
        </p:txBody>
      </p:sp>
      <p:sp>
        <p:nvSpPr>
          <p:cNvPr id="132" name="object 130">
            <a:extLst>
              <a:ext uri="{FF2B5EF4-FFF2-40B4-BE49-F238E27FC236}">
                <a16:creationId xmlns:a16="http://schemas.microsoft.com/office/drawing/2014/main" id="{7481AE2A-4AE0-7140-995E-1C35D6F63618}"/>
              </a:ext>
            </a:extLst>
          </p:cNvPr>
          <p:cNvSpPr/>
          <p:nvPr/>
        </p:nvSpPr>
        <p:spPr>
          <a:xfrm>
            <a:off x="2584388" y="5856982"/>
            <a:ext cx="66675" cy="0"/>
          </a:xfrm>
          <a:custGeom>
            <a:avLst/>
            <a:gdLst/>
            <a:ahLst/>
            <a:cxnLst/>
            <a:rect l="l" t="t" r="r" b="b"/>
            <a:pathLst>
              <a:path w="66675">
                <a:moveTo>
                  <a:pt x="0" y="0"/>
                </a:moveTo>
                <a:lnTo>
                  <a:pt x="66293" y="0"/>
                </a:lnTo>
              </a:path>
            </a:pathLst>
          </a:custGeom>
          <a:ln w="26416">
            <a:solidFill>
              <a:srgbClr val="000000"/>
            </a:solidFill>
          </a:ln>
        </p:spPr>
        <p:txBody>
          <a:bodyPr wrap="square" lIns="0" tIns="0" rIns="0" bIns="0" rtlCol="0"/>
          <a:lstStyle/>
          <a:p>
            <a:endParaRPr/>
          </a:p>
        </p:txBody>
      </p:sp>
      <p:sp>
        <p:nvSpPr>
          <p:cNvPr id="133" name="object 131">
            <a:extLst>
              <a:ext uri="{FF2B5EF4-FFF2-40B4-BE49-F238E27FC236}">
                <a16:creationId xmlns:a16="http://schemas.microsoft.com/office/drawing/2014/main" id="{E0118563-B33B-F844-AE5C-0304F50831CF}"/>
              </a:ext>
            </a:extLst>
          </p:cNvPr>
          <p:cNvSpPr/>
          <p:nvPr/>
        </p:nvSpPr>
        <p:spPr>
          <a:xfrm>
            <a:off x="2732216" y="5985761"/>
            <a:ext cx="66675" cy="0"/>
          </a:xfrm>
          <a:custGeom>
            <a:avLst/>
            <a:gdLst/>
            <a:ahLst/>
            <a:cxnLst/>
            <a:rect l="l" t="t" r="r" b="b"/>
            <a:pathLst>
              <a:path w="66675">
                <a:moveTo>
                  <a:pt x="0" y="0"/>
                </a:moveTo>
                <a:lnTo>
                  <a:pt x="66293" y="0"/>
                </a:lnTo>
              </a:path>
            </a:pathLst>
          </a:custGeom>
          <a:ln w="26416">
            <a:solidFill>
              <a:srgbClr val="000000"/>
            </a:solidFill>
          </a:ln>
        </p:spPr>
        <p:txBody>
          <a:bodyPr wrap="square" lIns="0" tIns="0" rIns="0" bIns="0" rtlCol="0"/>
          <a:lstStyle/>
          <a:p>
            <a:endParaRPr/>
          </a:p>
        </p:txBody>
      </p:sp>
      <p:sp>
        <p:nvSpPr>
          <p:cNvPr id="134" name="object 132">
            <a:extLst>
              <a:ext uri="{FF2B5EF4-FFF2-40B4-BE49-F238E27FC236}">
                <a16:creationId xmlns:a16="http://schemas.microsoft.com/office/drawing/2014/main" id="{703852A2-2F5B-E140-AAD6-5BEA13D3B926}"/>
              </a:ext>
            </a:extLst>
          </p:cNvPr>
          <p:cNvSpPr/>
          <p:nvPr/>
        </p:nvSpPr>
        <p:spPr>
          <a:xfrm>
            <a:off x="2889188" y="6114538"/>
            <a:ext cx="66675" cy="0"/>
          </a:xfrm>
          <a:custGeom>
            <a:avLst/>
            <a:gdLst/>
            <a:ahLst/>
            <a:cxnLst/>
            <a:rect l="l" t="t" r="r" b="b"/>
            <a:pathLst>
              <a:path w="66675">
                <a:moveTo>
                  <a:pt x="0" y="0"/>
                </a:moveTo>
                <a:lnTo>
                  <a:pt x="66294" y="0"/>
                </a:lnTo>
              </a:path>
            </a:pathLst>
          </a:custGeom>
          <a:ln w="26416">
            <a:solidFill>
              <a:srgbClr val="000000"/>
            </a:solidFill>
          </a:ln>
        </p:spPr>
        <p:txBody>
          <a:bodyPr wrap="square" lIns="0" tIns="0" rIns="0" bIns="0" rtlCol="0"/>
          <a:lstStyle/>
          <a:p>
            <a:endParaRPr/>
          </a:p>
        </p:txBody>
      </p:sp>
      <p:sp>
        <p:nvSpPr>
          <p:cNvPr id="135" name="object 133">
            <a:extLst>
              <a:ext uri="{FF2B5EF4-FFF2-40B4-BE49-F238E27FC236}">
                <a16:creationId xmlns:a16="http://schemas.microsoft.com/office/drawing/2014/main" id="{57C030C2-F3CB-874A-B393-4CEDD0E8B508}"/>
              </a:ext>
            </a:extLst>
          </p:cNvPr>
          <p:cNvSpPr/>
          <p:nvPr/>
        </p:nvSpPr>
        <p:spPr>
          <a:xfrm>
            <a:off x="1250888" y="5821169"/>
            <a:ext cx="1143000" cy="0"/>
          </a:xfrm>
          <a:custGeom>
            <a:avLst/>
            <a:gdLst/>
            <a:ahLst/>
            <a:cxnLst/>
            <a:rect l="l" t="t" r="r" b="b"/>
            <a:pathLst>
              <a:path w="1143000">
                <a:moveTo>
                  <a:pt x="0" y="0"/>
                </a:moveTo>
                <a:lnTo>
                  <a:pt x="1143000" y="0"/>
                </a:lnTo>
              </a:path>
            </a:pathLst>
          </a:custGeom>
          <a:ln w="12700">
            <a:solidFill>
              <a:srgbClr val="3366FF"/>
            </a:solidFill>
          </a:ln>
        </p:spPr>
        <p:txBody>
          <a:bodyPr wrap="square" lIns="0" tIns="0" rIns="0" bIns="0" rtlCol="0"/>
          <a:lstStyle/>
          <a:p>
            <a:endParaRPr/>
          </a:p>
        </p:txBody>
      </p:sp>
      <p:sp>
        <p:nvSpPr>
          <p:cNvPr id="136" name="object 134">
            <a:extLst>
              <a:ext uri="{FF2B5EF4-FFF2-40B4-BE49-F238E27FC236}">
                <a16:creationId xmlns:a16="http://schemas.microsoft.com/office/drawing/2014/main" id="{68AD9AD7-272D-C649-817E-738608DA5801}"/>
              </a:ext>
            </a:extLst>
          </p:cNvPr>
          <p:cNvSpPr/>
          <p:nvPr/>
        </p:nvSpPr>
        <p:spPr>
          <a:xfrm>
            <a:off x="1250888" y="5786879"/>
            <a:ext cx="1143000" cy="0"/>
          </a:xfrm>
          <a:custGeom>
            <a:avLst/>
            <a:gdLst/>
            <a:ahLst/>
            <a:cxnLst/>
            <a:rect l="l" t="t" r="r" b="b"/>
            <a:pathLst>
              <a:path w="1143000">
                <a:moveTo>
                  <a:pt x="0" y="0"/>
                </a:moveTo>
                <a:lnTo>
                  <a:pt x="1143000" y="0"/>
                </a:lnTo>
              </a:path>
            </a:pathLst>
          </a:custGeom>
          <a:ln w="35559">
            <a:solidFill>
              <a:srgbClr val="3366FF"/>
            </a:solidFill>
          </a:ln>
        </p:spPr>
        <p:txBody>
          <a:bodyPr wrap="square" lIns="0" tIns="0" rIns="0" bIns="0" rtlCol="0"/>
          <a:lstStyle/>
          <a:p>
            <a:endParaRPr/>
          </a:p>
        </p:txBody>
      </p:sp>
      <p:sp>
        <p:nvSpPr>
          <p:cNvPr id="137" name="object 135">
            <a:extLst>
              <a:ext uri="{FF2B5EF4-FFF2-40B4-BE49-F238E27FC236}">
                <a16:creationId xmlns:a16="http://schemas.microsoft.com/office/drawing/2014/main" id="{745807B8-3184-E548-94CA-16DF97A3C51F}"/>
              </a:ext>
            </a:extLst>
          </p:cNvPr>
          <p:cNvSpPr/>
          <p:nvPr/>
        </p:nvSpPr>
        <p:spPr>
          <a:xfrm>
            <a:off x="3047684" y="6229981"/>
            <a:ext cx="0" cy="376555"/>
          </a:xfrm>
          <a:custGeom>
            <a:avLst/>
            <a:gdLst/>
            <a:ahLst/>
            <a:cxnLst/>
            <a:rect l="l" t="t" r="r" b="b"/>
            <a:pathLst>
              <a:path h="376554">
                <a:moveTo>
                  <a:pt x="0" y="0"/>
                </a:moveTo>
                <a:lnTo>
                  <a:pt x="0" y="376427"/>
                </a:lnTo>
              </a:path>
            </a:pathLst>
          </a:custGeom>
          <a:ln w="27177">
            <a:solidFill>
              <a:srgbClr val="000000"/>
            </a:solidFill>
          </a:ln>
        </p:spPr>
        <p:txBody>
          <a:bodyPr wrap="square" lIns="0" tIns="0" rIns="0" bIns="0" rtlCol="0"/>
          <a:lstStyle/>
          <a:p>
            <a:endParaRPr/>
          </a:p>
        </p:txBody>
      </p:sp>
      <p:sp>
        <p:nvSpPr>
          <p:cNvPr id="138" name="object 136">
            <a:extLst>
              <a:ext uri="{FF2B5EF4-FFF2-40B4-BE49-F238E27FC236}">
                <a16:creationId xmlns:a16="http://schemas.microsoft.com/office/drawing/2014/main" id="{BDFDF11F-FB8C-1347-85A0-64EB52A87CC6}"/>
              </a:ext>
            </a:extLst>
          </p:cNvPr>
          <p:cNvSpPr/>
          <p:nvPr/>
        </p:nvSpPr>
        <p:spPr>
          <a:xfrm>
            <a:off x="2895284" y="6105013"/>
            <a:ext cx="0" cy="376555"/>
          </a:xfrm>
          <a:custGeom>
            <a:avLst/>
            <a:gdLst/>
            <a:ahLst/>
            <a:cxnLst/>
            <a:rect l="l" t="t" r="r" b="b"/>
            <a:pathLst>
              <a:path h="376554">
                <a:moveTo>
                  <a:pt x="0" y="0"/>
                </a:moveTo>
                <a:lnTo>
                  <a:pt x="0" y="376427"/>
                </a:lnTo>
              </a:path>
            </a:pathLst>
          </a:custGeom>
          <a:ln w="27178">
            <a:solidFill>
              <a:srgbClr val="000000"/>
            </a:solidFill>
          </a:ln>
        </p:spPr>
        <p:txBody>
          <a:bodyPr wrap="square" lIns="0" tIns="0" rIns="0" bIns="0" rtlCol="0"/>
          <a:lstStyle/>
          <a:p>
            <a:endParaRPr/>
          </a:p>
        </p:txBody>
      </p:sp>
      <p:sp>
        <p:nvSpPr>
          <p:cNvPr id="139" name="object 137">
            <a:extLst>
              <a:ext uri="{FF2B5EF4-FFF2-40B4-BE49-F238E27FC236}">
                <a16:creationId xmlns:a16="http://schemas.microsoft.com/office/drawing/2014/main" id="{50825653-3E40-574E-B08F-07EA61503287}"/>
              </a:ext>
            </a:extLst>
          </p:cNvPr>
          <p:cNvSpPr/>
          <p:nvPr/>
        </p:nvSpPr>
        <p:spPr>
          <a:xfrm>
            <a:off x="2742884" y="5979283"/>
            <a:ext cx="0" cy="376555"/>
          </a:xfrm>
          <a:custGeom>
            <a:avLst/>
            <a:gdLst/>
            <a:ahLst/>
            <a:cxnLst/>
            <a:rect l="l" t="t" r="r" b="b"/>
            <a:pathLst>
              <a:path h="376554">
                <a:moveTo>
                  <a:pt x="0" y="0"/>
                </a:moveTo>
                <a:lnTo>
                  <a:pt x="0" y="376427"/>
                </a:lnTo>
              </a:path>
            </a:pathLst>
          </a:custGeom>
          <a:ln w="27178">
            <a:solidFill>
              <a:srgbClr val="000000"/>
            </a:solidFill>
          </a:ln>
        </p:spPr>
        <p:txBody>
          <a:bodyPr wrap="square" lIns="0" tIns="0" rIns="0" bIns="0" rtlCol="0"/>
          <a:lstStyle/>
          <a:p>
            <a:endParaRPr/>
          </a:p>
        </p:txBody>
      </p:sp>
      <p:sp>
        <p:nvSpPr>
          <p:cNvPr id="140" name="object 138">
            <a:extLst>
              <a:ext uri="{FF2B5EF4-FFF2-40B4-BE49-F238E27FC236}">
                <a16:creationId xmlns:a16="http://schemas.microsoft.com/office/drawing/2014/main" id="{54E9708E-EAD0-5D4E-856C-3EEEBE26FD95}"/>
              </a:ext>
            </a:extLst>
          </p:cNvPr>
          <p:cNvSpPr/>
          <p:nvPr/>
        </p:nvSpPr>
        <p:spPr>
          <a:xfrm>
            <a:off x="2590484" y="5854315"/>
            <a:ext cx="0" cy="375920"/>
          </a:xfrm>
          <a:custGeom>
            <a:avLst/>
            <a:gdLst/>
            <a:ahLst/>
            <a:cxnLst/>
            <a:rect l="l" t="t" r="r" b="b"/>
            <a:pathLst>
              <a:path h="375920">
                <a:moveTo>
                  <a:pt x="0" y="0"/>
                </a:moveTo>
                <a:lnTo>
                  <a:pt x="0" y="375665"/>
                </a:lnTo>
              </a:path>
            </a:pathLst>
          </a:custGeom>
          <a:ln w="27177">
            <a:solidFill>
              <a:srgbClr val="000000"/>
            </a:solidFill>
          </a:ln>
        </p:spPr>
        <p:txBody>
          <a:bodyPr wrap="square" lIns="0" tIns="0" rIns="0" bIns="0" rtlCol="0"/>
          <a:lstStyle/>
          <a:p>
            <a:endParaRPr/>
          </a:p>
        </p:txBody>
      </p:sp>
      <p:sp>
        <p:nvSpPr>
          <p:cNvPr id="141" name="object 139">
            <a:extLst>
              <a:ext uri="{FF2B5EF4-FFF2-40B4-BE49-F238E27FC236}">
                <a16:creationId xmlns:a16="http://schemas.microsoft.com/office/drawing/2014/main" id="{458972EE-8E98-5444-96DE-C6BBC406169F}"/>
              </a:ext>
            </a:extLst>
          </p:cNvPr>
          <p:cNvSpPr/>
          <p:nvPr/>
        </p:nvSpPr>
        <p:spPr>
          <a:xfrm>
            <a:off x="2438084" y="5728586"/>
            <a:ext cx="0" cy="376555"/>
          </a:xfrm>
          <a:custGeom>
            <a:avLst/>
            <a:gdLst/>
            <a:ahLst/>
            <a:cxnLst/>
            <a:rect l="l" t="t" r="r" b="b"/>
            <a:pathLst>
              <a:path h="376554">
                <a:moveTo>
                  <a:pt x="0" y="0"/>
                </a:moveTo>
                <a:lnTo>
                  <a:pt x="0" y="376427"/>
                </a:lnTo>
              </a:path>
            </a:pathLst>
          </a:custGeom>
          <a:ln w="27177">
            <a:solidFill>
              <a:srgbClr val="000000"/>
            </a:solidFill>
          </a:ln>
        </p:spPr>
        <p:txBody>
          <a:bodyPr wrap="square" lIns="0" tIns="0" rIns="0" bIns="0" rtlCol="0"/>
          <a:lstStyle/>
          <a:p>
            <a:endParaRPr/>
          </a:p>
        </p:txBody>
      </p:sp>
      <p:sp>
        <p:nvSpPr>
          <p:cNvPr id="142" name="object 140">
            <a:extLst>
              <a:ext uri="{FF2B5EF4-FFF2-40B4-BE49-F238E27FC236}">
                <a16:creationId xmlns:a16="http://schemas.microsoft.com/office/drawing/2014/main" id="{99EBBE2E-B2E2-6E42-9EE1-36BA34B22298}"/>
              </a:ext>
            </a:extLst>
          </p:cNvPr>
          <p:cNvSpPr/>
          <p:nvPr/>
        </p:nvSpPr>
        <p:spPr>
          <a:xfrm>
            <a:off x="2430464" y="6095107"/>
            <a:ext cx="513715" cy="403225"/>
          </a:xfrm>
          <a:custGeom>
            <a:avLst/>
            <a:gdLst/>
            <a:ahLst/>
            <a:cxnLst/>
            <a:rect l="l" t="t" r="r" b="b"/>
            <a:pathLst>
              <a:path w="513714" h="403225">
                <a:moveTo>
                  <a:pt x="513629" y="403098"/>
                </a:moveTo>
                <a:lnTo>
                  <a:pt x="16001" y="0"/>
                </a:lnTo>
                <a:lnTo>
                  <a:pt x="0" y="19812"/>
                </a:lnTo>
                <a:lnTo>
                  <a:pt x="473169" y="403098"/>
                </a:lnTo>
                <a:lnTo>
                  <a:pt x="513629" y="403098"/>
                </a:lnTo>
                <a:close/>
              </a:path>
            </a:pathLst>
          </a:custGeom>
          <a:solidFill>
            <a:srgbClr val="000000"/>
          </a:solidFill>
        </p:spPr>
        <p:txBody>
          <a:bodyPr wrap="square" lIns="0" tIns="0" rIns="0" bIns="0" rtlCol="0"/>
          <a:lstStyle/>
          <a:p>
            <a:endParaRPr/>
          </a:p>
        </p:txBody>
      </p:sp>
      <p:sp>
        <p:nvSpPr>
          <p:cNvPr id="143" name="object 141">
            <a:extLst>
              <a:ext uri="{FF2B5EF4-FFF2-40B4-BE49-F238E27FC236}">
                <a16:creationId xmlns:a16="http://schemas.microsoft.com/office/drawing/2014/main" id="{CBDDDA2B-3C03-0C4D-8489-F6578118AAD1}"/>
              </a:ext>
            </a:extLst>
          </p:cNvPr>
          <p:cNvSpPr/>
          <p:nvPr/>
        </p:nvSpPr>
        <p:spPr>
          <a:xfrm>
            <a:off x="3213038" y="6731758"/>
            <a:ext cx="5613400" cy="0"/>
          </a:xfrm>
          <a:custGeom>
            <a:avLst/>
            <a:gdLst/>
            <a:ahLst/>
            <a:cxnLst/>
            <a:rect l="l" t="t" r="r" b="b"/>
            <a:pathLst>
              <a:path w="5613400">
                <a:moveTo>
                  <a:pt x="0" y="0"/>
                </a:moveTo>
                <a:lnTo>
                  <a:pt x="5612891" y="0"/>
                </a:lnTo>
              </a:path>
            </a:pathLst>
          </a:custGeom>
          <a:ln w="26416">
            <a:solidFill>
              <a:srgbClr val="000000"/>
            </a:solidFill>
          </a:ln>
        </p:spPr>
        <p:txBody>
          <a:bodyPr wrap="square" lIns="0" tIns="0" rIns="0" bIns="0" rtlCol="0"/>
          <a:lstStyle/>
          <a:p>
            <a:endParaRPr/>
          </a:p>
        </p:txBody>
      </p:sp>
      <p:sp>
        <p:nvSpPr>
          <p:cNvPr id="144" name="object 142">
            <a:extLst>
              <a:ext uri="{FF2B5EF4-FFF2-40B4-BE49-F238E27FC236}">
                <a16:creationId xmlns:a16="http://schemas.microsoft.com/office/drawing/2014/main" id="{210223FC-3E48-1E4F-82F8-E0F752B85C87}"/>
              </a:ext>
            </a:extLst>
          </p:cNvPr>
          <p:cNvSpPr/>
          <p:nvPr/>
        </p:nvSpPr>
        <p:spPr>
          <a:xfrm>
            <a:off x="2903634" y="6498206"/>
            <a:ext cx="317500" cy="243840"/>
          </a:xfrm>
          <a:custGeom>
            <a:avLst/>
            <a:gdLst/>
            <a:ahLst/>
            <a:cxnLst/>
            <a:rect l="l" t="t" r="r" b="b"/>
            <a:pathLst>
              <a:path w="317500" h="243840">
                <a:moveTo>
                  <a:pt x="317024" y="224027"/>
                </a:moveTo>
                <a:lnTo>
                  <a:pt x="40460" y="0"/>
                </a:lnTo>
                <a:lnTo>
                  <a:pt x="0" y="0"/>
                </a:lnTo>
                <a:lnTo>
                  <a:pt x="301022" y="243839"/>
                </a:lnTo>
                <a:lnTo>
                  <a:pt x="317024" y="224027"/>
                </a:lnTo>
                <a:close/>
              </a:path>
            </a:pathLst>
          </a:custGeom>
          <a:solidFill>
            <a:srgbClr val="000000"/>
          </a:solidFill>
        </p:spPr>
        <p:txBody>
          <a:bodyPr wrap="square" lIns="0" tIns="0" rIns="0" bIns="0" rtlCol="0"/>
          <a:lstStyle/>
          <a:p>
            <a:endParaRPr/>
          </a:p>
        </p:txBody>
      </p:sp>
      <p:sp>
        <p:nvSpPr>
          <p:cNvPr id="145" name="object 143">
            <a:extLst>
              <a:ext uri="{FF2B5EF4-FFF2-40B4-BE49-F238E27FC236}">
                <a16:creationId xmlns:a16="http://schemas.microsoft.com/office/drawing/2014/main" id="{07D6418D-9381-D445-9998-152D7679D793}"/>
              </a:ext>
            </a:extLst>
          </p:cNvPr>
          <p:cNvSpPr txBox="1"/>
          <p:nvPr/>
        </p:nvSpPr>
        <p:spPr>
          <a:xfrm>
            <a:off x="519722" y="5515154"/>
            <a:ext cx="8636000" cy="1177245"/>
          </a:xfrm>
          <a:prstGeom prst="rect">
            <a:avLst/>
          </a:prstGeom>
        </p:spPr>
        <p:txBody>
          <a:bodyPr vert="horz" wrap="square" lIns="0" tIns="0" rIns="0" bIns="0" rtlCol="0">
            <a:spAutoFit/>
          </a:bodyPr>
          <a:lstStyle/>
          <a:p>
            <a:pPr marL="68580">
              <a:lnSpc>
                <a:spcPct val="100000"/>
              </a:lnSpc>
            </a:pPr>
            <a:r>
              <a:rPr sz="2000" spc="-170" dirty="0">
                <a:solidFill>
                  <a:srgbClr val="00009A"/>
                </a:solidFill>
                <a:latin typeface="Arial"/>
                <a:cs typeface="Arial"/>
              </a:rPr>
              <a:t>L</a:t>
            </a:r>
            <a:r>
              <a:rPr sz="2000" spc="-15" dirty="0">
                <a:solidFill>
                  <a:srgbClr val="00009A"/>
                </a:solidFill>
                <a:latin typeface="Arial"/>
                <a:cs typeface="Arial"/>
              </a:rPr>
              <a:t>V</a:t>
            </a:r>
            <a:r>
              <a:rPr sz="2000" spc="-5" dirty="0">
                <a:solidFill>
                  <a:srgbClr val="00009A"/>
                </a:solidFill>
                <a:latin typeface="Arial"/>
                <a:cs typeface="Arial"/>
              </a:rPr>
              <a:t> </a:t>
            </a:r>
            <a:r>
              <a:rPr sz="2000" spc="-20" dirty="0">
                <a:solidFill>
                  <a:srgbClr val="00009A"/>
                </a:solidFill>
                <a:latin typeface="Arial"/>
                <a:cs typeface="Arial"/>
              </a:rPr>
              <a:t>5V;3.3V</a:t>
            </a:r>
            <a:endParaRPr sz="2000" dirty="0">
              <a:latin typeface="Arial"/>
              <a:cs typeface="Arial"/>
            </a:endParaRPr>
          </a:p>
          <a:p>
            <a:pPr>
              <a:lnSpc>
                <a:spcPct val="100000"/>
              </a:lnSpc>
            </a:pPr>
            <a:endParaRPr sz="2000" dirty="0">
              <a:latin typeface="Times New Roman"/>
              <a:cs typeface="Times New Roman"/>
            </a:endParaRPr>
          </a:p>
          <a:p>
            <a:pPr>
              <a:lnSpc>
                <a:spcPct val="100000"/>
              </a:lnSpc>
              <a:spcBef>
                <a:spcPts val="14"/>
              </a:spcBef>
            </a:pPr>
            <a:endParaRPr sz="1650" dirty="0">
              <a:latin typeface="Times New Roman"/>
              <a:cs typeface="Times New Roman"/>
            </a:endParaRPr>
          </a:p>
          <a:p>
            <a:pPr marL="12700">
              <a:lnSpc>
                <a:spcPct val="100000"/>
              </a:lnSpc>
              <a:tabLst>
                <a:tab pos="6235065" algn="l"/>
                <a:tab pos="8622665" algn="l"/>
              </a:tabLst>
            </a:pPr>
            <a:r>
              <a:rPr lang="it-IT" sz="2000" b="1" spc="-10" dirty="0">
                <a:solidFill>
                  <a:srgbClr val="00009A"/>
                </a:solidFill>
                <a:latin typeface="Arial"/>
                <a:cs typeface="Arial"/>
              </a:rPr>
              <a:t>	local-</a:t>
            </a:r>
            <a:r>
              <a:rPr lang="it-IT" sz="2000" b="1" spc="-170" dirty="0">
                <a:solidFill>
                  <a:srgbClr val="00009A"/>
                </a:solidFill>
                <a:latin typeface="Arial"/>
                <a:cs typeface="Arial"/>
              </a:rPr>
              <a:t>L</a:t>
            </a:r>
            <a:r>
              <a:rPr lang="it-IT" sz="2000" b="1" spc="-15" dirty="0">
                <a:solidFill>
                  <a:srgbClr val="00009A"/>
                </a:solidFill>
                <a:latin typeface="Arial"/>
                <a:cs typeface="Arial"/>
              </a:rPr>
              <a:t>V1A</a:t>
            </a:r>
            <a:r>
              <a:rPr lang="it-IT" sz="2000" b="1" spc="-5" dirty="0">
                <a:solidFill>
                  <a:srgbClr val="00009A"/>
                </a:solidFill>
                <a:latin typeface="Arial"/>
                <a:cs typeface="Arial"/>
              </a:rPr>
              <a:t> </a:t>
            </a:r>
            <a:r>
              <a:rPr lang="it-IT" sz="2000" spc="-10" dirty="0">
                <a:solidFill>
                  <a:srgbClr val="00009A"/>
                </a:solidFill>
                <a:latin typeface="Arial"/>
                <a:cs typeface="Arial"/>
              </a:rPr>
              <a:t>(veto) </a:t>
            </a:r>
            <a:r>
              <a:rPr sz="2000" dirty="0">
                <a:solidFill>
                  <a:srgbClr val="00009A"/>
                </a:solidFill>
                <a:latin typeface="Arial"/>
                <a:cs typeface="Arial"/>
              </a:rPr>
              <a:t>	</a:t>
            </a:r>
            <a:endParaRPr sz="2000" dirty="0">
              <a:latin typeface="Arial"/>
              <a:cs typeface="Arial"/>
            </a:endParaRPr>
          </a:p>
        </p:txBody>
      </p:sp>
      <p:sp>
        <p:nvSpPr>
          <p:cNvPr id="146" name="object 144">
            <a:extLst>
              <a:ext uri="{FF2B5EF4-FFF2-40B4-BE49-F238E27FC236}">
                <a16:creationId xmlns:a16="http://schemas.microsoft.com/office/drawing/2014/main" id="{72F919B0-C514-E546-B399-F281243C4E93}"/>
              </a:ext>
            </a:extLst>
          </p:cNvPr>
          <p:cNvSpPr/>
          <p:nvPr/>
        </p:nvSpPr>
        <p:spPr>
          <a:xfrm>
            <a:off x="3746438" y="6694040"/>
            <a:ext cx="914400" cy="76200"/>
          </a:xfrm>
          <a:custGeom>
            <a:avLst/>
            <a:gdLst/>
            <a:ahLst/>
            <a:cxnLst/>
            <a:rect l="l" t="t" r="r" b="b"/>
            <a:pathLst>
              <a:path w="914400" h="76200">
                <a:moveTo>
                  <a:pt x="76200" y="31242"/>
                </a:moveTo>
                <a:lnTo>
                  <a:pt x="76200" y="0"/>
                </a:lnTo>
                <a:lnTo>
                  <a:pt x="0" y="38100"/>
                </a:lnTo>
                <a:lnTo>
                  <a:pt x="63246" y="69723"/>
                </a:lnTo>
                <a:lnTo>
                  <a:pt x="63246" y="31242"/>
                </a:lnTo>
                <a:lnTo>
                  <a:pt x="76200" y="31242"/>
                </a:lnTo>
                <a:close/>
              </a:path>
              <a:path w="914400" h="76200">
                <a:moveTo>
                  <a:pt x="914400" y="44196"/>
                </a:moveTo>
                <a:lnTo>
                  <a:pt x="914400" y="31242"/>
                </a:lnTo>
                <a:lnTo>
                  <a:pt x="63246" y="31242"/>
                </a:lnTo>
                <a:lnTo>
                  <a:pt x="63246" y="44196"/>
                </a:lnTo>
                <a:lnTo>
                  <a:pt x="914400" y="44196"/>
                </a:lnTo>
                <a:close/>
              </a:path>
              <a:path w="914400" h="76200">
                <a:moveTo>
                  <a:pt x="76200" y="76200"/>
                </a:moveTo>
                <a:lnTo>
                  <a:pt x="76200" y="44196"/>
                </a:lnTo>
                <a:lnTo>
                  <a:pt x="63246" y="44196"/>
                </a:lnTo>
                <a:lnTo>
                  <a:pt x="63246" y="69723"/>
                </a:lnTo>
                <a:lnTo>
                  <a:pt x="76200" y="76200"/>
                </a:lnTo>
                <a:close/>
              </a:path>
            </a:pathLst>
          </a:custGeom>
          <a:solidFill>
            <a:srgbClr val="000000"/>
          </a:solidFill>
        </p:spPr>
        <p:txBody>
          <a:bodyPr wrap="square" lIns="0" tIns="0" rIns="0" bIns="0" rtlCol="0"/>
          <a:lstStyle/>
          <a:p>
            <a:endParaRPr/>
          </a:p>
        </p:txBody>
      </p:sp>
      <p:sp>
        <p:nvSpPr>
          <p:cNvPr id="149" name="Title 1">
            <a:extLst>
              <a:ext uri="{FF2B5EF4-FFF2-40B4-BE49-F238E27FC236}">
                <a16:creationId xmlns:a16="http://schemas.microsoft.com/office/drawing/2014/main" id="{34BB6737-931E-3144-90E6-4CB5B01FAC14}"/>
              </a:ext>
            </a:extLst>
          </p:cNvPr>
          <p:cNvSpPr>
            <a:spLocks noGrp="1"/>
          </p:cNvSpPr>
          <p:nvPr>
            <p:ph type="title"/>
          </p:nvPr>
        </p:nvSpPr>
        <p:spPr>
          <a:xfrm>
            <a:off x="1602074" y="-76521"/>
            <a:ext cx="8044648" cy="1143000"/>
          </a:xfrm>
        </p:spPr>
        <p:txBody>
          <a:bodyPr>
            <a:normAutofit fontScale="90000"/>
          </a:bodyPr>
          <a:lstStyle/>
          <a:p>
            <a:r>
              <a:rPr lang="it-IT" dirty="0"/>
              <a:t>DT Sector </a:t>
            </a:r>
            <a:r>
              <a:rPr lang="it-IT" dirty="0" err="1"/>
              <a:t>collector</a:t>
            </a:r>
            <a:r>
              <a:rPr lang="it-IT" dirty="0"/>
              <a:t> and </a:t>
            </a:r>
            <a:r>
              <a:rPr lang="it-IT" dirty="0" err="1"/>
              <a:t>readout</a:t>
            </a:r>
            <a:r>
              <a:rPr lang="it-IT" dirty="0"/>
              <a:t> server </a:t>
            </a:r>
            <a:r>
              <a:rPr lang="it-IT" dirty="0" err="1"/>
              <a:t>crates</a:t>
            </a:r>
            <a:r>
              <a:rPr lang="it-IT" dirty="0"/>
              <a:t> </a:t>
            </a:r>
          </a:p>
        </p:txBody>
      </p:sp>
    </p:spTree>
    <p:extLst>
      <p:ext uri="{BB962C8B-B14F-4D97-AF65-F5344CB8AC3E}">
        <p14:creationId xmlns:p14="http://schemas.microsoft.com/office/powerpoint/2010/main" val="268732157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1677D130-BAC8-694E-B1E2-D2CD3B701080}"/>
              </a:ext>
            </a:extLst>
          </p:cNvPr>
          <p:cNvSpPr>
            <a:spLocks noGrp="1"/>
          </p:cNvSpPr>
          <p:nvPr>
            <p:ph type="sldNum" sz="quarter" idx="12"/>
          </p:nvPr>
        </p:nvSpPr>
        <p:spPr/>
        <p:txBody>
          <a:bodyPr/>
          <a:lstStyle/>
          <a:p>
            <a:fld id="{EA428556-150F-5648-9AC1-517B2C1D5CBA}" type="slidenum">
              <a:rPr lang="en-US" smtClean="0">
                <a:solidFill>
                  <a:prstClr val="black">
                    <a:tint val="75000"/>
                  </a:prstClr>
                </a:solidFill>
              </a:rPr>
              <a:pPr/>
              <a:t>34</a:t>
            </a:fld>
            <a:endParaRPr lang="en-US">
              <a:solidFill>
                <a:prstClr val="black">
                  <a:tint val="75000"/>
                </a:prstClr>
              </a:solidFill>
            </a:endParaRPr>
          </a:p>
        </p:txBody>
      </p:sp>
      <p:sp>
        <p:nvSpPr>
          <p:cNvPr id="147" name="Title 1">
            <a:extLst>
              <a:ext uri="{FF2B5EF4-FFF2-40B4-BE49-F238E27FC236}">
                <a16:creationId xmlns:a16="http://schemas.microsoft.com/office/drawing/2014/main" id="{42FA603E-88FE-CB44-BFDD-B5AF8E6D3151}"/>
              </a:ext>
            </a:extLst>
          </p:cNvPr>
          <p:cNvSpPr>
            <a:spLocks noGrp="1"/>
          </p:cNvSpPr>
          <p:nvPr>
            <p:ph type="title"/>
          </p:nvPr>
        </p:nvSpPr>
        <p:spPr>
          <a:xfrm>
            <a:off x="1366051" y="125760"/>
            <a:ext cx="8044648" cy="1143000"/>
          </a:xfrm>
        </p:spPr>
        <p:txBody>
          <a:bodyPr/>
          <a:lstStyle/>
          <a:p>
            <a:r>
              <a:rPr lang="it-IT" dirty="0"/>
              <a:t>DT </a:t>
            </a:r>
            <a:r>
              <a:rPr lang="it-IT" dirty="0" err="1"/>
              <a:t>electronics</a:t>
            </a:r>
            <a:r>
              <a:rPr lang="it-IT" dirty="0"/>
              <a:t> </a:t>
            </a:r>
            <a:r>
              <a:rPr lang="it-IT" dirty="0" err="1"/>
              <a:t>evolution</a:t>
            </a:r>
            <a:endParaRPr lang="it-IT" dirty="0"/>
          </a:p>
        </p:txBody>
      </p:sp>
      <p:pic>
        <p:nvPicPr>
          <p:cNvPr id="148" name="Picture 147">
            <a:extLst>
              <a:ext uri="{FF2B5EF4-FFF2-40B4-BE49-F238E27FC236}">
                <a16:creationId xmlns:a16="http://schemas.microsoft.com/office/drawing/2014/main" id="{56AD0F38-C4E0-3841-9FE4-7EB8F1A2A067}"/>
              </a:ext>
            </a:extLst>
          </p:cNvPr>
          <p:cNvPicPr>
            <a:picLocks noChangeAspect="1"/>
          </p:cNvPicPr>
          <p:nvPr/>
        </p:nvPicPr>
        <p:blipFill>
          <a:blip r:embed="rId2"/>
          <a:stretch>
            <a:fillRect/>
          </a:stretch>
        </p:blipFill>
        <p:spPr>
          <a:xfrm>
            <a:off x="200472" y="3068960"/>
            <a:ext cx="5184576" cy="3600400"/>
          </a:xfrm>
          <a:prstGeom prst="rect">
            <a:avLst/>
          </a:prstGeom>
        </p:spPr>
      </p:pic>
      <p:sp>
        <p:nvSpPr>
          <p:cNvPr id="150" name="Rectangle 149">
            <a:extLst>
              <a:ext uri="{FF2B5EF4-FFF2-40B4-BE49-F238E27FC236}">
                <a16:creationId xmlns:a16="http://schemas.microsoft.com/office/drawing/2014/main" id="{359792C1-84BE-A34C-9FF1-114968CEC72B}"/>
              </a:ext>
            </a:extLst>
          </p:cNvPr>
          <p:cNvSpPr/>
          <p:nvPr/>
        </p:nvSpPr>
        <p:spPr>
          <a:xfrm>
            <a:off x="5576642" y="1828250"/>
            <a:ext cx="4195217" cy="2246769"/>
          </a:xfrm>
          <a:prstGeom prst="rect">
            <a:avLst/>
          </a:prstGeom>
        </p:spPr>
        <p:txBody>
          <a:bodyPr wrap="square">
            <a:spAutoFit/>
          </a:bodyPr>
          <a:lstStyle/>
          <a:p>
            <a:r>
              <a:rPr lang="it-IT" sz="1800" dirty="0" err="1">
                <a:latin typeface="Calibri" panose="020F0502020204030204" pitchFamily="34" charset="0"/>
                <a:cs typeface="Calibri" panose="020F0502020204030204" pitchFamily="34" charset="0"/>
              </a:rPr>
              <a:t>During</a:t>
            </a:r>
            <a:r>
              <a:rPr lang="it-IT" sz="1800" dirty="0">
                <a:latin typeface="Calibri" panose="020F0502020204030204" pitchFamily="34" charset="0"/>
                <a:cs typeface="Calibri" panose="020F0502020204030204" pitchFamily="34" charset="0"/>
              </a:rPr>
              <a:t> LS1 </a:t>
            </a:r>
            <a:r>
              <a:rPr lang="it-IT" sz="1800" b="1" dirty="0">
                <a:solidFill>
                  <a:srgbClr val="881800"/>
                </a:solidFill>
                <a:latin typeface="Calibri" panose="020F0502020204030204" pitchFamily="34" charset="0"/>
                <a:cs typeface="Calibri" panose="020F0502020204030204" pitchFamily="34" charset="0"/>
              </a:rPr>
              <a:t>Trigger Sector </a:t>
            </a:r>
            <a:r>
              <a:rPr lang="it-IT" sz="1800" b="1" dirty="0" err="1">
                <a:solidFill>
                  <a:srgbClr val="881800"/>
                </a:solidFill>
                <a:latin typeface="Calibri" panose="020F0502020204030204" pitchFamily="34" charset="0"/>
                <a:cs typeface="Calibri" panose="020F0502020204030204" pitchFamily="34" charset="0"/>
              </a:rPr>
              <a:t>Collector</a:t>
            </a:r>
            <a:r>
              <a:rPr lang="it-IT" sz="1800" b="1" dirty="0">
                <a:solidFill>
                  <a:srgbClr val="881800"/>
                </a:solidFill>
                <a:latin typeface="Calibri" panose="020F0502020204030204" pitchFamily="34" charset="0"/>
                <a:cs typeface="Calibri" panose="020F0502020204030204" pitchFamily="34" charset="0"/>
              </a:rPr>
              <a:t> </a:t>
            </a:r>
            <a:r>
              <a:rPr lang="it-IT" sz="1800" dirty="0">
                <a:latin typeface="Calibri" panose="020F0502020204030204" pitchFamily="34" charset="0"/>
                <a:cs typeface="Calibri" panose="020F0502020204030204" pitchFamily="34" charset="0"/>
              </a:rPr>
              <a:t>and </a:t>
            </a:r>
            <a:r>
              <a:rPr lang="it-IT" sz="1800" b="1" dirty="0">
                <a:solidFill>
                  <a:schemeClr val="tx1">
                    <a:lumMod val="50000"/>
                    <a:lumOff val="50000"/>
                  </a:schemeClr>
                </a:solidFill>
                <a:latin typeface="Calibri" panose="020F0502020204030204" pitchFamily="34" charset="0"/>
                <a:cs typeface="Calibri" panose="020F0502020204030204" pitchFamily="34" charset="0"/>
              </a:rPr>
              <a:t>Read Out Server </a:t>
            </a:r>
            <a:r>
              <a:rPr lang="it-IT" sz="1800" dirty="0" err="1">
                <a:latin typeface="Calibri" panose="020F0502020204030204" pitchFamily="34" charset="0"/>
                <a:cs typeface="Calibri" panose="020F0502020204030204" pitchFamily="34" charset="0"/>
              </a:rPr>
              <a:t>crates</a:t>
            </a:r>
            <a:r>
              <a:rPr lang="it-IT" sz="1800" dirty="0">
                <a:latin typeface="Calibri" panose="020F0502020204030204" pitchFamily="34" charset="0"/>
                <a:cs typeface="Calibri" panose="020F0502020204030204" pitchFamily="34" charset="0"/>
              </a:rPr>
              <a:t> </a:t>
            </a:r>
            <a:r>
              <a:rPr lang="it-IT" sz="1800" dirty="0" err="1">
                <a:latin typeface="Calibri" panose="020F0502020204030204" pitchFamily="34" charset="0"/>
                <a:cs typeface="Calibri" panose="020F0502020204030204" pitchFamily="34" charset="0"/>
              </a:rPr>
              <a:t>have</a:t>
            </a:r>
            <a:r>
              <a:rPr lang="it-IT" sz="1800" dirty="0">
                <a:latin typeface="Calibri" panose="020F0502020204030204" pitchFamily="34" charset="0"/>
                <a:cs typeface="Calibri" panose="020F0502020204030204" pitchFamily="34" charset="0"/>
              </a:rPr>
              <a:t> </a:t>
            </a:r>
            <a:r>
              <a:rPr lang="it-IT" sz="1800" dirty="0" err="1">
                <a:latin typeface="Calibri" panose="020F0502020204030204" pitchFamily="34" charset="0"/>
                <a:cs typeface="Calibri" panose="020F0502020204030204" pitchFamily="34" charset="0"/>
              </a:rPr>
              <a:t>been</a:t>
            </a:r>
            <a:r>
              <a:rPr lang="it-IT" sz="1800" dirty="0">
                <a:latin typeface="Calibri" panose="020F0502020204030204" pitchFamily="34" charset="0"/>
                <a:cs typeface="Calibri" panose="020F0502020204030204" pitchFamily="34" charset="0"/>
              </a:rPr>
              <a:t> </a:t>
            </a:r>
            <a:r>
              <a:rPr lang="it-IT" sz="1800" dirty="0" err="1">
                <a:latin typeface="Calibri" panose="020F0502020204030204" pitchFamily="34" charset="0"/>
                <a:cs typeface="Calibri" panose="020F0502020204030204" pitchFamily="34" charset="0"/>
              </a:rPr>
              <a:t>relocated</a:t>
            </a:r>
            <a:r>
              <a:rPr lang="it-IT" sz="1800" dirty="0">
                <a:latin typeface="Calibri" panose="020F0502020204030204" pitchFamily="34" charset="0"/>
                <a:cs typeface="Calibri" panose="020F0502020204030204" pitchFamily="34" charset="0"/>
              </a:rPr>
              <a:t> by </a:t>
            </a:r>
            <a:r>
              <a:rPr lang="it-IT" sz="1800" dirty="0" err="1">
                <a:latin typeface="Calibri" panose="020F0502020204030204" pitchFamily="34" charset="0"/>
                <a:cs typeface="Calibri" panose="020F0502020204030204" pitchFamily="34" charset="0"/>
              </a:rPr>
              <a:t>simple</a:t>
            </a:r>
            <a:r>
              <a:rPr lang="it-IT" sz="1800" dirty="0">
                <a:latin typeface="Calibri" panose="020F0502020204030204" pitchFamily="34" charset="0"/>
                <a:cs typeface="Calibri" panose="020F0502020204030204" pitchFamily="34" charset="0"/>
              </a:rPr>
              <a:t> </a:t>
            </a:r>
            <a:r>
              <a:rPr lang="it-IT" sz="1800" dirty="0" err="1">
                <a:latin typeface="Calibri" panose="020F0502020204030204" pitchFamily="34" charset="0"/>
                <a:cs typeface="Calibri" panose="020F0502020204030204" pitchFamily="34" charset="0"/>
              </a:rPr>
              <a:t>electronics</a:t>
            </a:r>
            <a:r>
              <a:rPr lang="it-IT" sz="1800" dirty="0">
                <a:latin typeface="Calibri" panose="020F0502020204030204" pitchFamily="34" charset="0"/>
                <a:cs typeface="Calibri" panose="020F0502020204030204" pitchFamily="34" charset="0"/>
              </a:rPr>
              <a:t> </a:t>
            </a:r>
            <a:r>
              <a:rPr lang="it-IT" sz="1800" dirty="0" err="1">
                <a:latin typeface="Calibri" panose="020F0502020204030204" pitchFamily="34" charset="0"/>
                <a:cs typeface="Calibri" panose="020F0502020204030204" pitchFamily="34" charset="0"/>
              </a:rPr>
              <a:t>converting</a:t>
            </a:r>
            <a:r>
              <a:rPr lang="it-IT" sz="1800" dirty="0">
                <a:latin typeface="Calibri" panose="020F0502020204030204" pitchFamily="34" charset="0"/>
                <a:cs typeface="Calibri" panose="020F0502020204030204" pitchFamily="34" charset="0"/>
              </a:rPr>
              <a:t> </a:t>
            </a:r>
            <a:r>
              <a:rPr lang="it-IT" sz="1800" dirty="0" err="1">
                <a:latin typeface="Calibri" panose="020F0502020204030204" pitchFamily="34" charset="0"/>
                <a:cs typeface="Calibri" panose="020F0502020204030204" pitchFamily="34" charset="0"/>
              </a:rPr>
              <a:t>copper</a:t>
            </a:r>
            <a:r>
              <a:rPr lang="it-IT" sz="1800" dirty="0">
                <a:latin typeface="Calibri" panose="020F0502020204030204" pitchFamily="34" charset="0"/>
                <a:cs typeface="Calibri" panose="020F0502020204030204" pitchFamily="34" charset="0"/>
              </a:rPr>
              <a:t> </a:t>
            </a:r>
            <a:r>
              <a:rPr lang="it-IT" sz="1800" dirty="0" err="1">
                <a:latin typeface="Calibri" panose="020F0502020204030204" pitchFamily="34" charset="0"/>
                <a:cs typeface="Calibri" panose="020F0502020204030204" pitchFamily="34" charset="0"/>
              </a:rPr>
              <a:t>signal</a:t>
            </a:r>
            <a:r>
              <a:rPr lang="it-IT" sz="1800" dirty="0">
                <a:latin typeface="Calibri" panose="020F0502020204030204" pitchFamily="34" charset="0"/>
                <a:cs typeface="Calibri" panose="020F0502020204030204" pitchFamily="34" charset="0"/>
              </a:rPr>
              <a:t> to </a:t>
            </a:r>
            <a:r>
              <a:rPr lang="it-IT" sz="1800" dirty="0" err="1">
                <a:latin typeface="Calibri" panose="020F0502020204030204" pitchFamily="34" charset="0"/>
                <a:cs typeface="Calibri" panose="020F0502020204030204" pitchFamily="34" charset="0"/>
              </a:rPr>
              <a:t>optical</a:t>
            </a:r>
            <a:r>
              <a:rPr lang="it-IT" sz="1800" dirty="0">
                <a:latin typeface="Calibri" panose="020F0502020204030204" pitchFamily="34" charset="0"/>
                <a:cs typeface="Calibri" panose="020F0502020204030204" pitchFamily="34" charset="0"/>
              </a:rPr>
              <a:t>.</a:t>
            </a:r>
          </a:p>
          <a:p>
            <a:pPr marL="285750" indent="-285750">
              <a:buFont typeface="Arial" panose="020B0604020202020204" pitchFamily="34" charset="0"/>
              <a:buChar char="•"/>
            </a:pPr>
            <a:r>
              <a:rPr lang="it-IT" sz="1600" dirty="0" err="1">
                <a:latin typeface="Calibri" panose="020F0502020204030204" pitchFamily="34" charset="0"/>
                <a:cs typeface="Calibri" panose="020F0502020204030204" pitchFamily="34" charset="0"/>
              </a:rPr>
              <a:t>CuOF</a:t>
            </a:r>
            <a:r>
              <a:rPr lang="it-IT" sz="1600" dirty="0">
                <a:latin typeface="Calibri" panose="020F0502020204030204" pitchFamily="34" charset="0"/>
                <a:cs typeface="Calibri" panose="020F0502020204030204" pitchFamily="34" charset="0"/>
              </a:rPr>
              <a:t> </a:t>
            </a:r>
            <a:r>
              <a:rPr lang="it-IT" sz="1600" dirty="0" err="1">
                <a:latin typeface="Calibri" panose="020F0502020204030204" pitchFamily="34" charset="0"/>
                <a:cs typeface="Calibri" panose="020F0502020204030204" pitchFamily="34" charset="0"/>
              </a:rPr>
              <a:t>does</a:t>
            </a:r>
            <a:r>
              <a:rPr lang="it-IT" sz="1600" dirty="0">
                <a:latin typeface="Calibri" panose="020F0502020204030204" pitchFamily="34" charset="0"/>
                <a:cs typeface="Calibri" panose="020F0502020204030204" pitchFamily="34" charset="0"/>
              </a:rPr>
              <a:t> a </a:t>
            </a:r>
            <a:r>
              <a:rPr lang="it-IT" sz="1600" dirty="0" err="1">
                <a:latin typeface="Calibri" panose="020F0502020204030204" pitchFamily="34" charset="0"/>
                <a:cs typeface="Calibri" panose="020F0502020204030204" pitchFamily="34" charset="0"/>
              </a:rPr>
              <a:t>parallel</a:t>
            </a:r>
            <a:r>
              <a:rPr lang="it-IT" sz="1600" dirty="0">
                <a:latin typeface="Calibri" panose="020F0502020204030204" pitchFamily="34" charset="0"/>
                <a:cs typeface="Calibri" panose="020F0502020204030204" pitchFamily="34" charset="0"/>
              </a:rPr>
              <a:t> </a:t>
            </a:r>
            <a:r>
              <a:rPr lang="it-IT" sz="1600" dirty="0" err="1">
                <a:latin typeface="Calibri" panose="020F0502020204030204" pitchFamily="34" charset="0"/>
                <a:cs typeface="Calibri" panose="020F0502020204030204" pitchFamily="34" charset="0"/>
              </a:rPr>
              <a:t>conversion</a:t>
            </a:r>
            <a:r>
              <a:rPr lang="it-IT" sz="1600" dirty="0">
                <a:latin typeface="Calibri" panose="020F0502020204030204" pitchFamily="34" charset="0"/>
                <a:cs typeface="Calibri" panose="020F0502020204030204" pitchFamily="34" charset="0"/>
              </a:rPr>
              <a:t> from </a:t>
            </a:r>
            <a:r>
              <a:rPr lang="it-IT" sz="1600" dirty="0" err="1">
                <a:latin typeface="Calibri" panose="020F0502020204030204" pitchFamily="34" charset="0"/>
                <a:cs typeface="Calibri" panose="020F0502020204030204" pitchFamily="34" charset="0"/>
              </a:rPr>
              <a:t>copper</a:t>
            </a:r>
            <a:r>
              <a:rPr lang="it-IT" sz="1600" dirty="0">
                <a:latin typeface="Calibri" panose="020F0502020204030204" pitchFamily="34" charset="0"/>
                <a:cs typeface="Calibri" panose="020F0502020204030204" pitchFamily="34" charset="0"/>
              </a:rPr>
              <a:t> to </a:t>
            </a:r>
            <a:r>
              <a:rPr lang="it-IT" sz="1600" dirty="0" err="1">
                <a:latin typeface="Calibri" panose="020F0502020204030204" pitchFamily="34" charset="0"/>
                <a:cs typeface="Calibri" panose="020F0502020204030204" pitchFamily="34" charset="0"/>
              </a:rPr>
              <a:t>optical</a:t>
            </a:r>
            <a:r>
              <a:rPr lang="it-IT" sz="1600" dirty="0">
                <a:latin typeface="Calibri" panose="020F0502020204030204" pitchFamily="34" charset="0"/>
                <a:cs typeface="Calibri" panose="020F0502020204030204" pitchFamily="34" charset="0"/>
              </a:rPr>
              <a:t> and </a:t>
            </a:r>
            <a:r>
              <a:rPr lang="it-IT" sz="1600" dirty="0" err="1">
                <a:latin typeface="Calibri" panose="020F0502020204030204" pitchFamily="34" charset="0"/>
                <a:cs typeface="Calibri" panose="020F0502020204030204" pitchFamily="34" charset="0"/>
              </a:rPr>
              <a:t>OFCu</a:t>
            </a:r>
            <a:r>
              <a:rPr lang="it-IT" sz="1600" dirty="0">
                <a:latin typeface="Calibri" panose="020F0502020204030204" pitchFamily="34" charset="0"/>
                <a:cs typeface="Calibri" panose="020F0502020204030204" pitchFamily="34" charset="0"/>
              </a:rPr>
              <a:t> </a:t>
            </a:r>
            <a:r>
              <a:rPr lang="it-IT" sz="1600" dirty="0" err="1">
                <a:latin typeface="Calibri" panose="020F0502020204030204" pitchFamily="34" charset="0"/>
                <a:cs typeface="Calibri" panose="020F0502020204030204" pitchFamily="34" charset="0"/>
              </a:rPr>
              <a:t>reconverts</a:t>
            </a:r>
            <a:r>
              <a:rPr lang="it-IT" sz="1600" dirty="0">
                <a:latin typeface="Calibri" panose="020F0502020204030204" pitchFamily="34" charset="0"/>
                <a:cs typeface="Calibri" panose="020F0502020204030204" pitchFamily="34" charset="0"/>
              </a:rPr>
              <a:t> the </a:t>
            </a:r>
            <a:r>
              <a:rPr lang="it-IT" sz="1600" dirty="0" err="1">
                <a:latin typeface="Calibri" panose="020F0502020204030204" pitchFamily="34" charset="0"/>
                <a:cs typeface="Calibri" panose="020F0502020204030204" pitchFamily="34" charset="0"/>
              </a:rPr>
              <a:t>signal</a:t>
            </a:r>
            <a:r>
              <a:rPr lang="it-IT" sz="1600" dirty="0">
                <a:latin typeface="Calibri" panose="020F0502020204030204" pitchFamily="34" charset="0"/>
                <a:cs typeface="Calibri" panose="020F0502020204030204" pitchFamily="34" charset="0"/>
              </a:rPr>
              <a:t> to </a:t>
            </a:r>
            <a:r>
              <a:rPr lang="it-IT" sz="1600" dirty="0" err="1">
                <a:latin typeface="Calibri" panose="020F0502020204030204" pitchFamily="34" charset="0"/>
                <a:cs typeface="Calibri" panose="020F0502020204030204" pitchFamily="34" charset="0"/>
              </a:rPr>
              <a:t>copper</a:t>
            </a:r>
            <a:r>
              <a:rPr lang="it-IT" sz="1800" dirty="0">
                <a:latin typeface="Calibri" panose="020F0502020204030204" pitchFamily="34" charset="0"/>
                <a:cs typeface="Calibri" panose="020F0502020204030204" pitchFamily="34" charset="0"/>
              </a:rPr>
              <a:t> </a:t>
            </a:r>
          </a:p>
          <a:p>
            <a:r>
              <a:rPr lang="it-IT" sz="1800" dirty="0">
                <a:latin typeface="Calibri" panose="020F0502020204030204" pitchFamily="34" charset="0"/>
              </a:rPr>
              <a:t> </a:t>
            </a:r>
            <a:endParaRPr lang="it-IT" sz="1800" dirty="0">
              <a:effectLst/>
              <a:latin typeface="Calibri" panose="020F0502020204030204" pitchFamily="34" charset="0"/>
            </a:endParaRPr>
          </a:p>
        </p:txBody>
      </p:sp>
      <p:pic>
        <p:nvPicPr>
          <p:cNvPr id="151" name="image151.png" descr="https://lh3.googleusercontent.com/wRoz56TZmLFDTnaL6AaaDIL0daUITqfHkEtdDUFlr5M_Jv83GxGUly9kqdcMXDMbvIl0ixJrmxPgcjt_MHNJ8skAk6xp8IfodGJuTfKkbbxQwklpUcPOGQ9Oh98VTRvDZyPzrHSUKesmgbz7VA">
            <a:extLst>
              <a:ext uri="{FF2B5EF4-FFF2-40B4-BE49-F238E27FC236}">
                <a16:creationId xmlns:a16="http://schemas.microsoft.com/office/drawing/2014/main" id="{D1527281-6251-1E4F-8F5B-CBCA6A01494E}"/>
              </a:ext>
            </a:extLst>
          </p:cNvPr>
          <p:cNvPicPr/>
          <p:nvPr/>
        </p:nvPicPr>
        <p:blipFill rotWithShape="1">
          <a:blip r:embed="rId3" cstate="print">
            <a:extLst>
              <a:ext uri="{28A0092B-C50C-407E-A947-70E740481C1C}">
                <a14:useLocalDpi xmlns:a14="http://schemas.microsoft.com/office/drawing/2010/main"/>
              </a:ext>
            </a:extLst>
          </a:blip>
          <a:srcRect/>
          <a:stretch/>
        </p:blipFill>
        <p:spPr>
          <a:xfrm>
            <a:off x="216176" y="1170045"/>
            <a:ext cx="4376783" cy="1429721"/>
          </a:xfrm>
          <a:prstGeom prst="rect">
            <a:avLst/>
          </a:prstGeom>
          <a:ln>
            <a:solidFill>
              <a:schemeClr val="tx1"/>
            </a:solidFill>
          </a:ln>
        </p:spPr>
      </p:pic>
      <p:sp>
        <p:nvSpPr>
          <p:cNvPr id="152" name="Rectangle 151">
            <a:extLst>
              <a:ext uri="{FF2B5EF4-FFF2-40B4-BE49-F238E27FC236}">
                <a16:creationId xmlns:a16="http://schemas.microsoft.com/office/drawing/2014/main" id="{4E082D87-5223-DF40-8E71-46074E6A78D0}"/>
              </a:ext>
            </a:extLst>
          </p:cNvPr>
          <p:cNvSpPr/>
          <p:nvPr/>
        </p:nvSpPr>
        <p:spPr>
          <a:xfrm>
            <a:off x="5576642" y="3843397"/>
            <a:ext cx="4376936" cy="2893100"/>
          </a:xfrm>
          <a:prstGeom prst="rect">
            <a:avLst/>
          </a:prstGeom>
        </p:spPr>
        <p:txBody>
          <a:bodyPr wrap="square">
            <a:spAutoFit/>
          </a:bodyPr>
          <a:lstStyle/>
          <a:p>
            <a:r>
              <a:rPr lang="it-IT" sz="1800" dirty="0">
                <a:latin typeface="Calibri" panose="020F0502020204030204" pitchFamily="34" charset="0"/>
                <a:cs typeface="Calibri" panose="020F0502020204030204" pitchFamily="34" charset="0"/>
              </a:rPr>
              <a:t>More </a:t>
            </a:r>
            <a:r>
              <a:rPr lang="it-IT" sz="1800" dirty="0" err="1">
                <a:latin typeface="Calibri" panose="020F0502020204030204" pitchFamily="34" charset="0"/>
                <a:cs typeface="Calibri" panose="020F0502020204030204" pitchFamily="34" charset="0"/>
              </a:rPr>
              <a:t>powerful</a:t>
            </a:r>
            <a:r>
              <a:rPr lang="it-IT" sz="1800" dirty="0">
                <a:latin typeface="Calibri" panose="020F0502020204030204" pitchFamily="34" charset="0"/>
                <a:cs typeface="Calibri" panose="020F0502020204030204" pitchFamily="34" charset="0"/>
              </a:rPr>
              <a:t> </a:t>
            </a:r>
            <a:r>
              <a:rPr lang="it-IT" sz="1800" dirty="0" err="1">
                <a:latin typeface="Calibri" panose="020F0502020204030204" pitchFamily="34" charset="0"/>
                <a:cs typeface="Calibri" panose="020F0502020204030204" pitchFamily="34" charset="0"/>
              </a:rPr>
              <a:t>electronics</a:t>
            </a:r>
            <a:r>
              <a:rPr lang="it-IT" sz="1800" dirty="0">
                <a:latin typeface="Calibri" panose="020F0502020204030204" pitchFamily="34" charset="0"/>
                <a:cs typeface="Calibri" panose="020F0502020204030204" pitchFamily="34" charset="0"/>
              </a:rPr>
              <a:t> </a:t>
            </a:r>
            <a:r>
              <a:rPr lang="it-IT" sz="1800" dirty="0" err="1">
                <a:latin typeface="Calibri" panose="020F0502020204030204" pitchFamily="34" charset="0"/>
                <a:cs typeface="Calibri" panose="020F0502020204030204" pitchFamily="34" charset="0"/>
              </a:rPr>
              <a:t>based</a:t>
            </a:r>
            <a:r>
              <a:rPr lang="it-IT" sz="1800" dirty="0">
                <a:latin typeface="Calibri" panose="020F0502020204030204" pitchFamily="34" charset="0"/>
                <a:cs typeface="Calibri" panose="020F0502020204030204" pitchFamily="34" charset="0"/>
              </a:rPr>
              <a:t> on </a:t>
            </a:r>
            <a:r>
              <a:rPr lang="el-GR" sz="1800" dirty="0">
                <a:latin typeface="Calibri" panose="020F0502020204030204" pitchFamily="34" charset="0"/>
                <a:cs typeface="Calibri" panose="020F0502020204030204" pitchFamily="34" charset="0"/>
              </a:rPr>
              <a:t>μ</a:t>
            </a:r>
            <a:r>
              <a:rPr lang="it-IT" sz="1800" dirty="0">
                <a:latin typeface="Calibri" panose="020F0502020204030204" pitchFamily="34" charset="0"/>
                <a:cs typeface="Calibri" panose="020F0502020204030204" pitchFamily="34" charset="0"/>
              </a:rPr>
              <a:t>TCA </a:t>
            </a:r>
            <a:r>
              <a:rPr lang="it-IT" sz="1800" dirty="0" err="1">
                <a:latin typeface="Calibri" panose="020F0502020204030204" pitchFamily="34" charset="0"/>
                <a:cs typeface="Calibri" panose="020F0502020204030204" pitchFamily="34" charset="0"/>
              </a:rPr>
              <a:t>has</a:t>
            </a:r>
            <a:r>
              <a:rPr lang="it-IT" sz="1800" dirty="0">
                <a:latin typeface="Calibri" panose="020F0502020204030204" pitchFamily="34" charset="0"/>
                <a:cs typeface="Calibri" panose="020F0502020204030204" pitchFamily="34" charset="0"/>
              </a:rPr>
              <a:t> </a:t>
            </a:r>
            <a:r>
              <a:rPr lang="it-IT" sz="1800" dirty="0" err="1">
                <a:latin typeface="Calibri" panose="020F0502020204030204" pitchFamily="34" charset="0"/>
                <a:cs typeface="Calibri" panose="020F0502020204030204" pitchFamily="34" charset="0"/>
              </a:rPr>
              <a:t>replaced</a:t>
            </a:r>
            <a:r>
              <a:rPr lang="it-IT" sz="1800" dirty="0">
                <a:latin typeface="Calibri" panose="020F0502020204030204" pitchFamily="34" charset="0"/>
                <a:cs typeface="Calibri" panose="020F0502020204030204" pitchFamily="34" charset="0"/>
              </a:rPr>
              <a:t> the </a:t>
            </a:r>
            <a:r>
              <a:rPr lang="it-IT" sz="1800" b="1" dirty="0">
                <a:solidFill>
                  <a:srgbClr val="881800"/>
                </a:solidFill>
                <a:latin typeface="Calibri" panose="020F0502020204030204" pitchFamily="34" charset="0"/>
                <a:cs typeface="Calibri" panose="020F0502020204030204" pitchFamily="34" charset="0"/>
              </a:rPr>
              <a:t>Trigger Sector </a:t>
            </a:r>
            <a:r>
              <a:rPr lang="it-IT" sz="1800" b="1" dirty="0" err="1">
                <a:solidFill>
                  <a:srgbClr val="881800"/>
                </a:solidFill>
                <a:latin typeface="Calibri" panose="020F0502020204030204" pitchFamily="34" charset="0"/>
                <a:cs typeface="Calibri" panose="020F0502020204030204" pitchFamily="34" charset="0"/>
              </a:rPr>
              <a:t>Collector</a:t>
            </a:r>
            <a:r>
              <a:rPr lang="it-IT" sz="1800" b="1" dirty="0">
                <a:solidFill>
                  <a:srgbClr val="881800"/>
                </a:solidFill>
                <a:latin typeface="Calibri" panose="020F0502020204030204" pitchFamily="34" charset="0"/>
                <a:cs typeface="Calibri" panose="020F0502020204030204" pitchFamily="34" charset="0"/>
              </a:rPr>
              <a:t> </a:t>
            </a:r>
            <a:r>
              <a:rPr lang="it-IT" sz="1800" dirty="0">
                <a:latin typeface="Calibri" panose="020F0502020204030204" pitchFamily="34" charset="0"/>
                <a:cs typeface="Calibri" panose="020F0502020204030204" pitchFamily="34" charset="0"/>
              </a:rPr>
              <a:t>and the </a:t>
            </a:r>
            <a:r>
              <a:rPr lang="it-IT" sz="1800" b="1" dirty="0">
                <a:solidFill>
                  <a:schemeClr val="tx1">
                    <a:lumMod val="50000"/>
                    <a:lumOff val="50000"/>
                  </a:schemeClr>
                </a:solidFill>
                <a:latin typeface="Calibri" panose="020F0502020204030204" pitchFamily="34" charset="0"/>
                <a:cs typeface="Calibri" panose="020F0502020204030204" pitchFamily="34" charset="0"/>
              </a:rPr>
              <a:t>Read Out Server: </a:t>
            </a:r>
          </a:p>
          <a:p>
            <a:pPr marL="741363" lvl="1" indent="-285750">
              <a:buFont typeface="Arial" panose="020B0604020202020204" pitchFamily="34" charset="0"/>
              <a:buChar char="•"/>
            </a:pPr>
            <a:r>
              <a:rPr lang="it-IT" sz="1600" dirty="0" err="1">
                <a:latin typeface="Calibri" panose="020F0502020204030204" pitchFamily="34" charset="0"/>
                <a:cs typeface="Calibri" panose="020F0502020204030204" pitchFamily="34" charset="0"/>
              </a:rPr>
              <a:t>Such</a:t>
            </a:r>
            <a:r>
              <a:rPr lang="it-IT" sz="1600" dirty="0">
                <a:latin typeface="Calibri" panose="020F0502020204030204" pitchFamily="34" charset="0"/>
                <a:cs typeface="Calibri" panose="020F0502020204030204" pitchFamily="34" charset="0"/>
              </a:rPr>
              <a:t> </a:t>
            </a:r>
            <a:r>
              <a:rPr lang="it-IT" sz="1600" dirty="0" err="1">
                <a:latin typeface="Calibri" panose="020F0502020204030204" pitchFamily="34" charset="0"/>
                <a:cs typeface="Calibri" panose="020F0502020204030204" pitchFamily="34" charset="0"/>
              </a:rPr>
              <a:t>electronics</a:t>
            </a:r>
            <a:r>
              <a:rPr lang="it-IT" sz="1600" dirty="0">
                <a:latin typeface="Calibri" panose="020F0502020204030204" pitchFamily="34" charset="0"/>
                <a:cs typeface="Calibri" panose="020F0502020204030204" pitchFamily="34" charset="0"/>
              </a:rPr>
              <a:t> </a:t>
            </a:r>
            <a:r>
              <a:rPr lang="it-IT" sz="1600" dirty="0" err="1">
                <a:latin typeface="Calibri" panose="020F0502020204030204" pitchFamily="34" charset="0"/>
                <a:cs typeface="Calibri" panose="020F0502020204030204" pitchFamily="34" charset="0"/>
              </a:rPr>
              <a:t>is</a:t>
            </a:r>
            <a:r>
              <a:rPr lang="it-IT" sz="1600" dirty="0">
                <a:latin typeface="Calibri" panose="020F0502020204030204" pitchFamily="34" charset="0"/>
                <a:cs typeface="Calibri" panose="020F0502020204030204" pitchFamily="34" charset="0"/>
              </a:rPr>
              <a:t> </a:t>
            </a:r>
            <a:r>
              <a:rPr lang="it-IT" sz="1600" dirty="0" err="1">
                <a:latin typeface="Calibri" panose="020F0502020204030204" pitchFamily="34" charset="0"/>
                <a:cs typeface="Calibri" panose="020F0502020204030204" pitchFamily="34" charset="0"/>
              </a:rPr>
              <a:t>needed</a:t>
            </a:r>
            <a:r>
              <a:rPr lang="it-IT" sz="1600" dirty="0">
                <a:latin typeface="Calibri" panose="020F0502020204030204" pitchFamily="34" charset="0"/>
                <a:cs typeface="Calibri" panose="020F0502020204030204" pitchFamily="34" charset="0"/>
              </a:rPr>
              <a:t> to </a:t>
            </a:r>
            <a:r>
              <a:rPr lang="it-IT" sz="1600" dirty="0" err="1">
                <a:latin typeface="Calibri" panose="020F0502020204030204" pitchFamily="34" charset="0"/>
                <a:cs typeface="Calibri" panose="020F0502020204030204" pitchFamily="34" charset="0"/>
              </a:rPr>
              <a:t>overcome</a:t>
            </a:r>
            <a:r>
              <a:rPr lang="it-IT" sz="1600" dirty="0">
                <a:latin typeface="Calibri" panose="020F0502020204030204" pitchFamily="34" charset="0"/>
                <a:cs typeface="Calibri" panose="020F0502020204030204" pitchFamily="34" charset="0"/>
              </a:rPr>
              <a:t> the </a:t>
            </a:r>
            <a:r>
              <a:rPr lang="it-IT" sz="1600" dirty="0" err="1">
                <a:latin typeface="Calibri" panose="020F0502020204030204" pitchFamily="34" charset="0"/>
                <a:cs typeface="Calibri" panose="020F0502020204030204" pitchFamily="34" charset="0"/>
              </a:rPr>
              <a:t>limitations</a:t>
            </a:r>
            <a:r>
              <a:rPr lang="it-IT" sz="1600" dirty="0">
                <a:latin typeface="Calibri" panose="020F0502020204030204" pitchFamily="34" charset="0"/>
                <a:cs typeface="Calibri" panose="020F0502020204030204" pitchFamily="34" charset="0"/>
              </a:rPr>
              <a:t> from the </a:t>
            </a:r>
            <a:r>
              <a:rPr lang="it-IT" sz="1600" dirty="0" err="1">
                <a:latin typeface="Calibri" panose="020F0502020204030204" pitchFamily="34" charset="0"/>
                <a:cs typeface="Calibri" panose="020F0502020204030204" pitchFamily="34" charset="0"/>
              </a:rPr>
              <a:t>increase</a:t>
            </a:r>
            <a:r>
              <a:rPr lang="it-IT" sz="1600" dirty="0">
                <a:latin typeface="Calibri" panose="020F0502020204030204" pitchFamily="34" charset="0"/>
                <a:cs typeface="Calibri" panose="020F0502020204030204" pitchFamily="34" charset="0"/>
              </a:rPr>
              <a:t> of </a:t>
            </a:r>
            <a:r>
              <a:rPr lang="it-IT" sz="1600" dirty="0" err="1">
                <a:latin typeface="Calibri" panose="020F0502020204030204" pitchFamily="34" charset="0"/>
                <a:cs typeface="Calibri" panose="020F0502020204030204" pitchFamily="34" charset="0"/>
              </a:rPr>
              <a:t>luminosity</a:t>
            </a:r>
            <a:r>
              <a:rPr lang="it-IT" sz="1600" dirty="0">
                <a:latin typeface="Calibri" panose="020F0502020204030204" pitchFamily="34" charset="0"/>
                <a:cs typeface="Calibri" panose="020F0502020204030204" pitchFamily="34" charset="0"/>
              </a:rPr>
              <a:t> in </a:t>
            </a:r>
            <a:r>
              <a:rPr lang="it-IT" sz="1600" dirty="0" err="1">
                <a:latin typeface="Calibri" panose="020F0502020204030204" pitchFamily="34" charset="0"/>
                <a:cs typeface="Calibri" panose="020F0502020204030204" pitchFamily="34" charset="0"/>
              </a:rPr>
              <a:t>terms</a:t>
            </a:r>
            <a:r>
              <a:rPr lang="it-IT" sz="1600" dirty="0">
                <a:latin typeface="Calibri" panose="020F0502020204030204" pitchFamily="34" charset="0"/>
                <a:cs typeface="Calibri" panose="020F0502020204030204" pitchFamily="34" charset="0"/>
              </a:rPr>
              <a:t> of processing </a:t>
            </a:r>
            <a:r>
              <a:rPr lang="it-IT" sz="1600" dirty="0" err="1">
                <a:latin typeface="Calibri" panose="020F0502020204030204" pitchFamily="34" charset="0"/>
                <a:cs typeface="Calibri" panose="020F0502020204030204" pitchFamily="34" charset="0"/>
              </a:rPr>
              <a:t>speed</a:t>
            </a:r>
            <a:r>
              <a:rPr lang="it-IT" sz="1600" dirty="0">
                <a:latin typeface="Calibri" panose="020F0502020204030204" pitchFamily="34" charset="0"/>
                <a:cs typeface="Calibri" panose="020F0502020204030204" pitchFamily="34" charset="0"/>
              </a:rPr>
              <a:t> and trigger </a:t>
            </a:r>
            <a:r>
              <a:rPr lang="it-IT" sz="1600" dirty="0" err="1">
                <a:latin typeface="Calibri" panose="020F0502020204030204" pitchFamily="34" charset="0"/>
                <a:cs typeface="Calibri" panose="020F0502020204030204" pitchFamily="34" charset="0"/>
              </a:rPr>
              <a:t>rates</a:t>
            </a:r>
            <a:r>
              <a:rPr lang="it-IT" sz="1600" dirty="0">
                <a:latin typeface="Calibri" panose="020F0502020204030204" pitchFamily="34" charset="0"/>
                <a:cs typeface="Calibri" panose="020F0502020204030204" pitchFamily="34" charset="0"/>
              </a:rPr>
              <a:t> </a:t>
            </a:r>
          </a:p>
          <a:p>
            <a:pPr marL="741363" lvl="1" indent="-285750">
              <a:buFont typeface="Arial" panose="020B0604020202020204" pitchFamily="34" charset="0"/>
              <a:buChar char="•"/>
            </a:pPr>
            <a:r>
              <a:rPr lang="it-IT" sz="1600" dirty="0">
                <a:latin typeface="Calibri" panose="020F0502020204030204" pitchFamily="34" charset="0"/>
                <a:cs typeface="Calibri" panose="020F0502020204030204" pitchFamily="34" charset="0"/>
              </a:rPr>
              <a:t>Optical </a:t>
            </a:r>
            <a:r>
              <a:rPr lang="it-IT" sz="1600" dirty="0" err="1">
                <a:latin typeface="Calibri" panose="020F0502020204030204" pitchFamily="34" charset="0"/>
                <a:cs typeface="Calibri" panose="020F0502020204030204" pitchFamily="34" charset="0"/>
              </a:rPr>
              <a:t>decoupling</a:t>
            </a:r>
            <a:r>
              <a:rPr lang="it-IT" sz="1600" dirty="0">
                <a:latin typeface="Calibri" panose="020F0502020204030204" pitchFamily="34" charset="0"/>
                <a:cs typeface="Calibri" panose="020F0502020204030204" pitchFamily="34" charset="0"/>
              </a:rPr>
              <a:t> </a:t>
            </a:r>
            <a:r>
              <a:rPr lang="it-IT" sz="1600" dirty="0" err="1">
                <a:latin typeface="Calibri" panose="020F0502020204030204" pitchFamily="34" charset="0"/>
                <a:cs typeface="Calibri" panose="020F0502020204030204" pitchFamily="34" charset="0"/>
              </a:rPr>
              <a:t>facilitated</a:t>
            </a:r>
            <a:r>
              <a:rPr lang="it-IT" sz="1600" dirty="0">
                <a:latin typeface="Calibri" panose="020F0502020204030204" pitchFamily="34" charset="0"/>
                <a:cs typeface="Calibri" panose="020F0502020204030204" pitchFamily="34" charset="0"/>
              </a:rPr>
              <a:t> the </a:t>
            </a:r>
            <a:r>
              <a:rPr lang="it-IT" sz="1600" dirty="0" err="1">
                <a:latin typeface="Calibri" panose="020F0502020204030204" pitchFamily="34" charset="0"/>
                <a:cs typeface="Calibri" panose="020F0502020204030204" pitchFamily="34" charset="0"/>
              </a:rPr>
              <a:t>electronics</a:t>
            </a:r>
            <a:r>
              <a:rPr lang="it-IT" sz="1600" dirty="0">
                <a:latin typeface="Calibri" panose="020F0502020204030204" pitchFamily="34" charset="0"/>
                <a:cs typeface="Calibri" panose="020F0502020204030204" pitchFamily="34" charset="0"/>
              </a:rPr>
              <a:t> </a:t>
            </a:r>
            <a:r>
              <a:rPr lang="it-IT" sz="1600" dirty="0" err="1">
                <a:latin typeface="Calibri" panose="020F0502020204030204" pitchFamily="34" charset="0"/>
                <a:cs typeface="Calibri" panose="020F0502020204030204" pitchFamily="34" charset="0"/>
              </a:rPr>
              <a:t>improvement</a:t>
            </a:r>
            <a:r>
              <a:rPr lang="it-IT" sz="1600" dirty="0">
                <a:latin typeface="Calibri" panose="020F0502020204030204" pitchFamily="34" charset="0"/>
                <a:cs typeface="Calibri" panose="020F0502020204030204" pitchFamily="34" charset="0"/>
              </a:rPr>
              <a:t> </a:t>
            </a:r>
            <a:r>
              <a:rPr lang="it-IT" sz="1600" dirty="0" err="1">
                <a:latin typeface="Calibri" panose="020F0502020204030204" pitchFamily="34" charset="0"/>
                <a:cs typeface="Calibri" panose="020F0502020204030204" pitchFamily="34" charset="0"/>
              </a:rPr>
              <a:t>without</a:t>
            </a:r>
            <a:r>
              <a:rPr lang="it-IT" sz="1600" dirty="0">
                <a:latin typeface="Calibri" panose="020F0502020204030204" pitchFamily="34" charset="0"/>
                <a:cs typeface="Calibri" panose="020F0502020204030204" pitchFamily="34" charset="0"/>
              </a:rPr>
              <a:t> </a:t>
            </a:r>
            <a:r>
              <a:rPr lang="it-IT" sz="1600" dirty="0" err="1">
                <a:latin typeface="Calibri" panose="020F0502020204030204" pitchFamily="34" charset="0"/>
                <a:cs typeface="Calibri" panose="020F0502020204030204" pitchFamily="34" charset="0"/>
              </a:rPr>
              <a:t>interfering</a:t>
            </a:r>
            <a:r>
              <a:rPr lang="it-IT" sz="1600" dirty="0">
                <a:latin typeface="Calibri" panose="020F0502020204030204" pitchFamily="34" charset="0"/>
                <a:cs typeface="Calibri" panose="020F0502020204030204" pitchFamily="34" charset="0"/>
              </a:rPr>
              <a:t> LHC schedule (</a:t>
            </a:r>
            <a:r>
              <a:rPr lang="it-IT" sz="1600" dirty="0" err="1">
                <a:latin typeface="Calibri" panose="020F0502020204030204" pitchFamily="34" charset="0"/>
                <a:cs typeface="Calibri" panose="020F0502020204030204" pitchFamily="34" charset="0"/>
              </a:rPr>
              <a:t>optical</a:t>
            </a:r>
            <a:r>
              <a:rPr lang="it-IT" sz="1600" dirty="0">
                <a:latin typeface="Calibri" panose="020F0502020204030204" pitchFamily="34" charset="0"/>
                <a:cs typeface="Calibri" panose="020F0502020204030204" pitchFamily="34" charset="0"/>
              </a:rPr>
              <a:t> </a:t>
            </a:r>
            <a:r>
              <a:rPr lang="it-IT" sz="1600" dirty="0" err="1">
                <a:latin typeface="Calibri" panose="020F0502020204030204" pitchFamily="34" charset="0"/>
                <a:cs typeface="Calibri" panose="020F0502020204030204" pitchFamily="34" charset="0"/>
              </a:rPr>
              <a:t>splitting</a:t>
            </a:r>
            <a:r>
              <a:rPr lang="it-IT" sz="1600" dirty="0">
                <a:latin typeface="Calibri" panose="020F0502020204030204" pitchFamily="34" charset="0"/>
                <a:cs typeface="Calibri" panose="020F0502020204030204" pitchFamily="34" charset="0"/>
              </a:rPr>
              <a:t>) </a:t>
            </a:r>
          </a:p>
        </p:txBody>
      </p:sp>
      <p:sp>
        <p:nvSpPr>
          <p:cNvPr id="153" name="Rectangle 152">
            <a:extLst>
              <a:ext uri="{FF2B5EF4-FFF2-40B4-BE49-F238E27FC236}">
                <a16:creationId xmlns:a16="http://schemas.microsoft.com/office/drawing/2014/main" id="{D5232C75-3988-C940-A501-0868DE4962E3}"/>
              </a:ext>
            </a:extLst>
          </p:cNvPr>
          <p:cNvSpPr/>
          <p:nvPr/>
        </p:nvSpPr>
        <p:spPr>
          <a:xfrm>
            <a:off x="4555049" y="3007391"/>
            <a:ext cx="829999" cy="277593"/>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it-IT" sz="1200" dirty="0" err="1"/>
              <a:t>After</a:t>
            </a:r>
            <a:r>
              <a:rPr lang="it-IT" sz="1200" dirty="0"/>
              <a:t>  LS1</a:t>
            </a:r>
          </a:p>
        </p:txBody>
      </p:sp>
      <p:sp>
        <p:nvSpPr>
          <p:cNvPr id="154" name="Rectangle 153">
            <a:extLst>
              <a:ext uri="{FF2B5EF4-FFF2-40B4-BE49-F238E27FC236}">
                <a16:creationId xmlns:a16="http://schemas.microsoft.com/office/drawing/2014/main" id="{9DBAB60B-ACB7-DA42-AE8D-AC203EA2E9E8}"/>
              </a:ext>
            </a:extLst>
          </p:cNvPr>
          <p:cNvSpPr/>
          <p:nvPr/>
        </p:nvSpPr>
        <p:spPr>
          <a:xfrm>
            <a:off x="4707156" y="4546266"/>
            <a:ext cx="817855" cy="32289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it-IT" sz="1200" dirty="0" err="1"/>
              <a:t>Now</a:t>
            </a:r>
            <a:endParaRPr lang="it-IT" sz="1200" dirty="0"/>
          </a:p>
        </p:txBody>
      </p:sp>
    </p:spTree>
    <p:extLst>
      <p:ext uri="{BB962C8B-B14F-4D97-AF65-F5344CB8AC3E}">
        <p14:creationId xmlns:p14="http://schemas.microsoft.com/office/powerpoint/2010/main" val="165043537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4F28597C-CC98-C748-B672-EADCA0ED7897}"/>
              </a:ext>
            </a:extLst>
          </p:cNvPr>
          <p:cNvSpPr>
            <a:spLocks noGrp="1"/>
          </p:cNvSpPr>
          <p:nvPr>
            <p:ph type="sldNum" sz="quarter" idx="12"/>
          </p:nvPr>
        </p:nvSpPr>
        <p:spPr/>
        <p:txBody>
          <a:bodyPr/>
          <a:lstStyle/>
          <a:p>
            <a:fld id="{EA428556-150F-5648-9AC1-517B2C1D5CBA}" type="slidenum">
              <a:rPr lang="en-US" smtClean="0">
                <a:solidFill>
                  <a:prstClr val="black">
                    <a:tint val="75000"/>
                  </a:prstClr>
                </a:solidFill>
              </a:rPr>
              <a:pPr/>
              <a:t>35</a:t>
            </a:fld>
            <a:endParaRPr lang="en-US">
              <a:solidFill>
                <a:prstClr val="black">
                  <a:tint val="75000"/>
                </a:prstClr>
              </a:solidFill>
            </a:endParaRPr>
          </a:p>
        </p:txBody>
      </p:sp>
      <p:sp>
        <p:nvSpPr>
          <p:cNvPr id="6" name="Title 1">
            <a:extLst>
              <a:ext uri="{FF2B5EF4-FFF2-40B4-BE49-F238E27FC236}">
                <a16:creationId xmlns:a16="http://schemas.microsoft.com/office/drawing/2014/main" id="{26215E48-3FAE-9F41-9FE4-1D445DD902E1}"/>
              </a:ext>
            </a:extLst>
          </p:cNvPr>
          <p:cNvSpPr>
            <a:spLocks noGrp="1"/>
          </p:cNvSpPr>
          <p:nvPr>
            <p:ph type="title"/>
          </p:nvPr>
        </p:nvSpPr>
        <p:spPr>
          <a:xfrm>
            <a:off x="1700583" y="24159"/>
            <a:ext cx="8044648" cy="1143000"/>
          </a:xfrm>
        </p:spPr>
        <p:txBody>
          <a:bodyPr>
            <a:normAutofit fontScale="90000"/>
          </a:bodyPr>
          <a:lstStyle/>
          <a:p>
            <a:r>
              <a:rPr lang="it-IT" dirty="0" err="1"/>
              <a:t>Barrel</a:t>
            </a:r>
            <a:r>
              <a:rPr lang="it-IT" dirty="0"/>
              <a:t> </a:t>
            </a:r>
            <a:r>
              <a:rPr lang="it-IT" dirty="0" err="1"/>
              <a:t>electronics</a:t>
            </a:r>
            <a:r>
              <a:rPr lang="it-IT" dirty="0"/>
              <a:t> upgrade </a:t>
            </a:r>
            <a:r>
              <a:rPr lang="it-IT" dirty="0" err="1"/>
              <a:t>after</a:t>
            </a:r>
            <a:r>
              <a:rPr lang="it-IT" dirty="0"/>
              <a:t> LS1</a:t>
            </a:r>
          </a:p>
        </p:txBody>
      </p:sp>
      <p:sp>
        <p:nvSpPr>
          <p:cNvPr id="7" name="Rectangle 6">
            <a:extLst>
              <a:ext uri="{FF2B5EF4-FFF2-40B4-BE49-F238E27FC236}">
                <a16:creationId xmlns:a16="http://schemas.microsoft.com/office/drawing/2014/main" id="{7243FCF6-81E7-C248-BA5F-021F31A76BBC}"/>
              </a:ext>
            </a:extLst>
          </p:cNvPr>
          <p:cNvSpPr/>
          <p:nvPr/>
        </p:nvSpPr>
        <p:spPr>
          <a:xfrm>
            <a:off x="0" y="5215474"/>
            <a:ext cx="8208912" cy="1077218"/>
          </a:xfrm>
          <a:prstGeom prst="rect">
            <a:avLst/>
          </a:prstGeom>
        </p:spPr>
        <p:txBody>
          <a:bodyPr wrap="square">
            <a:spAutoFit/>
          </a:bodyPr>
          <a:lstStyle/>
          <a:p>
            <a:pPr marL="92072" lvl="1"/>
            <a:endParaRPr lang="en-US" sz="1600" dirty="0"/>
          </a:p>
          <a:p>
            <a:pPr marL="377816" lvl="1" indent="-285744">
              <a:buFont typeface="Arial" panose="020B0604020202020204" pitchFamily="34" charset="0"/>
              <a:buChar char="•"/>
            </a:pPr>
            <a:r>
              <a:rPr lang="en-US" sz="1600" b="1" dirty="0">
                <a:solidFill>
                  <a:srgbClr val="FF0000"/>
                </a:solidFill>
              </a:rPr>
              <a:t>Readout (</a:t>
            </a:r>
            <a:r>
              <a:rPr lang="en-US" sz="1600" b="1" dirty="0" err="1">
                <a:solidFill>
                  <a:srgbClr val="FF0000"/>
                </a:solidFill>
              </a:rPr>
              <a:t>uROS</a:t>
            </a:r>
            <a:r>
              <a:rPr lang="en-US" sz="1600" b="1" dirty="0">
                <a:solidFill>
                  <a:srgbClr val="FF0000"/>
                </a:solidFill>
              </a:rPr>
              <a:t>):</a:t>
            </a:r>
            <a:endParaRPr lang="en-US" sz="1600" dirty="0"/>
          </a:p>
          <a:p>
            <a:pPr marL="742932" lvl="2" indent="-285744">
              <a:buFont typeface="Arial" pitchFamily="34" charset="0"/>
              <a:buChar char="•"/>
            </a:pPr>
            <a:r>
              <a:rPr lang="en-US" sz="1600" dirty="0"/>
              <a:t>Same HW as </a:t>
            </a:r>
            <a:r>
              <a:rPr lang="en-US" sz="1600" b="1" dirty="0" err="1"/>
              <a:t>TwinMux</a:t>
            </a:r>
            <a:r>
              <a:rPr lang="en-US" sz="1600" dirty="0"/>
              <a:t>  but different firmware</a:t>
            </a:r>
          </a:p>
          <a:p>
            <a:pPr marL="742932" lvl="2" indent="-285744">
              <a:buFont typeface="Arial" pitchFamily="34" charset="0"/>
              <a:buChar char="•"/>
            </a:pPr>
            <a:r>
              <a:rPr lang="en-US" sz="1600" dirty="0" err="1"/>
              <a:t>Installalled</a:t>
            </a:r>
            <a:r>
              <a:rPr lang="en-US" sz="1600" dirty="0"/>
              <a:t> in  YETS 2017-2018, operating very well in 2018.</a:t>
            </a:r>
          </a:p>
        </p:txBody>
      </p:sp>
      <p:sp>
        <p:nvSpPr>
          <p:cNvPr id="8" name="Rectangle 7">
            <a:extLst>
              <a:ext uri="{FF2B5EF4-FFF2-40B4-BE49-F238E27FC236}">
                <a16:creationId xmlns:a16="http://schemas.microsoft.com/office/drawing/2014/main" id="{18F8F851-4DA4-D24E-A77F-921ABB8DAE10}"/>
              </a:ext>
            </a:extLst>
          </p:cNvPr>
          <p:cNvSpPr/>
          <p:nvPr/>
        </p:nvSpPr>
        <p:spPr>
          <a:xfrm>
            <a:off x="0" y="1319376"/>
            <a:ext cx="9906000" cy="646331"/>
          </a:xfrm>
          <a:prstGeom prst="rect">
            <a:avLst/>
          </a:prstGeom>
        </p:spPr>
        <p:txBody>
          <a:bodyPr wrap="square">
            <a:spAutoFit/>
          </a:bodyPr>
          <a:lstStyle/>
          <a:p>
            <a:pPr marL="92072" lvl="1"/>
            <a:r>
              <a:rPr lang="en-US" sz="2000" b="1" dirty="0">
                <a:latin typeface="Calibri" panose="020F0502020204030204" pitchFamily="34" charset="0"/>
                <a:cs typeface="Calibri" panose="020F0502020204030204" pitchFamily="34" charset="0"/>
              </a:rPr>
              <a:t>Readout and trigger electronics moved from VME standard to </a:t>
            </a:r>
            <a:r>
              <a:rPr lang="en-US" sz="2000" b="1" dirty="0" err="1">
                <a:latin typeface="Calibri" panose="020F0502020204030204" pitchFamily="34" charset="0"/>
                <a:cs typeface="Calibri" panose="020F0502020204030204" pitchFamily="34" charset="0"/>
              </a:rPr>
              <a:t>uTCA</a:t>
            </a:r>
            <a:r>
              <a:rPr lang="en-US" sz="2000" b="1" dirty="0">
                <a:latin typeface="Calibri" panose="020F0502020204030204" pitchFamily="34" charset="0"/>
                <a:cs typeface="Calibri" panose="020F0502020204030204" pitchFamily="34" charset="0"/>
              </a:rPr>
              <a:t> standard</a:t>
            </a:r>
            <a:endParaRPr lang="en-US" sz="1800" b="1" dirty="0">
              <a:latin typeface="Calibri" panose="020F0502020204030204" pitchFamily="34" charset="0"/>
              <a:cs typeface="Calibri" panose="020F0502020204030204" pitchFamily="34" charset="0"/>
            </a:endParaRPr>
          </a:p>
          <a:p>
            <a:pPr marL="377816" lvl="1" indent="-285744">
              <a:buFont typeface="Arial" panose="020B0604020202020204" pitchFamily="34" charset="0"/>
              <a:buChar char="•"/>
            </a:pPr>
            <a:r>
              <a:rPr lang="en-US" sz="1600" b="1" dirty="0">
                <a:solidFill>
                  <a:srgbClr val="FF0000"/>
                </a:solidFill>
                <a:latin typeface="Calibri" panose="020F0502020204030204" pitchFamily="34" charset="0"/>
                <a:cs typeface="Calibri" panose="020F0502020204030204" pitchFamily="34" charset="0"/>
              </a:rPr>
              <a:t>Trigger (</a:t>
            </a:r>
            <a:r>
              <a:rPr lang="en-US" sz="1600" b="1" dirty="0" err="1">
                <a:solidFill>
                  <a:srgbClr val="FF0000"/>
                </a:solidFill>
                <a:latin typeface="Calibri" panose="020F0502020204030204" pitchFamily="34" charset="0"/>
                <a:cs typeface="Calibri" panose="020F0502020204030204" pitchFamily="34" charset="0"/>
              </a:rPr>
              <a:t>TwinMux</a:t>
            </a:r>
            <a:r>
              <a:rPr lang="en-US" sz="1600" b="1" dirty="0">
                <a:solidFill>
                  <a:srgbClr val="FF0000"/>
                </a:solidFill>
                <a:latin typeface="Calibri" panose="020F0502020204030204" pitchFamily="34" charset="0"/>
                <a:cs typeface="Calibri" panose="020F0502020204030204" pitchFamily="34" charset="0"/>
              </a:rPr>
              <a:t>): </a:t>
            </a:r>
            <a:r>
              <a:rPr lang="en-US" sz="1600" dirty="0">
                <a:latin typeface="Calibri" panose="020F0502020204030204" pitchFamily="34" charset="0"/>
                <a:cs typeface="Calibri" panose="020F0502020204030204" pitchFamily="34" charset="0"/>
              </a:rPr>
              <a:t>Build </a:t>
            </a:r>
            <a:r>
              <a:rPr lang="en-US" sz="1600" dirty="0" err="1">
                <a:latin typeface="Calibri" panose="020F0502020204030204" pitchFamily="34" charset="0"/>
                <a:cs typeface="Calibri" panose="020F0502020204030204" pitchFamily="34" charset="0"/>
              </a:rPr>
              <a:t>Superprimitives</a:t>
            </a:r>
            <a:r>
              <a:rPr lang="en-US" sz="1600" dirty="0">
                <a:latin typeface="Calibri" panose="020F0502020204030204" pitchFamily="34" charset="0"/>
                <a:cs typeface="Calibri" panose="020F0502020204030204" pitchFamily="34" charset="0"/>
              </a:rPr>
              <a:t> (SP) with DT+RPC information. </a:t>
            </a:r>
          </a:p>
        </p:txBody>
      </p:sp>
      <p:pic>
        <p:nvPicPr>
          <p:cNvPr id="9" name="Picture 8">
            <a:extLst>
              <a:ext uri="{FF2B5EF4-FFF2-40B4-BE49-F238E27FC236}">
                <a16:creationId xmlns:a16="http://schemas.microsoft.com/office/drawing/2014/main" id="{A678E0AA-EACC-254C-89C0-B28D1770C518}"/>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55058" y="2121698"/>
            <a:ext cx="6590290" cy="2590176"/>
          </a:xfrm>
          <a:prstGeom prst="rect">
            <a:avLst/>
          </a:prstGeom>
        </p:spPr>
      </p:pic>
      <p:pic>
        <p:nvPicPr>
          <p:cNvPr id="10" name="Picture 9">
            <a:extLst>
              <a:ext uri="{FF2B5EF4-FFF2-40B4-BE49-F238E27FC236}">
                <a16:creationId xmlns:a16="http://schemas.microsoft.com/office/drawing/2014/main" id="{F362BAD4-095D-8B4D-8087-7CB9402CA3CA}"/>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870105" y="3429000"/>
            <a:ext cx="2881278" cy="1969037"/>
          </a:xfrm>
          <a:prstGeom prst="rect">
            <a:avLst/>
          </a:prstGeom>
        </p:spPr>
      </p:pic>
    </p:spTree>
    <p:extLst>
      <p:ext uri="{BB962C8B-B14F-4D97-AF65-F5344CB8AC3E}">
        <p14:creationId xmlns:p14="http://schemas.microsoft.com/office/powerpoint/2010/main" val="234410986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66051" y="23567"/>
            <a:ext cx="8044648" cy="1143000"/>
          </a:xfrm>
        </p:spPr>
        <p:txBody>
          <a:bodyPr>
            <a:noAutofit/>
          </a:bodyPr>
          <a:lstStyle/>
          <a:p>
            <a:r>
              <a:rPr lang="en-US" sz="3600" dirty="0"/>
              <a:t>The aging of the DT electronics</a:t>
            </a:r>
          </a:p>
        </p:txBody>
      </p:sp>
      <p:pic>
        <p:nvPicPr>
          <p:cNvPr id="6" name="Content Placeholder 5"/>
          <p:cNvPicPr>
            <a:picLocks noGrp="1" noChangeAspect="1"/>
          </p:cNvPicPr>
          <p:nvPr>
            <p:ph idx="1"/>
          </p:nvPr>
        </p:nvPicPr>
        <p:blipFill rotWithShape="1">
          <a:blip r:embed="rId2" cstate="print">
            <a:extLst>
              <a:ext uri="{28A0092B-C50C-407E-A947-70E740481C1C}">
                <a14:useLocalDpi xmlns:a14="http://schemas.microsoft.com/office/drawing/2010/main"/>
              </a:ext>
            </a:extLst>
          </a:blip>
          <a:srcRect/>
          <a:stretch/>
        </p:blipFill>
        <p:spPr/>
      </p:pic>
      <p:sp>
        <p:nvSpPr>
          <p:cNvPr id="5" name="Slide Number Placeholder 4"/>
          <p:cNvSpPr>
            <a:spLocks noGrp="1"/>
          </p:cNvSpPr>
          <p:nvPr>
            <p:ph type="sldNum" sz="quarter" idx="12"/>
          </p:nvPr>
        </p:nvSpPr>
        <p:spPr/>
        <p:txBody>
          <a:bodyPr/>
          <a:lstStyle/>
          <a:p>
            <a:fld id="{57C39CEA-1F7B-3444-B605-6C36DF480EDC}" type="slidenum">
              <a:rPr lang="en-US" smtClean="0"/>
              <a:pPr/>
              <a:t>36</a:t>
            </a:fld>
            <a:endParaRPr lang="en-US" dirty="0"/>
          </a:p>
        </p:txBody>
      </p:sp>
      <p:sp>
        <p:nvSpPr>
          <p:cNvPr id="3" name="Text Placeholder 2"/>
          <p:cNvSpPr>
            <a:spLocks noGrp="1"/>
          </p:cNvSpPr>
          <p:nvPr>
            <p:ph type="body" idx="4294967295"/>
          </p:nvPr>
        </p:nvSpPr>
        <p:spPr>
          <a:xfrm>
            <a:off x="1" y="1116013"/>
            <a:ext cx="7606639" cy="869950"/>
          </a:xfrm>
        </p:spPr>
        <p:txBody>
          <a:bodyPr>
            <a:normAutofit/>
          </a:bodyPr>
          <a:lstStyle/>
          <a:p>
            <a:pPr marL="0" indent="0">
              <a:buNone/>
            </a:pPr>
            <a:r>
              <a:rPr lang="en-US" sz="2400" dirty="0">
                <a:solidFill>
                  <a:srgbClr val="FF0000"/>
                </a:solidFill>
              </a:rPr>
              <a:t>In “</a:t>
            </a:r>
            <a:r>
              <a:rPr lang="en-US" sz="2400" dirty="0" err="1">
                <a:solidFill>
                  <a:srgbClr val="FF0000"/>
                </a:solidFill>
              </a:rPr>
              <a:t>Minicrates</a:t>
            </a:r>
            <a:r>
              <a:rPr lang="en-US" sz="2400" dirty="0">
                <a:solidFill>
                  <a:srgbClr val="FF0000"/>
                </a:solidFill>
              </a:rPr>
              <a:t>”, located at the ends of DT</a:t>
            </a:r>
            <a:r>
              <a:rPr lang="en-US" sz="2400" baseline="0" dirty="0">
                <a:solidFill>
                  <a:srgbClr val="FF0000"/>
                </a:solidFill>
              </a:rPr>
              <a:t> chambers</a:t>
            </a:r>
            <a:endParaRPr lang="en-US" sz="2400" dirty="0">
              <a:solidFill>
                <a:srgbClr val="FF0000"/>
              </a:solidFill>
            </a:endParaRPr>
          </a:p>
        </p:txBody>
      </p:sp>
    </p:spTree>
    <p:extLst>
      <p:ext uri="{BB962C8B-B14F-4D97-AF65-F5344CB8AC3E}">
        <p14:creationId xmlns:p14="http://schemas.microsoft.com/office/powerpoint/2010/main" val="35794981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2C2798-7951-C24B-9DDC-8CD46A99D681}"/>
              </a:ext>
            </a:extLst>
          </p:cNvPr>
          <p:cNvSpPr>
            <a:spLocks noGrp="1"/>
          </p:cNvSpPr>
          <p:nvPr>
            <p:ph type="title"/>
          </p:nvPr>
        </p:nvSpPr>
        <p:spPr>
          <a:xfrm>
            <a:off x="1366052" y="-52337"/>
            <a:ext cx="8044648" cy="1143000"/>
          </a:xfrm>
        </p:spPr>
        <p:txBody>
          <a:bodyPr>
            <a:normAutofit fontScale="90000"/>
          </a:bodyPr>
          <a:lstStyle/>
          <a:p>
            <a:r>
              <a:rPr lang="it-IT" dirty="0" err="1"/>
              <a:t>Overview</a:t>
            </a:r>
            <a:r>
              <a:rPr lang="it-IT" dirty="0"/>
              <a:t> of DT </a:t>
            </a:r>
            <a:r>
              <a:rPr lang="it-IT" dirty="0" err="1"/>
              <a:t>electronics</a:t>
            </a:r>
            <a:r>
              <a:rPr lang="it-IT" dirty="0"/>
              <a:t> upgrade in Phase-2</a:t>
            </a:r>
          </a:p>
        </p:txBody>
      </p:sp>
      <p:sp>
        <p:nvSpPr>
          <p:cNvPr id="5" name="Slide Number Placeholder 4">
            <a:extLst>
              <a:ext uri="{FF2B5EF4-FFF2-40B4-BE49-F238E27FC236}">
                <a16:creationId xmlns:a16="http://schemas.microsoft.com/office/drawing/2014/main" id="{5E5D0B2C-3176-2B46-AA20-4249F33E3295}"/>
              </a:ext>
            </a:extLst>
          </p:cNvPr>
          <p:cNvSpPr>
            <a:spLocks noGrp="1"/>
          </p:cNvSpPr>
          <p:nvPr>
            <p:ph type="sldNum" sz="quarter" idx="12"/>
          </p:nvPr>
        </p:nvSpPr>
        <p:spPr/>
        <p:txBody>
          <a:bodyPr/>
          <a:lstStyle/>
          <a:p>
            <a:fld id="{EA428556-150F-5648-9AC1-517B2C1D5CBA}" type="slidenum">
              <a:rPr lang="en-US" smtClean="0">
                <a:solidFill>
                  <a:prstClr val="black">
                    <a:tint val="75000"/>
                  </a:prstClr>
                </a:solidFill>
              </a:rPr>
              <a:pPr/>
              <a:t>37</a:t>
            </a:fld>
            <a:endParaRPr lang="en-US">
              <a:solidFill>
                <a:prstClr val="black">
                  <a:tint val="75000"/>
                </a:prstClr>
              </a:solidFill>
            </a:endParaRPr>
          </a:p>
        </p:txBody>
      </p:sp>
      <p:sp>
        <p:nvSpPr>
          <p:cNvPr id="7" name="object 4">
            <a:extLst>
              <a:ext uri="{FF2B5EF4-FFF2-40B4-BE49-F238E27FC236}">
                <a16:creationId xmlns:a16="http://schemas.microsoft.com/office/drawing/2014/main" id="{97E18459-A0F3-994D-B970-75F9DB0A7553}"/>
              </a:ext>
            </a:extLst>
          </p:cNvPr>
          <p:cNvSpPr txBox="1"/>
          <p:nvPr/>
        </p:nvSpPr>
        <p:spPr>
          <a:xfrm>
            <a:off x="317718" y="1385936"/>
            <a:ext cx="3168293" cy="273280"/>
          </a:xfrm>
          <a:prstGeom prst="rect">
            <a:avLst/>
          </a:prstGeom>
        </p:spPr>
        <p:txBody>
          <a:bodyPr vert="horz" wrap="square" lIns="0" tIns="0" rIns="0" bIns="0" rtlCol="0">
            <a:spAutoFit/>
          </a:bodyPr>
          <a:lstStyle/>
          <a:p>
            <a:pPr marL="6257">
              <a:lnSpc>
                <a:spcPts val="2180"/>
              </a:lnSpc>
            </a:pPr>
            <a:r>
              <a:rPr sz="1800" b="1" dirty="0">
                <a:latin typeface="Calibri" panose="020F0502020204030204" pitchFamily="34" charset="0"/>
                <a:cs typeface="Calibri" panose="020F0502020204030204" pitchFamily="34" charset="0"/>
              </a:rPr>
              <a:t>E</a:t>
            </a:r>
            <a:r>
              <a:rPr sz="1800" b="1" spc="-2" dirty="0">
                <a:latin typeface="Calibri" panose="020F0502020204030204" pitchFamily="34" charset="0"/>
                <a:cs typeface="Calibri" panose="020F0502020204030204" pitchFamily="34" charset="0"/>
              </a:rPr>
              <a:t>lec</a:t>
            </a:r>
            <a:r>
              <a:rPr sz="1800" b="1" dirty="0">
                <a:latin typeface="Calibri" panose="020F0502020204030204" pitchFamily="34" charset="0"/>
                <a:cs typeface="Calibri" panose="020F0502020204030204" pitchFamily="34" charset="0"/>
              </a:rPr>
              <a:t>t</a:t>
            </a:r>
            <a:r>
              <a:rPr sz="1800" b="1" spc="-34" dirty="0">
                <a:latin typeface="Calibri" panose="020F0502020204030204" pitchFamily="34" charset="0"/>
                <a:cs typeface="Calibri" panose="020F0502020204030204" pitchFamily="34" charset="0"/>
              </a:rPr>
              <a:t>r</a:t>
            </a:r>
            <a:r>
              <a:rPr sz="1800" b="1" dirty="0">
                <a:latin typeface="Calibri" panose="020F0502020204030204" pitchFamily="34" charset="0"/>
                <a:cs typeface="Calibri" panose="020F0502020204030204" pitchFamily="34" charset="0"/>
              </a:rPr>
              <a:t>on</a:t>
            </a:r>
            <a:r>
              <a:rPr sz="1800" b="1" spc="-2" dirty="0">
                <a:latin typeface="Calibri" panose="020F0502020204030204" pitchFamily="34" charset="0"/>
                <a:cs typeface="Calibri" panose="020F0502020204030204" pitchFamily="34" charset="0"/>
              </a:rPr>
              <a:t>ic</a:t>
            </a:r>
            <a:r>
              <a:rPr sz="1800" b="1" dirty="0">
                <a:latin typeface="Calibri" panose="020F0502020204030204" pitchFamily="34" charset="0"/>
                <a:cs typeface="Calibri" panose="020F0502020204030204" pitchFamily="34" charset="0"/>
              </a:rPr>
              <a:t>s </a:t>
            </a:r>
            <a:r>
              <a:rPr sz="1800" dirty="0">
                <a:latin typeface="Calibri" panose="020F0502020204030204" pitchFamily="34" charset="0"/>
                <a:cs typeface="Calibri" panose="020F0502020204030204" pitchFamily="34" charset="0"/>
              </a:rPr>
              <a:t>n</a:t>
            </a:r>
            <a:r>
              <a:rPr sz="1800" spc="-2" dirty="0">
                <a:latin typeface="Calibri" panose="020F0502020204030204" pitchFamily="34" charset="0"/>
                <a:cs typeface="Calibri" panose="020F0502020204030204" pitchFamily="34" charset="0"/>
              </a:rPr>
              <a:t>ee</a:t>
            </a:r>
            <a:r>
              <a:rPr sz="1800" dirty="0">
                <a:latin typeface="Calibri" panose="020F0502020204030204" pitchFamily="34" charset="0"/>
                <a:cs typeface="Calibri" panose="020F0502020204030204" pitchFamily="34" charset="0"/>
              </a:rPr>
              <a:t>d </a:t>
            </a:r>
            <a:r>
              <a:rPr sz="1800" b="1" dirty="0">
                <a:latin typeface="Calibri" panose="020F0502020204030204" pitchFamily="34" charset="0"/>
                <a:cs typeface="Calibri" panose="020F0502020204030204" pitchFamily="34" charset="0"/>
              </a:rPr>
              <a:t>to be upg</a:t>
            </a:r>
            <a:r>
              <a:rPr sz="1800" b="1" spc="-2" dirty="0">
                <a:latin typeface="Calibri" panose="020F0502020204030204" pitchFamily="34" charset="0"/>
                <a:cs typeface="Calibri" panose="020F0502020204030204" pitchFamily="34" charset="0"/>
              </a:rPr>
              <a:t>r</a:t>
            </a:r>
            <a:r>
              <a:rPr sz="1800" b="1" dirty="0">
                <a:latin typeface="Calibri" panose="020F0502020204030204" pitchFamily="34" charset="0"/>
                <a:cs typeface="Calibri" panose="020F0502020204030204" pitchFamily="34" charset="0"/>
              </a:rPr>
              <a:t>ad</a:t>
            </a:r>
            <a:r>
              <a:rPr sz="1800" b="1" spc="-2" dirty="0">
                <a:latin typeface="Calibri" panose="020F0502020204030204" pitchFamily="34" charset="0"/>
                <a:cs typeface="Calibri" panose="020F0502020204030204" pitchFamily="34" charset="0"/>
              </a:rPr>
              <a:t>e</a:t>
            </a:r>
            <a:r>
              <a:rPr sz="1800" b="1" dirty="0">
                <a:latin typeface="Calibri" panose="020F0502020204030204" pitchFamily="34" charset="0"/>
                <a:cs typeface="Calibri" panose="020F0502020204030204" pitchFamily="34" charset="0"/>
              </a:rPr>
              <a:t>d</a:t>
            </a:r>
            <a:endParaRPr sz="1800" dirty="0">
              <a:latin typeface="Calibri" panose="020F0502020204030204" pitchFamily="34" charset="0"/>
              <a:cs typeface="Calibri" panose="020F0502020204030204" pitchFamily="34" charset="0"/>
            </a:endParaRPr>
          </a:p>
        </p:txBody>
      </p:sp>
      <p:sp>
        <p:nvSpPr>
          <p:cNvPr id="8" name="object 5">
            <a:extLst>
              <a:ext uri="{FF2B5EF4-FFF2-40B4-BE49-F238E27FC236}">
                <a16:creationId xmlns:a16="http://schemas.microsoft.com/office/drawing/2014/main" id="{2302AC4E-B48C-944E-90C3-658282E428E7}"/>
              </a:ext>
            </a:extLst>
          </p:cNvPr>
          <p:cNvSpPr txBox="1"/>
          <p:nvPr/>
        </p:nvSpPr>
        <p:spPr>
          <a:xfrm>
            <a:off x="283230" y="1795607"/>
            <a:ext cx="3029404" cy="246221"/>
          </a:xfrm>
          <a:prstGeom prst="rect">
            <a:avLst/>
          </a:prstGeom>
        </p:spPr>
        <p:txBody>
          <a:bodyPr vert="horz" wrap="square" lIns="0" tIns="0" rIns="0" bIns="0" rtlCol="0">
            <a:spAutoFit/>
          </a:bodyPr>
          <a:lstStyle/>
          <a:p>
            <a:pPr marL="6257"/>
            <a:r>
              <a:rPr sz="1600" baseline="10233" dirty="0">
                <a:solidFill>
                  <a:srgbClr val="004CC2"/>
                </a:solidFill>
                <a:latin typeface="Calibri" panose="020F0502020204030204" pitchFamily="34" charset="0"/>
                <a:cs typeface="Calibri" panose="020F0502020204030204" pitchFamily="34" charset="0"/>
              </a:rPr>
              <a:t>➡ </a:t>
            </a:r>
            <a:r>
              <a:rPr sz="1600" spc="-59" baseline="10233" dirty="0">
                <a:solidFill>
                  <a:srgbClr val="004CC2"/>
                </a:solidFill>
                <a:latin typeface="Calibri" panose="020F0502020204030204" pitchFamily="34" charset="0"/>
                <a:cs typeface="Calibri" panose="020F0502020204030204" pitchFamily="34" charset="0"/>
              </a:rPr>
              <a:t> </a:t>
            </a:r>
            <a:r>
              <a:rPr sz="1600" spc="-2" dirty="0">
                <a:solidFill>
                  <a:srgbClr val="004CC2"/>
                </a:solidFill>
                <a:latin typeface="Calibri" panose="020F0502020204030204" pitchFamily="34" charset="0"/>
                <a:cs typeface="Calibri" panose="020F0502020204030204" pitchFamily="34" charset="0"/>
              </a:rPr>
              <a:t>L</a:t>
            </a:r>
            <a:r>
              <a:rPr sz="1600" dirty="0">
                <a:solidFill>
                  <a:srgbClr val="004CC2"/>
                </a:solidFill>
                <a:latin typeface="Calibri" panose="020F0502020204030204" pitchFamily="34" charset="0"/>
                <a:cs typeface="Calibri" panose="020F0502020204030204" pitchFamily="34" charset="0"/>
              </a:rPr>
              <a:t>imit</a:t>
            </a:r>
            <a:r>
              <a:rPr sz="1600" spc="-2" dirty="0">
                <a:solidFill>
                  <a:srgbClr val="004CC2"/>
                </a:solidFill>
                <a:latin typeface="Calibri" panose="020F0502020204030204" pitchFamily="34" charset="0"/>
                <a:cs typeface="Calibri" panose="020F0502020204030204" pitchFamily="34" charset="0"/>
              </a:rPr>
              <a:t>e</a:t>
            </a:r>
            <a:r>
              <a:rPr sz="1600" dirty="0">
                <a:solidFill>
                  <a:srgbClr val="004CC2"/>
                </a:solidFill>
                <a:latin typeface="Calibri" panose="020F0502020204030204" pitchFamily="34" charset="0"/>
                <a:cs typeface="Calibri" panose="020F0502020204030204" pitchFamily="34" charset="0"/>
              </a:rPr>
              <a:t>d</a:t>
            </a:r>
            <a:r>
              <a:rPr sz="1600" spc="2" dirty="0">
                <a:solidFill>
                  <a:srgbClr val="004CC2"/>
                </a:solidFill>
                <a:latin typeface="Calibri" panose="020F0502020204030204" pitchFamily="34" charset="0"/>
                <a:cs typeface="Calibri" panose="020F0502020204030204" pitchFamily="34" charset="0"/>
              </a:rPr>
              <a:t> </a:t>
            </a:r>
            <a:r>
              <a:rPr sz="1600" dirty="0">
                <a:solidFill>
                  <a:srgbClr val="004CC2"/>
                </a:solidFill>
                <a:latin typeface="Calibri" panose="020F0502020204030204" pitchFamily="34" charset="0"/>
                <a:cs typeface="Calibri" panose="020F0502020204030204" pitchFamily="34" charset="0"/>
              </a:rPr>
              <a:t>to</a:t>
            </a:r>
            <a:r>
              <a:rPr sz="1600" spc="2" dirty="0">
                <a:solidFill>
                  <a:srgbClr val="004CC2"/>
                </a:solidFill>
                <a:latin typeface="Calibri" panose="020F0502020204030204" pitchFamily="34" charset="0"/>
                <a:cs typeface="Calibri" panose="020F0502020204030204" pitchFamily="34" charset="0"/>
              </a:rPr>
              <a:t> </a:t>
            </a:r>
            <a:r>
              <a:rPr sz="1600" b="1" dirty="0">
                <a:solidFill>
                  <a:srgbClr val="004CC2"/>
                </a:solidFill>
                <a:latin typeface="Calibri" panose="020F0502020204030204" pitchFamily="34" charset="0"/>
                <a:cs typeface="Calibri" panose="020F0502020204030204" pitchFamily="34" charset="0"/>
              </a:rPr>
              <a:t>L1</a:t>
            </a:r>
            <a:r>
              <a:rPr sz="1600" b="1" spc="2" dirty="0">
                <a:solidFill>
                  <a:srgbClr val="004CC2"/>
                </a:solidFill>
                <a:latin typeface="Calibri" panose="020F0502020204030204" pitchFamily="34" charset="0"/>
                <a:cs typeface="Calibri" panose="020F0502020204030204" pitchFamily="34" charset="0"/>
              </a:rPr>
              <a:t> </a:t>
            </a:r>
            <a:r>
              <a:rPr sz="1600" b="1" spc="-2" dirty="0">
                <a:solidFill>
                  <a:srgbClr val="004CC2"/>
                </a:solidFill>
                <a:latin typeface="Calibri" panose="020F0502020204030204" pitchFamily="34" charset="0"/>
                <a:cs typeface="Calibri" panose="020F0502020204030204" pitchFamily="34" charset="0"/>
              </a:rPr>
              <a:t>r</a:t>
            </a:r>
            <a:r>
              <a:rPr sz="1600" b="1" dirty="0">
                <a:solidFill>
                  <a:srgbClr val="004CC2"/>
                </a:solidFill>
                <a:latin typeface="Calibri" panose="020F0502020204030204" pitchFamily="34" charset="0"/>
                <a:cs typeface="Calibri" panose="020F0502020204030204" pitchFamily="34" charset="0"/>
              </a:rPr>
              <a:t>ate</a:t>
            </a:r>
            <a:r>
              <a:rPr sz="1600" b="1" spc="2" dirty="0">
                <a:solidFill>
                  <a:srgbClr val="004CC2"/>
                </a:solidFill>
                <a:latin typeface="Calibri" panose="020F0502020204030204" pitchFamily="34" charset="0"/>
                <a:cs typeface="Calibri" panose="020F0502020204030204" pitchFamily="34" charset="0"/>
              </a:rPr>
              <a:t> </a:t>
            </a:r>
            <a:r>
              <a:rPr sz="1600" b="1" dirty="0">
                <a:solidFill>
                  <a:srgbClr val="004CC2"/>
                </a:solidFill>
                <a:latin typeface="Calibri" panose="020F0502020204030204" pitchFamily="34" charset="0"/>
                <a:cs typeface="Calibri" panose="020F0502020204030204" pitchFamily="34" charset="0"/>
              </a:rPr>
              <a:t>of</a:t>
            </a:r>
            <a:r>
              <a:rPr sz="1600" b="1" spc="2" dirty="0">
                <a:solidFill>
                  <a:srgbClr val="004CC2"/>
                </a:solidFill>
                <a:latin typeface="Calibri" panose="020F0502020204030204" pitchFamily="34" charset="0"/>
                <a:cs typeface="Calibri" panose="020F0502020204030204" pitchFamily="34" charset="0"/>
              </a:rPr>
              <a:t> </a:t>
            </a:r>
            <a:r>
              <a:rPr sz="1600" b="1" dirty="0">
                <a:solidFill>
                  <a:srgbClr val="004CC2"/>
                </a:solidFill>
                <a:latin typeface="Calibri" panose="020F0502020204030204" pitchFamily="34" charset="0"/>
                <a:cs typeface="Calibri" panose="020F0502020204030204" pitchFamily="34" charset="0"/>
              </a:rPr>
              <a:t>300</a:t>
            </a:r>
            <a:r>
              <a:rPr sz="1600" b="1" spc="2" dirty="0">
                <a:solidFill>
                  <a:srgbClr val="004CC2"/>
                </a:solidFill>
                <a:latin typeface="Calibri" panose="020F0502020204030204" pitchFamily="34" charset="0"/>
                <a:cs typeface="Calibri" panose="020F0502020204030204" pitchFamily="34" charset="0"/>
              </a:rPr>
              <a:t> </a:t>
            </a:r>
            <a:r>
              <a:rPr sz="1600" b="1" dirty="0">
                <a:solidFill>
                  <a:srgbClr val="004CC2"/>
                </a:solidFill>
                <a:latin typeface="Calibri" panose="020F0502020204030204" pitchFamily="34" charset="0"/>
                <a:cs typeface="Calibri" panose="020F0502020204030204" pitchFamily="34" charset="0"/>
              </a:rPr>
              <a:t>kHz</a:t>
            </a:r>
            <a:r>
              <a:rPr lang="en-US" sz="1600" b="1" dirty="0">
                <a:solidFill>
                  <a:srgbClr val="004CC2"/>
                </a:solidFill>
                <a:latin typeface="Calibri" panose="020F0502020204030204" pitchFamily="34" charset="0"/>
                <a:cs typeface="Calibri" panose="020F0502020204030204" pitchFamily="34" charset="0"/>
              </a:rPr>
              <a:t> </a:t>
            </a:r>
            <a:endParaRPr sz="1600" dirty="0">
              <a:latin typeface="Calibri" panose="020F0502020204030204" pitchFamily="34" charset="0"/>
              <a:cs typeface="Calibri" panose="020F0502020204030204" pitchFamily="34" charset="0"/>
            </a:endParaRPr>
          </a:p>
        </p:txBody>
      </p:sp>
      <p:sp>
        <p:nvSpPr>
          <p:cNvPr id="10" name="object 7">
            <a:extLst>
              <a:ext uri="{FF2B5EF4-FFF2-40B4-BE49-F238E27FC236}">
                <a16:creationId xmlns:a16="http://schemas.microsoft.com/office/drawing/2014/main" id="{0F4DF80E-CEEF-3E47-A133-07A356592623}"/>
              </a:ext>
            </a:extLst>
          </p:cNvPr>
          <p:cNvSpPr txBox="1"/>
          <p:nvPr/>
        </p:nvSpPr>
        <p:spPr>
          <a:xfrm>
            <a:off x="483741" y="2138406"/>
            <a:ext cx="3466996" cy="246221"/>
          </a:xfrm>
          <a:prstGeom prst="rect">
            <a:avLst/>
          </a:prstGeom>
        </p:spPr>
        <p:txBody>
          <a:bodyPr vert="horz" wrap="square" lIns="0" tIns="0" rIns="0" bIns="0" rtlCol="0">
            <a:spAutoFit/>
          </a:bodyPr>
          <a:lstStyle/>
          <a:p>
            <a:pPr marL="6257"/>
            <a:r>
              <a:rPr sz="1600" dirty="0">
                <a:solidFill>
                  <a:srgbClr val="004CC2"/>
                </a:solidFill>
                <a:latin typeface="Calibri" panose="020F0502020204030204" pitchFamily="34" charset="0"/>
                <a:cs typeface="Calibri" panose="020F0502020204030204" pitchFamily="34" charset="0"/>
              </a:rPr>
              <a:t>N</a:t>
            </a:r>
            <a:r>
              <a:rPr sz="1600" spc="-2" dirty="0">
                <a:solidFill>
                  <a:srgbClr val="004CC2"/>
                </a:solidFill>
                <a:latin typeface="Calibri" panose="020F0502020204030204" pitchFamily="34" charset="0"/>
                <a:cs typeface="Calibri" panose="020F0502020204030204" pitchFamily="34" charset="0"/>
              </a:rPr>
              <a:t>ee</a:t>
            </a:r>
            <a:r>
              <a:rPr sz="1600" dirty="0">
                <a:solidFill>
                  <a:srgbClr val="004CC2"/>
                </a:solidFill>
                <a:latin typeface="Calibri" panose="020F0502020204030204" pitchFamily="34" charset="0"/>
                <a:cs typeface="Calibri" panose="020F0502020204030204" pitchFamily="34" charset="0"/>
              </a:rPr>
              <a:t>d </a:t>
            </a:r>
            <a:r>
              <a:rPr sz="1600" spc="-2" dirty="0">
                <a:solidFill>
                  <a:srgbClr val="FF0000"/>
                </a:solidFill>
                <a:latin typeface="Calibri" panose="020F0502020204030204" pitchFamily="34" charset="0"/>
                <a:cs typeface="Calibri" panose="020F0502020204030204" pitchFamily="34" charset="0"/>
              </a:rPr>
              <a:t>a</a:t>
            </a:r>
            <a:r>
              <a:rPr sz="1600" dirty="0">
                <a:solidFill>
                  <a:srgbClr val="FF0000"/>
                </a:solidFill>
                <a:latin typeface="Calibri" panose="020F0502020204030204" pitchFamily="34" charset="0"/>
                <a:cs typeface="Calibri" panose="020F0502020204030204" pitchFamily="34" charset="0"/>
              </a:rPr>
              <a:t>t l</a:t>
            </a:r>
            <a:r>
              <a:rPr sz="1600" spc="-2" dirty="0">
                <a:solidFill>
                  <a:srgbClr val="FF0000"/>
                </a:solidFill>
                <a:latin typeface="Calibri" panose="020F0502020204030204" pitchFamily="34" charset="0"/>
                <a:cs typeface="Calibri" panose="020F0502020204030204" pitchFamily="34" charset="0"/>
              </a:rPr>
              <a:t>ea</a:t>
            </a:r>
            <a:r>
              <a:rPr sz="1600" dirty="0">
                <a:solidFill>
                  <a:srgbClr val="FF0000"/>
                </a:solidFill>
                <a:latin typeface="Calibri" panose="020F0502020204030204" pitchFamily="34" charset="0"/>
                <a:cs typeface="Calibri" panose="020F0502020204030204" pitchFamily="34" charset="0"/>
              </a:rPr>
              <a:t>st </a:t>
            </a:r>
            <a:r>
              <a:rPr lang="en-US" sz="1600" dirty="0">
                <a:solidFill>
                  <a:srgbClr val="FF0000"/>
                </a:solidFill>
                <a:latin typeface="Calibri" panose="020F0502020204030204" pitchFamily="34" charset="0"/>
                <a:cs typeface="Calibri" panose="020F0502020204030204" pitchFamily="34" charset="0"/>
              </a:rPr>
              <a:t>50</a:t>
            </a:r>
            <a:r>
              <a:rPr sz="1600" dirty="0">
                <a:solidFill>
                  <a:srgbClr val="FF0000"/>
                </a:solidFill>
                <a:latin typeface="Calibri" panose="020F0502020204030204" pitchFamily="34" charset="0"/>
                <a:cs typeface="Calibri" panose="020F0502020204030204" pitchFamily="34" charset="0"/>
              </a:rPr>
              <a:t>0 kHz </a:t>
            </a:r>
            <a:r>
              <a:rPr sz="1600" dirty="0">
                <a:solidFill>
                  <a:srgbClr val="004CC2"/>
                </a:solidFill>
                <a:latin typeface="Calibri" panose="020F0502020204030204" pitchFamily="34" charset="0"/>
                <a:cs typeface="Calibri" panose="020F0502020204030204" pitchFamily="34" charset="0"/>
              </a:rPr>
              <a:t>for the HL-LHC</a:t>
            </a:r>
            <a:endParaRPr sz="1600" dirty="0">
              <a:latin typeface="Calibri" panose="020F0502020204030204" pitchFamily="34" charset="0"/>
              <a:cs typeface="Calibri" panose="020F0502020204030204" pitchFamily="34" charset="0"/>
            </a:endParaRPr>
          </a:p>
        </p:txBody>
      </p:sp>
      <p:sp>
        <p:nvSpPr>
          <p:cNvPr id="11" name="object 8">
            <a:extLst>
              <a:ext uri="{FF2B5EF4-FFF2-40B4-BE49-F238E27FC236}">
                <a16:creationId xmlns:a16="http://schemas.microsoft.com/office/drawing/2014/main" id="{E9C4C6A7-5866-1642-8787-C03A57C1E11D}"/>
              </a:ext>
            </a:extLst>
          </p:cNvPr>
          <p:cNvSpPr txBox="1"/>
          <p:nvPr/>
        </p:nvSpPr>
        <p:spPr>
          <a:xfrm>
            <a:off x="655787" y="2505629"/>
            <a:ext cx="3927498" cy="789960"/>
          </a:xfrm>
          <a:prstGeom prst="rect">
            <a:avLst/>
          </a:prstGeom>
        </p:spPr>
        <p:txBody>
          <a:bodyPr vert="horz" wrap="square" lIns="0" tIns="0" rIns="0" bIns="0" rtlCol="0">
            <a:spAutoFit/>
          </a:bodyPr>
          <a:lstStyle/>
          <a:p>
            <a:pPr marL="6257"/>
            <a:r>
              <a:rPr sz="1600" baseline="7309" dirty="0">
                <a:solidFill>
                  <a:srgbClr val="004CC2"/>
                </a:solidFill>
                <a:latin typeface="Calibri" panose="020F0502020204030204" pitchFamily="34" charset="0"/>
                <a:cs typeface="Calibri" panose="020F0502020204030204" pitchFamily="34" charset="0"/>
              </a:rPr>
              <a:t>➡ </a:t>
            </a:r>
            <a:r>
              <a:rPr sz="1600" spc="-59" baseline="7309" dirty="0">
                <a:solidFill>
                  <a:srgbClr val="004CC2"/>
                </a:solidFill>
                <a:latin typeface="Calibri" panose="020F0502020204030204" pitchFamily="34" charset="0"/>
                <a:cs typeface="Calibri" panose="020F0502020204030204" pitchFamily="34" charset="0"/>
              </a:rPr>
              <a:t> </a:t>
            </a:r>
            <a:r>
              <a:rPr sz="1600" dirty="0">
                <a:solidFill>
                  <a:srgbClr val="004CC2"/>
                </a:solidFill>
                <a:latin typeface="Calibri" panose="020F0502020204030204" pitchFamily="34" charset="0"/>
                <a:cs typeface="Calibri" panose="020F0502020204030204" pitchFamily="34" charset="0"/>
              </a:rPr>
              <a:t>D</a:t>
            </a:r>
            <a:r>
              <a:rPr sz="1600" spc="-2" dirty="0">
                <a:solidFill>
                  <a:srgbClr val="004CC2"/>
                </a:solidFill>
                <a:latin typeface="Calibri" panose="020F0502020204030204" pitchFamily="34" charset="0"/>
                <a:cs typeface="Calibri" panose="020F0502020204030204" pitchFamily="34" charset="0"/>
              </a:rPr>
              <a:t>e</a:t>
            </a:r>
            <a:r>
              <a:rPr sz="1600" dirty="0">
                <a:solidFill>
                  <a:srgbClr val="004CC2"/>
                </a:solidFill>
                <a:latin typeface="Calibri" panose="020F0502020204030204" pitchFamily="34" charset="0"/>
                <a:cs typeface="Calibri" panose="020F0502020204030204" pitchFamily="34" charset="0"/>
              </a:rPr>
              <a:t>sign</a:t>
            </a:r>
            <a:r>
              <a:rPr sz="1600" spc="-2" dirty="0">
                <a:solidFill>
                  <a:srgbClr val="004CC2"/>
                </a:solidFill>
                <a:latin typeface="Calibri" panose="020F0502020204030204" pitchFamily="34" charset="0"/>
                <a:cs typeface="Calibri" panose="020F0502020204030204" pitchFamily="34" charset="0"/>
              </a:rPr>
              <a:t>e</a:t>
            </a:r>
            <a:r>
              <a:rPr sz="1600" dirty="0">
                <a:solidFill>
                  <a:srgbClr val="004CC2"/>
                </a:solidFill>
                <a:latin typeface="Calibri" panose="020F0502020204030204" pitchFamily="34" charset="0"/>
                <a:cs typeface="Calibri" panose="020F0502020204030204" pitchFamily="34" charset="0"/>
              </a:rPr>
              <a:t>d</a:t>
            </a:r>
            <a:r>
              <a:rPr sz="1600" spc="2" dirty="0">
                <a:solidFill>
                  <a:srgbClr val="004CC2"/>
                </a:solidFill>
                <a:latin typeface="Calibri" panose="020F0502020204030204" pitchFamily="34" charset="0"/>
                <a:cs typeface="Calibri" panose="020F0502020204030204" pitchFamily="34" charset="0"/>
              </a:rPr>
              <a:t> </a:t>
            </a:r>
            <a:r>
              <a:rPr sz="1600" dirty="0">
                <a:solidFill>
                  <a:srgbClr val="004CC2"/>
                </a:solidFill>
                <a:latin typeface="Calibri" panose="020F0502020204030204" pitchFamily="34" charset="0"/>
                <a:cs typeface="Calibri" panose="020F0502020204030204" pitchFamily="34" charset="0"/>
              </a:rPr>
              <a:t>for</a:t>
            </a:r>
            <a:r>
              <a:rPr sz="1600" spc="2" dirty="0">
                <a:solidFill>
                  <a:srgbClr val="004CC2"/>
                </a:solidFill>
                <a:latin typeface="Calibri" panose="020F0502020204030204" pitchFamily="34" charset="0"/>
                <a:cs typeface="Calibri" panose="020F0502020204030204" pitchFamily="34" charset="0"/>
              </a:rPr>
              <a:t> </a:t>
            </a:r>
            <a:r>
              <a:rPr sz="1600" b="1" dirty="0">
                <a:solidFill>
                  <a:srgbClr val="004CC2"/>
                </a:solidFill>
                <a:latin typeface="Calibri" panose="020F0502020204030204" pitchFamily="34" charset="0"/>
                <a:cs typeface="Calibri" panose="020F0502020204030204" pitchFamily="34" charset="0"/>
              </a:rPr>
              <a:t>TIDs</a:t>
            </a:r>
            <a:r>
              <a:rPr sz="1600" b="1" spc="2" dirty="0">
                <a:solidFill>
                  <a:srgbClr val="004CC2"/>
                </a:solidFill>
                <a:latin typeface="Calibri" panose="020F0502020204030204" pitchFamily="34" charset="0"/>
                <a:cs typeface="Calibri" panose="020F0502020204030204" pitchFamily="34" charset="0"/>
              </a:rPr>
              <a:t> </a:t>
            </a:r>
            <a:r>
              <a:rPr sz="1600" b="1" spc="-2" dirty="0">
                <a:solidFill>
                  <a:srgbClr val="004CC2"/>
                </a:solidFill>
                <a:latin typeface="Calibri" panose="020F0502020204030204" pitchFamily="34" charset="0"/>
                <a:cs typeface="Calibri" panose="020F0502020204030204" pitchFamily="34" charset="0"/>
              </a:rPr>
              <a:t>c</a:t>
            </a:r>
            <a:r>
              <a:rPr sz="1600" b="1" dirty="0">
                <a:solidFill>
                  <a:srgbClr val="004CC2"/>
                </a:solidFill>
                <a:latin typeface="Calibri" panose="020F0502020204030204" pitchFamily="34" charset="0"/>
                <a:cs typeface="Calibri" panose="020F0502020204030204" pitchFamily="34" charset="0"/>
              </a:rPr>
              <a:t>o</a:t>
            </a:r>
            <a:r>
              <a:rPr sz="1600" b="1" spc="-2" dirty="0">
                <a:solidFill>
                  <a:srgbClr val="004CC2"/>
                </a:solidFill>
                <a:latin typeface="Calibri" panose="020F0502020204030204" pitchFamily="34" charset="0"/>
                <a:cs typeface="Calibri" panose="020F0502020204030204" pitchFamily="34" charset="0"/>
              </a:rPr>
              <a:t>r</a:t>
            </a:r>
            <a:r>
              <a:rPr sz="1600" b="1" spc="-25" dirty="0">
                <a:solidFill>
                  <a:srgbClr val="004CC2"/>
                </a:solidFill>
                <a:latin typeface="Calibri" panose="020F0502020204030204" pitchFamily="34" charset="0"/>
                <a:cs typeface="Calibri" panose="020F0502020204030204" pitchFamily="34" charset="0"/>
              </a:rPr>
              <a:t>r</a:t>
            </a:r>
            <a:r>
              <a:rPr sz="1600" b="1" spc="-2" dirty="0">
                <a:solidFill>
                  <a:srgbClr val="004CC2"/>
                </a:solidFill>
                <a:latin typeface="Calibri" panose="020F0502020204030204" pitchFamily="34" charset="0"/>
                <a:cs typeface="Calibri" panose="020F0502020204030204" pitchFamily="34" charset="0"/>
              </a:rPr>
              <a:t>e</a:t>
            </a:r>
            <a:r>
              <a:rPr sz="1600" b="1" dirty="0">
                <a:solidFill>
                  <a:srgbClr val="004CC2"/>
                </a:solidFill>
                <a:latin typeface="Calibri" panose="020F0502020204030204" pitchFamily="34" charset="0"/>
                <a:cs typeface="Calibri" panose="020F0502020204030204" pitchFamily="34" charset="0"/>
              </a:rPr>
              <a:t>sponding</a:t>
            </a:r>
            <a:r>
              <a:rPr sz="1600" b="1" spc="2" dirty="0">
                <a:solidFill>
                  <a:srgbClr val="004CC2"/>
                </a:solidFill>
                <a:latin typeface="Calibri" panose="020F0502020204030204" pitchFamily="34" charset="0"/>
                <a:cs typeface="Calibri" panose="020F0502020204030204" pitchFamily="34" charset="0"/>
              </a:rPr>
              <a:t> </a:t>
            </a:r>
            <a:r>
              <a:rPr sz="1600" b="1" dirty="0">
                <a:solidFill>
                  <a:srgbClr val="004CC2"/>
                </a:solidFill>
                <a:latin typeface="Calibri" panose="020F0502020204030204" pitchFamily="34" charset="0"/>
                <a:cs typeface="Calibri" panose="020F0502020204030204" pitchFamily="34" charset="0"/>
              </a:rPr>
              <a:t>to</a:t>
            </a:r>
            <a:r>
              <a:rPr sz="1600" b="1" spc="2" dirty="0">
                <a:solidFill>
                  <a:srgbClr val="004CC2"/>
                </a:solidFill>
                <a:latin typeface="Calibri" panose="020F0502020204030204" pitchFamily="34" charset="0"/>
                <a:cs typeface="Calibri" panose="020F0502020204030204" pitchFamily="34" charset="0"/>
              </a:rPr>
              <a:t> </a:t>
            </a:r>
            <a:r>
              <a:rPr sz="1600" b="1" dirty="0">
                <a:solidFill>
                  <a:srgbClr val="004CC2"/>
                </a:solidFill>
                <a:latin typeface="Calibri" panose="020F0502020204030204" pitchFamily="34" charset="0"/>
                <a:cs typeface="Calibri" panose="020F0502020204030204" pitchFamily="34" charset="0"/>
              </a:rPr>
              <a:t>500</a:t>
            </a:r>
            <a:r>
              <a:rPr sz="1600" b="1" spc="2" dirty="0">
                <a:solidFill>
                  <a:srgbClr val="004CC2"/>
                </a:solidFill>
                <a:latin typeface="Calibri" panose="020F0502020204030204" pitchFamily="34" charset="0"/>
                <a:cs typeface="Calibri" panose="020F0502020204030204" pitchFamily="34" charset="0"/>
              </a:rPr>
              <a:t> </a:t>
            </a:r>
            <a:r>
              <a:rPr sz="1600" b="1" dirty="0">
                <a:solidFill>
                  <a:srgbClr val="004CC2"/>
                </a:solidFill>
                <a:latin typeface="Calibri" panose="020F0502020204030204" pitchFamily="34" charset="0"/>
                <a:cs typeface="Calibri" panose="020F0502020204030204" pitchFamily="34" charset="0"/>
              </a:rPr>
              <a:t>f</a:t>
            </a:r>
            <a:r>
              <a:rPr sz="1600" b="1" spc="-2" dirty="0">
                <a:solidFill>
                  <a:srgbClr val="004CC2"/>
                </a:solidFill>
                <a:latin typeface="Calibri" panose="020F0502020204030204" pitchFamily="34" charset="0"/>
                <a:cs typeface="Calibri" panose="020F0502020204030204" pitchFamily="34" charset="0"/>
              </a:rPr>
              <a:t>b</a:t>
            </a:r>
            <a:r>
              <a:rPr sz="1600" b="1" baseline="18518" dirty="0">
                <a:solidFill>
                  <a:srgbClr val="004CC2"/>
                </a:solidFill>
                <a:latin typeface="Calibri" panose="020F0502020204030204" pitchFamily="34" charset="0"/>
                <a:cs typeface="Calibri" panose="020F0502020204030204" pitchFamily="34" charset="0"/>
              </a:rPr>
              <a:t>-1</a:t>
            </a:r>
            <a:endParaRPr sz="1600" baseline="18518" dirty="0">
              <a:latin typeface="Calibri" panose="020F0502020204030204" pitchFamily="34" charset="0"/>
              <a:cs typeface="Calibri" panose="020F0502020204030204" pitchFamily="34" charset="0"/>
            </a:endParaRPr>
          </a:p>
          <a:p>
            <a:pPr marL="6257">
              <a:spcBef>
                <a:spcPts val="190"/>
              </a:spcBef>
            </a:pPr>
            <a:r>
              <a:rPr sz="1600" baseline="10233" dirty="0">
                <a:solidFill>
                  <a:srgbClr val="004CC2"/>
                </a:solidFill>
                <a:latin typeface="Calibri" panose="020F0502020204030204" pitchFamily="34" charset="0"/>
                <a:cs typeface="Calibri" panose="020F0502020204030204" pitchFamily="34" charset="0"/>
              </a:rPr>
              <a:t>➡ </a:t>
            </a:r>
            <a:r>
              <a:rPr sz="1600" spc="-59" baseline="10233" dirty="0">
                <a:solidFill>
                  <a:srgbClr val="004CC2"/>
                </a:solidFill>
                <a:latin typeface="Calibri" panose="020F0502020204030204" pitchFamily="34" charset="0"/>
                <a:cs typeface="Calibri" panose="020F0502020204030204" pitchFamily="34" charset="0"/>
              </a:rPr>
              <a:t> </a:t>
            </a:r>
            <a:r>
              <a:rPr sz="1600" dirty="0">
                <a:solidFill>
                  <a:srgbClr val="004CC2"/>
                </a:solidFill>
                <a:latin typeface="Calibri" panose="020F0502020204030204" pitchFamily="34" charset="0"/>
                <a:cs typeface="Calibri" panose="020F0502020204030204" pitchFamily="34" charset="0"/>
              </a:rPr>
              <a:t>Bur</a:t>
            </a:r>
            <a:r>
              <a:rPr sz="1600" spc="-2" dirty="0">
                <a:solidFill>
                  <a:srgbClr val="004CC2"/>
                </a:solidFill>
                <a:latin typeface="Calibri" panose="020F0502020204030204" pitchFamily="34" charset="0"/>
                <a:cs typeface="Calibri" panose="020F0502020204030204" pitchFamily="34" charset="0"/>
              </a:rPr>
              <a:t>ie</a:t>
            </a:r>
            <a:r>
              <a:rPr sz="1600" dirty="0">
                <a:solidFill>
                  <a:srgbClr val="004CC2"/>
                </a:solidFill>
                <a:latin typeface="Calibri" panose="020F0502020204030204" pitchFamily="34" charset="0"/>
                <a:cs typeface="Calibri" panose="020F0502020204030204" pitchFamily="34" charset="0"/>
              </a:rPr>
              <a:t>d</a:t>
            </a:r>
            <a:r>
              <a:rPr sz="1600" spc="2" dirty="0">
                <a:solidFill>
                  <a:srgbClr val="004CC2"/>
                </a:solidFill>
                <a:latin typeface="Calibri" panose="020F0502020204030204" pitchFamily="34" charset="0"/>
                <a:cs typeface="Calibri" panose="020F0502020204030204" pitchFamily="34" charset="0"/>
              </a:rPr>
              <a:t> </a:t>
            </a:r>
            <a:r>
              <a:rPr sz="1600" dirty="0">
                <a:solidFill>
                  <a:srgbClr val="004CC2"/>
                </a:solidFill>
                <a:latin typeface="Calibri" panose="020F0502020204030204" pitchFamily="34" charset="0"/>
                <a:cs typeface="Calibri" panose="020F0502020204030204" pitchFamily="34" charset="0"/>
              </a:rPr>
              <a:t>in</a:t>
            </a:r>
            <a:r>
              <a:rPr sz="1600" spc="2" dirty="0">
                <a:solidFill>
                  <a:srgbClr val="004CC2"/>
                </a:solidFill>
                <a:latin typeface="Calibri" panose="020F0502020204030204" pitchFamily="34" charset="0"/>
                <a:cs typeface="Calibri" panose="020F0502020204030204" pitchFamily="34" charset="0"/>
              </a:rPr>
              <a:t> </a:t>
            </a:r>
            <a:r>
              <a:rPr sz="1600" dirty="0">
                <a:solidFill>
                  <a:srgbClr val="004CC2"/>
                </a:solidFill>
                <a:latin typeface="Calibri" panose="020F0502020204030204" pitchFamily="34" charset="0"/>
                <a:cs typeface="Calibri" panose="020F0502020204030204" pitchFamily="34" charset="0"/>
              </a:rPr>
              <a:t>iron</a:t>
            </a:r>
            <a:r>
              <a:rPr sz="1600" spc="2" dirty="0">
                <a:solidFill>
                  <a:srgbClr val="004CC2"/>
                </a:solidFill>
                <a:latin typeface="Calibri" panose="020F0502020204030204" pitchFamily="34" charset="0"/>
                <a:cs typeface="Calibri" panose="020F0502020204030204" pitchFamily="34" charset="0"/>
              </a:rPr>
              <a:t> </a:t>
            </a:r>
            <a:r>
              <a:rPr sz="1600" dirty="0">
                <a:solidFill>
                  <a:srgbClr val="004CC2"/>
                </a:solidFill>
                <a:latin typeface="Calibri" panose="020F0502020204030204" pitchFamily="34" charset="0"/>
                <a:cs typeface="Calibri" panose="020F0502020204030204" pitchFamily="34" charset="0"/>
              </a:rPr>
              <a:t>yoke</a:t>
            </a:r>
            <a:r>
              <a:rPr sz="1600" spc="2" dirty="0">
                <a:solidFill>
                  <a:srgbClr val="004CC2"/>
                </a:solidFill>
                <a:latin typeface="Calibri" panose="020F0502020204030204" pitchFamily="34" charset="0"/>
                <a:cs typeface="Calibri" panose="020F0502020204030204" pitchFamily="34" charset="0"/>
              </a:rPr>
              <a:t> </a:t>
            </a:r>
            <a:r>
              <a:rPr sz="1600" dirty="0">
                <a:solidFill>
                  <a:srgbClr val="004CC2"/>
                </a:solidFill>
                <a:latin typeface="Calibri" panose="020F0502020204030204" pitchFamily="34" charset="0"/>
                <a:cs typeface="Calibri" panose="020F0502020204030204" pitchFamily="34" charset="0"/>
              </a:rPr>
              <a:t>→</a:t>
            </a:r>
            <a:r>
              <a:rPr sz="1600" spc="2" dirty="0">
                <a:solidFill>
                  <a:srgbClr val="004CC2"/>
                </a:solidFill>
                <a:latin typeface="Calibri" panose="020F0502020204030204" pitchFamily="34" charset="0"/>
                <a:cs typeface="Calibri" panose="020F0502020204030204" pitchFamily="34" charset="0"/>
              </a:rPr>
              <a:t> </a:t>
            </a:r>
            <a:r>
              <a:rPr sz="1600" b="1" dirty="0">
                <a:solidFill>
                  <a:srgbClr val="004CC2"/>
                </a:solidFill>
                <a:latin typeface="Calibri" panose="020F0502020204030204" pitchFamily="34" charset="0"/>
                <a:cs typeface="Calibri" panose="020F0502020204030204" pitchFamily="34" charset="0"/>
              </a:rPr>
              <a:t>diffi</a:t>
            </a:r>
            <a:r>
              <a:rPr sz="1600" b="1" spc="-2" dirty="0">
                <a:solidFill>
                  <a:srgbClr val="004CC2"/>
                </a:solidFill>
                <a:latin typeface="Calibri" panose="020F0502020204030204" pitchFamily="34" charset="0"/>
                <a:cs typeface="Calibri" panose="020F0502020204030204" pitchFamily="34" charset="0"/>
              </a:rPr>
              <a:t>c</a:t>
            </a:r>
            <a:r>
              <a:rPr sz="1600" b="1" dirty="0">
                <a:solidFill>
                  <a:srgbClr val="004CC2"/>
                </a:solidFill>
                <a:latin typeface="Calibri" panose="020F0502020204030204" pitchFamily="34" charset="0"/>
                <a:cs typeface="Calibri" panose="020F0502020204030204" pitchFamily="34" charset="0"/>
              </a:rPr>
              <a:t>ult</a:t>
            </a:r>
            <a:r>
              <a:rPr sz="1600" b="1" spc="2" dirty="0">
                <a:solidFill>
                  <a:srgbClr val="004CC2"/>
                </a:solidFill>
                <a:latin typeface="Calibri" panose="020F0502020204030204" pitchFamily="34" charset="0"/>
                <a:cs typeface="Calibri" panose="020F0502020204030204" pitchFamily="34" charset="0"/>
              </a:rPr>
              <a:t> </a:t>
            </a:r>
            <a:r>
              <a:rPr sz="1600" b="1" dirty="0">
                <a:solidFill>
                  <a:srgbClr val="004CC2"/>
                </a:solidFill>
                <a:latin typeface="Calibri" panose="020F0502020204030204" pitchFamily="34" charset="0"/>
                <a:cs typeface="Calibri" panose="020F0502020204030204" pitchFamily="34" charset="0"/>
              </a:rPr>
              <a:t>maint</a:t>
            </a:r>
            <a:r>
              <a:rPr sz="1600" b="1" spc="-2" dirty="0">
                <a:solidFill>
                  <a:srgbClr val="004CC2"/>
                </a:solidFill>
                <a:latin typeface="Calibri" panose="020F0502020204030204" pitchFamily="34" charset="0"/>
                <a:cs typeface="Calibri" panose="020F0502020204030204" pitchFamily="34" charset="0"/>
              </a:rPr>
              <a:t>e</a:t>
            </a:r>
            <a:r>
              <a:rPr sz="1600" b="1" dirty="0">
                <a:solidFill>
                  <a:srgbClr val="004CC2"/>
                </a:solidFill>
                <a:latin typeface="Calibri" panose="020F0502020204030204" pitchFamily="34" charset="0"/>
                <a:cs typeface="Calibri" panose="020F0502020204030204" pitchFamily="34" charset="0"/>
              </a:rPr>
              <a:t>nan</a:t>
            </a:r>
            <a:r>
              <a:rPr sz="1600" b="1" spc="-2" dirty="0">
                <a:solidFill>
                  <a:srgbClr val="004CC2"/>
                </a:solidFill>
                <a:latin typeface="Calibri" panose="020F0502020204030204" pitchFamily="34" charset="0"/>
                <a:cs typeface="Calibri" panose="020F0502020204030204" pitchFamily="34" charset="0"/>
              </a:rPr>
              <a:t>c</a:t>
            </a:r>
            <a:r>
              <a:rPr sz="1600" b="1" dirty="0">
                <a:solidFill>
                  <a:srgbClr val="004CC2"/>
                </a:solidFill>
                <a:latin typeface="Calibri" panose="020F0502020204030204" pitchFamily="34" charset="0"/>
                <a:cs typeface="Calibri" panose="020F0502020204030204" pitchFamily="34" charset="0"/>
              </a:rPr>
              <a:t>e</a:t>
            </a:r>
            <a:endParaRPr sz="1600" dirty="0">
              <a:latin typeface="Calibri" panose="020F0502020204030204" pitchFamily="34" charset="0"/>
              <a:cs typeface="Calibri" panose="020F0502020204030204" pitchFamily="34" charset="0"/>
            </a:endParaRPr>
          </a:p>
          <a:p>
            <a:pPr marL="6257">
              <a:spcBef>
                <a:spcPts val="150"/>
              </a:spcBef>
            </a:pPr>
            <a:r>
              <a:rPr sz="1600" baseline="7309" dirty="0">
                <a:solidFill>
                  <a:srgbClr val="004CC2"/>
                </a:solidFill>
                <a:latin typeface="Calibri" panose="020F0502020204030204" pitchFamily="34" charset="0"/>
                <a:cs typeface="Calibri" panose="020F0502020204030204" pitchFamily="34" charset="0"/>
              </a:rPr>
              <a:t>➡ </a:t>
            </a:r>
            <a:r>
              <a:rPr sz="1600" spc="-59" baseline="7309" dirty="0">
                <a:solidFill>
                  <a:srgbClr val="004CC2"/>
                </a:solidFill>
                <a:latin typeface="Calibri" panose="020F0502020204030204" pitchFamily="34" charset="0"/>
                <a:cs typeface="Calibri" panose="020F0502020204030204" pitchFamily="34" charset="0"/>
              </a:rPr>
              <a:t> </a:t>
            </a:r>
            <a:r>
              <a:rPr sz="1600" b="1" dirty="0">
                <a:solidFill>
                  <a:srgbClr val="004CC2"/>
                </a:solidFill>
                <a:latin typeface="Calibri" panose="020F0502020204030204" pitchFamily="34" charset="0"/>
                <a:cs typeface="Calibri" panose="020F0502020204030204" pitchFamily="34" charset="0"/>
              </a:rPr>
              <a:t>Not</a:t>
            </a:r>
            <a:r>
              <a:rPr sz="1600" b="1" spc="2" dirty="0">
                <a:solidFill>
                  <a:srgbClr val="004CC2"/>
                </a:solidFill>
                <a:latin typeface="Calibri" panose="020F0502020204030204" pitchFamily="34" charset="0"/>
                <a:cs typeface="Calibri" panose="020F0502020204030204" pitchFamily="34" charset="0"/>
              </a:rPr>
              <a:t> </a:t>
            </a:r>
            <a:r>
              <a:rPr sz="1600" b="1" spc="-25" dirty="0">
                <a:solidFill>
                  <a:srgbClr val="004CC2"/>
                </a:solidFill>
                <a:latin typeface="Calibri" panose="020F0502020204030204" pitchFamily="34" charset="0"/>
                <a:cs typeface="Calibri" panose="020F0502020204030204" pitchFamily="34" charset="0"/>
              </a:rPr>
              <a:t>r</a:t>
            </a:r>
            <a:r>
              <a:rPr sz="1600" b="1" dirty="0">
                <a:solidFill>
                  <a:srgbClr val="004CC2"/>
                </a:solidFill>
                <a:latin typeface="Calibri" panose="020F0502020204030204" pitchFamily="34" charset="0"/>
                <a:cs typeface="Calibri" panose="020F0502020204030204" pitchFamily="34" charset="0"/>
              </a:rPr>
              <a:t>obust</a:t>
            </a:r>
            <a:r>
              <a:rPr sz="1600" b="1" spc="2" dirty="0">
                <a:solidFill>
                  <a:srgbClr val="004CC2"/>
                </a:solidFill>
                <a:latin typeface="Calibri" panose="020F0502020204030204" pitchFamily="34" charset="0"/>
                <a:cs typeface="Calibri" panose="020F0502020204030204" pitchFamily="34" charset="0"/>
              </a:rPr>
              <a:t> </a:t>
            </a:r>
            <a:r>
              <a:rPr sz="1600" b="1" dirty="0">
                <a:solidFill>
                  <a:srgbClr val="004CC2"/>
                </a:solidFill>
                <a:latin typeface="Calibri" panose="020F0502020204030204" pitchFamily="34" charset="0"/>
                <a:cs typeface="Calibri" panose="020F0502020204030204" pitchFamily="34" charset="0"/>
              </a:rPr>
              <a:t>against</a:t>
            </a:r>
            <a:r>
              <a:rPr sz="1600" b="1" spc="2" dirty="0">
                <a:solidFill>
                  <a:srgbClr val="004CC2"/>
                </a:solidFill>
                <a:latin typeface="Calibri" panose="020F0502020204030204" pitchFamily="34" charset="0"/>
                <a:cs typeface="Calibri" panose="020F0502020204030204" pitchFamily="34" charset="0"/>
              </a:rPr>
              <a:t> </a:t>
            </a:r>
            <a:r>
              <a:rPr sz="1600" b="1" dirty="0">
                <a:solidFill>
                  <a:srgbClr val="004CC2"/>
                </a:solidFill>
                <a:latin typeface="Calibri" panose="020F0502020204030204" pitchFamily="34" charset="0"/>
                <a:cs typeface="Calibri" panose="020F0502020204030204" pitchFamily="34" charset="0"/>
              </a:rPr>
              <a:t>singl</a:t>
            </a:r>
            <a:r>
              <a:rPr sz="1600" b="1" spc="-2" dirty="0">
                <a:solidFill>
                  <a:srgbClr val="004CC2"/>
                </a:solidFill>
                <a:latin typeface="Calibri" panose="020F0502020204030204" pitchFamily="34" charset="0"/>
                <a:cs typeface="Calibri" panose="020F0502020204030204" pitchFamily="34" charset="0"/>
              </a:rPr>
              <a:t>e</a:t>
            </a:r>
            <a:r>
              <a:rPr sz="1600" b="1" dirty="0">
                <a:solidFill>
                  <a:srgbClr val="004CC2"/>
                </a:solidFill>
                <a:latin typeface="Calibri" panose="020F0502020204030204" pitchFamily="34" charset="0"/>
                <a:cs typeface="Calibri" panose="020F0502020204030204" pitchFamily="34" charset="0"/>
              </a:rPr>
              <a:t>-hit</a:t>
            </a:r>
            <a:r>
              <a:rPr sz="1600" b="1" spc="2" dirty="0">
                <a:solidFill>
                  <a:srgbClr val="004CC2"/>
                </a:solidFill>
                <a:latin typeface="Calibri" panose="020F0502020204030204" pitchFamily="34" charset="0"/>
                <a:cs typeface="Calibri" panose="020F0502020204030204" pitchFamily="34" charset="0"/>
              </a:rPr>
              <a:t> </a:t>
            </a:r>
            <a:r>
              <a:rPr sz="1600" b="1" dirty="0">
                <a:solidFill>
                  <a:srgbClr val="004CC2"/>
                </a:solidFill>
                <a:latin typeface="Calibri" panose="020F0502020204030204" pitchFamily="34" charset="0"/>
                <a:cs typeface="Calibri" panose="020F0502020204030204" pitchFamily="34" charset="0"/>
              </a:rPr>
              <a:t>in</a:t>
            </a:r>
            <a:r>
              <a:rPr sz="1600" b="1" spc="-2" dirty="0">
                <a:solidFill>
                  <a:srgbClr val="004CC2"/>
                </a:solidFill>
                <a:latin typeface="Calibri" panose="020F0502020204030204" pitchFamily="34" charset="0"/>
                <a:cs typeface="Calibri" panose="020F0502020204030204" pitchFamily="34" charset="0"/>
              </a:rPr>
              <a:t>e</a:t>
            </a:r>
            <a:r>
              <a:rPr sz="1600" b="1" dirty="0">
                <a:solidFill>
                  <a:srgbClr val="004CC2"/>
                </a:solidFill>
                <a:latin typeface="Calibri" panose="020F0502020204030204" pitchFamily="34" charset="0"/>
                <a:cs typeface="Calibri" panose="020F0502020204030204" pitchFamily="34" charset="0"/>
              </a:rPr>
              <a:t>ffi</a:t>
            </a:r>
            <a:r>
              <a:rPr sz="1600" b="1" spc="-2" dirty="0">
                <a:solidFill>
                  <a:srgbClr val="004CC2"/>
                </a:solidFill>
                <a:latin typeface="Calibri" panose="020F0502020204030204" pitchFamily="34" charset="0"/>
                <a:cs typeface="Calibri" panose="020F0502020204030204" pitchFamily="34" charset="0"/>
              </a:rPr>
              <a:t>c</a:t>
            </a:r>
            <a:r>
              <a:rPr sz="1600" b="1" dirty="0">
                <a:solidFill>
                  <a:srgbClr val="004CC2"/>
                </a:solidFill>
                <a:latin typeface="Calibri" panose="020F0502020204030204" pitchFamily="34" charset="0"/>
                <a:cs typeface="Calibri" panose="020F0502020204030204" pitchFamily="34" charset="0"/>
              </a:rPr>
              <a:t>i</a:t>
            </a:r>
            <a:r>
              <a:rPr sz="1600" b="1" spc="-2" dirty="0">
                <a:solidFill>
                  <a:srgbClr val="004CC2"/>
                </a:solidFill>
                <a:latin typeface="Calibri" panose="020F0502020204030204" pitchFamily="34" charset="0"/>
                <a:cs typeface="Calibri" panose="020F0502020204030204" pitchFamily="34" charset="0"/>
              </a:rPr>
              <a:t>e</a:t>
            </a:r>
            <a:r>
              <a:rPr sz="1600" b="1" dirty="0">
                <a:solidFill>
                  <a:srgbClr val="004CC2"/>
                </a:solidFill>
                <a:latin typeface="Calibri" panose="020F0502020204030204" pitchFamily="34" charset="0"/>
                <a:cs typeface="Calibri" panose="020F0502020204030204" pitchFamily="34" charset="0"/>
              </a:rPr>
              <a:t>n</a:t>
            </a:r>
            <a:r>
              <a:rPr sz="1600" b="1" spc="-2" dirty="0">
                <a:solidFill>
                  <a:srgbClr val="004CC2"/>
                </a:solidFill>
                <a:latin typeface="Calibri" panose="020F0502020204030204" pitchFamily="34" charset="0"/>
                <a:cs typeface="Calibri" panose="020F0502020204030204" pitchFamily="34" charset="0"/>
              </a:rPr>
              <a:t>c</a:t>
            </a:r>
            <a:r>
              <a:rPr sz="1600" b="1" dirty="0">
                <a:solidFill>
                  <a:srgbClr val="004CC2"/>
                </a:solidFill>
                <a:latin typeface="Calibri" panose="020F0502020204030204" pitchFamily="34" charset="0"/>
                <a:cs typeface="Calibri" panose="020F0502020204030204" pitchFamily="34" charset="0"/>
              </a:rPr>
              <a:t>y</a:t>
            </a:r>
            <a:endParaRPr sz="1600" dirty="0">
              <a:latin typeface="Calibri" panose="020F0502020204030204" pitchFamily="34" charset="0"/>
              <a:cs typeface="Calibri" panose="020F0502020204030204" pitchFamily="34" charset="0"/>
            </a:endParaRPr>
          </a:p>
        </p:txBody>
      </p:sp>
      <p:sp>
        <p:nvSpPr>
          <p:cNvPr id="13" name="object 10">
            <a:extLst>
              <a:ext uri="{FF2B5EF4-FFF2-40B4-BE49-F238E27FC236}">
                <a16:creationId xmlns:a16="http://schemas.microsoft.com/office/drawing/2014/main" id="{895D5D72-512C-BE43-A0C7-676460A18A1F}"/>
              </a:ext>
            </a:extLst>
          </p:cNvPr>
          <p:cNvSpPr txBox="1"/>
          <p:nvPr/>
        </p:nvSpPr>
        <p:spPr>
          <a:xfrm>
            <a:off x="425306" y="3394888"/>
            <a:ext cx="4172983" cy="764312"/>
          </a:xfrm>
          <a:prstGeom prst="rect">
            <a:avLst/>
          </a:prstGeom>
        </p:spPr>
        <p:txBody>
          <a:bodyPr vert="horz" wrap="square" lIns="0" tIns="0" rIns="0" bIns="0" rtlCol="0">
            <a:spAutoFit/>
          </a:bodyPr>
          <a:lstStyle/>
          <a:p>
            <a:pPr marL="6257"/>
            <a:r>
              <a:rPr sz="1600" dirty="0">
                <a:solidFill>
                  <a:srgbClr val="004CC2"/>
                </a:solidFill>
                <a:latin typeface="Calibri" panose="020F0502020204030204" pitchFamily="34" charset="0"/>
                <a:cs typeface="Calibri" panose="020F0502020204030204" pitchFamily="34" charset="0"/>
              </a:rPr>
              <a:t>Due to trigg</a:t>
            </a:r>
            <a:r>
              <a:rPr sz="1600" spc="-2" dirty="0">
                <a:solidFill>
                  <a:srgbClr val="004CC2"/>
                </a:solidFill>
                <a:latin typeface="Calibri" panose="020F0502020204030204" pitchFamily="34" charset="0"/>
                <a:cs typeface="Calibri" panose="020F0502020204030204" pitchFamily="34" charset="0"/>
              </a:rPr>
              <a:t>e</a:t>
            </a:r>
            <a:r>
              <a:rPr sz="1600" dirty="0">
                <a:solidFill>
                  <a:srgbClr val="004CC2"/>
                </a:solidFill>
                <a:latin typeface="Calibri" panose="020F0502020204030204" pitchFamily="34" charset="0"/>
                <a:cs typeface="Calibri" panose="020F0502020204030204" pitchFamily="34" charset="0"/>
              </a:rPr>
              <a:t>r primitiv</a:t>
            </a:r>
            <a:r>
              <a:rPr sz="1600" spc="-2" dirty="0">
                <a:solidFill>
                  <a:srgbClr val="004CC2"/>
                </a:solidFill>
                <a:latin typeface="Calibri" panose="020F0502020204030204" pitchFamily="34" charset="0"/>
                <a:cs typeface="Calibri" panose="020F0502020204030204" pitchFamily="34" charset="0"/>
              </a:rPr>
              <a:t>e</a:t>
            </a:r>
            <a:r>
              <a:rPr sz="1600" dirty="0">
                <a:solidFill>
                  <a:srgbClr val="004CC2"/>
                </a:solidFill>
                <a:latin typeface="Calibri" panose="020F0502020204030204" pitchFamily="34" charset="0"/>
                <a:cs typeface="Calibri" panose="020F0502020204030204" pitchFamily="34" charset="0"/>
              </a:rPr>
              <a:t>s g</a:t>
            </a:r>
            <a:r>
              <a:rPr sz="1600" spc="-2" dirty="0">
                <a:solidFill>
                  <a:srgbClr val="004CC2"/>
                </a:solidFill>
                <a:latin typeface="Calibri" panose="020F0502020204030204" pitchFamily="34" charset="0"/>
                <a:cs typeface="Calibri" panose="020F0502020204030204" pitchFamily="34" charset="0"/>
              </a:rPr>
              <a:t>e</a:t>
            </a:r>
            <a:r>
              <a:rPr sz="1600" dirty="0">
                <a:solidFill>
                  <a:srgbClr val="004CC2"/>
                </a:solidFill>
                <a:latin typeface="Calibri" panose="020F0502020204030204" pitchFamily="34" charset="0"/>
                <a:cs typeface="Calibri" panose="020F0502020204030204" pitchFamily="34" charset="0"/>
              </a:rPr>
              <a:t>n</a:t>
            </a:r>
            <a:r>
              <a:rPr sz="1600" spc="-2" dirty="0">
                <a:solidFill>
                  <a:srgbClr val="004CC2"/>
                </a:solidFill>
                <a:latin typeface="Calibri" panose="020F0502020204030204" pitchFamily="34" charset="0"/>
                <a:cs typeface="Calibri" panose="020F0502020204030204" pitchFamily="34" charset="0"/>
              </a:rPr>
              <a:t>e</a:t>
            </a:r>
            <a:r>
              <a:rPr sz="1600" dirty="0">
                <a:solidFill>
                  <a:srgbClr val="004CC2"/>
                </a:solidFill>
                <a:latin typeface="Calibri" panose="020F0502020204030204" pitchFamily="34" charset="0"/>
                <a:cs typeface="Calibri" panose="020F0502020204030204" pitchFamily="34" charset="0"/>
              </a:rPr>
              <a:t>r</a:t>
            </a:r>
            <a:r>
              <a:rPr sz="1600" spc="-2" dirty="0">
                <a:solidFill>
                  <a:srgbClr val="004CC2"/>
                </a:solidFill>
                <a:latin typeface="Calibri" panose="020F0502020204030204" pitchFamily="34" charset="0"/>
                <a:cs typeface="Calibri" panose="020F0502020204030204" pitchFamily="34" charset="0"/>
              </a:rPr>
              <a:t>a</a:t>
            </a:r>
            <a:r>
              <a:rPr sz="1600" dirty="0">
                <a:solidFill>
                  <a:srgbClr val="004CC2"/>
                </a:solidFill>
                <a:latin typeface="Calibri" panose="020F0502020204030204" pitchFamily="34" charset="0"/>
                <a:cs typeface="Calibri" panose="020F0502020204030204" pitchFamily="34" charset="0"/>
              </a:rPr>
              <a:t>t</a:t>
            </a:r>
            <a:r>
              <a:rPr sz="1600" spc="-2" dirty="0">
                <a:solidFill>
                  <a:srgbClr val="004CC2"/>
                </a:solidFill>
                <a:latin typeface="Calibri" panose="020F0502020204030204" pitchFamily="34" charset="0"/>
                <a:cs typeface="Calibri" panose="020F0502020204030204" pitchFamily="34" charset="0"/>
              </a:rPr>
              <a:t>e</a:t>
            </a:r>
            <a:r>
              <a:rPr sz="1600" dirty="0">
                <a:solidFill>
                  <a:srgbClr val="004CC2"/>
                </a:solidFill>
                <a:latin typeface="Calibri" panose="020F0502020204030204" pitchFamily="34" charset="0"/>
                <a:cs typeface="Calibri" panose="020F0502020204030204" pitchFamily="34" charset="0"/>
              </a:rPr>
              <a:t>d lo</a:t>
            </a:r>
            <a:r>
              <a:rPr sz="1600" spc="-2" dirty="0">
                <a:solidFill>
                  <a:srgbClr val="004CC2"/>
                </a:solidFill>
                <a:latin typeface="Calibri" panose="020F0502020204030204" pitchFamily="34" charset="0"/>
                <a:cs typeface="Calibri" panose="020F0502020204030204" pitchFamily="34" charset="0"/>
              </a:rPr>
              <a:t>ca</a:t>
            </a:r>
            <a:r>
              <a:rPr sz="1600" dirty="0">
                <a:solidFill>
                  <a:srgbClr val="004CC2"/>
                </a:solidFill>
                <a:latin typeface="Calibri" panose="020F0502020204030204" pitchFamily="34" charset="0"/>
                <a:cs typeface="Calibri" panose="020F0502020204030204" pitchFamily="34" charset="0"/>
              </a:rPr>
              <a:t>lly</a:t>
            </a:r>
            <a:endParaRPr sz="1600" dirty="0">
              <a:latin typeface="Calibri" panose="020F0502020204030204" pitchFamily="34" charset="0"/>
              <a:cs typeface="Calibri" panose="020F0502020204030204" pitchFamily="34" charset="0"/>
            </a:endParaRPr>
          </a:p>
          <a:p>
            <a:pPr marL="6257">
              <a:spcBef>
                <a:spcPts val="224"/>
              </a:spcBef>
            </a:pPr>
            <a:r>
              <a:rPr sz="1600" dirty="0">
                <a:solidFill>
                  <a:srgbClr val="004CC2"/>
                </a:solidFill>
                <a:latin typeface="Calibri" panose="020F0502020204030204" pitchFamily="34" charset="0"/>
                <a:cs typeface="Calibri" panose="020F0502020204030204" pitchFamily="34" charset="0"/>
              </a:rPr>
              <a:t>Aging of D</a:t>
            </a:r>
            <a:r>
              <a:rPr sz="1600" spc="-81" dirty="0">
                <a:solidFill>
                  <a:srgbClr val="004CC2"/>
                </a:solidFill>
                <a:latin typeface="Calibri" panose="020F0502020204030204" pitchFamily="34" charset="0"/>
                <a:cs typeface="Calibri" panose="020F0502020204030204" pitchFamily="34" charset="0"/>
              </a:rPr>
              <a:t>T</a:t>
            </a:r>
            <a:r>
              <a:rPr sz="1600" dirty="0">
                <a:solidFill>
                  <a:srgbClr val="004CC2"/>
                </a:solidFill>
                <a:latin typeface="Calibri" panose="020F0502020204030204" pitchFamily="34" charset="0"/>
                <a:cs typeface="Calibri" panose="020F0502020204030204" pitchFamily="34" charset="0"/>
              </a:rPr>
              <a:t>s </a:t>
            </a:r>
            <a:r>
              <a:rPr sz="1600" spc="-2" dirty="0">
                <a:solidFill>
                  <a:srgbClr val="004CC2"/>
                </a:solidFill>
                <a:latin typeface="Calibri" panose="020F0502020204030204" pitchFamily="34" charset="0"/>
                <a:cs typeface="Calibri" panose="020F0502020204030204" pitchFamily="34" charset="0"/>
              </a:rPr>
              <a:t>c</a:t>
            </a:r>
            <a:r>
              <a:rPr sz="1600" dirty="0">
                <a:solidFill>
                  <a:srgbClr val="004CC2"/>
                </a:solidFill>
                <a:latin typeface="Calibri" panose="020F0502020204030204" pitchFamily="34" charset="0"/>
                <a:cs typeface="Calibri" panose="020F0502020204030204" pitchFamily="34" charset="0"/>
              </a:rPr>
              <a:t>ould l</a:t>
            </a:r>
            <a:r>
              <a:rPr sz="1600" spc="-2" dirty="0">
                <a:solidFill>
                  <a:srgbClr val="004CC2"/>
                </a:solidFill>
                <a:latin typeface="Calibri" panose="020F0502020204030204" pitchFamily="34" charset="0"/>
                <a:cs typeface="Calibri" panose="020F0502020204030204" pitchFamily="34" charset="0"/>
              </a:rPr>
              <a:t>ea</a:t>
            </a:r>
            <a:r>
              <a:rPr sz="1600" dirty="0">
                <a:solidFill>
                  <a:srgbClr val="004CC2"/>
                </a:solidFill>
                <a:latin typeface="Calibri" panose="020F0502020204030204" pitchFamily="34" charset="0"/>
                <a:cs typeface="Calibri" panose="020F0502020204030204" pitchFamily="34" charset="0"/>
              </a:rPr>
              <a:t>d to signifi</a:t>
            </a:r>
            <a:r>
              <a:rPr sz="1600" spc="-2" dirty="0">
                <a:solidFill>
                  <a:srgbClr val="004CC2"/>
                </a:solidFill>
                <a:latin typeface="Calibri" panose="020F0502020204030204" pitchFamily="34" charset="0"/>
                <a:cs typeface="Calibri" panose="020F0502020204030204" pitchFamily="34" charset="0"/>
              </a:rPr>
              <a:t>ca</a:t>
            </a:r>
            <a:r>
              <a:rPr sz="1600" dirty="0">
                <a:solidFill>
                  <a:srgbClr val="004CC2"/>
                </a:solidFill>
                <a:latin typeface="Calibri" panose="020F0502020204030204" pitchFamily="34" charset="0"/>
                <a:cs typeface="Calibri" panose="020F0502020204030204" pitchFamily="34" charset="0"/>
              </a:rPr>
              <a:t>nt </a:t>
            </a:r>
            <a:r>
              <a:rPr sz="1600" spc="-2" dirty="0">
                <a:solidFill>
                  <a:srgbClr val="004CC2"/>
                </a:solidFill>
                <a:latin typeface="Calibri" panose="020F0502020204030204" pitchFamily="34" charset="0"/>
                <a:cs typeface="Calibri" panose="020F0502020204030204" pitchFamily="34" charset="0"/>
              </a:rPr>
              <a:t>c</a:t>
            </a:r>
            <a:r>
              <a:rPr sz="1600" dirty="0">
                <a:solidFill>
                  <a:srgbClr val="004CC2"/>
                </a:solidFill>
                <a:latin typeface="Calibri" panose="020F0502020204030204" pitchFamily="34" charset="0"/>
                <a:cs typeface="Calibri" panose="020F0502020204030204" pitchFamily="34" charset="0"/>
              </a:rPr>
              <a:t>h</a:t>
            </a:r>
            <a:r>
              <a:rPr sz="1600" spc="-2" dirty="0">
                <a:solidFill>
                  <a:srgbClr val="004CC2"/>
                </a:solidFill>
                <a:latin typeface="Calibri" panose="020F0502020204030204" pitchFamily="34" charset="0"/>
                <a:cs typeface="Calibri" panose="020F0502020204030204" pitchFamily="34" charset="0"/>
              </a:rPr>
              <a:t>a</a:t>
            </a:r>
            <a:r>
              <a:rPr sz="1600" dirty="0">
                <a:solidFill>
                  <a:srgbClr val="004CC2"/>
                </a:solidFill>
                <a:latin typeface="Calibri" panose="020F0502020204030204" pitchFamily="34" charset="0"/>
                <a:cs typeface="Calibri" panose="020F0502020204030204" pitchFamily="34" charset="0"/>
              </a:rPr>
              <a:t>mb</a:t>
            </a:r>
            <a:r>
              <a:rPr sz="1600" spc="-2" dirty="0">
                <a:solidFill>
                  <a:srgbClr val="004CC2"/>
                </a:solidFill>
                <a:latin typeface="Calibri" panose="020F0502020204030204" pitchFamily="34" charset="0"/>
                <a:cs typeface="Calibri" panose="020F0502020204030204" pitchFamily="34" charset="0"/>
              </a:rPr>
              <a:t>e</a:t>
            </a:r>
            <a:r>
              <a:rPr sz="1600" dirty="0">
                <a:solidFill>
                  <a:srgbClr val="004CC2"/>
                </a:solidFill>
                <a:latin typeface="Calibri" panose="020F0502020204030204" pitchFamily="34" charset="0"/>
                <a:cs typeface="Calibri" panose="020F0502020204030204" pitchFamily="34" charset="0"/>
              </a:rPr>
              <a:t>r trigg</a:t>
            </a:r>
            <a:r>
              <a:rPr sz="1600" spc="-2" dirty="0">
                <a:solidFill>
                  <a:srgbClr val="004CC2"/>
                </a:solidFill>
                <a:latin typeface="Calibri" panose="020F0502020204030204" pitchFamily="34" charset="0"/>
                <a:cs typeface="Calibri" panose="020F0502020204030204" pitchFamily="34" charset="0"/>
              </a:rPr>
              <a:t>e</a:t>
            </a:r>
            <a:r>
              <a:rPr sz="1600" dirty="0">
                <a:solidFill>
                  <a:srgbClr val="004CC2"/>
                </a:solidFill>
                <a:latin typeface="Calibri" panose="020F0502020204030204" pitchFamily="34" charset="0"/>
                <a:cs typeface="Calibri" panose="020F0502020204030204" pitchFamily="34" charset="0"/>
              </a:rPr>
              <a:t>r in</a:t>
            </a:r>
            <a:r>
              <a:rPr sz="1600" spc="-2" dirty="0">
                <a:solidFill>
                  <a:srgbClr val="004CC2"/>
                </a:solidFill>
                <a:latin typeface="Calibri" panose="020F0502020204030204" pitchFamily="34" charset="0"/>
                <a:cs typeface="Calibri" panose="020F0502020204030204" pitchFamily="34" charset="0"/>
              </a:rPr>
              <a:t>e</a:t>
            </a:r>
            <a:r>
              <a:rPr sz="1600" spc="-22" dirty="0">
                <a:solidFill>
                  <a:srgbClr val="004CC2"/>
                </a:solidFill>
                <a:latin typeface="Calibri" panose="020F0502020204030204" pitchFamily="34" charset="0"/>
                <a:cs typeface="Calibri" panose="020F0502020204030204" pitchFamily="34" charset="0"/>
              </a:rPr>
              <a:t>f</a:t>
            </a:r>
            <a:r>
              <a:rPr sz="1600" dirty="0">
                <a:solidFill>
                  <a:srgbClr val="004CC2"/>
                </a:solidFill>
                <a:latin typeface="Calibri" panose="020F0502020204030204" pitchFamily="34" charset="0"/>
                <a:cs typeface="Calibri" panose="020F0502020204030204" pitchFamily="34" charset="0"/>
              </a:rPr>
              <a:t>fi</a:t>
            </a:r>
            <a:r>
              <a:rPr sz="1600" spc="-2" dirty="0">
                <a:solidFill>
                  <a:srgbClr val="004CC2"/>
                </a:solidFill>
                <a:latin typeface="Calibri" panose="020F0502020204030204" pitchFamily="34" charset="0"/>
                <a:cs typeface="Calibri" panose="020F0502020204030204" pitchFamily="34" charset="0"/>
              </a:rPr>
              <a:t>c</a:t>
            </a:r>
            <a:r>
              <a:rPr sz="1600" dirty="0">
                <a:solidFill>
                  <a:srgbClr val="004CC2"/>
                </a:solidFill>
                <a:latin typeface="Calibri" panose="020F0502020204030204" pitchFamily="34" charset="0"/>
                <a:cs typeface="Calibri" panose="020F0502020204030204" pitchFamily="34" charset="0"/>
              </a:rPr>
              <a:t>i</a:t>
            </a:r>
            <a:r>
              <a:rPr sz="1600" spc="-2" dirty="0">
                <a:solidFill>
                  <a:srgbClr val="004CC2"/>
                </a:solidFill>
                <a:latin typeface="Calibri" panose="020F0502020204030204" pitchFamily="34" charset="0"/>
                <a:cs typeface="Calibri" panose="020F0502020204030204" pitchFamily="34" charset="0"/>
              </a:rPr>
              <a:t>e</a:t>
            </a:r>
            <a:r>
              <a:rPr sz="1600" dirty="0">
                <a:solidFill>
                  <a:srgbClr val="004CC2"/>
                </a:solidFill>
                <a:latin typeface="Calibri" panose="020F0502020204030204" pitchFamily="34" charset="0"/>
                <a:cs typeface="Calibri" panose="020F0502020204030204" pitchFamily="34" charset="0"/>
              </a:rPr>
              <a:t>n</a:t>
            </a:r>
            <a:r>
              <a:rPr sz="1600" spc="-2" dirty="0">
                <a:solidFill>
                  <a:srgbClr val="004CC2"/>
                </a:solidFill>
                <a:latin typeface="Calibri" panose="020F0502020204030204" pitchFamily="34" charset="0"/>
                <a:cs typeface="Calibri" panose="020F0502020204030204" pitchFamily="34" charset="0"/>
              </a:rPr>
              <a:t>c</a:t>
            </a:r>
            <a:r>
              <a:rPr sz="1600" dirty="0">
                <a:solidFill>
                  <a:srgbClr val="004CC2"/>
                </a:solidFill>
                <a:latin typeface="Calibri" panose="020F0502020204030204" pitchFamily="34" charset="0"/>
                <a:cs typeface="Calibri" panose="020F0502020204030204" pitchFamily="34" charset="0"/>
              </a:rPr>
              <a:t>y</a:t>
            </a:r>
            <a:endParaRPr sz="1600" dirty="0">
              <a:latin typeface="Calibri" panose="020F0502020204030204" pitchFamily="34" charset="0"/>
              <a:cs typeface="Calibri" panose="020F0502020204030204" pitchFamily="34" charset="0"/>
            </a:endParaRPr>
          </a:p>
        </p:txBody>
      </p:sp>
      <p:sp>
        <p:nvSpPr>
          <p:cNvPr id="15" name="object 12">
            <a:extLst>
              <a:ext uri="{FF2B5EF4-FFF2-40B4-BE49-F238E27FC236}">
                <a16:creationId xmlns:a16="http://schemas.microsoft.com/office/drawing/2014/main" id="{BCE8AA6C-B0AD-A645-A8D1-2CE7570AE847}"/>
              </a:ext>
            </a:extLst>
          </p:cNvPr>
          <p:cNvSpPr txBox="1"/>
          <p:nvPr/>
        </p:nvSpPr>
        <p:spPr>
          <a:xfrm>
            <a:off x="220431" y="4602596"/>
            <a:ext cx="6950238" cy="777136"/>
          </a:xfrm>
          <a:prstGeom prst="rect">
            <a:avLst/>
          </a:prstGeom>
        </p:spPr>
        <p:txBody>
          <a:bodyPr vert="horz" wrap="square" lIns="0" tIns="0" rIns="0" bIns="0" rtlCol="0">
            <a:spAutoFit/>
          </a:bodyPr>
          <a:lstStyle/>
          <a:p>
            <a:pPr marL="83535"/>
            <a:r>
              <a:rPr sz="1600" spc="-10" dirty="0">
                <a:latin typeface="Calibri" panose="020F0502020204030204" pitchFamily="34" charset="0"/>
                <a:cs typeface="Calibri" panose="020F0502020204030204" pitchFamily="34" charset="0"/>
              </a:rPr>
              <a:t>Ph</a:t>
            </a:r>
            <a:r>
              <a:rPr sz="1600" spc="-12" dirty="0">
                <a:latin typeface="Calibri" panose="020F0502020204030204" pitchFamily="34" charset="0"/>
                <a:cs typeface="Calibri" panose="020F0502020204030204" pitchFamily="34" charset="0"/>
              </a:rPr>
              <a:t>a</a:t>
            </a:r>
            <a:r>
              <a:rPr sz="1600" spc="-7" dirty="0">
                <a:latin typeface="Calibri" panose="020F0502020204030204" pitchFamily="34" charset="0"/>
                <a:cs typeface="Calibri" panose="020F0502020204030204" pitchFamily="34" charset="0"/>
              </a:rPr>
              <a:t>s</a:t>
            </a:r>
            <a:r>
              <a:rPr sz="1600" spc="-12" dirty="0">
                <a:latin typeface="Calibri" panose="020F0502020204030204" pitchFamily="34" charset="0"/>
                <a:cs typeface="Calibri" panose="020F0502020204030204" pitchFamily="34" charset="0"/>
              </a:rPr>
              <a:t>e</a:t>
            </a:r>
            <a:r>
              <a:rPr sz="1600" spc="-7" dirty="0">
                <a:latin typeface="Calibri" panose="020F0502020204030204" pitchFamily="34" charset="0"/>
                <a:cs typeface="Calibri" panose="020F0502020204030204" pitchFamily="34" charset="0"/>
              </a:rPr>
              <a:t>-2</a:t>
            </a:r>
            <a:r>
              <a:rPr sz="1600" spc="-2" dirty="0">
                <a:latin typeface="Calibri" panose="020F0502020204030204" pitchFamily="34" charset="0"/>
                <a:cs typeface="Calibri" panose="020F0502020204030204" pitchFamily="34" charset="0"/>
              </a:rPr>
              <a:t> </a:t>
            </a:r>
            <a:r>
              <a:rPr sz="1600" spc="-10" dirty="0">
                <a:latin typeface="Calibri" panose="020F0502020204030204" pitchFamily="34" charset="0"/>
                <a:cs typeface="Calibri" panose="020F0502020204030204" pitchFamily="34" charset="0"/>
              </a:rPr>
              <a:t>elect</a:t>
            </a:r>
            <a:r>
              <a:rPr sz="1600" spc="-7" dirty="0">
                <a:latin typeface="Calibri" panose="020F0502020204030204" pitchFamily="34" charset="0"/>
                <a:cs typeface="Calibri" panose="020F0502020204030204" pitchFamily="34" charset="0"/>
              </a:rPr>
              <a:t>roni</a:t>
            </a:r>
            <a:r>
              <a:rPr sz="1600" spc="-12" dirty="0">
                <a:latin typeface="Calibri" panose="020F0502020204030204" pitchFamily="34" charset="0"/>
                <a:cs typeface="Calibri" panose="020F0502020204030204" pitchFamily="34" charset="0"/>
              </a:rPr>
              <a:t>c</a:t>
            </a:r>
            <a:r>
              <a:rPr sz="1600" spc="-7" dirty="0">
                <a:latin typeface="Calibri" panose="020F0502020204030204" pitchFamily="34" charset="0"/>
                <a:cs typeface="Calibri" panose="020F0502020204030204" pitchFamily="34" charset="0"/>
              </a:rPr>
              <a:t>s</a:t>
            </a:r>
            <a:r>
              <a:rPr sz="1600" dirty="0">
                <a:latin typeface="Calibri" panose="020F0502020204030204" pitchFamily="34" charset="0"/>
                <a:cs typeface="Calibri" panose="020F0502020204030204" pitchFamily="34" charset="0"/>
              </a:rPr>
              <a:t> </a:t>
            </a:r>
            <a:r>
              <a:rPr sz="1600" b="1" spc="-12" dirty="0">
                <a:latin typeface="Calibri" panose="020F0502020204030204" pitchFamily="34" charset="0"/>
                <a:cs typeface="Calibri" panose="020F0502020204030204" pitchFamily="34" charset="0"/>
              </a:rPr>
              <a:t>move</a:t>
            </a:r>
            <a:r>
              <a:rPr sz="1600" b="1" spc="-2" dirty="0">
                <a:latin typeface="Calibri" panose="020F0502020204030204" pitchFamily="34" charset="0"/>
                <a:cs typeface="Calibri" panose="020F0502020204030204" pitchFamily="34" charset="0"/>
              </a:rPr>
              <a:t> </a:t>
            </a:r>
            <a:r>
              <a:rPr sz="1600" b="1" spc="-12" dirty="0">
                <a:latin typeface="Calibri" panose="020F0502020204030204" pitchFamily="34" charset="0"/>
                <a:cs typeface="Calibri" panose="020F0502020204030204" pitchFamily="34" charset="0"/>
              </a:rPr>
              <a:t>comp</a:t>
            </a:r>
            <a:r>
              <a:rPr sz="1600" b="1" spc="-10" dirty="0">
                <a:latin typeface="Calibri" panose="020F0502020204030204" pitchFamily="34" charset="0"/>
                <a:cs typeface="Calibri" panose="020F0502020204030204" pitchFamily="34" charset="0"/>
              </a:rPr>
              <a:t>lex</a:t>
            </a:r>
            <a:r>
              <a:rPr sz="1600" b="1" spc="-7" dirty="0">
                <a:latin typeface="Calibri" panose="020F0502020204030204" pitchFamily="34" charset="0"/>
                <a:cs typeface="Calibri" panose="020F0502020204030204" pitchFamily="34" charset="0"/>
              </a:rPr>
              <a:t>ity</a:t>
            </a:r>
            <a:r>
              <a:rPr sz="1600" b="1" spc="-2" dirty="0">
                <a:latin typeface="Calibri" panose="020F0502020204030204" pitchFamily="34" charset="0"/>
                <a:cs typeface="Calibri" panose="020F0502020204030204" pitchFamily="34" charset="0"/>
              </a:rPr>
              <a:t> </a:t>
            </a:r>
            <a:r>
              <a:rPr sz="1600" b="1" spc="-7" dirty="0">
                <a:latin typeface="Calibri" panose="020F0502020204030204" pitchFamily="34" charset="0"/>
                <a:cs typeface="Calibri" panose="020F0502020204030204" pitchFamily="34" charset="0"/>
              </a:rPr>
              <a:t>to</a:t>
            </a:r>
            <a:r>
              <a:rPr sz="1600" b="1" spc="-2" dirty="0">
                <a:latin typeface="Calibri" panose="020F0502020204030204" pitchFamily="34" charset="0"/>
                <a:cs typeface="Calibri" panose="020F0502020204030204" pitchFamily="34" charset="0"/>
              </a:rPr>
              <a:t> </a:t>
            </a:r>
            <a:r>
              <a:rPr sz="1600" b="1" spc="-12" dirty="0">
                <a:latin typeface="Calibri" panose="020F0502020204030204" pitchFamily="34" charset="0"/>
                <a:cs typeface="Calibri" panose="020F0502020204030204" pitchFamily="34" charset="0"/>
              </a:rPr>
              <a:t>USC</a:t>
            </a:r>
            <a:endParaRPr sz="1600" dirty="0">
              <a:latin typeface="Calibri" panose="020F0502020204030204" pitchFamily="34" charset="0"/>
              <a:cs typeface="Calibri" panose="020F0502020204030204" pitchFamily="34" charset="0"/>
            </a:endParaRPr>
          </a:p>
          <a:p>
            <a:pPr marL="6257">
              <a:spcBef>
                <a:spcPts val="148"/>
              </a:spcBef>
            </a:pPr>
            <a:r>
              <a:rPr sz="1600" baseline="7309" dirty="0">
                <a:solidFill>
                  <a:srgbClr val="004CC2"/>
                </a:solidFill>
                <a:latin typeface="Calibri" panose="020F0502020204030204" pitchFamily="34" charset="0"/>
                <a:cs typeface="Calibri" panose="020F0502020204030204" pitchFamily="34" charset="0"/>
              </a:rPr>
              <a:t>➡ </a:t>
            </a:r>
            <a:r>
              <a:rPr sz="1600" spc="-59" baseline="7309" dirty="0">
                <a:solidFill>
                  <a:srgbClr val="004CC2"/>
                </a:solidFill>
                <a:latin typeface="Calibri" panose="020F0502020204030204" pitchFamily="34" charset="0"/>
                <a:cs typeface="Calibri" panose="020F0502020204030204" pitchFamily="34" charset="0"/>
              </a:rPr>
              <a:t> </a:t>
            </a:r>
            <a:r>
              <a:rPr sz="1600" b="1" dirty="0">
                <a:solidFill>
                  <a:srgbClr val="004CC2"/>
                </a:solidFill>
                <a:latin typeface="Calibri" panose="020F0502020204030204" pitchFamily="34" charset="0"/>
                <a:cs typeface="Calibri" panose="020F0502020204030204" pitchFamily="34" charset="0"/>
              </a:rPr>
              <a:t>Same</a:t>
            </a:r>
            <a:r>
              <a:rPr sz="1600" b="1" spc="2" dirty="0">
                <a:solidFill>
                  <a:srgbClr val="004CC2"/>
                </a:solidFill>
                <a:latin typeface="Calibri" panose="020F0502020204030204" pitchFamily="34" charset="0"/>
                <a:cs typeface="Calibri" panose="020F0502020204030204" pitchFamily="34" charset="0"/>
              </a:rPr>
              <a:t> </a:t>
            </a:r>
            <a:r>
              <a:rPr sz="1600" b="1" dirty="0">
                <a:solidFill>
                  <a:srgbClr val="004CC2"/>
                </a:solidFill>
                <a:latin typeface="Calibri" panose="020F0502020204030204" pitchFamily="34" charset="0"/>
                <a:cs typeface="Calibri" panose="020F0502020204030204" pitchFamily="34" charset="0"/>
              </a:rPr>
              <a:t>analog</a:t>
            </a:r>
            <a:r>
              <a:rPr sz="1600" b="1" spc="2" dirty="0">
                <a:solidFill>
                  <a:srgbClr val="004CC2"/>
                </a:solidFill>
                <a:latin typeface="Calibri" panose="020F0502020204030204" pitchFamily="34" charset="0"/>
                <a:cs typeface="Calibri" panose="020F0502020204030204" pitchFamily="34" charset="0"/>
              </a:rPr>
              <a:t> </a:t>
            </a:r>
            <a:r>
              <a:rPr sz="1600" b="1" dirty="0">
                <a:solidFill>
                  <a:srgbClr val="004CC2"/>
                </a:solidFill>
                <a:latin typeface="Calibri" panose="020F0502020204030204" pitchFamily="34" charset="0"/>
                <a:cs typeface="Calibri" panose="020F0502020204030204" pitchFamily="34" charset="0"/>
              </a:rPr>
              <a:t>f</a:t>
            </a:r>
            <a:r>
              <a:rPr sz="1600" b="1" spc="-25" dirty="0">
                <a:solidFill>
                  <a:srgbClr val="004CC2"/>
                </a:solidFill>
                <a:latin typeface="Calibri" panose="020F0502020204030204" pitchFamily="34" charset="0"/>
                <a:cs typeface="Calibri" panose="020F0502020204030204" pitchFamily="34" charset="0"/>
              </a:rPr>
              <a:t>r</a:t>
            </a:r>
            <a:r>
              <a:rPr sz="1600" b="1" dirty="0">
                <a:solidFill>
                  <a:srgbClr val="004CC2"/>
                </a:solidFill>
                <a:latin typeface="Calibri" panose="020F0502020204030204" pitchFamily="34" charset="0"/>
                <a:cs typeface="Calibri" panose="020F0502020204030204" pitchFamily="34" charset="0"/>
              </a:rPr>
              <a:t>ont</a:t>
            </a:r>
            <a:r>
              <a:rPr sz="1600" b="1" spc="2" dirty="0">
                <a:solidFill>
                  <a:srgbClr val="004CC2"/>
                </a:solidFill>
                <a:latin typeface="Calibri" panose="020F0502020204030204" pitchFamily="34" charset="0"/>
                <a:cs typeface="Calibri" panose="020F0502020204030204" pitchFamily="34" charset="0"/>
              </a:rPr>
              <a:t> </a:t>
            </a:r>
            <a:r>
              <a:rPr sz="1600" b="1" spc="-2" dirty="0">
                <a:solidFill>
                  <a:srgbClr val="004CC2"/>
                </a:solidFill>
                <a:latin typeface="Calibri" panose="020F0502020204030204" pitchFamily="34" charset="0"/>
                <a:cs typeface="Calibri" panose="020F0502020204030204" pitchFamily="34" charset="0"/>
              </a:rPr>
              <a:t>e</a:t>
            </a:r>
            <a:r>
              <a:rPr sz="1600" b="1" dirty="0">
                <a:solidFill>
                  <a:srgbClr val="004CC2"/>
                </a:solidFill>
                <a:latin typeface="Calibri" panose="020F0502020204030204" pitchFamily="34" charset="0"/>
                <a:cs typeface="Calibri" panose="020F0502020204030204" pitchFamily="34" charset="0"/>
              </a:rPr>
              <a:t>nd</a:t>
            </a:r>
            <a:endParaRPr sz="1600" dirty="0">
              <a:latin typeface="Calibri" panose="020F0502020204030204" pitchFamily="34" charset="0"/>
              <a:cs typeface="Calibri" panose="020F0502020204030204" pitchFamily="34" charset="0"/>
            </a:endParaRPr>
          </a:p>
          <a:p>
            <a:pPr marL="6257">
              <a:spcBef>
                <a:spcPts val="150"/>
              </a:spcBef>
            </a:pPr>
            <a:r>
              <a:rPr sz="1600" baseline="7309" dirty="0">
                <a:solidFill>
                  <a:srgbClr val="004CC2"/>
                </a:solidFill>
                <a:latin typeface="Calibri" panose="020F0502020204030204" pitchFamily="34" charset="0"/>
                <a:cs typeface="Calibri" panose="020F0502020204030204" pitchFamily="34" charset="0"/>
              </a:rPr>
              <a:t>➡ </a:t>
            </a:r>
            <a:r>
              <a:rPr sz="1600" spc="-59" baseline="7309" dirty="0">
                <a:solidFill>
                  <a:srgbClr val="004CC2"/>
                </a:solidFill>
                <a:latin typeface="Calibri" panose="020F0502020204030204" pitchFamily="34" charset="0"/>
                <a:cs typeface="Calibri" panose="020F0502020204030204" pitchFamily="34" charset="0"/>
              </a:rPr>
              <a:t> </a:t>
            </a:r>
            <a:r>
              <a:rPr sz="1600" b="1" dirty="0">
                <a:solidFill>
                  <a:srgbClr val="004CC2"/>
                </a:solidFill>
                <a:latin typeface="Calibri" panose="020F0502020204030204" pitchFamily="34" charset="0"/>
                <a:cs typeface="Calibri" panose="020F0502020204030204" pitchFamily="34" charset="0"/>
              </a:rPr>
              <a:t>N</a:t>
            </a:r>
            <a:r>
              <a:rPr sz="1600" b="1" spc="-2" dirty="0">
                <a:solidFill>
                  <a:srgbClr val="004CC2"/>
                </a:solidFill>
                <a:latin typeface="Calibri" panose="020F0502020204030204" pitchFamily="34" charset="0"/>
                <a:cs typeface="Calibri" panose="020F0502020204030204" pitchFamily="34" charset="0"/>
              </a:rPr>
              <a:t>e</a:t>
            </a:r>
            <a:r>
              <a:rPr sz="1600" b="1" dirty="0">
                <a:solidFill>
                  <a:srgbClr val="004CC2"/>
                </a:solidFill>
                <a:latin typeface="Calibri" panose="020F0502020204030204" pitchFamily="34" charset="0"/>
                <a:cs typeface="Calibri" panose="020F0502020204030204" pitchFamily="34" charset="0"/>
              </a:rPr>
              <a:t>w</a:t>
            </a:r>
            <a:r>
              <a:rPr sz="1600" b="1" spc="2" dirty="0">
                <a:solidFill>
                  <a:srgbClr val="004CC2"/>
                </a:solidFill>
                <a:latin typeface="Calibri" panose="020F0502020204030204" pitchFamily="34" charset="0"/>
                <a:cs typeface="Calibri" panose="020F0502020204030204" pitchFamily="34" charset="0"/>
              </a:rPr>
              <a:t> </a:t>
            </a:r>
            <a:r>
              <a:rPr sz="1600" b="1" dirty="0">
                <a:solidFill>
                  <a:srgbClr val="004CC2"/>
                </a:solidFill>
                <a:latin typeface="Calibri" panose="020F0502020204030204" pitchFamily="34" charset="0"/>
                <a:cs typeface="Calibri" panose="020F0502020204030204" pitchFamily="34" charset="0"/>
              </a:rPr>
              <a:t>on-d</a:t>
            </a:r>
            <a:r>
              <a:rPr sz="1600" b="1" spc="-2" dirty="0">
                <a:solidFill>
                  <a:srgbClr val="004CC2"/>
                </a:solidFill>
                <a:latin typeface="Calibri" panose="020F0502020204030204" pitchFamily="34" charset="0"/>
                <a:cs typeface="Calibri" panose="020F0502020204030204" pitchFamily="34" charset="0"/>
              </a:rPr>
              <a:t>e</a:t>
            </a:r>
            <a:r>
              <a:rPr sz="1600" b="1" dirty="0">
                <a:solidFill>
                  <a:srgbClr val="004CC2"/>
                </a:solidFill>
                <a:latin typeface="Calibri" panose="020F0502020204030204" pitchFamily="34" charset="0"/>
                <a:cs typeface="Calibri" panose="020F0502020204030204" pitchFamily="34" charset="0"/>
              </a:rPr>
              <a:t>t</a:t>
            </a:r>
            <a:r>
              <a:rPr sz="1600" b="1" spc="-2" dirty="0">
                <a:solidFill>
                  <a:srgbClr val="004CC2"/>
                </a:solidFill>
                <a:latin typeface="Calibri" panose="020F0502020204030204" pitchFamily="34" charset="0"/>
                <a:cs typeface="Calibri" panose="020F0502020204030204" pitchFamily="34" charset="0"/>
              </a:rPr>
              <a:t>ec</a:t>
            </a:r>
            <a:r>
              <a:rPr sz="1600" b="1" dirty="0">
                <a:solidFill>
                  <a:srgbClr val="004CC2"/>
                </a:solidFill>
                <a:latin typeface="Calibri" panose="020F0502020204030204" pitchFamily="34" charset="0"/>
                <a:cs typeface="Calibri" panose="020F0502020204030204" pitchFamily="34" charset="0"/>
              </a:rPr>
              <a:t>tor</a:t>
            </a:r>
            <a:r>
              <a:rPr sz="1600" b="1" spc="-22" dirty="0">
                <a:solidFill>
                  <a:srgbClr val="004CC2"/>
                </a:solidFill>
                <a:latin typeface="Calibri" panose="020F0502020204030204" pitchFamily="34" charset="0"/>
                <a:cs typeface="Calibri" panose="020F0502020204030204" pitchFamily="34" charset="0"/>
              </a:rPr>
              <a:t> </a:t>
            </a:r>
            <a:r>
              <a:rPr sz="1600" b="1" dirty="0">
                <a:solidFill>
                  <a:srgbClr val="004CC2"/>
                </a:solidFill>
                <a:latin typeface="Calibri" panose="020F0502020204030204" pitchFamily="34" charset="0"/>
                <a:cs typeface="Calibri" panose="020F0502020204030204" pitchFamily="34" charset="0"/>
              </a:rPr>
              <a:t>boa</a:t>
            </a:r>
            <a:r>
              <a:rPr sz="1600" b="1" spc="-2" dirty="0">
                <a:solidFill>
                  <a:srgbClr val="004CC2"/>
                </a:solidFill>
                <a:latin typeface="Calibri" panose="020F0502020204030204" pitchFamily="34" charset="0"/>
                <a:cs typeface="Calibri" panose="020F0502020204030204" pitchFamily="34" charset="0"/>
              </a:rPr>
              <a:t>r</a:t>
            </a:r>
            <a:r>
              <a:rPr sz="1600" b="1" dirty="0">
                <a:solidFill>
                  <a:srgbClr val="004CC2"/>
                </a:solidFill>
                <a:latin typeface="Calibri" panose="020F0502020204030204" pitchFamily="34" charset="0"/>
                <a:cs typeface="Calibri" panose="020F0502020204030204" pitchFamily="34" charset="0"/>
              </a:rPr>
              <a:t>d:</a:t>
            </a:r>
            <a:r>
              <a:rPr sz="1600" b="1" spc="2" dirty="0">
                <a:solidFill>
                  <a:srgbClr val="004CC2"/>
                </a:solidFill>
                <a:latin typeface="Calibri" panose="020F0502020204030204" pitchFamily="34" charset="0"/>
                <a:cs typeface="Calibri" panose="020F0502020204030204" pitchFamily="34" charset="0"/>
              </a:rPr>
              <a:t> </a:t>
            </a:r>
            <a:r>
              <a:rPr sz="1600" b="1" dirty="0">
                <a:solidFill>
                  <a:srgbClr val="004CC2"/>
                </a:solidFill>
                <a:latin typeface="Calibri" panose="020F0502020204030204" pitchFamily="34" charset="0"/>
                <a:cs typeface="Calibri" panose="020F0502020204030204" pitchFamily="34" charset="0"/>
              </a:rPr>
              <a:t>OBDT</a:t>
            </a:r>
            <a:endParaRPr sz="1600" dirty="0">
              <a:latin typeface="Calibri" panose="020F0502020204030204" pitchFamily="34" charset="0"/>
              <a:cs typeface="Calibri" panose="020F0502020204030204" pitchFamily="34" charset="0"/>
            </a:endParaRPr>
          </a:p>
        </p:txBody>
      </p:sp>
      <p:sp>
        <p:nvSpPr>
          <p:cNvPr id="18" name="object 15">
            <a:extLst>
              <a:ext uri="{FF2B5EF4-FFF2-40B4-BE49-F238E27FC236}">
                <a16:creationId xmlns:a16="http://schemas.microsoft.com/office/drawing/2014/main" id="{E8364547-0B39-734E-A9BF-973C7488B5EB}"/>
              </a:ext>
            </a:extLst>
          </p:cNvPr>
          <p:cNvSpPr txBox="1"/>
          <p:nvPr/>
        </p:nvSpPr>
        <p:spPr>
          <a:xfrm>
            <a:off x="295976" y="5962494"/>
            <a:ext cx="9193527" cy="615553"/>
          </a:xfrm>
          <a:prstGeom prst="rect">
            <a:avLst/>
          </a:prstGeom>
        </p:spPr>
        <p:txBody>
          <a:bodyPr vert="horz" wrap="square" lIns="0" tIns="0" rIns="0" bIns="0" rtlCol="0">
            <a:spAutoFit/>
          </a:bodyPr>
          <a:lstStyle/>
          <a:p>
            <a:pPr marL="6257"/>
            <a:r>
              <a:rPr sz="2000" baseline="10233" dirty="0">
                <a:solidFill>
                  <a:srgbClr val="004CC2"/>
                </a:solidFill>
                <a:latin typeface="Calibri" panose="020F0502020204030204" pitchFamily="34" charset="0"/>
                <a:cs typeface="Calibri" panose="020F0502020204030204" pitchFamily="34" charset="0"/>
              </a:rPr>
              <a:t>➡ </a:t>
            </a:r>
            <a:r>
              <a:rPr sz="2000" spc="-59" baseline="10233" dirty="0">
                <a:solidFill>
                  <a:srgbClr val="004CC2"/>
                </a:solidFill>
                <a:latin typeface="Calibri" panose="020F0502020204030204" pitchFamily="34" charset="0"/>
                <a:cs typeface="Calibri" panose="020F0502020204030204" pitchFamily="34" charset="0"/>
              </a:rPr>
              <a:t> </a:t>
            </a:r>
            <a:r>
              <a:rPr sz="2000" b="1" spc="-101" dirty="0">
                <a:solidFill>
                  <a:srgbClr val="004CC2"/>
                </a:solidFill>
                <a:latin typeface="Calibri" panose="020F0502020204030204" pitchFamily="34" charset="0"/>
                <a:cs typeface="Calibri" panose="020F0502020204030204" pitchFamily="34" charset="0"/>
              </a:rPr>
              <a:t>T</a:t>
            </a:r>
            <a:r>
              <a:rPr sz="2000" b="1" spc="-2" dirty="0">
                <a:solidFill>
                  <a:srgbClr val="004CC2"/>
                </a:solidFill>
                <a:latin typeface="Calibri" panose="020F0502020204030204" pitchFamily="34" charset="0"/>
                <a:cs typeface="Calibri" panose="020F0502020204030204" pitchFamily="34" charset="0"/>
              </a:rPr>
              <a:t>r</a:t>
            </a:r>
            <a:r>
              <a:rPr sz="2000" b="1" dirty="0">
                <a:solidFill>
                  <a:srgbClr val="004CC2"/>
                </a:solidFill>
                <a:latin typeface="Calibri" panose="020F0502020204030204" pitchFamily="34" charset="0"/>
                <a:cs typeface="Calibri" panose="020F0502020204030204" pitchFamily="34" charset="0"/>
              </a:rPr>
              <a:t>igg</a:t>
            </a:r>
            <a:r>
              <a:rPr sz="2000" b="1" spc="-2" dirty="0">
                <a:solidFill>
                  <a:srgbClr val="004CC2"/>
                </a:solidFill>
                <a:latin typeface="Calibri" panose="020F0502020204030204" pitchFamily="34" charset="0"/>
                <a:cs typeface="Calibri" panose="020F0502020204030204" pitchFamily="34" charset="0"/>
              </a:rPr>
              <a:t>e</a:t>
            </a:r>
            <a:r>
              <a:rPr sz="2000" b="1" dirty="0">
                <a:solidFill>
                  <a:srgbClr val="004CC2"/>
                </a:solidFill>
                <a:latin typeface="Calibri" panose="020F0502020204030204" pitchFamily="34" charset="0"/>
                <a:cs typeface="Calibri" panose="020F0502020204030204" pitchFamily="34" charset="0"/>
              </a:rPr>
              <a:t>r</a:t>
            </a:r>
            <a:r>
              <a:rPr sz="2000" b="1" spc="-22" dirty="0">
                <a:solidFill>
                  <a:srgbClr val="004CC2"/>
                </a:solidFill>
                <a:latin typeface="Calibri" panose="020F0502020204030204" pitchFamily="34" charset="0"/>
                <a:cs typeface="Calibri" panose="020F0502020204030204" pitchFamily="34" charset="0"/>
              </a:rPr>
              <a:t> </a:t>
            </a:r>
            <a:r>
              <a:rPr sz="2000" b="1" dirty="0">
                <a:solidFill>
                  <a:srgbClr val="004CC2"/>
                </a:solidFill>
                <a:latin typeface="Calibri" panose="020F0502020204030204" pitchFamily="34" charset="0"/>
                <a:cs typeface="Calibri" panose="020F0502020204030204" pitchFamily="34" charset="0"/>
              </a:rPr>
              <a:t>p</a:t>
            </a:r>
            <a:r>
              <a:rPr sz="2000" b="1" spc="-2" dirty="0">
                <a:solidFill>
                  <a:srgbClr val="004CC2"/>
                </a:solidFill>
                <a:latin typeface="Calibri" panose="020F0502020204030204" pitchFamily="34" charset="0"/>
                <a:cs typeface="Calibri" panose="020F0502020204030204" pitchFamily="34" charset="0"/>
              </a:rPr>
              <a:t>r</a:t>
            </a:r>
            <a:r>
              <a:rPr sz="2000" b="1" dirty="0">
                <a:solidFill>
                  <a:srgbClr val="004CC2"/>
                </a:solidFill>
                <a:latin typeface="Calibri" panose="020F0502020204030204" pitchFamily="34" charset="0"/>
                <a:cs typeface="Calibri" panose="020F0502020204030204" pitchFamily="34" charset="0"/>
              </a:rPr>
              <a:t>imitive</a:t>
            </a:r>
            <a:r>
              <a:rPr sz="2000" b="1" spc="2" dirty="0">
                <a:solidFill>
                  <a:srgbClr val="004CC2"/>
                </a:solidFill>
                <a:latin typeface="Calibri" panose="020F0502020204030204" pitchFamily="34" charset="0"/>
                <a:cs typeface="Calibri" panose="020F0502020204030204" pitchFamily="34" charset="0"/>
              </a:rPr>
              <a:t> </a:t>
            </a:r>
            <a:r>
              <a:rPr sz="2000" b="1" dirty="0">
                <a:solidFill>
                  <a:srgbClr val="004CC2"/>
                </a:solidFill>
                <a:latin typeface="Calibri" panose="020F0502020204030204" pitchFamily="34" charset="0"/>
                <a:cs typeface="Calibri" panose="020F0502020204030204" pitchFamily="34" charset="0"/>
              </a:rPr>
              <a:t>g</a:t>
            </a:r>
            <a:r>
              <a:rPr sz="2000" b="1" spc="-2" dirty="0">
                <a:solidFill>
                  <a:srgbClr val="004CC2"/>
                </a:solidFill>
                <a:latin typeface="Calibri" panose="020F0502020204030204" pitchFamily="34" charset="0"/>
                <a:cs typeface="Calibri" panose="020F0502020204030204" pitchFamily="34" charset="0"/>
              </a:rPr>
              <a:t>e</a:t>
            </a:r>
            <a:r>
              <a:rPr sz="2000" b="1" dirty="0">
                <a:solidFill>
                  <a:srgbClr val="004CC2"/>
                </a:solidFill>
                <a:latin typeface="Calibri" panose="020F0502020204030204" pitchFamily="34" charset="0"/>
                <a:cs typeface="Calibri" panose="020F0502020204030204" pitchFamily="34" charset="0"/>
              </a:rPr>
              <a:t>n</a:t>
            </a:r>
            <a:r>
              <a:rPr sz="2000" b="1" spc="-2" dirty="0">
                <a:solidFill>
                  <a:srgbClr val="004CC2"/>
                </a:solidFill>
                <a:latin typeface="Calibri" panose="020F0502020204030204" pitchFamily="34" charset="0"/>
                <a:cs typeface="Calibri" panose="020F0502020204030204" pitchFamily="34" charset="0"/>
              </a:rPr>
              <a:t>er</a:t>
            </a:r>
            <a:r>
              <a:rPr sz="2000" b="1" dirty="0">
                <a:solidFill>
                  <a:srgbClr val="004CC2"/>
                </a:solidFill>
                <a:latin typeface="Calibri" panose="020F0502020204030204" pitchFamily="34" charset="0"/>
                <a:cs typeface="Calibri" panose="020F0502020204030204" pitchFamily="34" charset="0"/>
              </a:rPr>
              <a:t>at</a:t>
            </a:r>
            <a:r>
              <a:rPr sz="2000" b="1" spc="-2" dirty="0">
                <a:solidFill>
                  <a:srgbClr val="004CC2"/>
                </a:solidFill>
                <a:latin typeface="Calibri" panose="020F0502020204030204" pitchFamily="34" charset="0"/>
                <a:cs typeface="Calibri" panose="020F0502020204030204" pitchFamily="34" charset="0"/>
              </a:rPr>
              <a:t>i</a:t>
            </a:r>
            <a:r>
              <a:rPr sz="2000" b="1" dirty="0">
                <a:solidFill>
                  <a:srgbClr val="004CC2"/>
                </a:solidFill>
                <a:latin typeface="Calibri" panose="020F0502020204030204" pitchFamily="34" charset="0"/>
                <a:cs typeface="Calibri" panose="020F0502020204030204" pitchFamily="34" charset="0"/>
              </a:rPr>
              <a:t>on</a:t>
            </a:r>
            <a:r>
              <a:rPr sz="2000" b="1" spc="2" dirty="0">
                <a:solidFill>
                  <a:srgbClr val="004CC2"/>
                </a:solidFill>
                <a:latin typeface="Calibri" panose="020F0502020204030204" pitchFamily="34" charset="0"/>
                <a:cs typeface="Calibri" panose="020F0502020204030204" pitchFamily="34" charset="0"/>
              </a:rPr>
              <a:t> </a:t>
            </a:r>
            <a:r>
              <a:rPr sz="2000" b="1" dirty="0">
                <a:solidFill>
                  <a:srgbClr val="004CC2"/>
                </a:solidFill>
                <a:latin typeface="Calibri" panose="020F0502020204030204" pitchFamily="34" charset="0"/>
                <a:cs typeface="Calibri" panose="020F0502020204030204" pitchFamily="34" charset="0"/>
              </a:rPr>
              <a:t>in</a:t>
            </a:r>
            <a:r>
              <a:rPr sz="2000" b="1" spc="2" dirty="0">
                <a:solidFill>
                  <a:srgbClr val="004CC2"/>
                </a:solidFill>
                <a:latin typeface="Calibri" panose="020F0502020204030204" pitchFamily="34" charset="0"/>
                <a:cs typeface="Calibri" panose="020F0502020204030204" pitchFamily="34" charset="0"/>
              </a:rPr>
              <a:t> </a:t>
            </a:r>
            <a:r>
              <a:rPr sz="2000" b="1" dirty="0">
                <a:solidFill>
                  <a:srgbClr val="004CC2"/>
                </a:solidFill>
                <a:latin typeface="Calibri" panose="020F0502020204030204" pitchFamily="34" charset="0"/>
                <a:cs typeface="Calibri" panose="020F0502020204030204" pitchFamily="34" charset="0"/>
              </a:rPr>
              <a:t>n</a:t>
            </a:r>
            <a:r>
              <a:rPr sz="2000" b="1" spc="-2" dirty="0">
                <a:solidFill>
                  <a:srgbClr val="004CC2"/>
                </a:solidFill>
                <a:latin typeface="Calibri" panose="020F0502020204030204" pitchFamily="34" charset="0"/>
                <a:cs typeface="Calibri" panose="020F0502020204030204" pitchFamily="34" charset="0"/>
              </a:rPr>
              <a:t>e</a:t>
            </a:r>
            <a:r>
              <a:rPr sz="2000" b="1" dirty="0">
                <a:solidFill>
                  <a:srgbClr val="004CC2"/>
                </a:solidFill>
                <a:latin typeface="Calibri" panose="020F0502020204030204" pitchFamily="34" charset="0"/>
                <a:cs typeface="Calibri" panose="020F0502020204030204" pitchFamily="34" charset="0"/>
              </a:rPr>
              <a:t>w</a:t>
            </a:r>
            <a:r>
              <a:rPr sz="2000" b="1" spc="2" dirty="0">
                <a:solidFill>
                  <a:srgbClr val="004CC2"/>
                </a:solidFill>
                <a:latin typeface="Calibri" panose="020F0502020204030204" pitchFamily="34" charset="0"/>
                <a:cs typeface="Calibri" panose="020F0502020204030204" pitchFamily="34" charset="0"/>
              </a:rPr>
              <a:t> </a:t>
            </a:r>
            <a:r>
              <a:rPr sz="2000" b="1" dirty="0">
                <a:solidFill>
                  <a:srgbClr val="004CC2"/>
                </a:solidFill>
                <a:latin typeface="Calibri" panose="020F0502020204030204" pitchFamily="34" charset="0"/>
                <a:cs typeface="Calibri" panose="020F0502020204030204" pitchFamily="34" charset="0"/>
              </a:rPr>
              <a:t>ba</a:t>
            </a:r>
            <a:r>
              <a:rPr lang="en-US" sz="2000" b="1" spc="-2" dirty="0">
                <a:solidFill>
                  <a:srgbClr val="004CC2"/>
                </a:solidFill>
                <a:latin typeface="Calibri" panose="020F0502020204030204" pitchFamily="34" charset="0"/>
                <a:cs typeface="Calibri" panose="020F0502020204030204" pitchFamily="34" charset="0"/>
              </a:rPr>
              <a:t>ck-end electronics</a:t>
            </a:r>
            <a:r>
              <a:rPr lang="en-US" sz="2000" b="1" dirty="0">
                <a:solidFill>
                  <a:srgbClr val="004CC2"/>
                </a:solidFill>
                <a:latin typeface="Calibri" panose="020F0502020204030204" pitchFamily="34" charset="0"/>
                <a:cs typeface="Calibri" panose="020F0502020204030204" pitchFamily="34" charset="0"/>
              </a:rPr>
              <a:t> in USC (underground control room</a:t>
            </a:r>
            <a:endParaRPr sz="2000" dirty="0">
              <a:latin typeface="Calibri" panose="020F0502020204030204" pitchFamily="34" charset="0"/>
              <a:cs typeface="Calibri" panose="020F0502020204030204" pitchFamily="34" charset="0"/>
            </a:endParaRPr>
          </a:p>
        </p:txBody>
      </p:sp>
      <p:sp>
        <p:nvSpPr>
          <p:cNvPr id="19" name="object 16">
            <a:extLst>
              <a:ext uri="{FF2B5EF4-FFF2-40B4-BE49-F238E27FC236}">
                <a16:creationId xmlns:a16="http://schemas.microsoft.com/office/drawing/2014/main" id="{7344E21B-29A7-1545-A33A-03089AA85CFD}"/>
              </a:ext>
            </a:extLst>
          </p:cNvPr>
          <p:cNvSpPr/>
          <p:nvPr/>
        </p:nvSpPr>
        <p:spPr>
          <a:xfrm>
            <a:off x="4976215" y="2345704"/>
            <a:ext cx="2069168" cy="2927610"/>
          </a:xfrm>
          <a:prstGeom prst="rect">
            <a:avLst/>
          </a:prstGeom>
          <a:blipFill>
            <a:blip r:embed="rId2" cstate="print"/>
            <a:stretch>
              <a:fillRect/>
            </a:stretch>
          </a:blipFill>
        </p:spPr>
        <p:txBody>
          <a:bodyPr wrap="square" lIns="0" tIns="0" rIns="0" bIns="0" rtlCol="0"/>
          <a:lstStyle/>
          <a:p>
            <a:endParaRPr sz="1182"/>
          </a:p>
        </p:txBody>
      </p:sp>
      <p:sp>
        <p:nvSpPr>
          <p:cNvPr id="20" name="object 17">
            <a:extLst>
              <a:ext uri="{FF2B5EF4-FFF2-40B4-BE49-F238E27FC236}">
                <a16:creationId xmlns:a16="http://schemas.microsoft.com/office/drawing/2014/main" id="{19CEBD12-AD14-9B43-B634-95FF402B457F}"/>
              </a:ext>
            </a:extLst>
          </p:cNvPr>
          <p:cNvSpPr/>
          <p:nvPr/>
        </p:nvSpPr>
        <p:spPr>
          <a:xfrm>
            <a:off x="7550611" y="2345704"/>
            <a:ext cx="2065084" cy="2927610"/>
          </a:xfrm>
          <a:prstGeom prst="rect">
            <a:avLst/>
          </a:prstGeom>
          <a:blipFill>
            <a:blip r:embed="rId3" cstate="print"/>
            <a:stretch>
              <a:fillRect/>
            </a:stretch>
          </a:blipFill>
        </p:spPr>
        <p:txBody>
          <a:bodyPr wrap="square" lIns="0" tIns="0" rIns="0" bIns="0" rtlCol="0"/>
          <a:lstStyle/>
          <a:p>
            <a:endParaRPr sz="1182"/>
          </a:p>
        </p:txBody>
      </p:sp>
      <p:sp>
        <p:nvSpPr>
          <p:cNvPr id="21" name="object 18">
            <a:extLst>
              <a:ext uri="{FF2B5EF4-FFF2-40B4-BE49-F238E27FC236}">
                <a16:creationId xmlns:a16="http://schemas.microsoft.com/office/drawing/2014/main" id="{91EB1A04-F7CA-8D4C-A32C-4C08A11D5ED3}"/>
              </a:ext>
            </a:extLst>
          </p:cNvPr>
          <p:cNvSpPr txBox="1"/>
          <p:nvPr/>
        </p:nvSpPr>
        <p:spPr>
          <a:xfrm>
            <a:off x="5472998" y="1925122"/>
            <a:ext cx="911127" cy="310854"/>
          </a:xfrm>
          <a:prstGeom prst="rect">
            <a:avLst/>
          </a:prstGeom>
        </p:spPr>
        <p:txBody>
          <a:bodyPr vert="horz" wrap="square" lIns="0" tIns="0" rIns="0" bIns="0" rtlCol="0">
            <a:spAutoFit/>
          </a:bodyPr>
          <a:lstStyle/>
          <a:p>
            <a:pPr marL="6257"/>
            <a:r>
              <a:rPr sz="2020" b="1" dirty="0">
                <a:solidFill>
                  <a:srgbClr val="1D7E2D"/>
                </a:solidFill>
                <a:latin typeface="Times New Roman"/>
                <a:cs typeface="Times New Roman"/>
              </a:rPr>
              <a:t>Cur</a:t>
            </a:r>
            <a:r>
              <a:rPr sz="2020" b="1" spc="-37" dirty="0">
                <a:solidFill>
                  <a:srgbClr val="1D7E2D"/>
                </a:solidFill>
                <a:latin typeface="Times New Roman"/>
                <a:cs typeface="Times New Roman"/>
              </a:rPr>
              <a:t>r</a:t>
            </a:r>
            <a:r>
              <a:rPr sz="2020" b="1" dirty="0">
                <a:solidFill>
                  <a:srgbClr val="1D7E2D"/>
                </a:solidFill>
                <a:latin typeface="Times New Roman"/>
                <a:cs typeface="Times New Roman"/>
              </a:rPr>
              <a:t>ent</a:t>
            </a:r>
            <a:endParaRPr sz="2020">
              <a:latin typeface="Times New Roman"/>
              <a:cs typeface="Times New Roman"/>
            </a:endParaRPr>
          </a:p>
        </p:txBody>
      </p:sp>
      <p:sp>
        <p:nvSpPr>
          <p:cNvPr id="22" name="object 19">
            <a:extLst>
              <a:ext uri="{FF2B5EF4-FFF2-40B4-BE49-F238E27FC236}">
                <a16:creationId xmlns:a16="http://schemas.microsoft.com/office/drawing/2014/main" id="{00DD3351-3B54-D145-89E8-217F351D6DDC}"/>
              </a:ext>
            </a:extLst>
          </p:cNvPr>
          <p:cNvSpPr/>
          <p:nvPr/>
        </p:nvSpPr>
        <p:spPr>
          <a:xfrm>
            <a:off x="5481144" y="2167607"/>
            <a:ext cx="897985" cy="0"/>
          </a:xfrm>
          <a:custGeom>
            <a:avLst/>
            <a:gdLst/>
            <a:ahLst/>
            <a:cxnLst/>
            <a:rect l="l" t="t" r="r" b="b"/>
            <a:pathLst>
              <a:path w="1822450">
                <a:moveTo>
                  <a:pt x="0" y="0"/>
                </a:moveTo>
                <a:lnTo>
                  <a:pt x="1822435" y="0"/>
                </a:lnTo>
              </a:path>
            </a:pathLst>
          </a:custGeom>
          <a:ln w="49849">
            <a:solidFill>
              <a:srgbClr val="1D7E2D"/>
            </a:solidFill>
          </a:ln>
        </p:spPr>
        <p:txBody>
          <a:bodyPr wrap="square" lIns="0" tIns="0" rIns="0" bIns="0" rtlCol="0"/>
          <a:lstStyle/>
          <a:p>
            <a:endParaRPr sz="1182"/>
          </a:p>
        </p:txBody>
      </p:sp>
      <p:sp>
        <p:nvSpPr>
          <p:cNvPr id="23" name="object 20">
            <a:extLst>
              <a:ext uri="{FF2B5EF4-FFF2-40B4-BE49-F238E27FC236}">
                <a16:creationId xmlns:a16="http://schemas.microsoft.com/office/drawing/2014/main" id="{0F933F30-10A9-BA40-87E6-9A99B8B52098}"/>
              </a:ext>
            </a:extLst>
          </p:cNvPr>
          <p:cNvSpPr txBox="1"/>
          <p:nvPr/>
        </p:nvSpPr>
        <p:spPr>
          <a:xfrm>
            <a:off x="8099120" y="1925122"/>
            <a:ext cx="851052" cy="310854"/>
          </a:xfrm>
          <a:prstGeom prst="rect">
            <a:avLst/>
          </a:prstGeom>
        </p:spPr>
        <p:txBody>
          <a:bodyPr vert="horz" wrap="square" lIns="0" tIns="0" rIns="0" bIns="0" rtlCol="0">
            <a:spAutoFit/>
          </a:bodyPr>
          <a:lstStyle/>
          <a:p>
            <a:pPr marL="6257"/>
            <a:r>
              <a:rPr sz="2020" b="1" spc="-2" dirty="0">
                <a:solidFill>
                  <a:srgbClr val="0125C5"/>
                </a:solidFill>
                <a:latin typeface="Times New Roman"/>
                <a:cs typeface="Times New Roman"/>
              </a:rPr>
              <a:t>P</a:t>
            </a:r>
            <a:r>
              <a:rPr sz="2020" b="1" dirty="0">
                <a:solidFill>
                  <a:srgbClr val="0125C5"/>
                </a:solidFill>
                <a:latin typeface="Times New Roman"/>
                <a:cs typeface="Times New Roman"/>
              </a:rPr>
              <a:t>hase</a:t>
            </a:r>
            <a:r>
              <a:rPr sz="2020" b="1" spc="2" dirty="0">
                <a:solidFill>
                  <a:srgbClr val="0125C5"/>
                </a:solidFill>
                <a:latin typeface="Times New Roman"/>
                <a:cs typeface="Times New Roman"/>
              </a:rPr>
              <a:t> </a:t>
            </a:r>
            <a:r>
              <a:rPr sz="2020" b="1" dirty="0">
                <a:solidFill>
                  <a:srgbClr val="0125C5"/>
                </a:solidFill>
                <a:latin typeface="Times New Roman"/>
                <a:cs typeface="Times New Roman"/>
              </a:rPr>
              <a:t>2</a:t>
            </a:r>
            <a:endParaRPr sz="2020">
              <a:latin typeface="Times New Roman"/>
              <a:cs typeface="Times New Roman"/>
            </a:endParaRPr>
          </a:p>
        </p:txBody>
      </p:sp>
      <p:sp>
        <p:nvSpPr>
          <p:cNvPr id="24" name="object 21">
            <a:extLst>
              <a:ext uri="{FF2B5EF4-FFF2-40B4-BE49-F238E27FC236}">
                <a16:creationId xmlns:a16="http://schemas.microsoft.com/office/drawing/2014/main" id="{4DBCD84C-3EFA-9644-BA96-21E7EA3648DE}"/>
              </a:ext>
            </a:extLst>
          </p:cNvPr>
          <p:cNvSpPr/>
          <p:nvPr/>
        </p:nvSpPr>
        <p:spPr>
          <a:xfrm>
            <a:off x="8107241" y="2167607"/>
            <a:ext cx="838537" cy="0"/>
          </a:xfrm>
          <a:custGeom>
            <a:avLst/>
            <a:gdLst/>
            <a:ahLst/>
            <a:cxnLst/>
            <a:rect l="l" t="t" r="r" b="b"/>
            <a:pathLst>
              <a:path w="1701800">
                <a:moveTo>
                  <a:pt x="0" y="0"/>
                </a:moveTo>
                <a:lnTo>
                  <a:pt x="1701518" y="0"/>
                </a:lnTo>
              </a:path>
            </a:pathLst>
          </a:custGeom>
          <a:ln w="49849">
            <a:solidFill>
              <a:srgbClr val="0125C5"/>
            </a:solidFill>
          </a:ln>
        </p:spPr>
        <p:txBody>
          <a:bodyPr wrap="square" lIns="0" tIns="0" rIns="0" bIns="0" rtlCol="0"/>
          <a:lstStyle/>
          <a:p>
            <a:endParaRPr sz="1182"/>
          </a:p>
        </p:txBody>
      </p:sp>
      <p:sp>
        <p:nvSpPr>
          <p:cNvPr id="25" name="object 22">
            <a:extLst>
              <a:ext uri="{FF2B5EF4-FFF2-40B4-BE49-F238E27FC236}">
                <a16:creationId xmlns:a16="http://schemas.microsoft.com/office/drawing/2014/main" id="{E43E9139-C80C-5F44-AC47-D3849ACA632B}"/>
              </a:ext>
            </a:extLst>
          </p:cNvPr>
          <p:cNvSpPr/>
          <p:nvPr/>
        </p:nvSpPr>
        <p:spPr>
          <a:xfrm>
            <a:off x="4663123" y="1641156"/>
            <a:ext cx="2646705" cy="4075550"/>
          </a:xfrm>
          <a:prstGeom prst="rect">
            <a:avLst/>
          </a:prstGeom>
          <a:blipFill>
            <a:blip r:embed="rId4" cstate="print"/>
            <a:stretch>
              <a:fillRect/>
            </a:stretch>
          </a:blipFill>
        </p:spPr>
        <p:txBody>
          <a:bodyPr wrap="square" lIns="0" tIns="0" rIns="0" bIns="0" rtlCol="0"/>
          <a:lstStyle/>
          <a:p>
            <a:endParaRPr sz="1182"/>
          </a:p>
        </p:txBody>
      </p:sp>
      <p:sp>
        <p:nvSpPr>
          <p:cNvPr id="26" name="object 23">
            <a:extLst>
              <a:ext uri="{FF2B5EF4-FFF2-40B4-BE49-F238E27FC236}">
                <a16:creationId xmlns:a16="http://schemas.microsoft.com/office/drawing/2014/main" id="{5E1A7FC1-9BFF-3040-A0A7-A10B8959C362}"/>
              </a:ext>
            </a:extLst>
          </p:cNvPr>
          <p:cNvSpPr/>
          <p:nvPr/>
        </p:nvSpPr>
        <p:spPr>
          <a:xfrm>
            <a:off x="4755992" y="1723706"/>
            <a:ext cx="2460967" cy="3889813"/>
          </a:xfrm>
          <a:prstGeom prst="rect">
            <a:avLst/>
          </a:prstGeom>
          <a:blipFill>
            <a:blip r:embed="rId5" cstate="print"/>
            <a:stretch>
              <a:fillRect/>
            </a:stretch>
          </a:blipFill>
        </p:spPr>
        <p:txBody>
          <a:bodyPr wrap="square" lIns="0" tIns="0" rIns="0" bIns="0" rtlCol="0"/>
          <a:lstStyle/>
          <a:p>
            <a:endParaRPr sz="1182"/>
          </a:p>
        </p:txBody>
      </p:sp>
      <p:sp>
        <p:nvSpPr>
          <p:cNvPr id="27" name="object 24">
            <a:extLst>
              <a:ext uri="{FF2B5EF4-FFF2-40B4-BE49-F238E27FC236}">
                <a16:creationId xmlns:a16="http://schemas.microsoft.com/office/drawing/2014/main" id="{E456C232-D216-8B45-8C79-64623B7B4FA4}"/>
              </a:ext>
            </a:extLst>
          </p:cNvPr>
          <p:cNvSpPr/>
          <p:nvPr/>
        </p:nvSpPr>
        <p:spPr>
          <a:xfrm>
            <a:off x="7203086" y="1641156"/>
            <a:ext cx="2646705" cy="4075550"/>
          </a:xfrm>
          <a:prstGeom prst="rect">
            <a:avLst/>
          </a:prstGeom>
          <a:blipFill>
            <a:blip r:embed="rId6" cstate="print"/>
            <a:stretch>
              <a:fillRect/>
            </a:stretch>
          </a:blipFill>
        </p:spPr>
        <p:txBody>
          <a:bodyPr wrap="square" lIns="0" tIns="0" rIns="0" bIns="0" rtlCol="0"/>
          <a:lstStyle/>
          <a:p>
            <a:endParaRPr sz="1182"/>
          </a:p>
        </p:txBody>
      </p:sp>
      <p:sp>
        <p:nvSpPr>
          <p:cNvPr id="28" name="object 25">
            <a:extLst>
              <a:ext uri="{FF2B5EF4-FFF2-40B4-BE49-F238E27FC236}">
                <a16:creationId xmlns:a16="http://schemas.microsoft.com/office/drawing/2014/main" id="{BA4B9B0C-0775-AD43-878B-01F491ACB446}"/>
              </a:ext>
            </a:extLst>
          </p:cNvPr>
          <p:cNvSpPr/>
          <p:nvPr/>
        </p:nvSpPr>
        <p:spPr>
          <a:xfrm>
            <a:off x="7295955" y="1723706"/>
            <a:ext cx="2460967" cy="3889813"/>
          </a:xfrm>
          <a:prstGeom prst="rect">
            <a:avLst/>
          </a:prstGeom>
          <a:blipFill>
            <a:blip r:embed="rId5" cstate="print"/>
            <a:stretch>
              <a:fillRect/>
            </a:stretch>
          </a:blipFill>
        </p:spPr>
        <p:txBody>
          <a:bodyPr wrap="square" lIns="0" tIns="0" rIns="0" bIns="0" rtlCol="0"/>
          <a:lstStyle/>
          <a:p>
            <a:endParaRPr sz="1182"/>
          </a:p>
        </p:txBody>
      </p:sp>
    </p:spTree>
    <p:extLst>
      <p:ext uri="{BB962C8B-B14F-4D97-AF65-F5344CB8AC3E}">
        <p14:creationId xmlns:p14="http://schemas.microsoft.com/office/powerpoint/2010/main" val="366902643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C330DEA-CCC1-4E62-A3E3-2AC7C7509A92}"/>
              </a:ext>
            </a:extLst>
          </p:cNvPr>
          <p:cNvSpPr/>
          <p:nvPr/>
        </p:nvSpPr>
        <p:spPr>
          <a:xfrm>
            <a:off x="5866157" y="5921212"/>
            <a:ext cx="756170" cy="357799"/>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sp>
        <p:nvSpPr>
          <p:cNvPr id="182" name="Line"/>
          <p:cNvSpPr/>
          <p:nvPr/>
        </p:nvSpPr>
        <p:spPr>
          <a:xfrm flipV="1">
            <a:off x="3630521" y="2342427"/>
            <a:ext cx="2433663" cy="25380"/>
          </a:xfrm>
          <a:prstGeom prst="line">
            <a:avLst/>
          </a:prstGeom>
          <a:ln w="25400">
            <a:solidFill>
              <a:schemeClr val="accent2"/>
            </a:solidFill>
            <a:miter lim="400000"/>
            <a:tailEnd type="triangle"/>
          </a:ln>
        </p:spPr>
        <p:txBody>
          <a:bodyPr lIns="35719" tIns="35719" rIns="35719" bIns="35719" anchor="ctr"/>
          <a:lstStyle/>
          <a:p>
            <a:pPr>
              <a:defRPr sz="2400"/>
            </a:pPr>
            <a:endParaRPr sz="1687">
              <a:latin typeface="Calibri" panose="020F0502020204030204" pitchFamily="34" charset="0"/>
              <a:cs typeface="Calibri" panose="020F0502020204030204" pitchFamily="34" charset="0"/>
            </a:endParaRPr>
          </a:p>
        </p:txBody>
      </p:sp>
      <p:sp>
        <p:nvSpPr>
          <p:cNvPr id="183" name="DT chamber"/>
          <p:cNvSpPr/>
          <p:nvPr/>
        </p:nvSpPr>
        <p:spPr>
          <a:xfrm>
            <a:off x="764978" y="1547708"/>
            <a:ext cx="2418899" cy="385687"/>
          </a:xfrm>
          <a:prstGeom prst="rect">
            <a:avLst/>
          </a:prstGeom>
          <a:blipFill>
            <a:blip r:embed="rId3"/>
          </a:blipFill>
          <a:ln w="12700">
            <a:miter lim="400000"/>
          </a:ln>
          <a:effectLst>
            <a:outerShdw blurRad="38100" dist="25400" dir="5400000" rotWithShape="0">
              <a:srgbClr val="000000">
                <a:alpha val="50000"/>
              </a:srgbClr>
            </a:outerShdw>
          </a:effectLst>
          <a:extLst>
            <a:ext uri="{C572A759-6A51-4108-AA02-DFA0A04FC94B}">
              <ma14:wrappingTextBoxFlag xmlns="" xmlns:ma14="http://schemas.microsoft.com/office/mac/drawingml/2011/main" val="1"/>
            </a:ext>
          </a:extLst>
        </p:spPr>
        <p:txBody>
          <a:bodyPr lIns="35719" tIns="35719" rIns="35719" bIns="35719" anchor="ctr"/>
          <a:lstStyle>
            <a:lvl1pPr>
              <a:defRPr sz="2400">
                <a:solidFill>
                  <a:srgbClr val="FFFFFF"/>
                </a:solidFill>
              </a:defRPr>
            </a:lvl1pPr>
          </a:lstStyle>
          <a:p>
            <a:pPr algn="ctr"/>
            <a:r>
              <a:rPr sz="1687" dirty="0">
                <a:latin typeface="Calibri" panose="020F0502020204030204" pitchFamily="34" charset="0"/>
                <a:cs typeface="Calibri" panose="020F0502020204030204" pitchFamily="34" charset="0"/>
              </a:rPr>
              <a:t>DT chamber</a:t>
            </a:r>
          </a:p>
        </p:txBody>
      </p:sp>
      <p:sp>
        <p:nvSpPr>
          <p:cNvPr id="184" name="Minicrate…"/>
          <p:cNvSpPr/>
          <p:nvPr/>
        </p:nvSpPr>
        <p:spPr>
          <a:xfrm>
            <a:off x="874470" y="1982189"/>
            <a:ext cx="2217772" cy="465775"/>
          </a:xfrm>
          <a:prstGeom prst="roundRect">
            <a:avLst>
              <a:gd name="adj" fmla="val 33490"/>
            </a:avLst>
          </a:prstGeom>
          <a:blipFill>
            <a:blip r:embed="rId4"/>
          </a:blipFill>
          <a:ln w="12700">
            <a:miter lim="400000"/>
          </a:ln>
          <a:effectLst>
            <a:outerShdw blurRad="38100" dist="25400" dir="5400000" rotWithShape="0">
              <a:srgbClr val="000000">
                <a:alpha val="50000"/>
              </a:srgbClr>
            </a:outerShdw>
          </a:effectLst>
          <a:extLst>
            <a:ext uri="{C572A759-6A51-4108-AA02-DFA0A04FC94B}">
              <ma14:wrappingTextBoxFlag xmlns="" xmlns:ma14="http://schemas.microsoft.com/office/mac/drawingml/2011/main" val="1"/>
            </a:ext>
          </a:extLst>
        </p:spPr>
        <p:txBody>
          <a:bodyPr lIns="35719" tIns="35719" rIns="35719" bIns="35719" anchor="ctr"/>
          <a:lstStyle/>
          <a:p>
            <a:pPr algn="ctr">
              <a:defRPr sz="2000">
                <a:solidFill>
                  <a:srgbClr val="FFFFFF"/>
                </a:solidFill>
              </a:defRPr>
            </a:pPr>
            <a:r>
              <a:rPr sz="1406" dirty="0" err="1">
                <a:latin typeface="Calibri" panose="020F0502020204030204" pitchFamily="34" charset="0"/>
                <a:cs typeface="Calibri" panose="020F0502020204030204" pitchFamily="34" charset="0"/>
              </a:rPr>
              <a:t>Minicrate</a:t>
            </a:r>
            <a:r>
              <a:rPr sz="1406" dirty="0">
                <a:latin typeface="Calibri" panose="020F0502020204030204" pitchFamily="34" charset="0"/>
                <a:cs typeface="Calibri" panose="020F0502020204030204" pitchFamily="34" charset="0"/>
              </a:rPr>
              <a:t> </a:t>
            </a:r>
          </a:p>
          <a:p>
            <a:pPr>
              <a:defRPr sz="2000">
                <a:solidFill>
                  <a:srgbClr val="FFFFFF"/>
                </a:solidFill>
              </a:defRPr>
            </a:pPr>
            <a:r>
              <a:rPr lang="es-ES" sz="1125" dirty="0">
                <a:latin typeface="Calibri" panose="020F0502020204030204" pitchFamily="34" charset="0"/>
                <a:cs typeface="Calibri" panose="020F0502020204030204" pitchFamily="34" charset="0"/>
              </a:rPr>
              <a:t>	</a:t>
            </a:r>
            <a:r>
              <a:rPr sz="1125" dirty="0">
                <a:latin typeface="Calibri" panose="020F0502020204030204" pitchFamily="34" charset="0"/>
                <a:cs typeface="Calibri" panose="020F0502020204030204" pitchFamily="34" charset="0"/>
              </a:rPr>
              <a:t>TDC             </a:t>
            </a:r>
            <a:r>
              <a:rPr lang="es-ES" sz="1125" dirty="0">
                <a:latin typeface="Calibri" panose="020F0502020204030204" pitchFamily="34" charset="0"/>
                <a:cs typeface="Calibri" panose="020F0502020204030204" pitchFamily="34" charset="0"/>
              </a:rPr>
              <a:t>      </a:t>
            </a:r>
            <a:r>
              <a:rPr sz="1125" dirty="0">
                <a:latin typeface="Calibri" panose="020F0502020204030204" pitchFamily="34" charset="0"/>
                <a:cs typeface="Calibri" panose="020F0502020204030204" pitchFamily="34" charset="0"/>
              </a:rPr>
              <a:t> Trig</a:t>
            </a:r>
          </a:p>
        </p:txBody>
      </p:sp>
      <p:sp>
        <p:nvSpPr>
          <p:cNvPr id="185" name="Line"/>
          <p:cNvSpPr/>
          <p:nvPr/>
        </p:nvSpPr>
        <p:spPr>
          <a:xfrm>
            <a:off x="994978" y="3110977"/>
            <a:ext cx="1980893" cy="1"/>
          </a:xfrm>
          <a:prstGeom prst="line">
            <a:avLst/>
          </a:prstGeom>
          <a:ln w="25400">
            <a:solidFill>
              <a:srgbClr val="000000"/>
            </a:solidFill>
            <a:miter lim="400000"/>
          </a:ln>
        </p:spPr>
        <p:txBody>
          <a:bodyPr lIns="35719" tIns="35719" rIns="35719" bIns="35719" anchor="ctr"/>
          <a:lstStyle/>
          <a:p>
            <a:pPr>
              <a:defRPr sz="2400"/>
            </a:pPr>
            <a:endParaRPr sz="1687">
              <a:latin typeface="Calibri" panose="020F0502020204030204" pitchFamily="34" charset="0"/>
              <a:cs typeface="Calibri" panose="020F0502020204030204" pitchFamily="34" charset="0"/>
            </a:endParaRPr>
          </a:p>
        </p:txBody>
      </p:sp>
      <p:sp>
        <p:nvSpPr>
          <p:cNvPr id="187" name="UXC"/>
          <p:cNvSpPr txBox="1"/>
          <p:nvPr/>
        </p:nvSpPr>
        <p:spPr>
          <a:xfrm>
            <a:off x="2883425" y="3188344"/>
            <a:ext cx="415178" cy="266933"/>
          </a:xfrm>
          <a:prstGeom prst="rect">
            <a:avLst/>
          </a:prstGeom>
          <a:ln w="12700">
            <a:miter lim="400000"/>
          </a:ln>
          <a:extLst>
            <a:ext uri="{C572A759-6A51-4108-AA02-DFA0A04FC94B}">
              <ma14:wrappingTextBoxFlag xmlns="" xmlns:ma14="http://schemas.microsoft.com/office/mac/drawingml/2011/main" val="1"/>
            </a:ext>
          </a:extLst>
        </p:spPr>
        <p:txBody>
          <a:bodyPr wrap="none" lIns="35719" tIns="35719" rIns="35719" bIns="35719" anchor="ctr">
            <a:spAutoFit/>
          </a:bodyPr>
          <a:lstStyle>
            <a:lvl1pPr>
              <a:defRPr sz="1800"/>
            </a:lvl1pPr>
          </a:lstStyle>
          <a:p>
            <a:r>
              <a:rPr sz="1266"/>
              <a:t>UXC</a:t>
            </a:r>
          </a:p>
        </p:txBody>
      </p:sp>
      <p:sp>
        <p:nvSpPr>
          <p:cNvPr id="188" name="USC"/>
          <p:cNvSpPr txBox="1"/>
          <p:nvPr/>
        </p:nvSpPr>
        <p:spPr>
          <a:xfrm>
            <a:off x="2883425" y="3236473"/>
            <a:ext cx="415178" cy="266933"/>
          </a:xfrm>
          <a:prstGeom prst="rect">
            <a:avLst/>
          </a:prstGeom>
          <a:ln w="12700">
            <a:miter lim="400000"/>
          </a:ln>
          <a:extLst>
            <a:ext uri="{C572A759-6A51-4108-AA02-DFA0A04FC94B}">
              <ma14:wrappingTextBoxFlag xmlns="" xmlns:ma14="http://schemas.microsoft.com/office/mac/drawingml/2011/main" val="1"/>
            </a:ext>
          </a:extLst>
        </p:spPr>
        <p:txBody>
          <a:bodyPr wrap="none" lIns="35719" tIns="35719" rIns="35719" bIns="35719" anchor="ctr">
            <a:spAutoFit/>
          </a:bodyPr>
          <a:lstStyle>
            <a:lvl1pPr>
              <a:defRPr sz="1800"/>
            </a:lvl1pPr>
          </a:lstStyle>
          <a:p>
            <a:r>
              <a:rPr sz="1266"/>
              <a:t>USC</a:t>
            </a:r>
          </a:p>
        </p:txBody>
      </p:sp>
      <p:sp>
        <p:nvSpPr>
          <p:cNvPr id="189" name="Line"/>
          <p:cNvSpPr/>
          <p:nvPr/>
        </p:nvSpPr>
        <p:spPr>
          <a:xfrm>
            <a:off x="2686928" y="4020376"/>
            <a:ext cx="973822" cy="1"/>
          </a:xfrm>
          <a:prstGeom prst="line">
            <a:avLst/>
          </a:prstGeom>
          <a:ln w="25400">
            <a:solidFill>
              <a:srgbClr val="000000"/>
            </a:solidFill>
            <a:miter lim="400000"/>
            <a:tailEnd type="triangle"/>
          </a:ln>
        </p:spPr>
        <p:txBody>
          <a:bodyPr lIns="35719" tIns="35719" rIns="35719" bIns="35719" anchor="ctr"/>
          <a:lstStyle/>
          <a:p>
            <a:pPr>
              <a:defRPr sz="2400"/>
            </a:pPr>
            <a:endParaRPr sz="1687"/>
          </a:p>
        </p:txBody>
      </p:sp>
      <p:sp>
        <p:nvSpPr>
          <p:cNvPr id="190" name="Line"/>
          <p:cNvSpPr/>
          <p:nvPr/>
        </p:nvSpPr>
        <p:spPr>
          <a:xfrm>
            <a:off x="1833644" y="5180637"/>
            <a:ext cx="1825036" cy="0"/>
          </a:xfrm>
          <a:prstGeom prst="line">
            <a:avLst/>
          </a:prstGeom>
          <a:ln w="25400">
            <a:solidFill>
              <a:srgbClr val="000000"/>
            </a:solidFill>
            <a:miter lim="400000"/>
            <a:tailEnd type="triangle"/>
          </a:ln>
        </p:spPr>
        <p:txBody>
          <a:bodyPr lIns="35719" tIns="35719" rIns="35719" bIns="35719" anchor="ctr"/>
          <a:lstStyle/>
          <a:p>
            <a:pPr>
              <a:defRPr sz="2400"/>
            </a:pPr>
            <a:endParaRPr sz="1687"/>
          </a:p>
        </p:txBody>
      </p:sp>
      <p:sp>
        <p:nvSpPr>
          <p:cNvPr id="192" name="to L1 MBTF"/>
          <p:cNvSpPr txBox="1"/>
          <p:nvPr/>
        </p:nvSpPr>
        <p:spPr>
          <a:xfrm>
            <a:off x="2923333" y="3727606"/>
            <a:ext cx="918521" cy="266933"/>
          </a:xfrm>
          <a:prstGeom prst="rect">
            <a:avLst/>
          </a:prstGeom>
          <a:ln w="12700">
            <a:miter lim="400000"/>
          </a:ln>
          <a:extLst>
            <a:ext uri="{C572A759-6A51-4108-AA02-DFA0A04FC94B}">
              <ma14:wrappingTextBoxFlag xmlns="" xmlns:ma14="http://schemas.microsoft.com/office/mac/drawingml/2011/main" val="1"/>
            </a:ext>
          </a:extLst>
        </p:spPr>
        <p:txBody>
          <a:bodyPr wrap="none" lIns="35719" tIns="35719" rIns="35719" bIns="35719" anchor="ctr">
            <a:spAutoFit/>
          </a:bodyPr>
          <a:lstStyle>
            <a:lvl1pPr>
              <a:defRPr sz="1800"/>
            </a:lvl1pPr>
          </a:lstStyle>
          <a:p>
            <a:r>
              <a:rPr sz="1266"/>
              <a:t>to L1 MBTF</a:t>
            </a:r>
          </a:p>
        </p:txBody>
      </p:sp>
      <p:sp>
        <p:nvSpPr>
          <p:cNvPr id="193" name="to FED/cDaq…"/>
          <p:cNvSpPr txBox="1"/>
          <p:nvPr/>
        </p:nvSpPr>
        <p:spPr>
          <a:xfrm>
            <a:off x="2849899" y="4932159"/>
            <a:ext cx="1000275" cy="461729"/>
          </a:xfrm>
          <a:prstGeom prst="rect">
            <a:avLst/>
          </a:prstGeom>
          <a:ln w="12700">
            <a:miter lim="400000"/>
          </a:ln>
          <a:extLst>
            <a:ext uri="{C572A759-6A51-4108-AA02-DFA0A04FC94B}">
              <ma14:wrappingTextBoxFlag xmlns="" xmlns:ma14="http://schemas.microsoft.com/office/mac/drawingml/2011/main" val="1"/>
            </a:ext>
          </a:extLst>
        </p:spPr>
        <p:txBody>
          <a:bodyPr wrap="none" lIns="35719" tIns="35719" rIns="35719" bIns="35719" anchor="ctr">
            <a:spAutoFit/>
          </a:bodyPr>
          <a:lstStyle/>
          <a:p>
            <a:pPr>
              <a:defRPr sz="1800"/>
            </a:pPr>
            <a:r>
              <a:rPr sz="1266"/>
              <a:t>to FED/cDaq</a:t>
            </a:r>
          </a:p>
          <a:p>
            <a:pPr>
              <a:defRPr sz="1800"/>
            </a:pPr>
            <a:r>
              <a:rPr sz="1266"/>
              <a:t>@ 100kHz </a:t>
            </a:r>
          </a:p>
        </p:txBody>
      </p:sp>
      <p:sp>
        <p:nvSpPr>
          <p:cNvPr id="198" name="CuOF"/>
          <p:cNvSpPr/>
          <p:nvPr/>
        </p:nvSpPr>
        <p:spPr>
          <a:xfrm>
            <a:off x="1065743" y="3036956"/>
            <a:ext cx="868797" cy="457201"/>
          </a:xfrm>
          <a:prstGeom prst="roundRect">
            <a:avLst>
              <a:gd name="adj" fmla="val 33490"/>
            </a:avLst>
          </a:prstGeom>
          <a:blipFill>
            <a:blip r:embed="rId4"/>
          </a:blipFill>
          <a:ln w="12700">
            <a:miter lim="400000"/>
          </a:ln>
          <a:effectLst>
            <a:outerShdw blurRad="38100" dist="25400" dir="5400000" rotWithShape="0">
              <a:srgbClr val="000000">
                <a:alpha val="50000"/>
              </a:srgbClr>
            </a:outerShdw>
          </a:effectLst>
          <a:extLst>
            <a:ext uri="{C572A759-6A51-4108-AA02-DFA0A04FC94B}">
              <ma14:wrappingTextBoxFlag xmlns="" xmlns:ma14="http://schemas.microsoft.com/office/mac/drawingml/2011/main" val="1"/>
            </a:ext>
          </a:extLst>
        </p:spPr>
        <p:txBody>
          <a:bodyPr lIns="35719" tIns="35719" rIns="35719" bIns="35719" anchor="ctr"/>
          <a:lstStyle>
            <a:lvl1pPr>
              <a:defRPr sz="2400">
                <a:solidFill>
                  <a:srgbClr val="FFFFFF"/>
                </a:solidFill>
              </a:defRPr>
            </a:lvl1pPr>
          </a:lstStyle>
          <a:p>
            <a:pPr algn="ctr"/>
            <a:r>
              <a:rPr sz="1687"/>
              <a:t>CuOF</a:t>
            </a:r>
          </a:p>
        </p:txBody>
      </p:sp>
      <p:sp>
        <p:nvSpPr>
          <p:cNvPr id="199" name="TwinMux"/>
          <p:cNvSpPr/>
          <p:nvPr/>
        </p:nvSpPr>
        <p:spPr>
          <a:xfrm>
            <a:off x="1924057" y="3527693"/>
            <a:ext cx="973822" cy="674366"/>
          </a:xfrm>
          <a:prstGeom prst="roundRect">
            <a:avLst>
              <a:gd name="adj" fmla="val 13761"/>
            </a:avLst>
          </a:prstGeom>
          <a:blipFill>
            <a:blip r:embed="rId4"/>
          </a:blipFill>
          <a:ln w="12700">
            <a:miter lim="400000"/>
          </a:ln>
          <a:effectLst>
            <a:outerShdw blurRad="38100" dist="25400" dir="5400000" rotWithShape="0">
              <a:srgbClr val="000000">
                <a:alpha val="50000"/>
              </a:srgbClr>
            </a:outerShdw>
          </a:effectLst>
          <a:extLst>
            <a:ext uri="{C572A759-6A51-4108-AA02-DFA0A04FC94B}">
              <ma14:wrappingTextBoxFlag xmlns="" xmlns:ma14="http://schemas.microsoft.com/office/mac/drawingml/2011/main" val="1"/>
            </a:ext>
          </a:extLst>
        </p:spPr>
        <p:txBody>
          <a:bodyPr lIns="35719" tIns="35719" rIns="35719" bIns="35719" anchor="ctr"/>
          <a:lstStyle>
            <a:lvl1pPr>
              <a:defRPr sz="2400">
                <a:solidFill>
                  <a:srgbClr val="FFFFFF"/>
                </a:solidFill>
              </a:defRPr>
            </a:lvl1pPr>
          </a:lstStyle>
          <a:p>
            <a:pPr algn="ctr"/>
            <a:r>
              <a:rPr sz="1687"/>
              <a:t>TwinMux</a:t>
            </a:r>
          </a:p>
        </p:txBody>
      </p:sp>
      <p:sp>
        <p:nvSpPr>
          <p:cNvPr id="201" name="CuOF"/>
          <p:cNvSpPr/>
          <p:nvPr/>
        </p:nvSpPr>
        <p:spPr>
          <a:xfrm>
            <a:off x="1976571" y="3036956"/>
            <a:ext cx="868797" cy="457201"/>
          </a:xfrm>
          <a:prstGeom prst="roundRect">
            <a:avLst>
              <a:gd name="adj" fmla="val 33490"/>
            </a:avLst>
          </a:prstGeom>
          <a:blipFill>
            <a:blip r:embed="rId4"/>
          </a:blipFill>
          <a:ln w="12700">
            <a:miter lim="400000"/>
          </a:ln>
          <a:effectLst>
            <a:outerShdw blurRad="38100" dist="25400" dir="5400000" rotWithShape="0">
              <a:srgbClr val="000000">
                <a:alpha val="50000"/>
              </a:srgbClr>
            </a:outerShdw>
          </a:effectLst>
          <a:extLst>
            <a:ext uri="{C572A759-6A51-4108-AA02-DFA0A04FC94B}">
              <ma14:wrappingTextBoxFlag xmlns="" xmlns:ma14="http://schemas.microsoft.com/office/mac/drawingml/2011/main" val="1"/>
            </a:ext>
          </a:extLst>
        </p:spPr>
        <p:txBody>
          <a:bodyPr lIns="35719" tIns="35719" rIns="35719" bIns="35719" anchor="ctr"/>
          <a:lstStyle>
            <a:lvl1pPr>
              <a:defRPr sz="2400">
                <a:solidFill>
                  <a:srgbClr val="FFFFFF"/>
                </a:solidFill>
              </a:defRPr>
            </a:lvl1pPr>
          </a:lstStyle>
          <a:p>
            <a:pPr algn="ctr"/>
            <a:r>
              <a:rPr sz="1687"/>
              <a:t>CuOF</a:t>
            </a:r>
          </a:p>
        </p:txBody>
      </p:sp>
      <p:sp>
        <p:nvSpPr>
          <p:cNvPr id="202" name="Line"/>
          <p:cNvSpPr/>
          <p:nvPr/>
        </p:nvSpPr>
        <p:spPr>
          <a:xfrm flipV="1">
            <a:off x="1500141" y="2985962"/>
            <a:ext cx="1" cy="1274501"/>
          </a:xfrm>
          <a:prstGeom prst="line">
            <a:avLst/>
          </a:prstGeom>
          <a:ln w="25400">
            <a:solidFill>
              <a:schemeClr val="accent3">
                <a:hueOff val="-333990"/>
                <a:satOff val="3917"/>
                <a:lumOff val="-6666"/>
              </a:schemeClr>
            </a:solidFill>
            <a:miter lim="400000"/>
          </a:ln>
        </p:spPr>
        <p:txBody>
          <a:bodyPr lIns="35719" tIns="35719" rIns="35719" bIns="35719" anchor="ctr"/>
          <a:lstStyle/>
          <a:p>
            <a:pPr>
              <a:defRPr sz="2400"/>
            </a:pPr>
            <a:endParaRPr sz="1687"/>
          </a:p>
        </p:txBody>
      </p:sp>
      <p:sp>
        <p:nvSpPr>
          <p:cNvPr id="203" name="Line"/>
          <p:cNvSpPr/>
          <p:nvPr/>
        </p:nvSpPr>
        <p:spPr>
          <a:xfrm flipV="1">
            <a:off x="2410969" y="2985962"/>
            <a:ext cx="1" cy="535565"/>
          </a:xfrm>
          <a:prstGeom prst="line">
            <a:avLst/>
          </a:prstGeom>
          <a:ln w="25400">
            <a:solidFill>
              <a:schemeClr val="accent3">
                <a:hueOff val="-333990"/>
                <a:satOff val="3917"/>
                <a:lumOff val="-6666"/>
              </a:schemeClr>
            </a:solidFill>
            <a:miter lim="400000"/>
          </a:ln>
        </p:spPr>
        <p:txBody>
          <a:bodyPr lIns="35719" tIns="35719" rIns="35719" bIns="35719" anchor="ctr"/>
          <a:lstStyle/>
          <a:p>
            <a:pPr>
              <a:defRPr sz="2400"/>
            </a:pPr>
            <a:endParaRPr sz="1687"/>
          </a:p>
        </p:txBody>
      </p:sp>
      <p:sp>
        <p:nvSpPr>
          <p:cNvPr id="204" name="DT chamber"/>
          <p:cNvSpPr/>
          <p:nvPr/>
        </p:nvSpPr>
        <p:spPr>
          <a:xfrm>
            <a:off x="6444258" y="1625768"/>
            <a:ext cx="2418899" cy="385687"/>
          </a:xfrm>
          <a:prstGeom prst="rect">
            <a:avLst/>
          </a:prstGeom>
          <a:blipFill>
            <a:blip r:embed="rId3"/>
          </a:blipFill>
          <a:ln w="12700">
            <a:miter lim="400000"/>
          </a:ln>
          <a:effectLst>
            <a:outerShdw blurRad="38100" dist="25400" dir="5400000" rotWithShape="0">
              <a:srgbClr val="000000">
                <a:alpha val="50000"/>
              </a:srgbClr>
            </a:outerShdw>
          </a:effectLst>
          <a:extLst>
            <a:ext uri="{C572A759-6A51-4108-AA02-DFA0A04FC94B}">
              <ma14:wrappingTextBoxFlag xmlns="" xmlns:ma14="http://schemas.microsoft.com/office/mac/drawingml/2011/main" val="1"/>
            </a:ext>
          </a:extLst>
        </p:spPr>
        <p:txBody>
          <a:bodyPr lIns="35719" tIns="35719" rIns="35719" bIns="35719" anchor="ctr"/>
          <a:lstStyle>
            <a:lvl1pPr>
              <a:defRPr sz="2400">
                <a:solidFill>
                  <a:srgbClr val="FFFFFF"/>
                </a:solidFill>
              </a:defRPr>
            </a:lvl1pPr>
          </a:lstStyle>
          <a:p>
            <a:pPr algn="ctr"/>
            <a:r>
              <a:rPr sz="1687">
                <a:latin typeface="Calibri" panose="020F0502020204030204" pitchFamily="34" charset="0"/>
                <a:cs typeface="Calibri" panose="020F0502020204030204" pitchFamily="34" charset="0"/>
              </a:rPr>
              <a:t>DT chamber</a:t>
            </a:r>
          </a:p>
        </p:txBody>
      </p:sp>
      <p:sp>
        <p:nvSpPr>
          <p:cNvPr id="205" name="Minicrate 2…"/>
          <p:cNvSpPr/>
          <p:nvPr/>
        </p:nvSpPr>
        <p:spPr>
          <a:xfrm>
            <a:off x="6535892" y="2094452"/>
            <a:ext cx="2217772" cy="465775"/>
          </a:xfrm>
          <a:prstGeom prst="roundRect">
            <a:avLst>
              <a:gd name="adj" fmla="val 33490"/>
            </a:avLst>
          </a:prstGeom>
          <a:blipFill>
            <a:blip r:embed="rId4"/>
          </a:blipFill>
          <a:ln w="12700">
            <a:miter lim="400000"/>
          </a:ln>
          <a:effectLst>
            <a:outerShdw blurRad="38100" dist="25400" dir="5400000" rotWithShape="0">
              <a:srgbClr val="000000">
                <a:alpha val="50000"/>
              </a:srgbClr>
            </a:outerShdw>
          </a:effectLst>
          <a:extLst>
            <a:ext uri="{C572A759-6A51-4108-AA02-DFA0A04FC94B}">
              <ma14:wrappingTextBoxFlag xmlns="" xmlns:ma14="http://schemas.microsoft.com/office/mac/drawingml/2011/main" val="1"/>
            </a:ext>
          </a:extLst>
        </p:spPr>
        <p:txBody>
          <a:bodyPr lIns="35719" tIns="35719" rIns="35719" bIns="35719" anchor="ctr"/>
          <a:lstStyle/>
          <a:p>
            <a:pPr algn="ctr">
              <a:defRPr sz="2000">
                <a:solidFill>
                  <a:srgbClr val="FFFFFF"/>
                </a:solidFill>
              </a:defRPr>
            </a:pPr>
            <a:r>
              <a:rPr sz="1406" dirty="0" err="1">
                <a:latin typeface="Calibri" panose="020F0502020204030204" pitchFamily="34" charset="0"/>
                <a:cs typeface="Calibri" panose="020F0502020204030204" pitchFamily="34" charset="0"/>
              </a:rPr>
              <a:t>Minicrate</a:t>
            </a:r>
            <a:r>
              <a:rPr sz="1406" dirty="0">
                <a:latin typeface="Calibri" panose="020F0502020204030204" pitchFamily="34" charset="0"/>
                <a:cs typeface="Calibri" panose="020F0502020204030204" pitchFamily="34" charset="0"/>
              </a:rPr>
              <a:t> 2 </a:t>
            </a:r>
          </a:p>
          <a:p>
            <a:pPr algn="ctr">
              <a:defRPr sz="2000">
                <a:solidFill>
                  <a:srgbClr val="FFFFFF"/>
                </a:solidFill>
              </a:defRPr>
            </a:pPr>
            <a:r>
              <a:rPr sz="1125" dirty="0">
                <a:latin typeface="Calibri" panose="020F0502020204030204" pitchFamily="34" charset="0"/>
                <a:cs typeface="Calibri" panose="020F0502020204030204" pitchFamily="34" charset="0"/>
              </a:rPr>
              <a:t>TDC on FPGA</a:t>
            </a:r>
          </a:p>
        </p:txBody>
      </p:sp>
      <p:sp>
        <p:nvSpPr>
          <p:cNvPr id="206" name="Line"/>
          <p:cNvSpPr/>
          <p:nvPr/>
        </p:nvSpPr>
        <p:spPr>
          <a:xfrm>
            <a:off x="6665330" y="3237172"/>
            <a:ext cx="1980893" cy="1"/>
          </a:xfrm>
          <a:prstGeom prst="line">
            <a:avLst/>
          </a:prstGeom>
          <a:ln w="25400">
            <a:solidFill>
              <a:srgbClr val="000000"/>
            </a:solidFill>
            <a:miter lim="400000"/>
          </a:ln>
        </p:spPr>
        <p:txBody>
          <a:bodyPr lIns="35719" tIns="35719" rIns="35719" bIns="35719" anchor="ctr"/>
          <a:lstStyle/>
          <a:p>
            <a:pPr>
              <a:defRPr sz="2400"/>
            </a:pPr>
            <a:endParaRPr sz="1687">
              <a:latin typeface="Calibri" panose="020F0502020204030204" pitchFamily="34" charset="0"/>
              <a:cs typeface="Calibri" panose="020F0502020204030204" pitchFamily="34" charset="0"/>
            </a:endParaRPr>
          </a:p>
        </p:txBody>
      </p:sp>
      <p:sp>
        <p:nvSpPr>
          <p:cNvPr id="208" name="UXC"/>
          <p:cNvSpPr txBox="1"/>
          <p:nvPr/>
        </p:nvSpPr>
        <p:spPr>
          <a:xfrm>
            <a:off x="8553776" y="2844745"/>
            <a:ext cx="343364" cy="266933"/>
          </a:xfrm>
          <a:prstGeom prst="rect">
            <a:avLst/>
          </a:prstGeom>
          <a:ln w="12700">
            <a:miter lim="400000"/>
          </a:ln>
          <a:extLst>
            <a:ext uri="{C572A759-6A51-4108-AA02-DFA0A04FC94B}">
              <ma14:wrappingTextBoxFlag xmlns="" xmlns:ma14="http://schemas.microsoft.com/office/mac/drawingml/2011/main" val="1"/>
            </a:ext>
          </a:extLst>
        </p:spPr>
        <p:txBody>
          <a:bodyPr wrap="none" lIns="35719" tIns="35719" rIns="35719" bIns="35719" anchor="ctr">
            <a:spAutoFit/>
          </a:bodyPr>
          <a:lstStyle>
            <a:lvl1pPr>
              <a:defRPr sz="1800"/>
            </a:lvl1pPr>
          </a:lstStyle>
          <a:p>
            <a:r>
              <a:rPr sz="1266">
                <a:latin typeface="Calibri" panose="020F0502020204030204" pitchFamily="34" charset="0"/>
                <a:cs typeface="Calibri" panose="020F0502020204030204" pitchFamily="34" charset="0"/>
              </a:rPr>
              <a:t>UXC</a:t>
            </a:r>
          </a:p>
        </p:txBody>
      </p:sp>
      <p:sp>
        <p:nvSpPr>
          <p:cNvPr id="209" name="USC"/>
          <p:cNvSpPr txBox="1"/>
          <p:nvPr/>
        </p:nvSpPr>
        <p:spPr>
          <a:xfrm>
            <a:off x="8553777" y="3362667"/>
            <a:ext cx="415178" cy="266933"/>
          </a:xfrm>
          <a:prstGeom prst="rect">
            <a:avLst/>
          </a:prstGeom>
          <a:ln w="12700">
            <a:miter lim="400000"/>
          </a:ln>
          <a:extLst>
            <a:ext uri="{C572A759-6A51-4108-AA02-DFA0A04FC94B}">
              <ma14:wrappingTextBoxFlag xmlns="" xmlns:ma14="http://schemas.microsoft.com/office/mac/drawingml/2011/main" val="1"/>
            </a:ext>
          </a:extLst>
        </p:spPr>
        <p:txBody>
          <a:bodyPr wrap="none" lIns="35719" tIns="35719" rIns="35719" bIns="35719" anchor="ctr">
            <a:spAutoFit/>
          </a:bodyPr>
          <a:lstStyle>
            <a:lvl1pPr>
              <a:defRPr sz="1800"/>
            </a:lvl1pPr>
          </a:lstStyle>
          <a:p>
            <a:r>
              <a:rPr sz="1266"/>
              <a:t>USC</a:t>
            </a:r>
          </a:p>
        </p:txBody>
      </p:sp>
      <p:sp>
        <p:nvSpPr>
          <p:cNvPr id="213" name="to L1"/>
          <p:cNvSpPr txBox="1"/>
          <p:nvPr/>
        </p:nvSpPr>
        <p:spPr>
          <a:xfrm>
            <a:off x="8626966" y="3849513"/>
            <a:ext cx="476092" cy="266933"/>
          </a:xfrm>
          <a:prstGeom prst="rect">
            <a:avLst/>
          </a:prstGeom>
          <a:ln w="12700">
            <a:miter lim="400000"/>
          </a:ln>
          <a:extLst>
            <a:ext uri="{C572A759-6A51-4108-AA02-DFA0A04FC94B}">
              <ma14:wrappingTextBoxFlag xmlns="" xmlns:ma14="http://schemas.microsoft.com/office/mac/drawingml/2011/main" val="1"/>
            </a:ext>
          </a:extLst>
        </p:spPr>
        <p:txBody>
          <a:bodyPr wrap="none" lIns="35719" tIns="35719" rIns="35719" bIns="35719" anchor="ctr">
            <a:spAutoFit/>
          </a:bodyPr>
          <a:lstStyle>
            <a:lvl1pPr>
              <a:defRPr sz="1800"/>
            </a:lvl1pPr>
          </a:lstStyle>
          <a:p>
            <a:r>
              <a:rPr sz="1266"/>
              <a:t>to L1 </a:t>
            </a:r>
          </a:p>
        </p:txBody>
      </p:sp>
      <p:sp>
        <p:nvSpPr>
          <p:cNvPr id="215" name="~8 GBT links"/>
          <p:cNvSpPr txBox="1"/>
          <p:nvPr/>
        </p:nvSpPr>
        <p:spPr>
          <a:xfrm rot="16209229">
            <a:off x="6958326" y="3139637"/>
            <a:ext cx="1042209" cy="266933"/>
          </a:xfrm>
          <a:prstGeom prst="rect">
            <a:avLst/>
          </a:prstGeom>
          <a:ln w="12700">
            <a:miter lim="400000"/>
          </a:ln>
          <a:extLst>
            <a:ext uri="{C572A759-6A51-4108-AA02-DFA0A04FC94B}">
              <ma14:wrappingTextBoxFlag xmlns="" xmlns:ma14="http://schemas.microsoft.com/office/mac/drawingml/2011/main" val="1"/>
            </a:ext>
          </a:extLst>
        </p:spPr>
        <p:txBody>
          <a:bodyPr wrap="none" lIns="35719" tIns="35719" rIns="35719" bIns="35719" anchor="ctr">
            <a:spAutoFit/>
          </a:bodyPr>
          <a:lstStyle>
            <a:lvl1pPr>
              <a:defRPr sz="1800"/>
            </a:lvl1pPr>
          </a:lstStyle>
          <a:p>
            <a:r>
              <a:rPr sz="1266" dirty="0"/>
              <a:t>~ </a:t>
            </a:r>
            <a:r>
              <a:rPr lang="en-GB" sz="1266" dirty="0" err="1"/>
              <a:t>lp</a:t>
            </a:r>
            <a:r>
              <a:rPr sz="1266" dirty="0"/>
              <a:t>GBT links</a:t>
            </a:r>
          </a:p>
        </p:txBody>
      </p:sp>
      <p:grpSp>
        <p:nvGrpSpPr>
          <p:cNvPr id="221" name="Goals:…"/>
          <p:cNvGrpSpPr/>
          <p:nvPr/>
        </p:nvGrpSpPr>
        <p:grpSpPr>
          <a:xfrm>
            <a:off x="3716562" y="3462306"/>
            <a:ext cx="2772866" cy="2259212"/>
            <a:chOff x="-1" y="-1"/>
            <a:chExt cx="3943629" cy="3213101"/>
          </a:xfrm>
        </p:grpSpPr>
        <p:sp>
          <p:nvSpPr>
            <p:cNvPr id="220" name="Goals:…"/>
            <p:cNvSpPr txBox="1"/>
            <p:nvPr/>
          </p:nvSpPr>
          <p:spPr>
            <a:xfrm>
              <a:off x="101600" y="101600"/>
              <a:ext cx="3727729" cy="2840025"/>
            </a:xfrm>
            <a:prstGeom prst="rect">
              <a:avLst/>
            </a:prstGeom>
            <a:solidFill>
              <a:schemeClr val="accent3">
                <a:satOff val="18648"/>
                <a:lumOff val="5971"/>
              </a:schemeClr>
            </a:solidFill>
            <a:ln>
              <a:noFill/>
            </a:ln>
            <a:effectLst/>
            <a:extLst>
              <a:ext uri="{C572A759-6A51-4108-AA02-DFA0A04FC94B}">
                <ma14:wrappingTextBoxFlag xmlns="" xmlns:ma14="http://schemas.microsoft.com/office/mac/drawingml/2011/main" val="1"/>
              </a:ext>
            </a:extLst>
          </p:spPr>
          <p:txBody>
            <a:bodyPr wrap="square" lIns="35719" tIns="35719" rIns="35719" bIns="35719" numCol="1" anchor="t">
              <a:spAutoFit/>
            </a:bodyPr>
            <a:lstStyle/>
            <a:p>
              <a:pPr>
                <a:spcBef>
                  <a:spcPts val="844"/>
                </a:spcBef>
                <a:defRPr sz="2000">
                  <a:latin typeface="Helvetica"/>
                  <a:ea typeface="Helvetica"/>
                  <a:cs typeface="Helvetica"/>
                  <a:sym typeface="Helvetica"/>
                </a:defRPr>
              </a:pPr>
              <a:r>
                <a:rPr sz="1400" b="1"/>
                <a:t>Goals:</a:t>
              </a:r>
              <a:r>
                <a:rPr sz="1400"/>
                <a:t> </a:t>
              </a:r>
            </a:p>
            <a:p>
              <a:pPr marL="208352" indent="-208352">
                <a:spcBef>
                  <a:spcPts val="844"/>
                </a:spcBef>
                <a:buSzPct val="75000"/>
                <a:buChar char="•"/>
                <a:defRPr sz="2000">
                  <a:latin typeface="Helvetica"/>
                  <a:ea typeface="Helvetica"/>
                  <a:cs typeface="Helvetica"/>
                  <a:sym typeface="Helvetica"/>
                </a:defRPr>
              </a:pPr>
              <a:r>
                <a:rPr sz="1400"/>
                <a:t>Reduced power consumption</a:t>
              </a:r>
            </a:p>
            <a:p>
              <a:pPr marL="208352" indent="-208352">
                <a:spcBef>
                  <a:spcPts val="844"/>
                </a:spcBef>
                <a:buSzPct val="75000"/>
                <a:buChar char="•"/>
                <a:defRPr sz="2000">
                  <a:latin typeface="Helvetica"/>
                  <a:ea typeface="Helvetica"/>
                  <a:cs typeface="Helvetica"/>
                  <a:sym typeface="Helvetica"/>
                </a:defRPr>
              </a:pPr>
              <a:r>
                <a:rPr sz="1400"/>
                <a:t>enhanced reliability, </a:t>
              </a:r>
            </a:p>
            <a:p>
              <a:pPr marL="208352" indent="-208352">
                <a:spcBef>
                  <a:spcPts val="844"/>
                </a:spcBef>
                <a:buSzPct val="75000"/>
                <a:buChar char="•"/>
                <a:defRPr sz="2000">
                  <a:latin typeface="Helvetica"/>
                  <a:ea typeface="Helvetica"/>
                  <a:cs typeface="Helvetica"/>
                  <a:sym typeface="Helvetica"/>
                </a:defRPr>
              </a:pPr>
              <a:r>
                <a:rPr sz="1400"/>
                <a:t>address legacy electronics longevity issues, </a:t>
              </a:r>
            </a:p>
            <a:p>
              <a:pPr marL="208352" indent="-208352">
                <a:spcBef>
                  <a:spcPts val="844"/>
                </a:spcBef>
                <a:buSzPct val="75000"/>
                <a:buChar char="•"/>
                <a:defRPr sz="2000">
                  <a:latin typeface="Helvetica"/>
                  <a:ea typeface="Helvetica"/>
                  <a:cs typeface="Helvetica"/>
                  <a:sym typeface="Helvetica"/>
                </a:defRPr>
              </a:pPr>
              <a:r>
                <a:rPr sz="1400"/>
                <a:t> L1/ReadOut performance requirements </a:t>
              </a:r>
            </a:p>
          </p:txBody>
        </p:sp>
        <p:pic>
          <p:nvPicPr>
            <p:cNvPr id="219" name="Goals:…" descr="Goals:…"/>
            <p:cNvPicPr>
              <a:picLocks/>
            </p:cNvPicPr>
            <p:nvPr/>
          </p:nvPicPr>
          <p:blipFill>
            <a:blip r:embed="rId5">
              <a:extLst/>
            </a:blip>
            <a:stretch>
              <a:fillRect/>
            </a:stretch>
          </p:blipFill>
          <p:spPr>
            <a:xfrm>
              <a:off x="-1" y="-1"/>
              <a:ext cx="3943629" cy="3213101"/>
            </a:xfrm>
            <a:prstGeom prst="rect">
              <a:avLst/>
            </a:prstGeom>
            <a:effectLst/>
          </p:spPr>
        </p:pic>
      </p:grpSp>
      <p:sp>
        <p:nvSpPr>
          <p:cNvPr id="207" name="Backend:…"/>
          <p:cNvSpPr/>
          <p:nvPr/>
        </p:nvSpPr>
        <p:spPr>
          <a:xfrm>
            <a:off x="6719143" y="4317310"/>
            <a:ext cx="1707275" cy="1373036"/>
          </a:xfrm>
          <a:prstGeom prst="roundRect">
            <a:avLst>
              <a:gd name="adj" fmla="val 11361"/>
            </a:avLst>
          </a:prstGeom>
          <a:blipFill>
            <a:blip r:embed="rId4"/>
          </a:blipFill>
          <a:ln w="12700">
            <a:miter lim="400000"/>
          </a:ln>
          <a:effectLst>
            <a:outerShdw blurRad="38100" dist="25400" dir="5400000" rotWithShape="0">
              <a:srgbClr val="000000">
                <a:alpha val="50000"/>
              </a:srgbClr>
            </a:outerShdw>
          </a:effectLst>
          <a:extLst>
            <a:ext uri="{C572A759-6A51-4108-AA02-DFA0A04FC94B}">
              <ma14:wrappingTextBoxFlag xmlns="" xmlns:ma14="http://schemas.microsoft.com/office/mac/drawingml/2011/main" val="1"/>
            </a:ext>
          </a:extLst>
        </p:spPr>
        <p:txBody>
          <a:bodyPr lIns="35719" tIns="35719" rIns="35719" bIns="35719" anchor="ctr"/>
          <a:lstStyle/>
          <a:p>
            <a:pPr algn="ctr">
              <a:defRPr sz="2400">
                <a:solidFill>
                  <a:srgbClr val="FFFFFF"/>
                </a:solidFill>
              </a:defRPr>
            </a:pPr>
            <a:r>
              <a:rPr sz="1687" dirty="0"/>
              <a:t>Backend:</a:t>
            </a:r>
          </a:p>
          <a:p>
            <a:pPr algn="ctr">
              <a:defRPr sz="2400">
                <a:solidFill>
                  <a:srgbClr val="FFFFFF"/>
                </a:solidFill>
              </a:defRPr>
            </a:pPr>
            <a:r>
              <a:rPr sz="1687" dirty="0"/>
              <a:t>FPGA</a:t>
            </a:r>
          </a:p>
          <a:p>
            <a:pPr algn="ctr">
              <a:defRPr sz="2400">
                <a:solidFill>
                  <a:srgbClr val="FFFFFF"/>
                </a:solidFill>
              </a:defRPr>
            </a:pPr>
            <a:r>
              <a:rPr sz="1687" dirty="0"/>
              <a:t>L1 processors</a:t>
            </a:r>
          </a:p>
          <a:p>
            <a:pPr algn="ctr">
              <a:defRPr sz="2400">
                <a:solidFill>
                  <a:srgbClr val="FFFFFF"/>
                </a:solidFill>
              </a:defRPr>
            </a:pPr>
            <a:r>
              <a:rPr sz="1687" dirty="0"/>
              <a:t>Readout Pipeline</a:t>
            </a:r>
          </a:p>
        </p:txBody>
      </p:sp>
      <p:sp>
        <p:nvSpPr>
          <p:cNvPr id="186" name="uROS"/>
          <p:cNvSpPr/>
          <p:nvPr/>
        </p:nvSpPr>
        <p:spPr>
          <a:xfrm>
            <a:off x="1011161" y="4659036"/>
            <a:ext cx="973822" cy="674366"/>
          </a:xfrm>
          <a:prstGeom prst="roundRect">
            <a:avLst>
              <a:gd name="adj" fmla="val 13761"/>
            </a:avLst>
          </a:prstGeom>
          <a:blipFill>
            <a:blip r:embed="rId4"/>
          </a:blipFill>
          <a:ln w="12700">
            <a:miter lim="400000"/>
          </a:ln>
          <a:effectLst>
            <a:outerShdw blurRad="38100" dist="25400" dir="5400000" rotWithShape="0">
              <a:srgbClr val="000000">
                <a:alpha val="50000"/>
              </a:srgbClr>
            </a:outerShdw>
          </a:effectLst>
          <a:extLst>
            <a:ext uri="{C572A759-6A51-4108-AA02-DFA0A04FC94B}">
              <ma14:wrappingTextBoxFlag xmlns="" xmlns:ma14="http://schemas.microsoft.com/office/mac/drawingml/2011/main" val="1"/>
            </a:ext>
          </a:extLst>
        </p:spPr>
        <p:txBody>
          <a:bodyPr lIns="35719" tIns="35719" rIns="35719" bIns="35719" anchor="ctr"/>
          <a:lstStyle>
            <a:lvl1pPr>
              <a:defRPr sz="2400">
                <a:solidFill>
                  <a:srgbClr val="FFFFFF"/>
                </a:solidFill>
              </a:defRPr>
            </a:lvl1pPr>
          </a:lstStyle>
          <a:p>
            <a:pPr algn="ctr"/>
            <a:r>
              <a:rPr sz="1687"/>
              <a:t>uROS</a:t>
            </a:r>
          </a:p>
        </p:txBody>
      </p:sp>
      <p:sp>
        <p:nvSpPr>
          <p:cNvPr id="2" name="TextBox 1">
            <a:extLst>
              <a:ext uri="{FF2B5EF4-FFF2-40B4-BE49-F238E27FC236}">
                <a16:creationId xmlns:a16="http://schemas.microsoft.com/office/drawing/2014/main" id="{DB1CEEA2-9669-493C-AE69-58EB6BA19FFD}"/>
              </a:ext>
            </a:extLst>
          </p:cNvPr>
          <p:cNvSpPr txBox="1"/>
          <p:nvPr/>
        </p:nvSpPr>
        <p:spPr>
          <a:xfrm>
            <a:off x="5966675" y="5921212"/>
            <a:ext cx="835485" cy="461665"/>
          </a:xfrm>
          <a:prstGeom prst="rect">
            <a:avLst/>
          </a:prstGeom>
          <a:noFill/>
        </p:spPr>
        <p:txBody>
          <a:bodyPr wrap="none" rtlCol="0">
            <a:spAutoFit/>
          </a:bodyPr>
          <a:lstStyle/>
          <a:p>
            <a:r>
              <a:rPr lang="es-ES" dirty="0">
                <a:solidFill>
                  <a:srgbClr val="C00000"/>
                </a:solidFill>
              </a:rPr>
              <a:t>RPC</a:t>
            </a:r>
            <a:endParaRPr lang="en-US" dirty="0">
              <a:solidFill>
                <a:srgbClr val="C00000"/>
              </a:solidFill>
            </a:endParaRPr>
          </a:p>
        </p:txBody>
      </p:sp>
      <p:cxnSp>
        <p:nvCxnSpPr>
          <p:cNvPr id="5" name="Straight Connector 4">
            <a:extLst>
              <a:ext uri="{FF2B5EF4-FFF2-40B4-BE49-F238E27FC236}">
                <a16:creationId xmlns:a16="http://schemas.microsoft.com/office/drawing/2014/main" id="{592F5DF9-CB70-4423-878F-EABA587002E8}"/>
              </a:ext>
            </a:extLst>
          </p:cNvPr>
          <p:cNvCxnSpPr/>
          <p:nvPr/>
        </p:nvCxnSpPr>
        <p:spPr>
          <a:xfrm>
            <a:off x="6609669" y="6252510"/>
            <a:ext cx="985592" cy="0"/>
          </a:xfrm>
          <a:prstGeom prst="line">
            <a:avLst/>
          </a:prstGeom>
          <a:ln>
            <a:solidFill>
              <a:srgbClr val="C00000"/>
            </a:solidFill>
          </a:ln>
        </p:spPr>
        <p:style>
          <a:lnRef idx="2">
            <a:schemeClr val="accent1"/>
          </a:lnRef>
          <a:fillRef idx="0">
            <a:schemeClr val="accent1"/>
          </a:fillRef>
          <a:effectRef idx="1">
            <a:schemeClr val="accent1"/>
          </a:effectRef>
          <a:fontRef idx="minor">
            <a:schemeClr val="tx1"/>
          </a:fontRef>
        </p:style>
      </p:cxnSp>
      <p:cxnSp>
        <p:nvCxnSpPr>
          <p:cNvPr id="7" name="Straight Arrow Connector 6">
            <a:extLst>
              <a:ext uri="{FF2B5EF4-FFF2-40B4-BE49-F238E27FC236}">
                <a16:creationId xmlns:a16="http://schemas.microsoft.com/office/drawing/2014/main" id="{1B60A0D7-C008-4DB8-8BFB-5DDE78F25FAD}"/>
              </a:ext>
            </a:extLst>
          </p:cNvPr>
          <p:cNvCxnSpPr>
            <a:cxnSpLocks/>
            <a:endCxn id="207" idx="2"/>
          </p:cNvCxnSpPr>
          <p:nvPr/>
        </p:nvCxnSpPr>
        <p:spPr>
          <a:xfrm flipH="1" flipV="1">
            <a:off x="7572781" y="5690347"/>
            <a:ext cx="15589" cy="475337"/>
          </a:xfrm>
          <a:prstGeom prst="straightConnector1">
            <a:avLst/>
          </a:prstGeom>
          <a:ln>
            <a:solidFill>
              <a:srgbClr val="C00000"/>
            </a:solidFill>
            <a:tailEnd type="triangle"/>
          </a:ln>
        </p:spPr>
        <p:style>
          <a:lnRef idx="2">
            <a:schemeClr val="accent1"/>
          </a:lnRef>
          <a:fillRef idx="0">
            <a:schemeClr val="accent1"/>
          </a:fillRef>
          <a:effectRef idx="1">
            <a:schemeClr val="accent1"/>
          </a:effectRef>
          <a:fontRef idx="minor">
            <a:schemeClr val="tx1"/>
          </a:fontRef>
        </p:style>
      </p:cxnSp>
      <p:sp>
        <p:nvSpPr>
          <p:cNvPr id="6" name="Rectangle 5">
            <a:extLst>
              <a:ext uri="{FF2B5EF4-FFF2-40B4-BE49-F238E27FC236}">
                <a16:creationId xmlns:a16="http://schemas.microsoft.com/office/drawing/2014/main" id="{362D8B22-278D-4409-97B1-C8C4B46AC3CE}"/>
              </a:ext>
            </a:extLst>
          </p:cNvPr>
          <p:cNvSpPr/>
          <p:nvPr/>
        </p:nvSpPr>
        <p:spPr>
          <a:xfrm>
            <a:off x="272480" y="2929896"/>
            <a:ext cx="9433047" cy="3452981"/>
          </a:xfrm>
          <a:prstGeom prst="rect">
            <a:avLst/>
          </a:prstGeom>
          <a:gradFill flip="none" rotWithShape="1">
            <a:gsLst>
              <a:gs pos="0">
                <a:schemeClr val="bg1"/>
              </a:gs>
              <a:gs pos="76000">
                <a:schemeClr val="bg1"/>
              </a:gs>
              <a:gs pos="100000">
                <a:schemeClr val="bg1">
                  <a:shade val="100000"/>
                  <a:satMod val="115000"/>
                  <a:alpha val="57000"/>
                </a:schemeClr>
              </a:gs>
            </a:gsLst>
            <a:lin ang="1620000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56" name="minicrate_drawing.png" descr="minicrate_drawing.png">
            <a:extLst>
              <a:ext uri="{FF2B5EF4-FFF2-40B4-BE49-F238E27FC236}">
                <a16:creationId xmlns:a16="http://schemas.microsoft.com/office/drawing/2014/main" id="{3A505636-181C-47D4-B302-FDDF6BA25A55}"/>
              </a:ext>
            </a:extLst>
          </p:cNvPr>
          <p:cNvPicPr>
            <a:picLocks/>
          </p:cNvPicPr>
          <p:nvPr/>
        </p:nvPicPr>
        <p:blipFill>
          <a:blip r:embed="rId6" cstate="screen">
            <a:extLst>
              <a:ext uri="{28A0092B-C50C-407E-A947-70E740481C1C}">
                <a14:useLocalDpi xmlns:a14="http://schemas.microsoft.com/office/drawing/2010/main"/>
              </a:ext>
            </a:extLst>
          </a:blip>
          <a:stretch>
            <a:fillRect/>
          </a:stretch>
        </p:blipFill>
        <p:spPr>
          <a:xfrm>
            <a:off x="1016373" y="3009682"/>
            <a:ext cx="3326228" cy="1211406"/>
          </a:xfrm>
          <a:prstGeom prst="rect">
            <a:avLst/>
          </a:prstGeom>
          <a:effectLst>
            <a:outerShdw blurRad="228600" dist="25400" dir="5400000" rotWithShape="0">
              <a:srgbClr val="1D7E2D">
                <a:alpha val="64897"/>
              </a:srgbClr>
            </a:outerShdw>
          </a:effectLst>
        </p:spPr>
      </p:pic>
      <p:pic>
        <p:nvPicPr>
          <p:cNvPr id="57" name="board_v2.pdf" descr="board_v2.pdf">
            <a:extLst>
              <a:ext uri="{FF2B5EF4-FFF2-40B4-BE49-F238E27FC236}">
                <a16:creationId xmlns:a16="http://schemas.microsoft.com/office/drawing/2014/main" id="{4E1FF4A9-F655-4C8C-ADA6-421716A068E5}"/>
              </a:ext>
            </a:extLst>
          </p:cNvPr>
          <p:cNvPicPr>
            <a:picLocks noChangeAspect="1"/>
          </p:cNvPicPr>
          <p:nvPr/>
        </p:nvPicPr>
        <p:blipFill>
          <a:blip r:embed="rId7" cstate="screen">
            <a:extLst>
              <a:ext uri="{28A0092B-C50C-407E-A947-70E740481C1C}">
                <a14:useLocalDpi xmlns:a14="http://schemas.microsoft.com/office/drawing/2010/main"/>
              </a:ext>
            </a:extLst>
          </a:blip>
          <a:srcRect/>
          <a:stretch>
            <a:fillRect/>
          </a:stretch>
        </p:blipFill>
        <p:spPr>
          <a:xfrm>
            <a:off x="5625627" y="3112275"/>
            <a:ext cx="3309324" cy="1058460"/>
          </a:xfrm>
          <a:prstGeom prst="rect">
            <a:avLst/>
          </a:prstGeom>
          <a:ln w="12700">
            <a:miter lim="400000"/>
          </a:ln>
          <a:effectLst>
            <a:outerShdw blurRad="228600" dist="25400" dir="5400000" rotWithShape="0">
              <a:srgbClr val="000000">
                <a:alpha val="64897"/>
              </a:srgbClr>
            </a:outerShdw>
          </a:effectLst>
        </p:spPr>
      </p:pic>
      <p:sp>
        <p:nvSpPr>
          <p:cNvPr id="58" name="Current">
            <a:extLst>
              <a:ext uri="{FF2B5EF4-FFF2-40B4-BE49-F238E27FC236}">
                <a16:creationId xmlns:a16="http://schemas.microsoft.com/office/drawing/2014/main" id="{98F5EADB-DBFE-4D9E-BF64-3F668F97622A}"/>
              </a:ext>
            </a:extLst>
          </p:cNvPr>
          <p:cNvSpPr txBox="1"/>
          <p:nvPr/>
        </p:nvSpPr>
        <p:spPr>
          <a:xfrm>
            <a:off x="1734813" y="2586272"/>
            <a:ext cx="1022380" cy="423433"/>
          </a:xfrm>
          <a:prstGeom prst="rect">
            <a:avLst/>
          </a:prstGeom>
          <a:solidFill>
            <a:schemeClr val="bg1"/>
          </a:solidFill>
          <a:ln w="12700">
            <a:miter lim="400000"/>
          </a:ln>
          <a:extLst>
            <a:ext uri="{C572A759-6A51-4108-AA02-DFA0A04FC94B}">
              <ma14:wrappingTextBoxFlag xmlns="" xmlns:ma14="http://schemas.microsoft.com/office/mac/drawingml/2011/main" val="1"/>
            </a:ext>
          </a:extLst>
        </p:spPr>
        <p:txBody>
          <a:bodyPr wrap="none" lIns="26789" tIns="26789" rIns="26789" bIns="26789" anchor="ctr">
            <a:spAutoFit/>
          </a:bodyPr>
          <a:lstStyle>
            <a:lvl1pPr>
              <a:defRPr b="1" u="sng">
                <a:solidFill>
                  <a:srgbClr val="1D7E2D"/>
                </a:solidFill>
                <a:latin typeface="Times New Roman"/>
                <a:ea typeface="Times New Roman"/>
                <a:cs typeface="Times New Roman"/>
                <a:sym typeface="Times New Roman"/>
              </a:defRPr>
            </a:lvl1pPr>
          </a:lstStyle>
          <a:p>
            <a:r>
              <a:rPr dirty="0">
                <a:latin typeface="Calibri" panose="020F0502020204030204" pitchFamily="34" charset="0"/>
                <a:cs typeface="Calibri" panose="020F0502020204030204" pitchFamily="34" charset="0"/>
              </a:rPr>
              <a:t>Current</a:t>
            </a:r>
          </a:p>
        </p:txBody>
      </p:sp>
      <p:sp>
        <p:nvSpPr>
          <p:cNvPr id="59" name="Phase 2">
            <a:extLst>
              <a:ext uri="{FF2B5EF4-FFF2-40B4-BE49-F238E27FC236}">
                <a16:creationId xmlns:a16="http://schemas.microsoft.com/office/drawing/2014/main" id="{E08C443B-9D29-4930-B398-0E2FEF8B57B9}"/>
              </a:ext>
            </a:extLst>
          </p:cNvPr>
          <p:cNvSpPr txBox="1"/>
          <p:nvPr/>
        </p:nvSpPr>
        <p:spPr>
          <a:xfrm>
            <a:off x="7035851" y="2639952"/>
            <a:ext cx="1054375" cy="423433"/>
          </a:xfrm>
          <a:prstGeom prst="rect">
            <a:avLst/>
          </a:prstGeom>
          <a:solidFill>
            <a:schemeClr val="bg1"/>
          </a:solidFill>
          <a:ln w="12700">
            <a:miter lim="400000"/>
          </a:ln>
          <a:extLst>
            <a:ext uri="{C572A759-6A51-4108-AA02-DFA0A04FC94B}">
              <ma14:wrappingTextBoxFlag xmlns="" xmlns:ma14="http://schemas.microsoft.com/office/mac/drawingml/2011/main" val="1"/>
            </a:ext>
          </a:extLst>
        </p:spPr>
        <p:txBody>
          <a:bodyPr wrap="none" lIns="26789" tIns="26789" rIns="26789" bIns="26789" anchor="ctr">
            <a:spAutoFit/>
          </a:bodyPr>
          <a:lstStyle>
            <a:lvl1pPr>
              <a:defRPr b="1" u="sng">
                <a:solidFill>
                  <a:srgbClr val="0125C5"/>
                </a:solidFill>
                <a:latin typeface="Times New Roman"/>
                <a:ea typeface="Times New Roman"/>
                <a:cs typeface="Times New Roman"/>
                <a:sym typeface="Times New Roman"/>
              </a:defRPr>
            </a:lvl1pPr>
          </a:lstStyle>
          <a:p>
            <a:r>
              <a:rPr dirty="0">
                <a:latin typeface="Calibri" panose="020F0502020204030204" pitchFamily="34" charset="0"/>
                <a:cs typeface="Calibri" panose="020F0502020204030204" pitchFamily="34" charset="0"/>
              </a:rPr>
              <a:t>Phase 2</a:t>
            </a:r>
          </a:p>
        </p:txBody>
      </p:sp>
      <p:sp>
        <p:nvSpPr>
          <p:cNvPr id="60" name="3-4 OBDTs…">
            <a:extLst>
              <a:ext uri="{FF2B5EF4-FFF2-40B4-BE49-F238E27FC236}">
                <a16:creationId xmlns:a16="http://schemas.microsoft.com/office/drawing/2014/main" id="{6C3AE682-F6AF-4476-8D30-A2EF5637A6E0}"/>
              </a:ext>
            </a:extLst>
          </p:cNvPr>
          <p:cNvSpPr txBox="1"/>
          <p:nvPr/>
        </p:nvSpPr>
        <p:spPr>
          <a:xfrm>
            <a:off x="9050497" y="3482536"/>
            <a:ext cx="844382" cy="331100"/>
          </a:xfrm>
          <a:prstGeom prst="rect">
            <a:avLst/>
          </a:prstGeom>
          <a:ln w="12700">
            <a:miter lim="400000"/>
          </a:ln>
          <a:extLst>
            <a:ext uri="{C572A759-6A51-4108-AA02-DFA0A04FC94B}">
              <ma14:wrappingTextBoxFlag xmlns="" xmlns:ma14="http://schemas.microsoft.com/office/mac/drawingml/2011/main" val="1"/>
            </a:ext>
          </a:extLst>
        </p:spPr>
        <p:txBody>
          <a:bodyPr wrap="none" lIns="26789" tIns="26789" rIns="26789" bIns="26789" anchor="ctr">
            <a:spAutoFit/>
          </a:bodyPr>
          <a:lstStyle/>
          <a:p>
            <a:pPr algn="l">
              <a:lnSpc>
                <a:spcPct val="80000"/>
              </a:lnSpc>
              <a:defRPr sz="3000" b="1">
                <a:solidFill>
                  <a:srgbClr val="0125C5"/>
                </a:solidFill>
                <a:latin typeface="Times New Roman"/>
                <a:ea typeface="Times New Roman"/>
                <a:cs typeface="Times New Roman"/>
                <a:sym typeface="Times New Roman"/>
              </a:defRPr>
            </a:pPr>
            <a:r>
              <a:rPr sz="1125" dirty="0"/>
              <a:t>3-</a:t>
            </a:r>
            <a:r>
              <a:rPr lang="es-ES" sz="1125" dirty="0"/>
              <a:t>5</a:t>
            </a:r>
            <a:r>
              <a:rPr sz="1125" dirty="0"/>
              <a:t> OBDTs</a:t>
            </a:r>
          </a:p>
          <a:p>
            <a:pPr algn="l">
              <a:lnSpc>
                <a:spcPct val="80000"/>
              </a:lnSpc>
              <a:defRPr sz="3000" b="1">
                <a:solidFill>
                  <a:srgbClr val="0125C5"/>
                </a:solidFill>
                <a:latin typeface="Times New Roman"/>
                <a:ea typeface="Times New Roman"/>
                <a:cs typeface="Times New Roman"/>
                <a:sym typeface="Times New Roman"/>
              </a:defRPr>
            </a:pPr>
            <a:r>
              <a:rPr sz="1125" dirty="0"/>
              <a:t>per chamber</a:t>
            </a:r>
          </a:p>
        </p:txBody>
      </p:sp>
      <p:sp>
        <p:nvSpPr>
          <p:cNvPr id="61" name="1 minicrate…">
            <a:extLst>
              <a:ext uri="{FF2B5EF4-FFF2-40B4-BE49-F238E27FC236}">
                <a16:creationId xmlns:a16="http://schemas.microsoft.com/office/drawing/2014/main" id="{0B562B0E-9766-49CD-8AEA-1D7C2215D974}"/>
              </a:ext>
            </a:extLst>
          </p:cNvPr>
          <p:cNvSpPr txBox="1"/>
          <p:nvPr/>
        </p:nvSpPr>
        <p:spPr>
          <a:xfrm>
            <a:off x="128464" y="3438655"/>
            <a:ext cx="844382" cy="331100"/>
          </a:xfrm>
          <a:prstGeom prst="rect">
            <a:avLst/>
          </a:prstGeom>
          <a:ln w="12700">
            <a:miter lim="400000"/>
          </a:ln>
          <a:extLst>
            <a:ext uri="{C572A759-6A51-4108-AA02-DFA0A04FC94B}">
              <ma14:wrappingTextBoxFlag xmlns="" xmlns:ma14="http://schemas.microsoft.com/office/mac/drawingml/2011/main" val="1"/>
            </a:ext>
          </a:extLst>
        </p:spPr>
        <p:txBody>
          <a:bodyPr wrap="none" lIns="26789" tIns="26789" rIns="26789" bIns="26789" anchor="ctr">
            <a:spAutoFit/>
          </a:bodyPr>
          <a:lstStyle/>
          <a:p>
            <a:pPr algn="r">
              <a:lnSpc>
                <a:spcPct val="80000"/>
              </a:lnSpc>
              <a:defRPr sz="3000" b="1">
                <a:solidFill>
                  <a:srgbClr val="1D7E2D"/>
                </a:solidFill>
                <a:latin typeface="Times New Roman"/>
                <a:ea typeface="Times New Roman"/>
                <a:cs typeface="Times New Roman"/>
                <a:sym typeface="Times New Roman"/>
              </a:defRPr>
            </a:pPr>
            <a:r>
              <a:rPr sz="1125"/>
              <a:t>1 minicrate</a:t>
            </a:r>
          </a:p>
          <a:p>
            <a:pPr algn="r">
              <a:lnSpc>
                <a:spcPct val="80000"/>
              </a:lnSpc>
              <a:defRPr sz="3000" b="1">
                <a:solidFill>
                  <a:srgbClr val="1D7E2D"/>
                </a:solidFill>
                <a:latin typeface="Times New Roman"/>
                <a:ea typeface="Times New Roman"/>
                <a:cs typeface="Times New Roman"/>
                <a:sym typeface="Times New Roman"/>
              </a:defRPr>
            </a:pPr>
            <a:r>
              <a:rPr sz="1125"/>
              <a:t>per chamber</a:t>
            </a:r>
          </a:p>
        </p:txBody>
      </p:sp>
      <p:sp>
        <p:nvSpPr>
          <p:cNvPr id="8" name="Rectangle 7">
            <a:extLst>
              <a:ext uri="{FF2B5EF4-FFF2-40B4-BE49-F238E27FC236}">
                <a16:creationId xmlns:a16="http://schemas.microsoft.com/office/drawing/2014/main" id="{255C24B4-7088-4044-8038-0689CE911181}"/>
              </a:ext>
            </a:extLst>
          </p:cNvPr>
          <p:cNvSpPr/>
          <p:nvPr/>
        </p:nvSpPr>
        <p:spPr>
          <a:xfrm>
            <a:off x="6368771" y="4244435"/>
            <a:ext cx="2358594" cy="353943"/>
          </a:xfrm>
          <a:prstGeom prst="rect">
            <a:avLst/>
          </a:prstGeom>
        </p:spPr>
        <p:txBody>
          <a:bodyPr wrap="none">
            <a:spAutoFit/>
          </a:bodyPr>
          <a:lstStyle/>
          <a:p>
            <a:r>
              <a:rPr lang="en-US" sz="1700" dirty="0">
                <a:latin typeface="Calibri" panose="020F0502020204030204" pitchFamily="34" charset="0"/>
                <a:cs typeface="Calibri" panose="020F0502020204030204" pitchFamily="34" charset="0"/>
              </a:rPr>
              <a:t>One single type of board</a:t>
            </a:r>
          </a:p>
        </p:txBody>
      </p:sp>
      <p:sp>
        <p:nvSpPr>
          <p:cNvPr id="10" name="Rectangle 9">
            <a:extLst>
              <a:ext uri="{FF2B5EF4-FFF2-40B4-BE49-F238E27FC236}">
                <a16:creationId xmlns:a16="http://schemas.microsoft.com/office/drawing/2014/main" id="{4298F0D4-6285-4621-93E2-C842F588A890}"/>
              </a:ext>
            </a:extLst>
          </p:cNvPr>
          <p:cNvSpPr/>
          <p:nvPr/>
        </p:nvSpPr>
        <p:spPr>
          <a:xfrm>
            <a:off x="70814" y="4656818"/>
            <a:ext cx="5574364" cy="1569660"/>
          </a:xfrm>
          <a:prstGeom prst="rect">
            <a:avLst/>
          </a:prstGeom>
        </p:spPr>
        <p:txBody>
          <a:bodyPr wrap="square">
            <a:spAutoFit/>
          </a:bodyPr>
          <a:lstStyle/>
          <a:p>
            <a:pPr marL="285750" indent="-285750">
              <a:spcBef>
                <a:spcPts val="600"/>
              </a:spcBef>
              <a:buFont typeface="Arial" panose="020B0604020202020204" pitchFamily="34" charset="0"/>
              <a:buChar char="•"/>
            </a:pPr>
            <a:r>
              <a:rPr lang="es-ES" sz="1600" dirty="0">
                <a:latin typeface="Calibri" panose="020F0502020204030204" pitchFamily="34" charset="0"/>
                <a:cs typeface="Calibri" panose="020F0502020204030204" pitchFamily="34" charset="0"/>
              </a:rPr>
              <a:t>N</a:t>
            </a:r>
            <a:r>
              <a:rPr lang="en-US" sz="1600" dirty="0" err="1">
                <a:latin typeface="Calibri" panose="020F0502020204030204" pitchFamily="34" charset="0"/>
                <a:cs typeface="Calibri" panose="020F0502020204030204" pitchFamily="34" charset="0"/>
              </a:rPr>
              <a:t>ew</a:t>
            </a:r>
            <a:r>
              <a:rPr lang="en-US" sz="1600" dirty="0">
                <a:latin typeface="Calibri" panose="020F0502020204030204" pitchFamily="34" charset="0"/>
                <a:cs typeface="Calibri" panose="020F0502020204030204" pitchFamily="34" charset="0"/>
              </a:rPr>
              <a:t> MiC2 designed over one single type of board (OBDT) that contains:</a:t>
            </a:r>
          </a:p>
          <a:p>
            <a:pPr marL="742950" lvl="1" indent="-285750">
              <a:buFont typeface="Arial" panose="020B0604020202020204" pitchFamily="34" charset="0"/>
              <a:buChar char="•"/>
            </a:pPr>
            <a:r>
              <a:rPr lang="en-US" sz="1600" dirty="0">
                <a:latin typeface="Calibri" panose="020F0502020204030204" pitchFamily="34" charset="0"/>
                <a:cs typeface="Calibri" panose="020F0502020204030204" pitchFamily="34" charset="0"/>
              </a:rPr>
              <a:t>time digitization (required resolution achievable with FPGAs)</a:t>
            </a:r>
          </a:p>
          <a:p>
            <a:pPr marL="742950" lvl="1" indent="-285750">
              <a:buFont typeface="Arial" panose="020B0604020202020204" pitchFamily="34" charset="0"/>
              <a:buChar char="•"/>
            </a:pPr>
            <a:r>
              <a:rPr lang="en-US" sz="1600" dirty="0">
                <a:latin typeface="Calibri" panose="020F0502020204030204" pitchFamily="34" charset="0"/>
                <a:cs typeface="Calibri" panose="020F0502020204030204" pitchFamily="34" charset="0"/>
              </a:rPr>
              <a:t>optical transmission  (profit from CERN developments)</a:t>
            </a:r>
          </a:p>
          <a:p>
            <a:pPr marL="742950" lvl="1" indent="-285750">
              <a:buFont typeface="Arial" panose="020B0604020202020204" pitchFamily="34" charset="0"/>
              <a:buChar char="•"/>
            </a:pPr>
            <a:r>
              <a:rPr lang="en-US" sz="1600" dirty="0">
                <a:latin typeface="Calibri" panose="020F0502020204030204" pitchFamily="34" charset="0"/>
                <a:cs typeface="Calibri" panose="020F0502020204030204" pitchFamily="34" charset="0"/>
              </a:rPr>
              <a:t>reduced slow control</a:t>
            </a:r>
          </a:p>
        </p:txBody>
      </p:sp>
      <p:sp>
        <p:nvSpPr>
          <p:cNvPr id="62" name="Title 1">
            <a:extLst>
              <a:ext uri="{FF2B5EF4-FFF2-40B4-BE49-F238E27FC236}">
                <a16:creationId xmlns:a16="http://schemas.microsoft.com/office/drawing/2014/main" id="{93D57D05-6A1E-AA4B-9041-CF3AD44CD9EE}"/>
              </a:ext>
            </a:extLst>
          </p:cNvPr>
          <p:cNvSpPr>
            <a:spLocks noGrp="1"/>
          </p:cNvSpPr>
          <p:nvPr>
            <p:ph type="title"/>
          </p:nvPr>
        </p:nvSpPr>
        <p:spPr>
          <a:xfrm>
            <a:off x="1366052" y="-52337"/>
            <a:ext cx="8539948" cy="1143000"/>
          </a:xfrm>
        </p:spPr>
        <p:txBody>
          <a:bodyPr>
            <a:normAutofit fontScale="90000"/>
          </a:bodyPr>
          <a:lstStyle/>
          <a:p>
            <a:r>
              <a:rPr lang="it-IT" dirty="0">
                <a:solidFill>
                  <a:srgbClr val="000090"/>
                </a:solidFill>
              </a:rPr>
              <a:t>DT On detector </a:t>
            </a:r>
            <a:r>
              <a:rPr lang="it-IT" dirty="0" err="1">
                <a:solidFill>
                  <a:srgbClr val="000090"/>
                </a:solidFill>
              </a:rPr>
              <a:t>electronics</a:t>
            </a:r>
            <a:r>
              <a:rPr lang="it-IT" dirty="0">
                <a:solidFill>
                  <a:srgbClr val="000090"/>
                </a:solidFill>
              </a:rPr>
              <a:t> for Phase-2</a:t>
            </a:r>
          </a:p>
        </p:txBody>
      </p:sp>
      <p:pic>
        <p:nvPicPr>
          <p:cNvPr id="11" name="Picture 10">
            <a:extLst>
              <a:ext uri="{FF2B5EF4-FFF2-40B4-BE49-F238E27FC236}">
                <a16:creationId xmlns:a16="http://schemas.microsoft.com/office/drawing/2014/main" id="{E0D8ECB4-2EDE-3B44-9A72-44EFDF6ABF12}"/>
              </a:ext>
            </a:extLst>
          </p:cNvPr>
          <p:cNvPicPr>
            <a:picLocks noChangeAspect="1"/>
          </p:cNvPicPr>
          <p:nvPr/>
        </p:nvPicPr>
        <p:blipFill>
          <a:blip r:embed="rId8">
            <a:extLst>
              <a:ext uri="{28A0092B-C50C-407E-A947-70E740481C1C}">
                <a14:useLocalDpi xmlns:a14="http://schemas.microsoft.com/office/drawing/2010/main"/>
              </a:ext>
            </a:extLst>
          </a:blip>
          <a:stretch>
            <a:fillRect/>
          </a:stretch>
        </p:blipFill>
        <p:spPr>
          <a:xfrm>
            <a:off x="5669633" y="4653136"/>
            <a:ext cx="4127474" cy="1884666"/>
          </a:xfrm>
          <a:prstGeom prst="rect">
            <a:avLst/>
          </a:prstGeom>
        </p:spPr>
      </p:pic>
      <p:sp>
        <p:nvSpPr>
          <p:cNvPr id="4" name="Slide Number Placeholder 3">
            <a:extLst>
              <a:ext uri="{FF2B5EF4-FFF2-40B4-BE49-F238E27FC236}">
                <a16:creationId xmlns:a16="http://schemas.microsoft.com/office/drawing/2014/main" id="{56E1B50C-65D9-7348-AD10-F1BF74A60A83}"/>
              </a:ext>
            </a:extLst>
          </p:cNvPr>
          <p:cNvSpPr>
            <a:spLocks noGrp="1"/>
          </p:cNvSpPr>
          <p:nvPr>
            <p:ph type="sldNum" sz="quarter" idx="2"/>
          </p:nvPr>
        </p:nvSpPr>
        <p:spPr>
          <a:xfrm>
            <a:off x="7102465" y="6479387"/>
            <a:ext cx="2311400" cy="365125"/>
          </a:xfrm>
        </p:spPr>
        <p:txBody>
          <a:bodyPr/>
          <a:lstStyle/>
          <a:p>
            <a:fld id="{86CB4B4D-7CA3-9044-876B-883B54F8677D}" type="slidenum">
              <a:rPr lang="it-IT" smtClean="0"/>
              <a:t>38</a:t>
            </a:fld>
            <a:endParaRPr lang="it-IT" dirty="0"/>
          </a:p>
        </p:txBody>
      </p:sp>
    </p:spTree>
    <p:extLst>
      <p:ext uri="{BB962C8B-B14F-4D97-AF65-F5344CB8AC3E}">
        <p14:creationId xmlns:p14="http://schemas.microsoft.com/office/powerpoint/2010/main" val="557790532"/>
      </p:ext>
    </p:extLst>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0" y="-149770"/>
            <a:ext cx="9777536" cy="1354217"/>
          </a:xfrm>
          <a:prstGeom prst="rect">
            <a:avLst/>
          </a:prstGeom>
        </p:spPr>
        <p:txBody>
          <a:bodyPr vert="horz" wrap="square" lIns="0" tIns="0" rIns="0" bIns="0" rtlCol="0" anchor="ctr">
            <a:spAutoFit/>
          </a:bodyPr>
          <a:lstStyle/>
          <a:p>
            <a:pPr marL="1932939"/>
            <a:r>
              <a:rPr spc="-25" dirty="0"/>
              <a:t>CS</a:t>
            </a:r>
            <a:r>
              <a:rPr dirty="0"/>
              <a:t>C e</a:t>
            </a:r>
            <a:r>
              <a:rPr spc="-5" dirty="0"/>
              <a:t>l</a:t>
            </a:r>
            <a:r>
              <a:rPr dirty="0"/>
              <a:t>ec</a:t>
            </a:r>
            <a:r>
              <a:rPr spc="-5" dirty="0"/>
              <a:t>tro</a:t>
            </a:r>
            <a:r>
              <a:rPr spc="-25" dirty="0"/>
              <a:t>ni</a:t>
            </a:r>
            <a:r>
              <a:rPr spc="-5" dirty="0"/>
              <a:t>cs</a:t>
            </a:r>
            <a:r>
              <a:rPr lang="en-US" spc="-5" dirty="0"/>
              <a:t> and trigger primitives generation</a:t>
            </a:r>
            <a:endParaRPr spc="-5" dirty="0"/>
          </a:p>
        </p:txBody>
      </p:sp>
      <p:sp>
        <p:nvSpPr>
          <p:cNvPr id="4" name="object 4"/>
          <p:cNvSpPr txBox="1"/>
          <p:nvPr/>
        </p:nvSpPr>
        <p:spPr>
          <a:xfrm>
            <a:off x="181458" y="3988574"/>
            <a:ext cx="5004048" cy="3813865"/>
          </a:xfrm>
          <a:prstGeom prst="rect">
            <a:avLst/>
          </a:prstGeom>
        </p:spPr>
        <p:txBody>
          <a:bodyPr vert="horz" wrap="square" lIns="0" tIns="0" rIns="0" bIns="0" rtlCol="0">
            <a:spAutoFit/>
          </a:bodyPr>
          <a:lstStyle/>
          <a:p>
            <a:pPr marL="469265"/>
            <a:endParaRPr sz="1800" dirty="0">
              <a:latin typeface="Calibri" panose="020F0502020204030204" pitchFamily="34" charset="0"/>
              <a:cs typeface="Calibri" panose="020F0502020204030204" pitchFamily="34" charset="0"/>
            </a:endParaRPr>
          </a:p>
          <a:p>
            <a:pPr marL="12700">
              <a:spcBef>
                <a:spcPts val="500"/>
              </a:spcBef>
              <a:tabLst>
                <a:tab pos="354965" algn="l"/>
              </a:tabLst>
            </a:pPr>
            <a:r>
              <a:rPr sz="1800" b="1" dirty="0">
                <a:latin typeface="Calibri" panose="020F0502020204030204" pitchFamily="34" charset="0"/>
                <a:cs typeface="Calibri" panose="020F0502020204030204" pitchFamily="34" charset="0"/>
              </a:rPr>
              <a:t>CFEB:</a:t>
            </a:r>
            <a:endParaRPr lang="en-US" sz="1800" b="1" dirty="0">
              <a:latin typeface="Calibri" panose="020F0502020204030204" pitchFamily="34" charset="0"/>
              <a:cs typeface="Calibri" panose="020F0502020204030204" pitchFamily="34" charset="0"/>
            </a:endParaRPr>
          </a:p>
          <a:p>
            <a:pPr marL="298450" indent="-285750">
              <a:spcBef>
                <a:spcPts val="500"/>
              </a:spcBef>
              <a:buFont typeface="Arial" panose="020B0604020202020204" pitchFamily="34" charset="0"/>
              <a:buChar char="•"/>
              <a:tabLst>
                <a:tab pos="354965" algn="l"/>
              </a:tabLst>
            </a:pPr>
            <a:r>
              <a:rPr sz="1600" dirty="0">
                <a:solidFill>
                  <a:srgbClr val="FF0000"/>
                </a:solidFill>
                <a:latin typeface="Calibri" panose="020F0502020204030204" pitchFamily="34" charset="0"/>
                <a:cs typeface="Calibri" panose="020F0502020204030204" pitchFamily="34" charset="0"/>
              </a:rPr>
              <a:t>S</a:t>
            </a:r>
            <a:r>
              <a:rPr sz="1600" spc="-10" dirty="0">
                <a:solidFill>
                  <a:srgbClr val="FF0000"/>
                </a:solidFill>
                <a:latin typeface="Calibri" panose="020F0502020204030204" pitchFamily="34" charset="0"/>
                <a:cs typeface="Calibri" panose="020F0502020204030204" pitchFamily="34" charset="0"/>
              </a:rPr>
              <a:t>erves</a:t>
            </a:r>
            <a:r>
              <a:rPr sz="1600" spc="-5" dirty="0">
                <a:solidFill>
                  <a:srgbClr val="FF0000"/>
                </a:solidFill>
                <a:latin typeface="Calibri" panose="020F0502020204030204" pitchFamily="34" charset="0"/>
                <a:cs typeface="Calibri" panose="020F0502020204030204" pitchFamily="34" charset="0"/>
              </a:rPr>
              <a:t> </a:t>
            </a:r>
            <a:r>
              <a:rPr sz="1600" spc="-15" dirty="0">
                <a:solidFill>
                  <a:srgbClr val="FF0000"/>
                </a:solidFill>
                <a:latin typeface="Calibri" panose="020F0502020204030204" pitchFamily="34" charset="0"/>
                <a:cs typeface="Calibri" panose="020F0502020204030204" pitchFamily="34" charset="0"/>
              </a:rPr>
              <a:t>6</a:t>
            </a:r>
            <a:r>
              <a:rPr sz="1600" dirty="0">
                <a:solidFill>
                  <a:srgbClr val="FF0000"/>
                </a:solidFill>
                <a:latin typeface="Calibri" panose="020F0502020204030204" pitchFamily="34" charset="0"/>
                <a:cs typeface="Calibri" panose="020F0502020204030204" pitchFamily="34" charset="0"/>
              </a:rPr>
              <a:t> (plan</a:t>
            </a:r>
            <a:r>
              <a:rPr sz="1600" spc="-10" dirty="0">
                <a:solidFill>
                  <a:srgbClr val="FF0000"/>
                </a:solidFill>
                <a:latin typeface="Calibri" panose="020F0502020204030204" pitchFamily="34" charset="0"/>
                <a:cs typeface="Calibri" panose="020F0502020204030204" pitchFamily="34" charset="0"/>
              </a:rPr>
              <a:t>e</a:t>
            </a:r>
            <a:r>
              <a:rPr sz="1600" dirty="0">
                <a:solidFill>
                  <a:srgbClr val="FF0000"/>
                </a:solidFill>
                <a:latin typeface="Calibri" panose="020F0502020204030204" pitchFamily="34" charset="0"/>
                <a:cs typeface="Calibri" panose="020F0502020204030204" pitchFamily="34" charset="0"/>
              </a:rPr>
              <a:t>s) x </a:t>
            </a:r>
            <a:r>
              <a:rPr sz="1600" spc="-15" dirty="0">
                <a:solidFill>
                  <a:srgbClr val="FF0000"/>
                </a:solidFill>
                <a:latin typeface="Calibri" panose="020F0502020204030204" pitchFamily="34" charset="0"/>
                <a:cs typeface="Calibri" panose="020F0502020204030204" pitchFamily="34" charset="0"/>
              </a:rPr>
              <a:t>16</a:t>
            </a:r>
            <a:r>
              <a:rPr sz="1600" dirty="0">
                <a:solidFill>
                  <a:srgbClr val="FF0000"/>
                </a:solidFill>
                <a:latin typeface="Calibri" panose="020F0502020204030204" pitchFamily="34" charset="0"/>
                <a:cs typeface="Calibri" panose="020F0502020204030204" pitchFamily="34" charset="0"/>
              </a:rPr>
              <a:t> s</a:t>
            </a:r>
            <a:r>
              <a:rPr sz="1600" spc="-10" dirty="0">
                <a:solidFill>
                  <a:srgbClr val="FF0000"/>
                </a:solidFill>
                <a:latin typeface="Calibri" panose="020F0502020204030204" pitchFamily="34" charset="0"/>
                <a:cs typeface="Calibri" panose="020F0502020204030204" pitchFamily="34" charset="0"/>
              </a:rPr>
              <a:t>tr</a:t>
            </a:r>
            <a:r>
              <a:rPr sz="1600" dirty="0">
                <a:solidFill>
                  <a:srgbClr val="FF0000"/>
                </a:solidFill>
                <a:latin typeface="Calibri" panose="020F0502020204030204" pitchFamily="34" charset="0"/>
                <a:cs typeface="Calibri" panose="020F0502020204030204" pitchFamily="34" charset="0"/>
              </a:rPr>
              <a:t>ips</a:t>
            </a:r>
            <a:endParaRPr lang="en-US" sz="1600" dirty="0">
              <a:solidFill>
                <a:srgbClr val="FF0000"/>
              </a:solidFill>
              <a:latin typeface="Calibri" panose="020F0502020204030204" pitchFamily="34" charset="0"/>
              <a:cs typeface="Calibri" panose="020F0502020204030204" pitchFamily="34" charset="0"/>
            </a:endParaRPr>
          </a:p>
          <a:p>
            <a:pPr marL="298450" indent="-285750">
              <a:spcBef>
                <a:spcPts val="500"/>
              </a:spcBef>
              <a:buFont typeface="Arial" panose="020B0604020202020204" pitchFamily="34" charset="0"/>
              <a:buChar char="•"/>
              <a:tabLst>
                <a:tab pos="354965" algn="l"/>
              </a:tabLst>
            </a:pPr>
            <a:r>
              <a:rPr sz="1600" spc="-254" dirty="0">
                <a:solidFill>
                  <a:srgbClr val="FF0000"/>
                </a:solidFill>
                <a:latin typeface="Calibri" panose="020F0502020204030204" pitchFamily="34" charset="0"/>
                <a:cs typeface="Calibri" panose="020F0502020204030204" pitchFamily="34" charset="0"/>
              </a:rPr>
              <a:t> </a:t>
            </a:r>
            <a:r>
              <a:rPr sz="1600" spc="-15" dirty="0">
                <a:solidFill>
                  <a:srgbClr val="FF0000"/>
                </a:solidFill>
                <a:latin typeface="Calibri" panose="020F0502020204030204" pitchFamily="34" charset="0"/>
                <a:cs typeface="Calibri" panose="020F0502020204030204" pitchFamily="34" charset="0"/>
              </a:rPr>
              <a:t>Am</a:t>
            </a:r>
            <a:r>
              <a:rPr sz="1600" dirty="0">
                <a:solidFill>
                  <a:srgbClr val="FF0000"/>
                </a:solidFill>
                <a:latin typeface="Calibri" panose="020F0502020204030204" pitchFamily="34" charset="0"/>
                <a:cs typeface="Calibri" panose="020F0502020204030204" pitchFamily="34" charset="0"/>
              </a:rPr>
              <a:t>pliﬁ</a:t>
            </a:r>
            <a:r>
              <a:rPr sz="1600" spc="-10" dirty="0">
                <a:solidFill>
                  <a:srgbClr val="FF0000"/>
                </a:solidFill>
                <a:latin typeface="Calibri" panose="020F0502020204030204" pitchFamily="34" charset="0"/>
                <a:cs typeface="Calibri" panose="020F0502020204030204" pitchFamily="34" charset="0"/>
              </a:rPr>
              <a:t>er</a:t>
            </a:r>
            <a:r>
              <a:rPr lang="en-US" sz="1600" spc="-409" dirty="0">
                <a:solidFill>
                  <a:srgbClr val="FF0000"/>
                </a:solidFill>
                <a:latin typeface="Calibri" panose="020F0502020204030204" pitchFamily="34" charset="0"/>
                <a:cs typeface="Calibri" panose="020F0502020204030204" pitchFamily="34" charset="0"/>
              </a:rPr>
              <a:t>  </a:t>
            </a:r>
            <a:r>
              <a:rPr sz="1600" spc="-409" dirty="0">
                <a:solidFill>
                  <a:srgbClr val="FF0000"/>
                </a:solidFill>
                <a:latin typeface="Calibri" panose="020F0502020204030204" pitchFamily="34" charset="0"/>
                <a:cs typeface="Calibri" panose="020F0502020204030204" pitchFamily="34" charset="0"/>
              </a:rPr>
              <a:t>­‐</a:t>
            </a:r>
            <a:r>
              <a:rPr sz="1600" dirty="0">
                <a:solidFill>
                  <a:srgbClr val="FF0000"/>
                </a:solidFill>
                <a:latin typeface="Calibri" panose="020F0502020204030204" pitchFamily="34" charset="0"/>
                <a:cs typeface="Calibri" panose="020F0502020204030204" pitchFamily="34" charset="0"/>
              </a:rPr>
              <a:t>shap</a:t>
            </a:r>
            <a:r>
              <a:rPr sz="1600" spc="-10" dirty="0">
                <a:solidFill>
                  <a:srgbClr val="FF0000"/>
                </a:solidFill>
                <a:latin typeface="Calibri" panose="020F0502020204030204" pitchFamily="34" charset="0"/>
                <a:cs typeface="Calibri" panose="020F0502020204030204" pitchFamily="34" charset="0"/>
              </a:rPr>
              <a:t>er</a:t>
            </a:r>
            <a:r>
              <a:rPr sz="1600" dirty="0">
                <a:solidFill>
                  <a:srgbClr val="FF0000"/>
                </a:solidFill>
                <a:latin typeface="Calibri" panose="020F0502020204030204" pitchFamily="34" charset="0"/>
                <a:cs typeface="Calibri" panose="020F0502020204030204" pitchFamily="34" charset="0"/>
              </a:rPr>
              <a:t> ( </a:t>
            </a:r>
            <a:r>
              <a:rPr sz="1600" spc="-10" dirty="0">
                <a:solidFill>
                  <a:srgbClr val="FF0000"/>
                </a:solidFill>
                <a:latin typeface="Calibri" panose="020F0502020204030204" pitchFamily="34" charset="0"/>
                <a:cs typeface="Calibri" panose="020F0502020204030204" pitchFamily="34" charset="0"/>
              </a:rPr>
              <a:t>τ</a:t>
            </a:r>
            <a:r>
              <a:rPr sz="1600" spc="-50" dirty="0">
                <a:solidFill>
                  <a:srgbClr val="FF0000"/>
                </a:solidFill>
                <a:latin typeface="Calibri" panose="020F0502020204030204" pitchFamily="34" charset="0"/>
                <a:cs typeface="Calibri" panose="020F0502020204030204" pitchFamily="34" charset="0"/>
              </a:rPr>
              <a:t> </a:t>
            </a:r>
            <a:r>
              <a:rPr sz="1600" dirty="0">
                <a:solidFill>
                  <a:srgbClr val="FF0000"/>
                </a:solidFill>
                <a:latin typeface="Calibri" panose="020F0502020204030204" pitchFamily="34" charset="0"/>
                <a:cs typeface="Calibri" panose="020F0502020204030204" pitchFamily="34" charset="0"/>
              </a:rPr>
              <a:t>= </a:t>
            </a:r>
            <a:r>
              <a:rPr sz="1600" spc="-15" dirty="0">
                <a:solidFill>
                  <a:srgbClr val="FF0000"/>
                </a:solidFill>
                <a:latin typeface="Calibri" panose="020F0502020204030204" pitchFamily="34" charset="0"/>
                <a:cs typeface="Calibri" panose="020F0502020204030204" pitchFamily="34" charset="0"/>
              </a:rPr>
              <a:t>100</a:t>
            </a:r>
            <a:r>
              <a:rPr sz="1600" dirty="0">
                <a:solidFill>
                  <a:srgbClr val="FF0000"/>
                </a:solidFill>
                <a:latin typeface="Calibri" panose="020F0502020204030204" pitchFamily="34" charset="0"/>
                <a:cs typeface="Calibri" panose="020F0502020204030204" pitchFamily="34" charset="0"/>
              </a:rPr>
              <a:t> ns )</a:t>
            </a:r>
            <a:endParaRPr lang="en-US" sz="1600" dirty="0">
              <a:solidFill>
                <a:srgbClr val="FF0000"/>
              </a:solidFill>
              <a:latin typeface="Calibri" panose="020F0502020204030204" pitchFamily="34" charset="0"/>
              <a:cs typeface="Calibri" panose="020F0502020204030204" pitchFamily="34" charset="0"/>
            </a:endParaRPr>
          </a:p>
          <a:p>
            <a:pPr marL="298450" indent="-285750">
              <a:spcBef>
                <a:spcPts val="500"/>
              </a:spcBef>
              <a:buFont typeface="Arial" panose="020B0604020202020204" pitchFamily="34" charset="0"/>
              <a:buChar char="•"/>
              <a:tabLst>
                <a:tab pos="354965" algn="l"/>
              </a:tabLst>
            </a:pPr>
            <a:r>
              <a:rPr lang="it-IT" sz="1600" dirty="0">
                <a:solidFill>
                  <a:srgbClr val="FF0000"/>
                </a:solidFill>
                <a:latin typeface="Calibri" panose="020F0502020204030204" pitchFamily="34" charset="0"/>
                <a:cs typeface="Calibri" panose="020F0502020204030204" pitchFamily="34" charset="0"/>
              </a:rPr>
              <a:t>Precision </a:t>
            </a:r>
            <a:r>
              <a:rPr lang="it-IT" sz="1600" dirty="0" err="1">
                <a:solidFill>
                  <a:srgbClr val="FF0000"/>
                </a:solidFill>
                <a:latin typeface="Calibri" panose="020F0502020204030204" pitchFamily="34" charset="0"/>
                <a:cs typeface="Calibri" panose="020F0502020204030204" pitchFamily="34" charset="0"/>
              </a:rPr>
              <a:t>charge</a:t>
            </a:r>
            <a:r>
              <a:rPr lang="it-IT" sz="1600" dirty="0">
                <a:solidFill>
                  <a:srgbClr val="FF0000"/>
                </a:solidFill>
                <a:latin typeface="Calibri" panose="020F0502020204030204" pitchFamily="34" charset="0"/>
                <a:cs typeface="Calibri" panose="020F0502020204030204" pitchFamily="34" charset="0"/>
              </a:rPr>
              <a:t> information </a:t>
            </a:r>
            <a:r>
              <a:rPr lang="it-IT" sz="1600" dirty="0" err="1">
                <a:solidFill>
                  <a:srgbClr val="FF0000"/>
                </a:solidFill>
                <a:latin typeface="Calibri" panose="020F0502020204030204" pitchFamily="34" charset="0"/>
                <a:cs typeface="Calibri" panose="020F0502020204030204" pitchFamily="34" charset="0"/>
              </a:rPr>
              <a:t>stored</a:t>
            </a:r>
            <a:r>
              <a:rPr lang="it-IT" sz="1600" dirty="0">
                <a:solidFill>
                  <a:srgbClr val="FF0000"/>
                </a:solidFill>
                <a:latin typeface="Calibri" panose="020F0502020204030204" pitchFamily="34" charset="0"/>
                <a:cs typeface="Calibri" panose="020F0502020204030204" pitchFamily="34" charset="0"/>
              </a:rPr>
              <a:t> </a:t>
            </a:r>
            <a:r>
              <a:rPr lang="it-IT" sz="1600" dirty="0" err="1">
                <a:solidFill>
                  <a:srgbClr val="FF0000"/>
                </a:solidFill>
                <a:latin typeface="Calibri" panose="020F0502020204030204" pitchFamily="34" charset="0"/>
                <a:cs typeface="Calibri" panose="020F0502020204030204" pitchFamily="34" charset="0"/>
              </a:rPr>
              <a:t>every</a:t>
            </a:r>
            <a:r>
              <a:rPr lang="it-IT" sz="1600" dirty="0">
                <a:solidFill>
                  <a:srgbClr val="FF0000"/>
                </a:solidFill>
                <a:latin typeface="Calibri" panose="020F0502020204030204" pitchFamily="34" charset="0"/>
                <a:cs typeface="Calibri" panose="020F0502020204030204" pitchFamily="34" charset="0"/>
              </a:rPr>
              <a:t> 50 ns</a:t>
            </a:r>
            <a:endParaRPr lang="en-US" sz="1600" dirty="0">
              <a:solidFill>
                <a:srgbClr val="FF0000"/>
              </a:solidFill>
              <a:latin typeface="Calibri" panose="020F0502020204030204" pitchFamily="34" charset="0"/>
              <a:cs typeface="Calibri" panose="020F0502020204030204" pitchFamily="34" charset="0"/>
            </a:endParaRPr>
          </a:p>
          <a:p>
            <a:pPr marL="298450" indent="-285750">
              <a:spcBef>
                <a:spcPts val="500"/>
              </a:spcBef>
              <a:buFont typeface="Arial" panose="020B0604020202020204" pitchFamily="34" charset="0"/>
              <a:buChar char="•"/>
              <a:tabLst>
                <a:tab pos="354965" algn="l"/>
              </a:tabLst>
            </a:pPr>
            <a:r>
              <a:rPr lang="it-IT" sz="1600" spc="-5" dirty="0" err="1">
                <a:solidFill>
                  <a:srgbClr val="FF0000"/>
                </a:solidFill>
                <a:latin typeface="Calibri" panose="020F0502020204030204" pitchFamily="34" charset="0"/>
                <a:cs typeface="Calibri" panose="020F0502020204030204" pitchFamily="34" charset="0"/>
              </a:rPr>
              <a:t>Comparato</a:t>
            </a:r>
            <a:r>
              <a:rPr lang="it-IT" sz="1600" dirty="0" err="1">
                <a:solidFill>
                  <a:srgbClr val="FF0000"/>
                </a:solidFill>
                <a:latin typeface="Calibri" panose="020F0502020204030204" pitchFamily="34" charset="0"/>
                <a:cs typeface="Calibri" panose="020F0502020204030204" pitchFamily="34" charset="0"/>
              </a:rPr>
              <a:t>r</a:t>
            </a:r>
            <a:r>
              <a:rPr lang="it-IT" sz="1600" spc="15" dirty="0">
                <a:solidFill>
                  <a:srgbClr val="FF0000"/>
                </a:solidFill>
                <a:latin typeface="Calibri" panose="020F0502020204030204" pitchFamily="34" charset="0"/>
                <a:cs typeface="Calibri" panose="020F0502020204030204" pitchFamily="34" charset="0"/>
              </a:rPr>
              <a:t> </a:t>
            </a:r>
            <a:r>
              <a:rPr lang="it-IT" sz="1600" spc="-20" dirty="0">
                <a:solidFill>
                  <a:srgbClr val="FF0000"/>
                </a:solidFill>
                <a:latin typeface="Calibri" panose="020F0502020204030204" pitchFamily="34" charset="0"/>
                <a:cs typeface="Calibri" panose="020F0502020204030204" pitchFamily="34" charset="0"/>
              </a:rPr>
              <a:t>ASIC</a:t>
            </a:r>
            <a:r>
              <a:rPr lang="it-IT" sz="1600" spc="-10" dirty="0">
                <a:solidFill>
                  <a:srgbClr val="FF0000"/>
                </a:solidFill>
                <a:latin typeface="Calibri" panose="020F0502020204030204" pitchFamily="34" charset="0"/>
                <a:cs typeface="Calibri" panose="020F0502020204030204" pitchFamily="34" charset="0"/>
              </a:rPr>
              <a:t> </a:t>
            </a:r>
            <a:r>
              <a:rPr lang="it-IT" sz="1600" dirty="0" err="1">
                <a:solidFill>
                  <a:srgbClr val="FF0000"/>
                </a:solidFill>
                <a:latin typeface="Calibri" panose="020F0502020204030204" pitchFamily="34" charset="0"/>
                <a:cs typeface="Calibri" panose="020F0502020204030204" pitchFamily="34" charset="0"/>
              </a:rPr>
              <a:t>finds</a:t>
            </a:r>
            <a:r>
              <a:rPr lang="it-IT" sz="1600" spc="5" dirty="0">
                <a:solidFill>
                  <a:srgbClr val="FF0000"/>
                </a:solidFill>
                <a:latin typeface="Calibri" panose="020F0502020204030204" pitchFamily="34" charset="0"/>
                <a:cs typeface="Calibri" panose="020F0502020204030204" pitchFamily="34" charset="0"/>
              </a:rPr>
              <a:t> </a:t>
            </a:r>
            <a:r>
              <a:rPr lang="it-IT" sz="1600" spc="-5" dirty="0" err="1">
                <a:solidFill>
                  <a:srgbClr val="FF0000"/>
                </a:solidFill>
                <a:latin typeface="Calibri" panose="020F0502020204030204" pitchFamily="34" charset="0"/>
                <a:cs typeface="Calibri" panose="020F0502020204030204" pitchFamily="34" charset="0"/>
              </a:rPr>
              <a:t>half-strip</a:t>
            </a:r>
            <a:r>
              <a:rPr lang="it-IT" sz="1600" dirty="0" err="1">
                <a:solidFill>
                  <a:srgbClr val="FF0000"/>
                </a:solidFill>
                <a:latin typeface="Calibri" panose="020F0502020204030204" pitchFamily="34" charset="0"/>
                <a:cs typeface="Calibri" panose="020F0502020204030204" pitchFamily="34" charset="0"/>
              </a:rPr>
              <a:t>s</a:t>
            </a:r>
            <a:r>
              <a:rPr lang="it-IT" sz="1600" spc="15" dirty="0">
                <a:solidFill>
                  <a:srgbClr val="FF0000"/>
                </a:solidFill>
                <a:latin typeface="Calibri" panose="020F0502020204030204" pitchFamily="34" charset="0"/>
                <a:cs typeface="Calibri" panose="020F0502020204030204" pitchFamily="34" charset="0"/>
              </a:rPr>
              <a:t> </a:t>
            </a:r>
            <a:r>
              <a:rPr lang="it-IT" sz="1600" spc="-5" dirty="0">
                <a:solidFill>
                  <a:srgbClr val="FF0000"/>
                </a:solidFill>
                <a:latin typeface="Calibri" panose="020F0502020204030204" pitchFamily="34" charset="0"/>
                <a:cs typeface="Calibri" panose="020F0502020204030204" pitchFamily="34" charset="0"/>
              </a:rPr>
              <a:t>hit</a:t>
            </a:r>
            <a:endParaRPr lang="it-IT" sz="1600" dirty="0">
              <a:latin typeface="Calibri" panose="020F0502020204030204" pitchFamily="34" charset="0"/>
              <a:cs typeface="Calibri" panose="020F0502020204030204" pitchFamily="34" charset="0"/>
            </a:endParaRPr>
          </a:p>
          <a:p>
            <a:pPr marL="298450" indent="-285750">
              <a:spcBef>
                <a:spcPts val="500"/>
              </a:spcBef>
              <a:buFont typeface="Arial" panose="020B0604020202020204" pitchFamily="34" charset="0"/>
              <a:buChar char="•"/>
              <a:tabLst>
                <a:tab pos="354965" algn="l"/>
              </a:tabLst>
            </a:pPr>
            <a:r>
              <a:rPr lang="it-IT" sz="1600" spc="-20" dirty="0">
                <a:solidFill>
                  <a:srgbClr val="FF0000"/>
                </a:solidFill>
                <a:latin typeface="Calibri" panose="020F0502020204030204" pitchFamily="34" charset="0"/>
                <a:cs typeface="Calibri" panose="020F0502020204030204" pitchFamily="34" charset="0"/>
              </a:rPr>
              <a:t>FPGA</a:t>
            </a:r>
            <a:r>
              <a:rPr lang="it-IT" sz="1600" spc="-25" dirty="0">
                <a:solidFill>
                  <a:srgbClr val="FF0000"/>
                </a:solidFill>
                <a:latin typeface="Calibri" panose="020F0502020204030204" pitchFamily="34" charset="0"/>
                <a:cs typeface="Calibri" panose="020F0502020204030204" pitchFamily="34" charset="0"/>
              </a:rPr>
              <a:t> </a:t>
            </a:r>
            <a:r>
              <a:rPr lang="it-IT" sz="1600" spc="-5" dirty="0">
                <a:solidFill>
                  <a:srgbClr val="FF0000"/>
                </a:solidFill>
                <a:latin typeface="Calibri" panose="020F0502020204030204" pitchFamily="34" charset="0"/>
                <a:cs typeface="Calibri" panose="020F0502020204030204" pitchFamily="34" charset="0"/>
              </a:rPr>
              <a:t>(</a:t>
            </a:r>
            <a:r>
              <a:rPr lang="it-IT" sz="1600" spc="-5" dirty="0" err="1">
                <a:solidFill>
                  <a:srgbClr val="FF0000"/>
                </a:solidFill>
                <a:latin typeface="Calibri" panose="020F0502020204030204" pitchFamily="34" charset="0"/>
                <a:cs typeface="Calibri" panose="020F0502020204030204" pitchFamily="34" charset="0"/>
              </a:rPr>
              <a:t>prog</a:t>
            </a:r>
            <a:r>
              <a:rPr lang="it-IT" sz="1600" dirty="0" err="1">
                <a:solidFill>
                  <a:srgbClr val="FF0000"/>
                </a:solidFill>
                <a:latin typeface="Calibri" panose="020F0502020204030204" pitchFamily="34" charset="0"/>
                <a:cs typeface="Calibri" panose="020F0502020204030204" pitchFamily="34" charset="0"/>
              </a:rPr>
              <a:t>rammabl</a:t>
            </a:r>
            <a:r>
              <a:rPr lang="it-IT" sz="1600" spc="-5" dirty="0" err="1">
                <a:solidFill>
                  <a:srgbClr val="FF0000"/>
                </a:solidFill>
                <a:latin typeface="Calibri" panose="020F0502020204030204" pitchFamily="34" charset="0"/>
                <a:cs typeface="Calibri" panose="020F0502020204030204" pitchFamily="34" charset="0"/>
              </a:rPr>
              <a:t>e</a:t>
            </a:r>
            <a:r>
              <a:rPr lang="it-IT" sz="1600" dirty="0">
                <a:solidFill>
                  <a:srgbClr val="FF0000"/>
                </a:solidFill>
                <a:latin typeface="Calibri" panose="020F0502020204030204" pitchFamily="34" charset="0"/>
                <a:cs typeface="Calibri" panose="020F0502020204030204" pitchFamily="34" charset="0"/>
              </a:rPr>
              <a:t>)</a:t>
            </a:r>
            <a:r>
              <a:rPr lang="it-IT" sz="1600" spc="10" dirty="0">
                <a:solidFill>
                  <a:srgbClr val="FF0000"/>
                </a:solidFill>
                <a:latin typeface="Calibri" panose="020F0502020204030204" pitchFamily="34" charset="0"/>
                <a:cs typeface="Calibri" panose="020F0502020204030204" pitchFamily="34" charset="0"/>
              </a:rPr>
              <a:t> </a:t>
            </a:r>
            <a:r>
              <a:rPr lang="it-IT" sz="1600" spc="-5" dirty="0" err="1">
                <a:solidFill>
                  <a:srgbClr val="FF0000"/>
                </a:solidFill>
                <a:latin typeface="Calibri" panose="020F0502020204030204" pitchFamily="34" charset="0"/>
                <a:cs typeface="Calibri" panose="020F0502020204030204" pitchFamily="34" charset="0"/>
              </a:rPr>
              <a:t>find</a:t>
            </a:r>
            <a:r>
              <a:rPr lang="it-IT" sz="1600" dirty="0" err="1">
                <a:solidFill>
                  <a:srgbClr val="FF0000"/>
                </a:solidFill>
                <a:latin typeface="Calibri" panose="020F0502020204030204" pitchFamily="34" charset="0"/>
                <a:cs typeface="Calibri" panose="020F0502020204030204" pitchFamily="34" charset="0"/>
              </a:rPr>
              <a:t>s</a:t>
            </a:r>
            <a:r>
              <a:rPr lang="it-IT" sz="1600" spc="5" dirty="0">
                <a:solidFill>
                  <a:srgbClr val="FF0000"/>
                </a:solidFill>
                <a:latin typeface="Calibri" panose="020F0502020204030204" pitchFamily="34" charset="0"/>
                <a:cs typeface="Calibri" panose="020F0502020204030204" pitchFamily="34" charset="0"/>
              </a:rPr>
              <a:t> </a:t>
            </a:r>
            <a:r>
              <a:rPr lang="it-IT" sz="1600" spc="-5" dirty="0">
                <a:solidFill>
                  <a:srgbClr val="FF0000"/>
                </a:solidFill>
                <a:latin typeface="Calibri" panose="020F0502020204030204" pitchFamily="34" charset="0"/>
                <a:cs typeface="Calibri" panose="020F0502020204030204" pitchFamily="34" charset="0"/>
              </a:rPr>
              <a:t>6-la</a:t>
            </a:r>
            <a:r>
              <a:rPr lang="it-IT" sz="1600" dirty="0">
                <a:solidFill>
                  <a:srgbClr val="FF0000"/>
                </a:solidFill>
                <a:latin typeface="Calibri" panose="020F0502020204030204" pitchFamily="34" charset="0"/>
                <a:cs typeface="Calibri" panose="020F0502020204030204" pitchFamily="34" charset="0"/>
              </a:rPr>
              <a:t>y</a:t>
            </a:r>
            <a:r>
              <a:rPr lang="it-IT" sz="1600" spc="-5" dirty="0">
                <a:solidFill>
                  <a:srgbClr val="FF0000"/>
                </a:solidFill>
                <a:latin typeface="Calibri" panose="020F0502020204030204" pitchFamily="34" charset="0"/>
                <a:cs typeface="Calibri" panose="020F0502020204030204" pitchFamily="34" charset="0"/>
              </a:rPr>
              <a:t>e</a:t>
            </a:r>
            <a:r>
              <a:rPr lang="it-IT" sz="1600" dirty="0">
                <a:solidFill>
                  <a:srgbClr val="FF0000"/>
                </a:solidFill>
                <a:latin typeface="Calibri" panose="020F0502020204030204" pitchFamily="34" charset="0"/>
                <a:cs typeface="Calibri" panose="020F0502020204030204" pitchFamily="34" charset="0"/>
              </a:rPr>
              <a:t>r</a:t>
            </a:r>
            <a:r>
              <a:rPr lang="it-IT" sz="1600" spc="15" dirty="0">
                <a:solidFill>
                  <a:srgbClr val="FF0000"/>
                </a:solidFill>
                <a:latin typeface="Calibri" panose="020F0502020204030204" pitchFamily="34" charset="0"/>
                <a:cs typeface="Calibri" panose="020F0502020204030204" pitchFamily="34" charset="0"/>
              </a:rPr>
              <a:t> </a:t>
            </a:r>
            <a:r>
              <a:rPr lang="it-IT" sz="1600" spc="-5" dirty="0" err="1">
                <a:solidFill>
                  <a:srgbClr val="FF0000"/>
                </a:solidFill>
                <a:latin typeface="Calibri" panose="020F0502020204030204" pitchFamily="34" charset="0"/>
                <a:cs typeface="Calibri" panose="020F0502020204030204" pitchFamily="34" charset="0"/>
              </a:rPr>
              <a:t>patterns</a:t>
            </a:r>
            <a:endParaRPr lang="it-IT" sz="1600" dirty="0">
              <a:latin typeface="Calibri" panose="020F0502020204030204" pitchFamily="34" charset="0"/>
              <a:cs typeface="Calibri" panose="020F0502020204030204" pitchFamily="34" charset="0"/>
            </a:endParaRPr>
          </a:p>
          <a:p>
            <a:pPr marL="755650" lvl="1" indent="-285750">
              <a:spcBef>
                <a:spcPts val="489"/>
              </a:spcBef>
              <a:buClr>
                <a:srgbClr val="0033CC"/>
              </a:buClr>
              <a:buSzPct val="60000"/>
              <a:buFont typeface="Wingdings"/>
              <a:buChar char="◆"/>
              <a:tabLst>
                <a:tab pos="755650" algn="l"/>
              </a:tabLst>
            </a:pPr>
            <a:r>
              <a:rPr lang="it-IT" sz="1600" spc="-15" dirty="0" err="1">
                <a:solidFill>
                  <a:srgbClr val="00339A"/>
                </a:solidFill>
                <a:latin typeface="Calibri" panose="020F0502020204030204" pitchFamily="34" charset="0"/>
                <a:cs typeface="Calibri" panose="020F0502020204030204" pitchFamily="34" charset="0"/>
              </a:rPr>
              <a:t>Pattern</a:t>
            </a:r>
            <a:r>
              <a:rPr lang="it-IT" sz="1600" spc="-10" dirty="0" err="1">
                <a:solidFill>
                  <a:srgbClr val="00339A"/>
                </a:solidFill>
                <a:latin typeface="Calibri" panose="020F0502020204030204" pitchFamily="34" charset="0"/>
                <a:cs typeface="Calibri" panose="020F0502020204030204" pitchFamily="34" charset="0"/>
              </a:rPr>
              <a:t>s</a:t>
            </a:r>
            <a:r>
              <a:rPr lang="it-IT" sz="1600" spc="-25" dirty="0">
                <a:solidFill>
                  <a:srgbClr val="00339A"/>
                </a:solidFill>
                <a:latin typeface="Calibri" panose="020F0502020204030204" pitchFamily="34" charset="0"/>
                <a:cs typeface="Calibri" panose="020F0502020204030204" pitchFamily="34" charset="0"/>
              </a:rPr>
              <a:t> </a:t>
            </a:r>
            <a:r>
              <a:rPr lang="it-IT" sz="1600" spc="-15" dirty="0">
                <a:solidFill>
                  <a:srgbClr val="00339A"/>
                </a:solidFill>
                <a:latin typeface="Calibri" panose="020F0502020204030204" pitchFamily="34" charset="0"/>
                <a:cs typeface="Calibri" panose="020F0502020204030204" pitchFamily="34" charset="0"/>
              </a:rPr>
              <a:t>are</a:t>
            </a:r>
            <a:r>
              <a:rPr lang="it-IT" sz="1600" spc="-10" dirty="0">
                <a:solidFill>
                  <a:srgbClr val="00339A"/>
                </a:solidFill>
                <a:latin typeface="Calibri" panose="020F0502020204030204" pitchFamily="34" charset="0"/>
                <a:cs typeface="Calibri" panose="020F0502020204030204" pitchFamily="34" charset="0"/>
              </a:rPr>
              <a:t> </a:t>
            </a:r>
            <a:r>
              <a:rPr lang="it-IT" sz="1600" spc="-15" dirty="0" err="1">
                <a:solidFill>
                  <a:srgbClr val="00339A"/>
                </a:solidFill>
                <a:latin typeface="Calibri" panose="020F0502020204030204" pitchFamily="34" charset="0"/>
                <a:cs typeface="Calibri" panose="020F0502020204030204" pitchFamily="34" charset="0"/>
              </a:rPr>
              <a:t>different</a:t>
            </a:r>
            <a:r>
              <a:rPr lang="it-IT" sz="1600" spc="-10" dirty="0">
                <a:solidFill>
                  <a:srgbClr val="00339A"/>
                </a:solidFill>
                <a:latin typeface="Calibri" panose="020F0502020204030204" pitchFamily="34" charset="0"/>
                <a:cs typeface="Calibri" panose="020F0502020204030204" pitchFamily="34" charset="0"/>
              </a:rPr>
              <a:t>,</a:t>
            </a:r>
            <a:r>
              <a:rPr lang="it-IT" sz="1600" spc="-20" dirty="0">
                <a:solidFill>
                  <a:srgbClr val="00339A"/>
                </a:solidFill>
                <a:latin typeface="Calibri" panose="020F0502020204030204" pitchFamily="34" charset="0"/>
                <a:cs typeface="Calibri" panose="020F0502020204030204" pitchFamily="34" charset="0"/>
              </a:rPr>
              <a:t> </a:t>
            </a:r>
            <a:r>
              <a:rPr lang="it-IT" sz="1600" spc="-20" dirty="0" err="1">
                <a:solidFill>
                  <a:srgbClr val="00339A"/>
                </a:solidFill>
                <a:latin typeface="Calibri" panose="020F0502020204030204" pitchFamily="34" charset="0"/>
                <a:cs typeface="Calibri" panose="020F0502020204030204" pitchFamily="34" charset="0"/>
              </a:rPr>
              <a:t>dependin</a:t>
            </a:r>
            <a:r>
              <a:rPr lang="it-IT" sz="1600" spc="-15" dirty="0" err="1">
                <a:solidFill>
                  <a:srgbClr val="00339A"/>
                </a:solidFill>
                <a:latin typeface="Calibri" panose="020F0502020204030204" pitchFamily="34" charset="0"/>
                <a:cs typeface="Calibri" panose="020F0502020204030204" pitchFamily="34" charset="0"/>
              </a:rPr>
              <a:t>g</a:t>
            </a:r>
            <a:r>
              <a:rPr lang="it-IT" sz="1600" spc="20" dirty="0">
                <a:solidFill>
                  <a:srgbClr val="00339A"/>
                </a:solidFill>
                <a:latin typeface="Calibri" panose="020F0502020204030204" pitchFamily="34" charset="0"/>
                <a:cs typeface="Calibri" panose="020F0502020204030204" pitchFamily="34" charset="0"/>
              </a:rPr>
              <a:t> </a:t>
            </a:r>
            <a:r>
              <a:rPr lang="it-IT" sz="1600" spc="-20" dirty="0">
                <a:solidFill>
                  <a:srgbClr val="00339A"/>
                </a:solidFill>
                <a:latin typeface="Calibri" panose="020F0502020204030204" pitchFamily="34" charset="0"/>
                <a:cs typeface="Calibri" panose="020F0502020204030204" pitchFamily="34" charset="0"/>
              </a:rPr>
              <a:t>o</a:t>
            </a:r>
            <a:r>
              <a:rPr lang="it-IT" sz="1600" spc="-15" dirty="0">
                <a:solidFill>
                  <a:srgbClr val="00339A"/>
                </a:solidFill>
                <a:latin typeface="Calibri" panose="020F0502020204030204" pitchFamily="34" charset="0"/>
                <a:cs typeface="Calibri" panose="020F0502020204030204" pitchFamily="34" charset="0"/>
              </a:rPr>
              <a:t>n</a:t>
            </a:r>
            <a:r>
              <a:rPr lang="it-IT" sz="1600" spc="-10" dirty="0">
                <a:solidFill>
                  <a:srgbClr val="00339A"/>
                </a:solidFill>
                <a:latin typeface="Calibri" panose="020F0502020204030204" pitchFamily="34" charset="0"/>
                <a:cs typeface="Calibri" panose="020F0502020204030204" pitchFamily="34" charset="0"/>
              </a:rPr>
              <a:t> </a:t>
            </a:r>
            <a:r>
              <a:rPr lang="it-IT" sz="1600" spc="-20" dirty="0" err="1">
                <a:solidFill>
                  <a:srgbClr val="00339A"/>
                </a:solidFill>
                <a:latin typeface="Calibri" panose="020F0502020204030204" pitchFamily="34" charset="0"/>
                <a:cs typeface="Calibri" panose="020F0502020204030204" pitchFamily="34" charset="0"/>
              </a:rPr>
              <a:t>P</a:t>
            </a:r>
            <a:r>
              <a:rPr lang="it-IT" sz="1600" spc="-10" dirty="0" err="1">
                <a:solidFill>
                  <a:srgbClr val="00339A"/>
                </a:solidFill>
                <a:latin typeface="Calibri" panose="020F0502020204030204" pitchFamily="34" charset="0"/>
                <a:cs typeface="Calibri" panose="020F0502020204030204" pitchFamily="34" charset="0"/>
              </a:rPr>
              <a:t>t</a:t>
            </a:r>
            <a:r>
              <a:rPr lang="it-IT" sz="1600" spc="-10" dirty="0">
                <a:solidFill>
                  <a:srgbClr val="00339A"/>
                </a:solidFill>
                <a:latin typeface="Calibri" panose="020F0502020204030204" pitchFamily="34" charset="0"/>
                <a:cs typeface="Calibri" panose="020F0502020204030204" pitchFamily="34" charset="0"/>
              </a:rPr>
              <a:t> </a:t>
            </a:r>
            <a:r>
              <a:rPr lang="it-IT" sz="1600" spc="-20" dirty="0">
                <a:solidFill>
                  <a:srgbClr val="00339A"/>
                </a:solidFill>
                <a:latin typeface="Calibri" panose="020F0502020204030204" pitchFamily="34" charset="0"/>
                <a:cs typeface="Calibri" panose="020F0502020204030204" pitchFamily="34" charset="0"/>
              </a:rPr>
              <a:t>o</a:t>
            </a:r>
            <a:r>
              <a:rPr lang="it-IT" sz="1600" spc="-10" dirty="0">
                <a:solidFill>
                  <a:srgbClr val="00339A"/>
                </a:solidFill>
                <a:latin typeface="Calibri" panose="020F0502020204030204" pitchFamily="34" charset="0"/>
                <a:cs typeface="Calibri" panose="020F0502020204030204" pitchFamily="34" charset="0"/>
              </a:rPr>
              <a:t>f the </a:t>
            </a:r>
            <a:r>
              <a:rPr lang="it-IT" sz="1600" spc="-20" dirty="0" err="1">
                <a:solidFill>
                  <a:srgbClr val="00339A"/>
                </a:solidFill>
                <a:latin typeface="Calibri" panose="020F0502020204030204" pitchFamily="34" charset="0"/>
                <a:cs typeface="Calibri" panose="020F0502020204030204" pitchFamily="34" charset="0"/>
              </a:rPr>
              <a:t>muon</a:t>
            </a:r>
            <a:endParaRPr lang="it-IT" sz="1600" dirty="0">
              <a:latin typeface="Calibri" panose="020F0502020204030204" pitchFamily="34" charset="0"/>
              <a:cs typeface="Calibri" panose="020F0502020204030204" pitchFamily="34" charset="0"/>
            </a:endParaRPr>
          </a:p>
          <a:p>
            <a:pPr marL="755650" lvl="1" indent="-285750">
              <a:spcBef>
                <a:spcPts val="480"/>
              </a:spcBef>
              <a:buClr>
                <a:srgbClr val="0033CC"/>
              </a:buClr>
              <a:buSzPct val="60000"/>
              <a:buFont typeface="Wingdings"/>
              <a:buChar char="◆"/>
              <a:tabLst>
                <a:tab pos="755650" algn="l"/>
              </a:tabLst>
            </a:pPr>
            <a:r>
              <a:rPr lang="it-IT" sz="1600" spc="-20" dirty="0" err="1">
                <a:solidFill>
                  <a:srgbClr val="00339A"/>
                </a:solidFill>
                <a:latin typeface="Calibri" panose="020F0502020204030204" pitchFamily="34" charset="0"/>
                <a:cs typeface="Calibri" panose="020F0502020204030204" pitchFamily="34" charset="0"/>
              </a:rPr>
              <a:t>P</a:t>
            </a:r>
            <a:r>
              <a:rPr lang="it-IT" sz="1600" spc="-10" dirty="0" err="1">
                <a:solidFill>
                  <a:srgbClr val="00339A"/>
                </a:solidFill>
                <a:latin typeface="Calibri" panose="020F0502020204030204" pitchFamily="34" charset="0"/>
                <a:cs typeface="Calibri" panose="020F0502020204030204" pitchFamily="34" charset="0"/>
              </a:rPr>
              <a:t>t</a:t>
            </a:r>
            <a:r>
              <a:rPr lang="it-IT" sz="1600" spc="-20" dirty="0">
                <a:solidFill>
                  <a:srgbClr val="00339A"/>
                </a:solidFill>
                <a:latin typeface="Calibri" panose="020F0502020204030204" pitchFamily="34" charset="0"/>
                <a:cs typeface="Calibri" panose="020F0502020204030204" pitchFamily="34" charset="0"/>
              </a:rPr>
              <a:t> </a:t>
            </a:r>
            <a:r>
              <a:rPr lang="it-IT" sz="1600" spc="-10" dirty="0" err="1">
                <a:solidFill>
                  <a:srgbClr val="00339A"/>
                </a:solidFill>
                <a:latin typeface="Calibri" panose="020F0502020204030204" pitchFamily="34" charset="0"/>
                <a:cs typeface="Calibri" panose="020F0502020204030204" pitchFamily="34" charset="0"/>
              </a:rPr>
              <a:t>threshold</a:t>
            </a:r>
            <a:r>
              <a:rPr lang="it-IT" sz="1600" spc="-10" dirty="0">
                <a:solidFill>
                  <a:srgbClr val="00339A"/>
                </a:solidFill>
                <a:latin typeface="Calibri" panose="020F0502020204030204" pitchFamily="34" charset="0"/>
                <a:cs typeface="Calibri" panose="020F0502020204030204" pitchFamily="34" charset="0"/>
              </a:rPr>
              <a:t> </a:t>
            </a:r>
            <a:r>
              <a:rPr lang="it-IT" sz="1600" spc="-20" dirty="0" err="1">
                <a:solidFill>
                  <a:srgbClr val="00339A"/>
                </a:solidFill>
                <a:latin typeface="Calibri" panose="020F0502020204030204" pitchFamily="34" charset="0"/>
                <a:cs typeface="Calibri" panose="020F0502020204030204" pitchFamily="34" charset="0"/>
              </a:rPr>
              <a:t>aroun</a:t>
            </a:r>
            <a:r>
              <a:rPr lang="it-IT" sz="1600" spc="-15" dirty="0" err="1">
                <a:solidFill>
                  <a:srgbClr val="00339A"/>
                </a:solidFill>
                <a:latin typeface="Calibri" panose="020F0502020204030204" pitchFamily="34" charset="0"/>
                <a:cs typeface="Calibri" panose="020F0502020204030204" pitchFamily="34" charset="0"/>
              </a:rPr>
              <a:t>d</a:t>
            </a:r>
            <a:r>
              <a:rPr lang="it-IT" sz="1600" dirty="0">
                <a:solidFill>
                  <a:srgbClr val="00339A"/>
                </a:solidFill>
                <a:latin typeface="Calibri" panose="020F0502020204030204" pitchFamily="34" charset="0"/>
                <a:cs typeface="Calibri" panose="020F0502020204030204" pitchFamily="34" charset="0"/>
              </a:rPr>
              <a:t> </a:t>
            </a:r>
            <a:r>
              <a:rPr lang="it-IT" sz="1600" spc="-15" dirty="0">
                <a:solidFill>
                  <a:srgbClr val="00339A"/>
                </a:solidFill>
                <a:latin typeface="Calibri" panose="020F0502020204030204" pitchFamily="34" charset="0"/>
                <a:cs typeface="Calibri" panose="020F0502020204030204" pitchFamily="34" charset="0"/>
              </a:rPr>
              <a:t>3</a:t>
            </a:r>
            <a:r>
              <a:rPr lang="it-IT" sz="1600" spc="-5" dirty="0">
                <a:solidFill>
                  <a:srgbClr val="00339A"/>
                </a:solidFill>
                <a:latin typeface="Calibri" panose="020F0502020204030204" pitchFamily="34" charset="0"/>
                <a:cs typeface="Calibri" panose="020F0502020204030204" pitchFamily="34" charset="0"/>
              </a:rPr>
              <a:t> </a:t>
            </a:r>
            <a:r>
              <a:rPr lang="it-IT" sz="1600" spc="-15" dirty="0" err="1">
                <a:solidFill>
                  <a:srgbClr val="00339A"/>
                </a:solidFill>
                <a:latin typeface="Calibri" panose="020F0502020204030204" pitchFamily="34" charset="0"/>
                <a:cs typeface="Calibri" panose="020F0502020204030204" pitchFamily="34" charset="0"/>
              </a:rPr>
              <a:t>GeV</a:t>
            </a:r>
            <a:r>
              <a:rPr lang="it-IT" sz="1600" spc="-15" dirty="0">
                <a:solidFill>
                  <a:srgbClr val="00339A"/>
                </a:solidFill>
                <a:latin typeface="Calibri" panose="020F0502020204030204" pitchFamily="34" charset="0"/>
                <a:cs typeface="Calibri" panose="020F0502020204030204" pitchFamily="34" charset="0"/>
              </a:rPr>
              <a:t>/c</a:t>
            </a:r>
            <a:endParaRPr lang="it-IT" sz="1600" dirty="0">
              <a:latin typeface="Calibri" panose="020F0502020204030204" pitchFamily="34" charset="0"/>
              <a:cs typeface="Calibri" panose="020F0502020204030204" pitchFamily="34" charset="0"/>
            </a:endParaRPr>
          </a:p>
          <a:p>
            <a:pPr marL="469265">
              <a:spcBef>
                <a:spcPts val="500"/>
              </a:spcBef>
            </a:pPr>
            <a:endParaRPr lang="it-IT" sz="1800" dirty="0">
              <a:solidFill>
                <a:srgbClr val="FF0000"/>
              </a:solidFill>
              <a:latin typeface="Calibri" panose="020F0502020204030204" pitchFamily="34" charset="0"/>
              <a:cs typeface="Calibri" panose="020F0502020204030204" pitchFamily="34" charset="0"/>
            </a:endParaRPr>
          </a:p>
          <a:p>
            <a:pPr marL="469265">
              <a:spcBef>
                <a:spcPts val="500"/>
              </a:spcBef>
            </a:pPr>
            <a:endParaRPr lang="it-IT" sz="1800" dirty="0">
              <a:solidFill>
                <a:srgbClr val="FF0000"/>
              </a:solidFill>
              <a:latin typeface="Calibri" panose="020F0502020204030204" pitchFamily="34" charset="0"/>
              <a:cs typeface="Calibri" panose="020F0502020204030204" pitchFamily="34" charset="0"/>
            </a:endParaRPr>
          </a:p>
          <a:p>
            <a:pPr marL="469265">
              <a:spcBef>
                <a:spcPts val="500"/>
              </a:spcBef>
            </a:pPr>
            <a:endParaRPr sz="1800" dirty="0">
              <a:solidFill>
                <a:srgbClr val="FF0000"/>
              </a:solidFill>
              <a:latin typeface="Calibri" panose="020F0502020204030204" pitchFamily="34" charset="0"/>
              <a:cs typeface="Calibri" panose="020F0502020204030204" pitchFamily="34" charset="0"/>
            </a:endParaRPr>
          </a:p>
        </p:txBody>
      </p:sp>
      <p:sp>
        <p:nvSpPr>
          <p:cNvPr id="7" name="object 7"/>
          <p:cNvSpPr/>
          <p:nvPr/>
        </p:nvSpPr>
        <p:spPr>
          <a:xfrm>
            <a:off x="4298529" y="1929046"/>
            <a:ext cx="1837928" cy="1501206"/>
          </a:xfrm>
          <a:prstGeom prst="rect">
            <a:avLst/>
          </a:prstGeom>
          <a:blipFill>
            <a:blip r:embed="rId3" cstate="print"/>
            <a:stretch>
              <a:fillRect/>
            </a:stretch>
          </a:blipFill>
        </p:spPr>
        <p:txBody>
          <a:bodyPr wrap="square" lIns="0" tIns="0" rIns="0" bIns="0" rtlCol="0"/>
          <a:lstStyle/>
          <a:p>
            <a:endParaRPr/>
          </a:p>
        </p:txBody>
      </p:sp>
      <p:sp>
        <p:nvSpPr>
          <p:cNvPr id="9" name="object 9"/>
          <p:cNvSpPr/>
          <p:nvPr/>
        </p:nvSpPr>
        <p:spPr>
          <a:xfrm>
            <a:off x="4887748" y="4165100"/>
            <a:ext cx="1577420" cy="1640164"/>
          </a:xfrm>
          <a:prstGeom prst="rect">
            <a:avLst/>
          </a:prstGeom>
          <a:blipFill>
            <a:blip r:embed="rId4" cstate="print"/>
            <a:stretch>
              <a:fillRect/>
            </a:stretch>
          </a:blipFill>
        </p:spPr>
        <p:txBody>
          <a:bodyPr wrap="square" lIns="0" tIns="0" rIns="0" bIns="0" rtlCol="0"/>
          <a:lstStyle/>
          <a:p>
            <a:endParaRPr/>
          </a:p>
        </p:txBody>
      </p:sp>
      <p:sp>
        <p:nvSpPr>
          <p:cNvPr id="10" name="object 10"/>
          <p:cNvSpPr/>
          <p:nvPr/>
        </p:nvSpPr>
        <p:spPr>
          <a:xfrm>
            <a:off x="6886055" y="3789040"/>
            <a:ext cx="2334143" cy="2362200"/>
          </a:xfrm>
          <a:prstGeom prst="rect">
            <a:avLst/>
          </a:prstGeom>
          <a:blipFill>
            <a:blip r:embed="rId5" cstate="print"/>
            <a:stretch>
              <a:fillRect/>
            </a:stretch>
          </a:blipFill>
        </p:spPr>
        <p:txBody>
          <a:bodyPr wrap="square" lIns="0" tIns="0" rIns="0" bIns="0" rtlCol="0"/>
          <a:lstStyle/>
          <a:p>
            <a:endParaRPr/>
          </a:p>
        </p:txBody>
      </p:sp>
      <p:sp>
        <p:nvSpPr>
          <p:cNvPr id="11" name="object 11"/>
          <p:cNvSpPr/>
          <p:nvPr/>
        </p:nvSpPr>
        <p:spPr>
          <a:xfrm>
            <a:off x="8077198" y="1143001"/>
            <a:ext cx="1447800" cy="838200"/>
          </a:xfrm>
          <a:custGeom>
            <a:avLst/>
            <a:gdLst/>
            <a:ahLst/>
            <a:cxnLst/>
            <a:rect l="l" t="t" r="r" b="b"/>
            <a:pathLst>
              <a:path w="1447800" h="838200">
                <a:moveTo>
                  <a:pt x="0" y="838200"/>
                </a:moveTo>
                <a:lnTo>
                  <a:pt x="1447800" y="838200"/>
                </a:lnTo>
                <a:lnTo>
                  <a:pt x="1447800" y="0"/>
                </a:lnTo>
                <a:lnTo>
                  <a:pt x="0" y="0"/>
                </a:lnTo>
                <a:lnTo>
                  <a:pt x="0" y="838200"/>
                </a:lnTo>
                <a:close/>
              </a:path>
            </a:pathLst>
          </a:custGeom>
          <a:solidFill>
            <a:srgbClr val="FFFFFF"/>
          </a:solidFill>
        </p:spPr>
        <p:txBody>
          <a:bodyPr wrap="square" lIns="0" tIns="0" rIns="0" bIns="0" rtlCol="0"/>
          <a:lstStyle/>
          <a:p>
            <a:endParaRPr/>
          </a:p>
        </p:txBody>
      </p:sp>
      <p:sp>
        <p:nvSpPr>
          <p:cNvPr id="12" name="object 12"/>
          <p:cNvSpPr/>
          <p:nvPr/>
        </p:nvSpPr>
        <p:spPr>
          <a:xfrm>
            <a:off x="8077198" y="1143001"/>
            <a:ext cx="1447800" cy="838200"/>
          </a:xfrm>
          <a:custGeom>
            <a:avLst/>
            <a:gdLst/>
            <a:ahLst/>
            <a:cxnLst/>
            <a:rect l="l" t="t" r="r" b="b"/>
            <a:pathLst>
              <a:path w="1447800" h="838200">
                <a:moveTo>
                  <a:pt x="0" y="0"/>
                </a:moveTo>
                <a:lnTo>
                  <a:pt x="1447799" y="0"/>
                </a:lnTo>
                <a:lnTo>
                  <a:pt x="1447799" y="838199"/>
                </a:lnTo>
                <a:lnTo>
                  <a:pt x="0" y="838199"/>
                </a:lnTo>
                <a:lnTo>
                  <a:pt x="0" y="0"/>
                </a:lnTo>
                <a:close/>
              </a:path>
            </a:pathLst>
          </a:custGeom>
          <a:ln w="9524">
            <a:solidFill>
              <a:srgbClr val="FFFFFF"/>
            </a:solidFill>
          </a:ln>
        </p:spPr>
        <p:txBody>
          <a:bodyPr wrap="square" lIns="0" tIns="0" rIns="0" bIns="0" rtlCol="0"/>
          <a:lstStyle/>
          <a:p>
            <a:endParaRPr/>
          </a:p>
        </p:txBody>
      </p:sp>
      <p:pic>
        <p:nvPicPr>
          <p:cNvPr id="23" name="Picture 22">
            <a:extLst>
              <a:ext uri="{FF2B5EF4-FFF2-40B4-BE49-F238E27FC236}">
                <a16:creationId xmlns:a16="http://schemas.microsoft.com/office/drawing/2014/main" id="{8899E9D3-2939-0E47-B3FA-0F3E1E329912}"/>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6465168" y="1672512"/>
            <a:ext cx="1993369" cy="1959000"/>
          </a:xfrm>
          <a:prstGeom prst="rect">
            <a:avLst/>
          </a:prstGeom>
        </p:spPr>
      </p:pic>
      <p:sp>
        <p:nvSpPr>
          <p:cNvPr id="13" name="Slide Number Placeholder 12">
            <a:extLst>
              <a:ext uri="{FF2B5EF4-FFF2-40B4-BE49-F238E27FC236}">
                <a16:creationId xmlns:a16="http://schemas.microsoft.com/office/drawing/2014/main" id="{9C9B4E09-F26D-B84B-8B34-3A7AB5E14560}"/>
              </a:ext>
            </a:extLst>
          </p:cNvPr>
          <p:cNvSpPr>
            <a:spLocks noGrp="1"/>
          </p:cNvSpPr>
          <p:nvPr>
            <p:ph type="sldNum" sz="quarter" idx="12"/>
          </p:nvPr>
        </p:nvSpPr>
        <p:spPr/>
        <p:txBody>
          <a:bodyPr/>
          <a:lstStyle/>
          <a:p>
            <a:fld id="{EA428556-150F-5648-9AC1-517B2C1D5CBA}" type="slidenum">
              <a:rPr lang="en-US" smtClean="0">
                <a:solidFill>
                  <a:prstClr val="black">
                    <a:tint val="75000"/>
                  </a:prstClr>
                </a:solidFill>
              </a:rPr>
              <a:pPr/>
              <a:t>39</a:t>
            </a:fld>
            <a:endParaRPr lang="en-US">
              <a:solidFill>
                <a:prstClr val="black">
                  <a:tint val="75000"/>
                </a:prstClr>
              </a:solidFill>
            </a:endParaRPr>
          </a:p>
        </p:txBody>
      </p:sp>
      <p:sp>
        <p:nvSpPr>
          <p:cNvPr id="6" name="Rectangle 5">
            <a:extLst>
              <a:ext uri="{FF2B5EF4-FFF2-40B4-BE49-F238E27FC236}">
                <a16:creationId xmlns:a16="http://schemas.microsoft.com/office/drawing/2014/main" id="{DBD03117-7E97-B443-AC2C-40C4C410A9CE}"/>
              </a:ext>
            </a:extLst>
          </p:cNvPr>
          <p:cNvSpPr/>
          <p:nvPr/>
        </p:nvSpPr>
        <p:spPr>
          <a:xfrm>
            <a:off x="0" y="1970063"/>
            <a:ext cx="4897064" cy="2144177"/>
          </a:xfrm>
          <a:prstGeom prst="rect">
            <a:avLst/>
          </a:prstGeom>
        </p:spPr>
        <p:txBody>
          <a:bodyPr wrap="square">
            <a:spAutoFit/>
          </a:bodyPr>
          <a:lstStyle/>
          <a:p>
            <a:pPr marL="12700" marR="269240">
              <a:buClr>
                <a:srgbClr val="FF0000"/>
              </a:buClr>
              <a:buSzPct val="50000"/>
              <a:tabLst>
                <a:tab pos="355600" algn="l"/>
              </a:tabLst>
            </a:pPr>
            <a:r>
              <a:rPr lang="it-IT" sz="1800" b="1" dirty="0">
                <a:latin typeface="Calibri" panose="020F0502020204030204" pitchFamily="34" charset="0"/>
                <a:cs typeface="Calibri" panose="020F0502020204030204" pitchFamily="34" charset="0"/>
              </a:rPr>
              <a:t>ALCT</a:t>
            </a:r>
            <a:r>
              <a:rPr lang="it-IT" sz="1800" b="1" spc="-5" dirty="0">
                <a:latin typeface="Calibri" panose="020F0502020204030204" pitchFamily="34" charset="0"/>
                <a:cs typeface="Calibri" panose="020F0502020204030204" pitchFamily="34" charset="0"/>
              </a:rPr>
              <a:t> </a:t>
            </a:r>
            <a:r>
              <a:rPr lang="it-IT" sz="1800" b="1" dirty="0" err="1">
                <a:latin typeface="Calibri" panose="020F0502020204030204" pitchFamily="34" charset="0"/>
                <a:cs typeface="Calibri" panose="020F0502020204030204" pitchFamily="34" charset="0"/>
              </a:rPr>
              <a:t>bo</a:t>
            </a:r>
            <a:r>
              <a:rPr lang="it-IT" sz="1800" b="1" spc="-10" dirty="0" err="1">
                <a:latin typeface="Calibri" panose="020F0502020204030204" pitchFamily="34" charset="0"/>
                <a:cs typeface="Calibri" panose="020F0502020204030204" pitchFamily="34" charset="0"/>
              </a:rPr>
              <a:t>ar</a:t>
            </a:r>
            <a:r>
              <a:rPr lang="it-IT" sz="1800" b="1" dirty="0" err="1">
                <a:latin typeface="Calibri" panose="020F0502020204030204" pitchFamily="34" charset="0"/>
                <a:cs typeface="Calibri" panose="020F0502020204030204" pitchFamily="34" charset="0"/>
              </a:rPr>
              <a:t>d</a:t>
            </a:r>
            <a:r>
              <a:rPr lang="it-IT" sz="1800" b="1" spc="-10" dirty="0">
                <a:latin typeface="Calibri" panose="020F0502020204030204" pitchFamily="34" charset="0"/>
                <a:cs typeface="Calibri" panose="020F0502020204030204" pitchFamily="34" charset="0"/>
              </a:rPr>
              <a:t>:</a:t>
            </a:r>
            <a:endParaRPr lang="it-IT" sz="1800" spc="-25" dirty="0">
              <a:solidFill>
                <a:srgbClr val="FF0000"/>
              </a:solidFill>
              <a:latin typeface="Calibri" panose="020F0502020204030204" pitchFamily="34" charset="0"/>
              <a:cs typeface="Calibri" panose="020F0502020204030204" pitchFamily="34" charset="0"/>
            </a:endParaRPr>
          </a:p>
          <a:p>
            <a:pPr marL="298450" marR="269240" indent="-285750">
              <a:lnSpc>
                <a:spcPct val="100000"/>
              </a:lnSpc>
              <a:buClr>
                <a:srgbClr val="FF0000"/>
              </a:buClr>
              <a:buSzPct val="50000"/>
              <a:buFont typeface="Arial" panose="020B0604020202020204" pitchFamily="34" charset="0"/>
              <a:buChar char="•"/>
              <a:tabLst>
                <a:tab pos="355600" algn="l"/>
              </a:tabLst>
            </a:pPr>
            <a:r>
              <a:rPr lang="it-IT" sz="1600" spc="-25" dirty="0">
                <a:solidFill>
                  <a:srgbClr val="FF0000"/>
                </a:solidFill>
                <a:latin typeface="Calibri" panose="020F0502020204030204" pitchFamily="34" charset="0"/>
                <a:cs typeface="Calibri" panose="020F0502020204030204" pitchFamily="34" charset="0"/>
              </a:rPr>
              <a:t>FPG</a:t>
            </a:r>
            <a:r>
              <a:rPr lang="it-IT" sz="1600" spc="-20" dirty="0">
                <a:solidFill>
                  <a:srgbClr val="FF0000"/>
                </a:solidFill>
                <a:latin typeface="Calibri" panose="020F0502020204030204" pitchFamily="34" charset="0"/>
                <a:cs typeface="Calibri" panose="020F0502020204030204" pitchFamily="34" charset="0"/>
              </a:rPr>
              <a:t>A</a:t>
            </a:r>
            <a:r>
              <a:rPr lang="it-IT" sz="1600" spc="-25" dirty="0">
                <a:solidFill>
                  <a:srgbClr val="FF0000"/>
                </a:solidFill>
                <a:latin typeface="Calibri" panose="020F0502020204030204" pitchFamily="34" charset="0"/>
                <a:cs typeface="Calibri" panose="020F0502020204030204" pitchFamily="34" charset="0"/>
              </a:rPr>
              <a:t> </a:t>
            </a:r>
            <a:r>
              <a:rPr lang="it-IT" sz="1600" spc="-5" dirty="0" err="1">
                <a:solidFill>
                  <a:srgbClr val="FF0000"/>
                </a:solidFill>
                <a:latin typeface="Calibri" panose="020F0502020204030204" pitchFamily="34" charset="0"/>
                <a:cs typeface="Calibri" panose="020F0502020204030204" pitchFamily="34" charset="0"/>
              </a:rPr>
              <a:t>look</a:t>
            </a:r>
            <a:r>
              <a:rPr lang="it-IT" sz="1600" dirty="0" err="1">
                <a:solidFill>
                  <a:srgbClr val="FF0000"/>
                </a:solidFill>
                <a:latin typeface="Calibri" panose="020F0502020204030204" pitchFamily="34" charset="0"/>
                <a:cs typeface="Calibri" panose="020F0502020204030204" pitchFamily="34" charset="0"/>
              </a:rPr>
              <a:t>s</a:t>
            </a:r>
            <a:r>
              <a:rPr lang="it-IT" sz="1600" spc="5" dirty="0">
                <a:solidFill>
                  <a:srgbClr val="FF0000"/>
                </a:solidFill>
                <a:latin typeface="Calibri" panose="020F0502020204030204" pitchFamily="34" charset="0"/>
                <a:cs typeface="Calibri" panose="020F0502020204030204" pitchFamily="34" charset="0"/>
              </a:rPr>
              <a:t> </a:t>
            </a:r>
            <a:r>
              <a:rPr lang="it-IT" sz="1600" spc="-15" dirty="0">
                <a:solidFill>
                  <a:srgbClr val="FF0000"/>
                </a:solidFill>
                <a:latin typeface="Calibri" panose="020F0502020204030204" pitchFamily="34" charset="0"/>
                <a:cs typeface="Calibri" panose="020F0502020204030204" pitchFamily="34" charset="0"/>
              </a:rPr>
              <a:t>fo</a:t>
            </a:r>
            <a:r>
              <a:rPr lang="it-IT" sz="1600" spc="-10" dirty="0">
                <a:solidFill>
                  <a:srgbClr val="FF0000"/>
                </a:solidFill>
                <a:latin typeface="Calibri" panose="020F0502020204030204" pitchFamily="34" charset="0"/>
                <a:cs typeface="Calibri" panose="020F0502020204030204" pitchFamily="34" charset="0"/>
              </a:rPr>
              <a:t>r</a:t>
            </a:r>
            <a:r>
              <a:rPr lang="it-IT" sz="1600" dirty="0">
                <a:solidFill>
                  <a:srgbClr val="FF0000"/>
                </a:solidFill>
                <a:latin typeface="Calibri" panose="020F0502020204030204" pitchFamily="34" charset="0"/>
                <a:cs typeface="Calibri" panose="020F0502020204030204" pitchFamily="34" charset="0"/>
              </a:rPr>
              <a:t> a </a:t>
            </a:r>
            <a:r>
              <a:rPr lang="it-IT" sz="1600" spc="-5" dirty="0">
                <a:solidFill>
                  <a:srgbClr val="FF0000"/>
                </a:solidFill>
                <a:latin typeface="Calibri" panose="020F0502020204030204" pitchFamily="34" charset="0"/>
                <a:cs typeface="Calibri" panose="020F0502020204030204" pitchFamily="34" charset="0"/>
              </a:rPr>
              <a:t>patter</a:t>
            </a:r>
            <a:r>
              <a:rPr lang="it-IT" sz="1600" dirty="0">
                <a:solidFill>
                  <a:srgbClr val="FF0000"/>
                </a:solidFill>
                <a:latin typeface="Calibri" panose="020F0502020204030204" pitchFamily="34" charset="0"/>
                <a:cs typeface="Calibri" panose="020F0502020204030204" pitchFamily="34" charset="0"/>
              </a:rPr>
              <a:t>n</a:t>
            </a:r>
            <a:r>
              <a:rPr lang="it-IT" sz="1600" spc="5" dirty="0">
                <a:solidFill>
                  <a:srgbClr val="FF0000"/>
                </a:solidFill>
                <a:latin typeface="Calibri" panose="020F0502020204030204" pitchFamily="34" charset="0"/>
                <a:cs typeface="Calibri" panose="020F0502020204030204" pitchFamily="34" charset="0"/>
              </a:rPr>
              <a:t> </a:t>
            </a:r>
            <a:r>
              <a:rPr lang="it-IT" sz="1600" spc="-15" dirty="0">
                <a:solidFill>
                  <a:srgbClr val="FF0000"/>
                </a:solidFill>
                <a:latin typeface="Calibri" panose="020F0502020204030204" pitchFamily="34" charset="0"/>
                <a:cs typeface="Calibri" panose="020F0502020204030204" pitchFamily="34" charset="0"/>
              </a:rPr>
              <a:t>of </a:t>
            </a:r>
            <a:r>
              <a:rPr lang="it-IT" sz="1600" spc="-5" dirty="0" err="1">
                <a:solidFill>
                  <a:srgbClr val="FF0000"/>
                </a:solidFill>
                <a:latin typeface="Calibri" panose="020F0502020204030204" pitchFamily="34" charset="0"/>
                <a:cs typeface="Calibri" panose="020F0502020204030204" pitchFamily="34" charset="0"/>
              </a:rPr>
              <a:t>hits</a:t>
            </a:r>
            <a:r>
              <a:rPr lang="it-IT" sz="1600" spc="-5" dirty="0">
                <a:solidFill>
                  <a:srgbClr val="FF0000"/>
                </a:solidFill>
                <a:latin typeface="Calibri" panose="020F0502020204030204" pitchFamily="34" charset="0"/>
                <a:cs typeface="Calibri" panose="020F0502020204030204" pitchFamily="34" charset="0"/>
              </a:rPr>
              <a:t> </a:t>
            </a:r>
            <a:r>
              <a:rPr lang="it-IT" sz="1600" spc="-5" dirty="0" err="1">
                <a:solidFill>
                  <a:srgbClr val="FF0000"/>
                </a:solidFill>
                <a:latin typeface="Calibri" panose="020F0502020204030204" pitchFamily="34" charset="0"/>
                <a:cs typeface="Calibri" panose="020F0502020204030204" pitchFamily="34" charset="0"/>
              </a:rPr>
              <a:t>every</a:t>
            </a:r>
            <a:r>
              <a:rPr lang="it-IT" sz="1600" spc="-5" dirty="0">
                <a:solidFill>
                  <a:srgbClr val="FF0000"/>
                </a:solidFill>
                <a:latin typeface="Calibri" panose="020F0502020204030204" pitchFamily="34" charset="0"/>
                <a:cs typeface="Calibri" panose="020F0502020204030204" pitchFamily="34" charset="0"/>
              </a:rPr>
              <a:t> 25 ns</a:t>
            </a:r>
            <a:endParaRPr lang="it-IT" sz="1600" dirty="0">
              <a:latin typeface="Calibri" panose="020F0502020204030204" pitchFamily="34" charset="0"/>
              <a:cs typeface="Calibri" panose="020F0502020204030204" pitchFamily="34" charset="0"/>
            </a:endParaRPr>
          </a:p>
          <a:p>
            <a:pPr marL="298450" indent="-285750">
              <a:lnSpc>
                <a:spcPct val="100000"/>
              </a:lnSpc>
              <a:spcBef>
                <a:spcPts val="575"/>
              </a:spcBef>
              <a:buClr>
                <a:srgbClr val="FF0000"/>
              </a:buClr>
              <a:buSzPct val="50000"/>
              <a:buFont typeface="Arial" panose="020B0604020202020204" pitchFamily="34" charset="0"/>
              <a:buChar char="•"/>
              <a:tabLst>
                <a:tab pos="355600" algn="l"/>
              </a:tabLst>
            </a:pPr>
            <a:r>
              <a:rPr lang="it-IT" sz="1600" spc="-5" dirty="0" err="1">
                <a:solidFill>
                  <a:srgbClr val="FF0000"/>
                </a:solidFill>
                <a:latin typeface="Calibri" panose="020F0502020204030204" pitchFamily="34" charset="0"/>
                <a:cs typeface="Calibri" panose="020F0502020204030204" pitchFamily="34" charset="0"/>
              </a:rPr>
              <a:t>Anode</a:t>
            </a:r>
            <a:r>
              <a:rPr lang="it-IT" sz="1600" dirty="0" err="1">
                <a:solidFill>
                  <a:srgbClr val="FF0000"/>
                </a:solidFill>
                <a:latin typeface="Calibri" panose="020F0502020204030204" pitchFamily="34" charset="0"/>
                <a:cs typeface="Calibri" panose="020F0502020204030204" pitchFamily="34" charset="0"/>
              </a:rPr>
              <a:t>s</a:t>
            </a:r>
            <a:r>
              <a:rPr lang="it-IT" sz="1600" spc="10" dirty="0">
                <a:solidFill>
                  <a:srgbClr val="FF0000"/>
                </a:solidFill>
                <a:latin typeface="Calibri" panose="020F0502020204030204" pitchFamily="34" charset="0"/>
                <a:cs typeface="Calibri" panose="020F0502020204030204" pitchFamily="34" charset="0"/>
              </a:rPr>
              <a:t> </a:t>
            </a:r>
            <a:r>
              <a:rPr lang="it-IT" sz="1600" spc="-5" dirty="0">
                <a:solidFill>
                  <a:srgbClr val="FF0000"/>
                </a:solidFill>
                <a:latin typeface="Calibri" panose="020F0502020204030204" pitchFamily="34" charset="0"/>
                <a:cs typeface="Calibri" panose="020F0502020204030204" pitchFamily="34" charset="0"/>
              </a:rPr>
              <a:t>“non-</a:t>
            </a:r>
            <a:r>
              <a:rPr lang="it-IT" sz="1600" spc="-5" dirty="0" err="1">
                <a:solidFill>
                  <a:srgbClr val="FF0000"/>
                </a:solidFill>
                <a:latin typeface="Calibri" panose="020F0502020204030204" pitchFamily="34" charset="0"/>
                <a:cs typeface="Calibri" panose="020F0502020204030204" pitchFamily="34" charset="0"/>
              </a:rPr>
              <a:t>ben</a:t>
            </a:r>
            <a:r>
              <a:rPr lang="it-IT" sz="1600" dirty="0" err="1">
                <a:solidFill>
                  <a:srgbClr val="FF0000"/>
                </a:solidFill>
                <a:latin typeface="Calibri" panose="020F0502020204030204" pitchFamily="34" charset="0"/>
                <a:cs typeface="Calibri" panose="020F0502020204030204" pitchFamily="34" charset="0"/>
              </a:rPr>
              <a:t>d</a:t>
            </a:r>
            <a:r>
              <a:rPr lang="it-IT" sz="1600" spc="10" dirty="0">
                <a:solidFill>
                  <a:srgbClr val="FF0000"/>
                </a:solidFill>
                <a:latin typeface="Calibri" panose="020F0502020204030204" pitchFamily="34" charset="0"/>
                <a:cs typeface="Calibri" panose="020F0502020204030204" pitchFamily="34" charset="0"/>
              </a:rPr>
              <a:t> </a:t>
            </a:r>
            <a:r>
              <a:rPr lang="it-IT" sz="1600" spc="-5" dirty="0" err="1">
                <a:solidFill>
                  <a:srgbClr val="FF0000"/>
                </a:solidFill>
                <a:latin typeface="Calibri" panose="020F0502020204030204" pitchFamily="34" charset="0"/>
                <a:cs typeface="Calibri" panose="020F0502020204030204" pitchFamily="34" charset="0"/>
              </a:rPr>
              <a:t>plane</a:t>
            </a:r>
            <a:r>
              <a:rPr lang="it-IT" sz="1600" spc="-5" dirty="0">
                <a:solidFill>
                  <a:srgbClr val="FF0000"/>
                </a:solidFill>
                <a:latin typeface="Calibri" panose="020F0502020204030204" pitchFamily="34" charset="0"/>
                <a:cs typeface="Calibri" panose="020F0502020204030204" pitchFamily="34" charset="0"/>
              </a:rPr>
              <a:t>”</a:t>
            </a:r>
            <a:endParaRPr lang="it-IT" sz="1600" dirty="0">
              <a:latin typeface="Calibri" panose="020F0502020204030204" pitchFamily="34" charset="0"/>
              <a:cs typeface="Calibri" panose="020F0502020204030204" pitchFamily="34" charset="0"/>
            </a:endParaRPr>
          </a:p>
          <a:p>
            <a:pPr marL="12700">
              <a:lnSpc>
                <a:spcPct val="100000"/>
              </a:lnSpc>
              <a:spcBef>
                <a:spcPts val="575"/>
              </a:spcBef>
              <a:buClr>
                <a:srgbClr val="FF0000"/>
              </a:buClr>
              <a:buSzPct val="50000"/>
              <a:tabLst>
                <a:tab pos="355600" algn="l"/>
              </a:tabLst>
            </a:pPr>
            <a:r>
              <a:rPr lang="it-IT" sz="1600" spc="-15" dirty="0">
                <a:solidFill>
                  <a:srgbClr val="00339A"/>
                </a:solidFill>
                <a:latin typeface="Calibri" panose="020F0502020204030204" pitchFamily="34" charset="0"/>
                <a:cs typeface="Calibri" panose="020F0502020204030204" pitchFamily="34" charset="0"/>
              </a:rPr>
              <a:t>       Pattern</a:t>
            </a:r>
            <a:r>
              <a:rPr lang="it-IT" sz="1600" spc="-20" dirty="0">
                <a:solidFill>
                  <a:srgbClr val="00339A"/>
                </a:solidFill>
                <a:latin typeface="Calibri" panose="020F0502020204030204" pitchFamily="34" charset="0"/>
                <a:cs typeface="Calibri" panose="020F0502020204030204" pitchFamily="34" charset="0"/>
              </a:rPr>
              <a:t> </a:t>
            </a:r>
            <a:r>
              <a:rPr lang="it-IT" sz="1600" spc="-10" dirty="0">
                <a:solidFill>
                  <a:srgbClr val="00339A"/>
                </a:solidFill>
                <a:latin typeface="Calibri" panose="020F0502020204030204" pitchFamily="34" charset="0"/>
                <a:cs typeface="Calibri" panose="020F0502020204030204" pitchFamily="34" charset="0"/>
              </a:rPr>
              <a:t>the</a:t>
            </a:r>
            <a:r>
              <a:rPr lang="it-IT" sz="1600" spc="-15" dirty="0">
                <a:solidFill>
                  <a:srgbClr val="00339A"/>
                </a:solidFill>
                <a:latin typeface="Calibri" panose="020F0502020204030204" pitchFamily="34" charset="0"/>
                <a:cs typeface="Calibri" panose="020F0502020204030204" pitchFamily="34" charset="0"/>
              </a:rPr>
              <a:t> </a:t>
            </a:r>
            <a:r>
              <a:rPr lang="it-IT" sz="1600" spc="-10" dirty="0" err="1">
                <a:solidFill>
                  <a:srgbClr val="00339A"/>
                </a:solidFill>
                <a:latin typeface="Calibri" panose="020F0502020204030204" pitchFamily="34" charset="0"/>
                <a:cs typeface="Calibri" panose="020F0502020204030204" pitchFamily="34" charset="0"/>
              </a:rPr>
              <a:t>s</a:t>
            </a:r>
            <a:r>
              <a:rPr lang="it-IT" sz="1600" spc="-20" dirty="0" err="1">
                <a:solidFill>
                  <a:srgbClr val="00339A"/>
                </a:solidFill>
                <a:latin typeface="Calibri" panose="020F0502020204030204" pitchFamily="34" charset="0"/>
                <a:cs typeface="Calibri" panose="020F0502020204030204" pitchFamily="34" charset="0"/>
              </a:rPr>
              <a:t>am</a:t>
            </a:r>
            <a:r>
              <a:rPr lang="it-IT" sz="1600" spc="-15" dirty="0" err="1">
                <a:solidFill>
                  <a:srgbClr val="00339A"/>
                </a:solidFill>
                <a:latin typeface="Calibri" panose="020F0502020204030204" pitchFamily="34" charset="0"/>
                <a:cs typeface="Calibri" panose="020F0502020204030204" pitchFamily="34" charset="0"/>
              </a:rPr>
              <a:t>e</a:t>
            </a:r>
            <a:r>
              <a:rPr lang="it-IT" sz="1600" spc="-10" dirty="0">
                <a:solidFill>
                  <a:srgbClr val="00339A"/>
                </a:solidFill>
                <a:latin typeface="Calibri" panose="020F0502020204030204" pitchFamily="34" charset="0"/>
                <a:cs typeface="Calibri" panose="020F0502020204030204" pitchFamily="34" charset="0"/>
              </a:rPr>
              <a:t> f</a:t>
            </a:r>
            <a:r>
              <a:rPr lang="it-IT" sz="1600" spc="-20" dirty="0">
                <a:solidFill>
                  <a:srgbClr val="00339A"/>
                </a:solidFill>
                <a:latin typeface="Calibri" panose="020F0502020204030204" pitchFamily="34" charset="0"/>
                <a:cs typeface="Calibri" panose="020F0502020204030204" pitchFamily="34" charset="0"/>
              </a:rPr>
              <a:t>o</a:t>
            </a:r>
            <a:r>
              <a:rPr lang="it-IT" sz="1600" spc="-10" dirty="0">
                <a:solidFill>
                  <a:srgbClr val="00339A"/>
                </a:solidFill>
                <a:latin typeface="Calibri" panose="020F0502020204030204" pitchFamily="34" charset="0"/>
                <a:cs typeface="Calibri" panose="020F0502020204030204" pitchFamily="34" charset="0"/>
              </a:rPr>
              <a:t>r</a:t>
            </a:r>
            <a:r>
              <a:rPr lang="it-IT" sz="1600" spc="-20" dirty="0">
                <a:solidFill>
                  <a:srgbClr val="00339A"/>
                </a:solidFill>
                <a:latin typeface="Calibri" panose="020F0502020204030204" pitchFamily="34" charset="0"/>
                <a:cs typeface="Calibri" panose="020F0502020204030204" pitchFamily="34" charset="0"/>
              </a:rPr>
              <a:t> </a:t>
            </a:r>
            <a:r>
              <a:rPr lang="it-IT" sz="1600" spc="-15" dirty="0" err="1">
                <a:solidFill>
                  <a:srgbClr val="00339A"/>
                </a:solidFill>
                <a:latin typeface="Calibri" panose="020F0502020204030204" pitchFamily="34" charset="0"/>
                <a:cs typeface="Calibri" panose="020F0502020204030204" pitchFamily="34" charset="0"/>
              </a:rPr>
              <a:t>al</a:t>
            </a:r>
            <a:r>
              <a:rPr lang="it-IT" sz="1600" spc="-5" dirty="0" err="1">
                <a:solidFill>
                  <a:srgbClr val="00339A"/>
                </a:solidFill>
                <a:latin typeface="Calibri" panose="020F0502020204030204" pitchFamily="34" charset="0"/>
                <a:cs typeface="Calibri" panose="020F0502020204030204" pitchFamily="34" charset="0"/>
              </a:rPr>
              <a:t>l</a:t>
            </a:r>
            <a:r>
              <a:rPr lang="it-IT" sz="1600" spc="5" dirty="0">
                <a:solidFill>
                  <a:srgbClr val="00339A"/>
                </a:solidFill>
                <a:latin typeface="Calibri" panose="020F0502020204030204" pitchFamily="34" charset="0"/>
                <a:cs typeface="Calibri" panose="020F0502020204030204" pitchFamily="34" charset="0"/>
              </a:rPr>
              <a:t> </a:t>
            </a:r>
            <a:r>
              <a:rPr lang="it-IT" sz="1600" spc="-20" dirty="0" err="1">
                <a:solidFill>
                  <a:srgbClr val="00339A"/>
                </a:solidFill>
                <a:latin typeface="Calibri" panose="020F0502020204030204" pitchFamily="34" charset="0"/>
                <a:cs typeface="Calibri" panose="020F0502020204030204" pitchFamily="34" charset="0"/>
              </a:rPr>
              <a:t>muons</a:t>
            </a:r>
            <a:r>
              <a:rPr lang="it-IT" sz="1600" spc="-15" dirty="0">
                <a:solidFill>
                  <a:srgbClr val="00339A"/>
                </a:solidFill>
                <a:latin typeface="Calibri" panose="020F0502020204030204" pitchFamily="34" charset="0"/>
                <a:cs typeface="Calibri" panose="020F0502020204030204" pitchFamily="34" charset="0"/>
              </a:rPr>
              <a:t> </a:t>
            </a:r>
            <a:r>
              <a:rPr lang="it-IT" sz="1600" spc="-10" dirty="0">
                <a:solidFill>
                  <a:srgbClr val="00339A"/>
                </a:solidFill>
                <a:latin typeface="Calibri" panose="020F0502020204030204" pitchFamily="34" charset="0"/>
                <a:cs typeface="Calibri" panose="020F0502020204030204" pitchFamily="34" charset="0"/>
              </a:rPr>
              <a:t>from</a:t>
            </a:r>
            <a:r>
              <a:rPr lang="it-IT" sz="1600" spc="-25" dirty="0">
                <a:solidFill>
                  <a:srgbClr val="00339A"/>
                </a:solidFill>
                <a:latin typeface="Calibri" panose="020F0502020204030204" pitchFamily="34" charset="0"/>
                <a:cs typeface="Calibri" panose="020F0502020204030204" pitchFamily="34" charset="0"/>
              </a:rPr>
              <a:t> </a:t>
            </a:r>
            <a:r>
              <a:rPr lang="it-IT" sz="1600" spc="-15" dirty="0" err="1">
                <a:solidFill>
                  <a:srgbClr val="00339A"/>
                </a:solidFill>
                <a:latin typeface="Calibri" panose="020F0502020204030204" pitchFamily="34" charset="0"/>
                <a:cs typeface="Calibri" panose="020F0502020204030204" pitchFamily="34" charset="0"/>
              </a:rPr>
              <a:t>interaction</a:t>
            </a:r>
            <a:r>
              <a:rPr lang="it-IT" sz="1600" dirty="0">
                <a:solidFill>
                  <a:srgbClr val="00339A"/>
                </a:solidFill>
                <a:latin typeface="Calibri" panose="020F0502020204030204" pitchFamily="34" charset="0"/>
                <a:cs typeface="Calibri" panose="020F0502020204030204" pitchFamily="34" charset="0"/>
              </a:rPr>
              <a:t> </a:t>
            </a:r>
            <a:r>
              <a:rPr lang="it-IT" sz="1600" spc="-15" dirty="0" err="1">
                <a:solidFill>
                  <a:srgbClr val="00339A"/>
                </a:solidFill>
                <a:latin typeface="Calibri" panose="020F0502020204030204" pitchFamily="34" charset="0"/>
                <a:cs typeface="Calibri" panose="020F0502020204030204" pitchFamily="34" charset="0"/>
              </a:rPr>
              <a:t>point</a:t>
            </a:r>
            <a:endParaRPr lang="it-IT" sz="1600" dirty="0">
              <a:latin typeface="Calibri" panose="020F0502020204030204" pitchFamily="34" charset="0"/>
              <a:cs typeface="Calibri" panose="020F0502020204030204" pitchFamily="34" charset="0"/>
            </a:endParaRPr>
          </a:p>
          <a:p>
            <a:pPr marL="298450" indent="-285750">
              <a:lnSpc>
                <a:spcPct val="100000"/>
              </a:lnSpc>
              <a:spcBef>
                <a:spcPts val="565"/>
              </a:spcBef>
              <a:buClr>
                <a:srgbClr val="FF0000"/>
              </a:buClr>
              <a:buSzPct val="50000"/>
              <a:buFont typeface="Arial" panose="020B0604020202020204" pitchFamily="34" charset="0"/>
              <a:buChar char="•"/>
              <a:tabLst>
                <a:tab pos="355600" algn="l"/>
              </a:tabLst>
            </a:pPr>
            <a:r>
              <a:rPr lang="it-IT" sz="1600" spc="-5" dirty="0" err="1">
                <a:solidFill>
                  <a:srgbClr val="FF0000"/>
                </a:solidFill>
                <a:latin typeface="Calibri" panose="020F0502020204030204" pitchFamily="34" charset="0"/>
                <a:cs typeface="Calibri" panose="020F0502020204030204" pitchFamily="34" charset="0"/>
              </a:rPr>
              <a:t>Bunc</a:t>
            </a:r>
            <a:r>
              <a:rPr lang="it-IT" sz="1600" dirty="0" err="1">
                <a:solidFill>
                  <a:srgbClr val="FF0000"/>
                </a:solidFill>
                <a:latin typeface="Calibri" panose="020F0502020204030204" pitchFamily="34" charset="0"/>
                <a:cs typeface="Calibri" panose="020F0502020204030204" pitchFamily="34" charset="0"/>
              </a:rPr>
              <a:t>h</a:t>
            </a:r>
            <a:r>
              <a:rPr lang="it-IT" sz="1600" dirty="0">
                <a:solidFill>
                  <a:srgbClr val="FF0000"/>
                </a:solidFill>
                <a:latin typeface="Calibri" panose="020F0502020204030204" pitchFamily="34" charset="0"/>
                <a:cs typeface="Calibri" panose="020F0502020204030204" pitchFamily="34" charset="0"/>
              </a:rPr>
              <a:t> </a:t>
            </a:r>
            <a:r>
              <a:rPr lang="it-IT" sz="1600" spc="-5" dirty="0">
                <a:solidFill>
                  <a:srgbClr val="FF0000"/>
                </a:solidFill>
                <a:latin typeface="Calibri" panose="020F0502020204030204" pitchFamily="34" charset="0"/>
                <a:cs typeface="Calibri" panose="020F0502020204030204" pitchFamily="34" charset="0"/>
              </a:rPr>
              <a:t>ID</a:t>
            </a:r>
          </a:p>
          <a:p>
            <a:pPr marL="300037" indent="-285750">
              <a:spcBef>
                <a:spcPts val="480"/>
              </a:spcBef>
              <a:buClr>
                <a:srgbClr val="0033CC"/>
              </a:buClr>
              <a:buSzPct val="60000"/>
              <a:buFont typeface="Wingdings"/>
              <a:buChar char="◆"/>
              <a:tabLst>
                <a:tab pos="755650" algn="l"/>
              </a:tabLst>
            </a:pPr>
            <a:r>
              <a:rPr lang="it-IT" sz="1400" spc="-10" dirty="0">
                <a:solidFill>
                  <a:srgbClr val="00339A"/>
                </a:solidFill>
                <a:latin typeface="Arial"/>
                <a:cs typeface="Arial"/>
              </a:rPr>
              <a:t>Fine</a:t>
            </a:r>
            <a:r>
              <a:rPr lang="it-IT" sz="1400" spc="5" dirty="0">
                <a:solidFill>
                  <a:srgbClr val="00339A"/>
                </a:solidFill>
                <a:latin typeface="Arial"/>
                <a:cs typeface="Arial"/>
              </a:rPr>
              <a:t> </a:t>
            </a:r>
            <a:r>
              <a:rPr lang="it-IT" sz="1400" spc="-15" dirty="0">
                <a:solidFill>
                  <a:srgbClr val="00339A"/>
                </a:solidFill>
                <a:latin typeface="Arial"/>
                <a:cs typeface="Arial"/>
              </a:rPr>
              <a:t>dela</a:t>
            </a:r>
            <a:r>
              <a:rPr lang="it-IT" sz="1400" spc="-10" dirty="0">
                <a:solidFill>
                  <a:srgbClr val="00339A"/>
                </a:solidFill>
                <a:latin typeface="Arial"/>
                <a:cs typeface="Arial"/>
              </a:rPr>
              <a:t>y</a:t>
            </a:r>
            <a:r>
              <a:rPr lang="it-IT" sz="1400" dirty="0">
                <a:solidFill>
                  <a:srgbClr val="00339A"/>
                </a:solidFill>
                <a:latin typeface="Arial"/>
                <a:cs typeface="Arial"/>
              </a:rPr>
              <a:t> </a:t>
            </a:r>
            <a:r>
              <a:rPr lang="it-IT" sz="1400" spc="-20" dirty="0" err="1">
                <a:solidFill>
                  <a:srgbClr val="00339A"/>
                </a:solidFill>
                <a:latin typeface="Arial"/>
                <a:cs typeface="Arial"/>
              </a:rPr>
              <a:t>adjustmen</a:t>
            </a:r>
            <a:r>
              <a:rPr lang="it-IT" sz="1400" spc="-10" dirty="0" err="1">
                <a:solidFill>
                  <a:srgbClr val="00339A"/>
                </a:solidFill>
                <a:latin typeface="Arial"/>
                <a:cs typeface="Arial"/>
              </a:rPr>
              <a:t>t</a:t>
            </a:r>
            <a:r>
              <a:rPr lang="it-IT" sz="1400" dirty="0">
                <a:solidFill>
                  <a:srgbClr val="00339A"/>
                </a:solidFill>
                <a:latin typeface="Arial"/>
                <a:cs typeface="Arial"/>
              </a:rPr>
              <a:t> </a:t>
            </a:r>
            <a:r>
              <a:rPr lang="it-IT" sz="1400" spc="-10" dirty="0">
                <a:solidFill>
                  <a:srgbClr val="00339A"/>
                </a:solidFill>
                <a:latin typeface="Arial"/>
                <a:cs typeface="Arial"/>
              </a:rPr>
              <a:t>(2.2ns</a:t>
            </a:r>
            <a:r>
              <a:rPr lang="it-IT" sz="1400" spc="-15" dirty="0">
                <a:solidFill>
                  <a:srgbClr val="00339A"/>
                </a:solidFill>
                <a:latin typeface="Arial"/>
                <a:cs typeface="Arial"/>
              </a:rPr>
              <a:t> </a:t>
            </a:r>
            <a:r>
              <a:rPr lang="it-IT" sz="1400" spc="-10" dirty="0" err="1">
                <a:solidFill>
                  <a:srgbClr val="00339A"/>
                </a:solidFill>
                <a:latin typeface="Arial"/>
                <a:cs typeface="Arial"/>
              </a:rPr>
              <a:t>steps</a:t>
            </a:r>
            <a:r>
              <a:rPr lang="it-IT" sz="1400" spc="-10" dirty="0">
                <a:solidFill>
                  <a:srgbClr val="00339A"/>
                </a:solidFill>
                <a:latin typeface="Arial"/>
                <a:cs typeface="Arial"/>
              </a:rPr>
              <a:t>)</a:t>
            </a:r>
            <a:r>
              <a:rPr lang="it-IT" sz="1400" spc="-15" dirty="0">
                <a:solidFill>
                  <a:srgbClr val="00339A"/>
                </a:solidFill>
                <a:latin typeface="Arial"/>
                <a:cs typeface="Arial"/>
              </a:rPr>
              <a:t> </a:t>
            </a:r>
            <a:r>
              <a:rPr lang="it-IT" sz="1400" spc="-10" dirty="0">
                <a:solidFill>
                  <a:srgbClr val="00339A"/>
                </a:solidFill>
                <a:latin typeface="Arial"/>
                <a:cs typeface="Arial"/>
              </a:rPr>
              <a:t>for</a:t>
            </a:r>
            <a:r>
              <a:rPr lang="it-IT" sz="1400" spc="-15" dirty="0">
                <a:solidFill>
                  <a:srgbClr val="00339A"/>
                </a:solidFill>
                <a:latin typeface="Arial"/>
                <a:cs typeface="Arial"/>
              </a:rPr>
              <a:t> </a:t>
            </a:r>
            <a:r>
              <a:rPr lang="it-IT" sz="1400" spc="-10" dirty="0" err="1">
                <a:solidFill>
                  <a:srgbClr val="00339A"/>
                </a:solidFill>
                <a:latin typeface="Arial"/>
                <a:cs typeface="Arial"/>
              </a:rPr>
              <a:t>times</a:t>
            </a:r>
            <a:r>
              <a:rPr lang="it-IT" sz="1400" spc="-10" dirty="0">
                <a:solidFill>
                  <a:srgbClr val="00339A"/>
                </a:solidFill>
                <a:latin typeface="Arial"/>
                <a:cs typeface="Arial"/>
              </a:rPr>
              <a:t>-of-</a:t>
            </a:r>
            <a:r>
              <a:rPr lang="it-IT" sz="1400" spc="-10" dirty="0" err="1">
                <a:solidFill>
                  <a:srgbClr val="00339A"/>
                </a:solidFill>
                <a:latin typeface="Arial"/>
                <a:cs typeface="Arial"/>
              </a:rPr>
              <a:t>flight</a:t>
            </a:r>
            <a:endParaRPr lang="it-IT" sz="1400" dirty="0">
              <a:latin typeface="Arial"/>
              <a:cs typeface="Arial"/>
            </a:endParaRPr>
          </a:p>
          <a:p>
            <a:pPr marL="300037" indent="-285750">
              <a:spcBef>
                <a:spcPts val="480"/>
              </a:spcBef>
              <a:buClr>
                <a:srgbClr val="0033CC"/>
              </a:buClr>
              <a:buSzPct val="60000"/>
              <a:buFont typeface="Wingdings"/>
              <a:buChar char="◆"/>
              <a:tabLst>
                <a:tab pos="755650" algn="l"/>
              </a:tabLst>
            </a:pPr>
            <a:r>
              <a:rPr lang="it-IT" sz="1400" spc="-15" dirty="0">
                <a:solidFill>
                  <a:srgbClr val="00339A"/>
                </a:solidFill>
                <a:latin typeface="Arial"/>
                <a:cs typeface="Arial"/>
              </a:rPr>
              <a:t>Time</a:t>
            </a:r>
            <a:r>
              <a:rPr lang="it-IT" sz="1400" dirty="0">
                <a:solidFill>
                  <a:srgbClr val="00339A"/>
                </a:solidFill>
                <a:latin typeface="Arial"/>
                <a:cs typeface="Arial"/>
              </a:rPr>
              <a:t> </a:t>
            </a:r>
            <a:r>
              <a:rPr lang="it-IT" sz="1400" spc="-15" dirty="0" err="1">
                <a:solidFill>
                  <a:srgbClr val="00339A"/>
                </a:solidFill>
                <a:latin typeface="Arial"/>
                <a:cs typeface="Arial"/>
              </a:rPr>
              <a:t>histor</a:t>
            </a:r>
            <a:r>
              <a:rPr lang="it-IT" sz="1400" spc="-10" dirty="0" err="1">
                <a:solidFill>
                  <a:srgbClr val="00339A"/>
                </a:solidFill>
                <a:latin typeface="Arial"/>
                <a:cs typeface="Arial"/>
              </a:rPr>
              <a:t>y</a:t>
            </a:r>
            <a:r>
              <a:rPr lang="it-IT" sz="1400" spc="-10" dirty="0">
                <a:solidFill>
                  <a:srgbClr val="00339A"/>
                </a:solidFill>
                <a:latin typeface="Arial"/>
                <a:cs typeface="Arial"/>
              </a:rPr>
              <a:t> (16 </a:t>
            </a:r>
            <a:r>
              <a:rPr lang="it-IT" sz="1400" spc="-20" dirty="0" err="1">
                <a:solidFill>
                  <a:srgbClr val="00339A"/>
                </a:solidFill>
                <a:latin typeface="Arial"/>
                <a:cs typeface="Arial"/>
              </a:rPr>
              <a:t>bx</a:t>
            </a:r>
            <a:r>
              <a:rPr lang="it-IT" sz="1400" spc="-10" dirty="0">
                <a:solidFill>
                  <a:srgbClr val="00339A"/>
                </a:solidFill>
                <a:latin typeface="Arial"/>
                <a:cs typeface="Arial"/>
              </a:rPr>
              <a:t>) </a:t>
            </a:r>
            <a:r>
              <a:rPr lang="it-IT" sz="1400" spc="-10" dirty="0" err="1">
                <a:solidFill>
                  <a:srgbClr val="00339A"/>
                </a:solidFill>
                <a:latin typeface="Arial"/>
                <a:cs typeface="Arial"/>
              </a:rPr>
              <a:t>recorded</a:t>
            </a:r>
            <a:r>
              <a:rPr lang="it-IT" sz="1400" dirty="0">
                <a:solidFill>
                  <a:srgbClr val="00339A"/>
                </a:solidFill>
                <a:latin typeface="Arial"/>
                <a:cs typeface="Arial"/>
              </a:rPr>
              <a:t> </a:t>
            </a:r>
            <a:r>
              <a:rPr lang="it-IT" sz="1400" spc="-10" dirty="0">
                <a:solidFill>
                  <a:srgbClr val="00339A"/>
                </a:solidFill>
                <a:latin typeface="Arial"/>
                <a:cs typeface="Arial"/>
              </a:rPr>
              <a:t>for </a:t>
            </a:r>
            <a:r>
              <a:rPr lang="it-IT" sz="1400" spc="-20" dirty="0" err="1">
                <a:solidFill>
                  <a:srgbClr val="00339A"/>
                </a:solidFill>
                <a:latin typeface="Arial"/>
                <a:cs typeface="Arial"/>
              </a:rPr>
              <a:t>eac</a:t>
            </a:r>
            <a:r>
              <a:rPr lang="it-IT" sz="1400" spc="-15" dirty="0" err="1">
                <a:solidFill>
                  <a:srgbClr val="00339A"/>
                </a:solidFill>
                <a:latin typeface="Arial"/>
                <a:cs typeface="Arial"/>
              </a:rPr>
              <a:t>h</a:t>
            </a:r>
            <a:r>
              <a:rPr lang="it-IT" sz="1400" spc="-10" dirty="0">
                <a:solidFill>
                  <a:srgbClr val="00339A"/>
                </a:solidFill>
                <a:latin typeface="Arial"/>
                <a:cs typeface="Arial"/>
              </a:rPr>
              <a:t> </a:t>
            </a:r>
            <a:r>
              <a:rPr lang="it-IT" sz="1400" spc="-15" dirty="0" err="1">
                <a:solidFill>
                  <a:srgbClr val="00339A"/>
                </a:solidFill>
                <a:latin typeface="Arial"/>
                <a:cs typeface="Arial"/>
              </a:rPr>
              <a:t>wire</a:t>
            </a:r>
            <a:r>
              <a:rPr lang="it-IT" sz="1400" spc="15" dirty="0">
                <a:solidFill>
                  <a:srgbClr val="00339A"/>
                </a:solidFill>
                <a:latin typeface="Arial"/>
                <a:cs typeface="Arial"/>
              </a:rPr>
              <a:t> </a:t>
            </a:r>
            <a:r>
              <a:rPr lang="it-IT" sz="1400" spc="-20" dirty="0" err="1">
                <a:solidFill>
                  <a:srgbClr val="00339A"/>
                </a:solidFill>
                <a:latin typeface="Arial"/>
                <a:cs typeface="Arial"/>
              </a:rPr>
              <a:t>group</a:t>
            </a:r>
            <a:endParaRPr lang="it-IT" sz="1400" dirty="0">
              <a:latin typeface="Calibri" panose="020F0502020204030204" pitchFamily="34" charset="0"/>
              <a:cs typeface="Calibri" panose="020F0502020204030204" pitchFamily="34" charset="0"/>
            </a:endParaRPr>
          </a:p>
        </p:txBody>
      </p:sp>
      <p:sp>
        <p:nvSpPr>
          <p:cNvPr id="8" name="Rectangle 7">
            <a:extLst>
              <a:ext uri="{FF2B5EF4-FFF2-40B4-BE49-F238E27FC236}">
                <a16:creationId xmlns:a16="http://schemas.microsoft.com/office/drawing/2014/main" id="{3D4513B2-1B5E-434E-A61D-B329A077A2E5}"/>
              </a:ext>
            </a:extLst>
          </p:cNvPr>
          <p:cNvSpPr/>
          <p:nvPr/>
        </p:nvSpPr>
        <p:spPr>
          <a:xfrm>
            <a:off x="181458" y="1178333"/>
            <a:ext cx="9229514" cy="723275"/>
          </a:xfrm>
          <a:prstGeom prst="rect">
            <a:avLst/>
          </a:prstGeom>
        </p:spPr>
        <p:txBody>
          <a:bodyPr wrap="square">
            <a:spAutoFit/>
          </a:bodyPr>
          <a:lstStyle/>
          <a:p>
            <a:pPr marL="298450" indent="-285750">
              <a:lnSpc>
                <a:spcPct val="100000"/>
              </a:lnSpc>
              <a:buClr>
                <a:srgbClr val="FF0000"/>
              </a:buClr>
              <a:buSzPct val="50000"/>
              <a:buFont typeface="Wingdings" pitchFamily="2" charset="2"/>
              <a:buChar char="v"/>
              <a:tabLst>
                <a:tab pos="355600" algn="l"/>
              </a:tabLst>
            </a:pPr>
            <a:r>
              <a:rPr lang="it-IT" sz="1800" b="1" spc="-5" dirty="0" err="1">
                <a:latin typeface="Calibri" panose="020F0502020204030204" pitchFamily="34" charset="0"/>
                <a:cs typeface="Calibri" panose="020F0502020204030204" pitchFamily="34" charset="0"/>
              </a:rPr>
              <a:t>Wire</a:t>
            </a:r>
            <a:r>
              <a:rPr lang="it-IT" sz="1800" b="1" dirty="0" err="1">
                <a:latin typeface="Calibri" panose="020F0502020204030204" pitchFamily="34" charset="0"/>
                <a:cs typeface="Calibri" panose="020F0502020204030204" pitchFamily="34" charset="0"/>
              </a:rPr>
              <a:t>s</a:t>
            </a:r>
            <a:r>
              <a:rPr lang="it-IT" sz="1800" b="1" dirty="0">
                <a:latin typeface="Calibri" panose="020F0502020204030204" pitchFamily="34" charset="0"/>
                <a:cs typeface="Calibri" panose="020F0502020204030204" pitchFamily="34" charset="0"/>
              </a:rPr>
              <a:t> </a:t>
            </a:r>
            <a:r>
              <a:rPr lang="it-IT" sz="1800" b="1" spc="-5" dirty="0" err="1">
                <a:latin typeface="Calibri" panose="020F0502020204030204" pitchFamily="34" charset="0"/>
                <a:cs typeface="Calibri" panose="020F0502020204030204" pitchFamily="34" charset="0"/>
              </a:rPr>
              <a:t>space</a:t>
            </a:r>
            <a:r>
              <a:rPr lang="it-IT" sz="1800" b="1" dirty="0" err="1">
                <a:latin typeface="Calibri" panose="020F0502020204030204" pitchFamily="34" charset="0"/>
                <a:cs typeface="Calibri" panose="020F0502020204030204" pitchFamily="34" charset="0"/>
              </a:rPr>
              <a:t>d</a:t>
            </a:r>
            <a:r>
              <a:rPr lang="it-IT" sz="1800" b="1" dirty="0">
                <a:latin typeface="Calibri" panose="020F0502020204030204" pitchFamily="34" charset="0"/>
                <a:cs typeface="Calibri" panose="020F0502020204030204" pitchFamily="34" charset="0"/>
              </a:rPr>
              <a:t> </a:t>
            </a:r>
            <a:r>
              <a:rPr lang="it-IT" sz="1800" b="1" spc="-20" dirty="0" err="1">
                <a:latin typeface="Calibri" panose="020F0502020204030204" pitchFamily="34" charset="0"/>
                <a:cs typeface="Calibri" panose="020F0502020204030204" pitchFamily="34" charset="0"/>
              </a:rPr>
              <a:t>a</a:t>
            </a:r>
            <a:r>
              <a:rPr lang="it-IT" sz="1800" b="1" spc="-10" dirty="0" err="1">
                <a:latin typeface="Calibri" panose="020F0502020204030204" pitchFamily="34" charset="0"/>
                <a:cs typeface="Calibri" panose="020F0502020204030204" pitchFamily="34" charset="0"/>
              </a:rPr>
              <a:t>t</a:t>
            </a:r>
            <a:r>
              <a:rPr lang="it-IT" sz="1800" b="1" dirty="0">
                <a:latin typeface="Calibri" panose="020F0502020204030204" pitchFamily="34" charset="0"/>
                <a:cs typeface="Calibri" panose="020F0502020204030204" pitchFamily="34" charset="0"/>
              </a:rPr>
              <a:t> </a:t>
            </a:r>
            <a:r>
              <a:rPr lang="it-IT" sz="1800" b="1" spc="-20" dirty="0">
                <a:latin typeface="Calibri" panose="020F0502020204030204" pitchFamily="34" charset="0"/>
                <a:cs typeface="Calibri" panose="020F0502020204030204" pitchFamily="34" charset="0"/>
              </a:rPr>
              <a:t>3.2mm, </a:t>
            </a:r>
            <a:r>
              <a:rPr lang="it-IT" sz="1800" b="1" spc="-5" dirty="0" err="1">
                <a:latin typeface="Calibri" panose="020F0502020204030204" pitchFamily="34" charset="0"/>
                <a:cs typeface="Calibri" panose="020F0502020204030204" pitchFamily="34" charset="0"/>
              </a:rPr>
              <a:t>drif</a:t>
            </a:r>
            <a:r>
              <a:rPr lang="it-IT" sz="1800" b="1" dirty="0" err="1">
                <a:latin typeface="Calibri" panose="020F0502020204030204" pitchFamily="34" charset="0"/>
                <a:cs typeface="Calibri" panose="020F0502020204030204" pitchFamily="34" charset="0"/>
              </a:rPr>
              <a:t>t</a:t>
            </a:r>
            <a:r>
              <a:rPr lang="it-IT" sz="1800" b="1" spc="-10" dirty="0">
                <a:latin typeface="Calibri" panose="020F0502020204030204" pitchFamily="34" charset="0"/>
                <a:cs typeface="Calibri" panose="020F0502020204030204" pitchFamily="34" charset="0"/>
              </a:rPr>
              <a:t> </a:t>
            </a:r>
            <a:r>
              <a:rPr lang="it-IT" sz="1800" b="1" spc="-5" dirty="0" err="1">
                <a:latin typeface="Calibri" panose="020F0502020204030204" pitchFamily="34" charset="0"/>
                <a:cs typeface="Calibri" panose="020F0502020204030204" pitchFamily="34" charset="0"/>
              </a:rPr>
              <a:t>time</a:t>
            </a:r>
            <a:r>
              <a:rPr lang="it-IT" sz="1800" b="1" dirty="0" err="1">
                <a:latin typeface="Calibri" panose="020F0502020204030204" pitchFamily="34" charset="0"/>
                <a:cs typeface="Calibri" panose="020F0502020204030204" pitchFamily="34" charset="0"/>
              </a:rPr>
              <a:t>s</a:t>
            </a:r>
            <a:r>
              <a:rPr lang="it-IT" sz="1800" b="1" spc="-5" dirty="0">
                <a:latin typeface="Calibri" panose="020F0502020204030204" pitchFamily="34" charset="0"/>
                <a:cs typeface="Calibri" panose="020F0502020204030204" pitchFamily="34" charset="0"/>
              </a:rPr>
              <a:t> 0-5</a:t>
            </a:r>
            <a:r>
              <a:rPr lang="it-IT" sz="1800" b="1" dirty="0">
                <a:latin typeface="Calibri" panose="020F0502020204030204" pitchFamily="34" charset="0"/>
                <a:cs typeface="Calibri" panose="020F0502020204030204" pitchFamily="34" charset="0"/>
              </a:rPr>
              <a:t>0</a:t>
            </a:r>
            <a:r>
              <a:rPr lang="it-IT" sz="1800" b="1" spc="10" dirty="0">
                <a:latin typeface="Calibri" panose="020F0502020204030204" pitchFamily="34" charset="0"/>
                <a:cs typeface="Calibri" panose="020F0502020204030204" pitchFamily="34" charset="0"/>
              </a:rPr>
              <a:t> </a:t>
            </a:r>
            <a:r>
              <a:rPr lang="it-IT" sz="1800" b="1" spc="-5" dirty="0">
                <a:latin typeface="Calibri" panose="020F0502020204030204" pitchFamily="34" charset="0"/>
                <a:cs typeface="Calibri" panose="020F0502020204030204" pitchFamily="34" charset="0"/>
              </a:rPr>
              <a:t>n</a:t>
            </a:r>
            <a:r>
              <a:rPr lang="it-IT" sz="1800" b="1" dirty="0">
                <a:latin typeface="Calibri" panose="020F0502020204030204" pitchFamily="34" charset="0"/>
                <a:cs typeface="Calibri" panose="020F0502020204030204" pitchFamily="34" charset="0"/>
              </a:rPr>
              <a:t>s</a:t>
            </a:r>
            <a:r>
              <a:rPr lang="it-IT" sz="1800" b="1" spc="-5" dirty="0">
                <a:latin typeface="Calibri" panose="020F0502020204030204" pitchFamily="34" charset="0"/>
                <a:cs typeface="Calibri" panose="020F0502020204030204" pitchFamily="34" charset="0"/>
              </a:rPr>
              <a:t> wit</a:t>
            </a:r>
            <a:r>
              <a:rPr lang="it-IT" sz="1800" b="1" dirty="0">
                <a:latin typeface="Calibri" panose="020F0502020204030204" pitchFamily="34" charset="0"/>
                <a:cs typeface="Calibri" panose="020F0502020204030204" pitchFamily="34" charset="0"/>
              </a:rPr>
              <a:t>h </a:t>
            </a:r>
            <a:r>
              <a:rPr lang="it-IT" sz="1800" b="1" spc="-5" dirty="0">
                <a:latin typeface="Calibri" panose="020F0502020204030204" pitchFamily="34" charset="0"/>
                <a:cs typeface="Calibri" panose="020F0502020204030204" pitchFamily="34" charset="0"/>
              </a:rPr>
              <a:t>smal</a:t>
            </a:r>
            <a:r>
              <a:rPr lang="it-IT" sz="1800" b="1" dirty="0">
                <a:latin typeface="Calibri" panose="020F0502020204030204" pitchFamily="34" charset="0"/>
                <a:cs typeface="Calibri" panose="020F0502020204030204" pitchFamily="34" charset="0"/>
              </a:rPr>
              <a:t>l</a:t>
            </a:r>
            <a:r>
              <a:rPr lang="it-IT" sz="1800" b="1" spc="10" dirty="0">
                <a:latin typeface="Calibri" panose="020F0502020204030204" pitchFamily="34" charset="0"/>
                <a:cs typeface="Calibri" panose="020F0502020204030204" pitchFamily="34" charset="0"/>
              </a:rPr>
              <a:t> </a:t>
            </a:r>
            <a:r>
              <a:rPr lang="it-IT" sz="1800" b="1" dirty="0" err="1">
                <a:latin typeface="Calibri" panose="020F0502020204030204" pitchFamily="34" charset="0"/>
                <a:cs typeface="Calibri" panose="020F0502020204030204" pitchFamily="34" charset="0"/>
              </a:rPr>
              <a:t>tail</a:t>
            </a:r>
            <a:r>
              <a:rPr lang="it-IT" sz="1800" b="1" dirty="0">
                <a:latin typeface="Calibri" panose="020F0502020204030204" pitchFamily="34" charset="0"/>
                <a:cs typeface="Calibri" panose="020F0502020204030204" pitchFamily="34" charset="0"/>
              </a:rPr>
              <a:t> </a:t>
            </a:r>
            <a:r>
              <a:rPr lang="it-IT" sz="1800" b="1" spc="-5" dirty="0">
                <a:latin typeface="Calibri" panose="020F0502020204030204" pitchFamily="34" charset="0"/>
                <a:cs typeface="Calibri" panose="020F0502020204030204" pitchFamily="34" charset="0"/>
              </a:rPr>
              <a:t>u</a:t>
            </a:r>
            <a:r>
              <a:rPr lang="it-IT" sz="1800" b="1" dirty="0">
                <a:latin typeface="Calibri" panose="020F0502020204030204" pitchFamily="34" charset="0"/>
                <a:cs typeface="Calibri" panose="020F0502020204030204" pitchFamily="34" charset="0"/>
              </a:rPr>
              <a:t>p </a:t>
            </a:r>
            <a:r>
              <a:rPr lang="it-IT" sz="1800" b="1" spc="-15" dirty="0">
                <a:latin typeface="Calibri" panose="020F0502020204030204" pitchFamily="34" charset="0"/>
                <a:cs typeface="Calibri" panose="020F0502020204030204" pitchFamily="34" charset="0"/>
              </a:rPr>
              <a:t>to</a:t>
            </a:r>
            <a:r>
              <a:rPr lang="it-IT" sz="1800" b="1" spc="-5" dirty="0">
                <a:latin typeface="Calibri" panose="020F0502020204030204" pitchFamily="34" charset="0"/>
                <a:cs typeface="Calibri" panose="020F0502020204030204" pitchFamily="34" charset="0"/>
              </a:rPr>
              <a:t> 75ns</a:t>
            </a:r>
            <a:endParaRPr lang="it-IT" sz="1800" b="1" dirty="0">
              <a:latin typeface="Calibri" panose="020F0502020204030204" pitchFamily="34" charset="0"/>
              <a:cs typeface="Calibri" panose="020F0502020204030204" pitchFamily="34" charset="0"/>
            </a:endParaRPr>
          </a:p>
          <a:p>
            <a:pPr marL="298450" indent="-285750">
              <a:lnSpc>
                <a:spcPct val="100000"/>
              </a:lnSpc>
              <a:spcBef>
                <a:spcPts val="575"/>
              </a:spcBef>
              <a:buClr>
                <a:srgbClr val="FF0000"/>
              </a:buClr>
              <a:buSzPct val="50000"/>
              <a:buFont typeface="Wingdings" pitchFamily="2" charset="2"/>
              <a:buChar char="v"/>
              <a:tabLst>
                <a:tab pos="355600" algn="l"/>
              </a:tabLst>
            </a:pPr>
            <a:r>
              <a:rPr lang="it-IT" sz="1800" b="1" dirty="0">
                <a:latin typeface="Calibri" panose="020F0502020204030204" pitchFamily="34" charset="0"/>
                <a:cs typeface="Calibri" panose="020F0502020204030204" pitchFamily="34" charset="0"/>
              </a:rPr>
              <a:t>6</a:t>
            </a:r>
            <a:r>
              <a:rPr lang="it-IT" sz="1800" b="1" spc="-10" dirty="0">
                <a:latin typeface="Calibri" panose="020F0502020204030204" pitchFamily="34" charset="0"/>
                <a:cs typeface="Calibri" panose="020F0502020204030204" pitchFamily="34" charset="0"/>
              </a:rPr>
              <a:t> </a:t>
            </a:r>
            <a:r>
              <a:rPr lang="it-IT" sz="1800" b="1" spc="-5" dirty="0" err="1">
                <a:latin typeface="Calibri" panose="020F0502020204030204" pitchFamily="34" charset="0"/>
                <a:cs typeface="Calibri" panose="020F0502020204030204" pitchFamily="34" charset="0"/>
              </a:rPr>
              <a:t>layer</a:t>
            </a:r>
            <a:r>
              <a:rPr lang="it-IT" sz="1800" b="1" dirty="0" err="1">
                <a:latin typeface="Calibri" panose="020F0502020204030204" pitchFamily="34" charset="0"/>
                <a:cs typeface="Calibri" panose="020F0502020204030204" pitchFamily="34" charset="0"/>
              </a:rPr>
              <a:t>s</a:t>
            </a:r>
            <a:r>
              <a:rPr lang="it-IT" sz="1800" b="1" spc="15" dirty="0">
                <a:latin typeface="Calibri" panose="020F0502020204030204" pitchFamily="34" charset="0"/>
                <a:cs typeface="Calibri" panose="020F0502020204030204" pitchFamily="34" charset="0"/>
              </a:rPr>
              <a:t> </a:t>
            </a:r>
            <a:r>
              <a:rPr lang="it-IT" sz="1800" b="1" spc="-20" dirty="0">
                <a:latin typeface="Calibri" panose="020F0502020204030204" pitchFamily="34" charset="0"/>
                <a:cs typeface="Calibri" panose="020F0502020204030204" pitchFamily="34" charset="0"/>
              </a:rPr>
              <a:t>o</a:t>
            </a:r>
            <a:r>
              <a:rPr lang="it-IT" sz="1800" b="1" spc="-10" dirty="0">
                <a:latin typeface="Calibri" panose="020F0502020204030204" pitchFamily="34" charset="0"/>
                <a:cs typeface="Calibri" panose="020F0502020204030204" pitchFamily="34" charset="0"/>
              </a:rPr>
              <a:t>f </a:t>
            </a:r>
            <a:r>
              <a:rPr lang="it-IT" sz="1800" b="1" spc="-5" dirty="0">
                <a:latin typeface="Calibri" panose="020F0502020204030204" pitchFamily="34" charset="0"/>
                <a:cs typeface="Calibri" panose="020F0502020204030204" pitchFamily="34" charset="0"/>
              </a:rPr>
              <a:t>informatio</a:t>
            </a:r>
            <a:r>
              <a:rPr lang="it-IT" sz="1800" b="1" dirty="0">
                <a:latin typeface="Calibri" panose="020F0502020204030204" pitchFamily="34" charset="0"/>
                <a:cs typeface="Calibri" panose="020F0502020204030204" pitchFamily="34" charset="0"/>
              </a:rPr>
              <a:t>n</a:t>
            </a:r>
            <a:r>
              <a:rPr lang="it-IT" sz="1800" b="1" spc="20" dirty="0">
                <a:latin typeface="Calibri" panose="020F0502020204030204" pitchFamily="34" charset="0"/>
                <a:cs typeface="Calibri" panose="020F0502020204030204" pitchFamily="34" charset="0"/>
              </a:rPr>
              <a:t> </a:t>
            </a:r>
            <a:r>
              <a:rPr lang="it-IT" sz="1800" b="1" spc="-15" dirty="0">
                <a:latin typeface="Calibri" panose="020F0502020204030204" pitchFamily="34" charset="0"/>
                <a:cs typeface="Calibri" panose="020F0502020204030204" pitchFamily="34" charset="0"/>
              </a:rPr>
              <a:t>fo</a:t>
            </a:r>
            <a:r>
              <a:rPr lang="it-IT" sz="1800" b="1" spc="-10" dirty="0">
                <a:latin typeface="Calibri" panose="020F0502020204030204" pitchFamily="34" charset="0"/>
                <a:cs typeface="Calibri" panose="020F0502020204030204" pitchFamily="34" charset="0"/>
              </a:rPr>
              <a:t>r </a:t>
            </a:r>
            <a:r>
              <a:rPr lang="it-IT" sz="1800" b="1" spc="-5" dirty="0" err="1">
                <a:latin typeface="Calibri" panose="020F0502020204030204" pitchFamily="34" charset="0"/>
                <a:cs typeface="Calibri" panose="020F0502020204030204" pitchFamily="34" charset="0"/>
              </a:rPr>
              <a:t>bot</a:t>
            </a:r>
            <a:r>
              <a:rPr lang="it-IT" sz="1800" b="1" dirty="0" err="1">
                <a:latin typeface="Calibri" panose="020F0502020204030204" pitchFamily="34" charset="0"/>
                <a:cs typeface="Calibri" panose="020F0502020204030204" pitchFamily="34" charset="0"/>
              </a:rPr>
              <a:t>h</a:t>
            </a:r>
            <a:r>
              <a:rPr lang="it-IT" sz="1800" b="1" spc="10" dirty="0">
                <a:latin typeface="Calibri" panose="020F0502020204030204" pitchFamily="34" charset="0"/>
                <a:cs typeface="Calibri" panose="020F0502020204030204" pitchFamily="34" charset="0"/>
              </a:rPr>
              <a:t> </a:t>
            </a:r>
            <a:r>
              <a:rPr lang="it-IT" sz="1800" b="1" spc="-5" dirty="0" err="1">
                <a:latin typeface="Calibri" panose="020F0502020204030204" pitchFamily="34" charset="0"/>
                <a:cs typeface="Calibri" panose="020F0502020204030204" pitchFamily="34" charset="0"/>
              </a:rPr>
              <a:t>anode</a:t>
            </a:r>
            <a:r>
              <a:rPr lang="it-IT" sz="1800" b="1" dirty="0" err="1">
                <a:latin typeface="Calibri" panose="020F0502020204030204" pitchFamily="34" charset="0"/>
                <a:cs typeface="Calibri" panose="020F0502020204030204" pitchFamily="34" charset="0"/>
              </a:rPr>
              <a:t>s</a:t>
            </a:r>
            <a:r>
              <a:rPr lang="it-IT" sz="1800" b="1" spc="20" dirty="0">
                <a:latin typeface="Calibri" panose="020F0502020204030204" pitchFamily="34" charset="0"/>
                <a:cs typeface="Calibri" panose="020F0502020204030204" pitchFamily="34" charset="0"/>
              </a:rPr>
              <a:t> </a:t>
            </a:r>
            <a:r>
              <a:rPr lang="it-IT" sz="1800" b="1" spc="-5" dirty="0">
                <a:latin typeface="Calibri" panose="020F0502020204030204" pitchFamily="34" charset="0"/>
                <a:cs typeface="Calibri" panose="020F0502020204030204" pitchFamily="34" charset="0"/>
              </a:rPr>
              <a:t>an</a:t>
            </a:r>
            <a:r>
              <a:rPr lang="it-IT" sz="1800" b="1" dirty="0">
                <a:latin typeface="Calibri" panose="020F0502020204030204" pitchFamily="34" charset="0"/>
                <a:cs typeface="Calibri" panose="020F0502020204030204" pitchFamily="34" charset="0"/>
              </a:rPr>
              <a:t>d</a:t>
            </a:r>
            <a:r>
              <a:rPr lang="it-IT" sz="1800" b="1" spc="5" dirty="0">
                <a:latin typeface="Calibri" panose="020F0502020204030204" pitchFamily="34" charset="0"/>
                <a:cs typeface="Calibri" panose="020F0502020204030204" pitchFamily="34" charset="0"/>
              </a:rPr>
              <a:t> </a:t>
            </a:r>
            <a:r>
              <a:rPr lang="it-IT" sz="1800" b="1" spc="-5" dirty="0" err="1">
                <a:latin typeface="Calibri" panose="020F0502020204030204" pitchFamily="34" charset="0"/>
                <a:cs typeface="Calibri" panose="020F0502020204030204" pitchFamily="34" charset="0"/>
              </a:rPr>
              <a:t>cathodes</a:t>
            </a:r>
            <a:endParaRPr lang="it-IT" sz="1800" b="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5732187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2F36AADD-BC83-0A43-9CD0-81007B682CC2}"/>
              </a:ext>
            </a:extLst>
          </p:cNvPr>
          <p:cNvSpPr>
            <a:spLocks noGrp="1"/>
          </p:cNvSpPr>
          <p:nvPr>
            <p:ph type="sldNum" sz="quarter" idx="12"/>
          </p:nvPr>
        </p:nvSpPr>
        <p:spPr/>
        <p:txBody>
          <a:bodyPr/>
          <a:lstStyle/>
          <a:p>
            <a:fld id="{EA428556-150F-5648-9AC1-517B2C1D5CBA}" type="slidenum">
              <a:rPr lang="en-US" smtClean="0">
                <a:solidFill>
                  <a:prstClr val="black">
                    <a:tint val="75000"/>
                  </a:prstClr>
                </a:solidFill>
              </a:rPr>
              <a:pPr/>
              <a:t>4</a:t>
            </a:fld>
            <a:endParaRPr lang="en-US">
              <a:solidFill>
                <a:prstClr val="black">
                  <a:tint val="75000"/>
                </a:prstClr>
              </a:solidFill>
            </a:endParaRPr>
          </a:p>
        </p:txBody>
      </p:sp>
      <p:sp>
        <p:nvSpPr>
          <p:cNvPr id="6" name="Rectangle 5">
            <a:extLst>
              <a:ext uri="{FF2B5EF4-FFF2-40B4-BE49-F238E27FC236}">
                <a16:creationId xmlns:a16="http://schemas.microsoft.com/office/drawing/2014/main" id="{4E95DC5F-E476-BF40-A19F-BB1AE534760C}"/>
              </a:ext>
            </a:extLst>
          </p:cNvPr>
          <p:cNvSpPr/>
          <p:nvPr/>
        </p:nvSpPr>
        <p:spPr>
          <a:xfrm>
            <a:off x="1856656" y="404664"/>
            <a:ext cx="6984776" cy="461665"/>
          </a:xfrm>
          <a:prstGeom prst="rect">
            <a:avLst/>
          </a:prstGeom>
        </p:spPr>
        <p:txBody>
          <a:bodyPr wrap="square">
            <a:spAutoFit/>
          </a:bodyPr>
          <a:lstStyle/>
          <a:p>
            <a:pPr marL="495300" indent="-514350" fontAlgn="auto">
              <a:spcAft>
                <a:spcPts val="0"/>
              </a:spcAft>
              <a:buFont typeface="+mj-lt"/>
              <a:buAutoNum type="arabicPeriod"/>
            </a:pPr>
            <a:r>
              <a:rPr lang="en-US" dirty="0">
                <a:solidFill>
                  <a:srgbClr val="FF0000"/>
                </a:solidFill>
              </a:rPr>
              <a:t>Upgrades of the existing muon detectors</a:t>
            </a:r>
          </a:p>
        </p:txBody>
      </p:sp>
      <p:sp>
        <p:nvSpPr>
          <p:cNvPr id="7" name="Rectangle 6">
            <a:extLst>
              <a:ext uri="{FF2B5EF4-FFF2-40B4-BE49-F238E27FC236}">
                <a16:creationId xmlns:a16="http://schemas.microsoft.com/office/drawing/2014/main" id="{A50265FF-DC26-454B-B102-E66345877504}"/>
              </a:ext>
            </a:extLst>
          </p:cNvPr>
          <p:cNvSpPr/>
          <p:nvPr/>
        </p:nvSpPr>
        <p:spPr>
          <a:xfrm>
            <a:off x="848544" y="2852936"/>
            <a:ext cx="8496944" cy="830997"/>
          </a:xfrm>
          <a:prstGeom prst="rect">
            <a:avLst/>
          </a:prstGeom>
        </p:spPr>
        <p:txBody>
          <a:bodyPr wrap="square">
            <a:spAutoFit/>
          </a:bodyPr>
          <a:lstStyle/>
          <a:p>
            <a:pPr marL="566737" lvl="1" indent="-342900" fontAlgn="auto">
              <a:spcAft>
                <a:spcPts val="0"/>
              </a:spcAft>
              <a:buFont typeface="Arial"/>
              <a:buChar char="•"/>
            </a:pPr>
            <a:r>
              <a:rPr lang="en-US" u="heavy" dirty="0"/>
              <a:t>Assess </a:t>
            </a:r>
            <a:r>
              <a:rPr lang="en-US" spc="-15" dirty="0"/>
              <a:t> </a:t>
            </a:r>
            <a:r>
              <a:rPr lang="en-US" spc="-20" dirty="0"/>
              <a:t>lon</a:t>
            </a:r>
            <a:r>
              <a:rPr lang="en-US" dirty="0"/>
              <a:t>gev</a:t>
            </a:r>
            <a:r>
              <a:rPr lang="en-US" spc="-5" dirty="0"/>
              <a:t>i</a:t>
            </a:r>
            <a:r>
              <a:rPr lang="en-US" spc="-10" dirty="0"/>
              <a:t>ty</a:t>
            </a:r>
            <a:r>
              <a:rPr lang="en-US" spc="-5" dirty="0"/>
              <a:t> </a:t>
            </a:r>
            <a:r>
              <a:rPr lang="en-US" spc="-20" dirty="0"/>
              <a:t>o</a:t>
            </a:r>
            <a:r>
              <a:rPr lang="en-US" dirty="0"/>
              <a:t>f</a:t>
            </a:r>
            <a:r>
              <a:rPr lang="en-US" spc="-5" dirty="0"/>
              <a:t> current </a:t>
            </a:r>
            <a:r>
              <a:rPr lang="en-US" spc="-20" dirty="0"/>
              <a:t>d</a:t>
            </a:r>
            <a:r>
              <a:rPr lang="en-US" spc="-5" dirty="0"/>
              <a:t>etect</a:t>
            </a:r>
            <a:r>
              <a:rPr lang="en-US" dirty="0"/>
              <a:t>o</a:t>
            </a:r>
            <a:r>
              <a:rPr lang="en-US" spc="-5" dirty="0"/>
              <a:t>rs/e</a:t>
            </a:r>
            <a:r>
              <a:rPr lang="en-US" dirty="0"/>
              <a:t>l</a:t>
            </a:r>
            <a:r>
              <a:rPr lang="en-US" spc="-5" dirty="0"/>
              <a:t>ectr</a:t>
            </a:r>
            <a:r>
              <a:rPr lang="en-US" dirty="0"/>
              <a:t>o</a:t>
            </a:r>
            <a:r>
              <a:rPr lang="en-US" spc="-15" dirty="0"/>
              <a:t>ni</a:t>
            </a:r>
            <a:r>
              <a:rPr lang="en-US" spc="-5" dirty="0"/>
              <a:t>c</a:t>
            </a:r>
            <a:r>
              <a:rPr lang="en-US" dirty="0"/>
              <a:t>s </a:t>
            </a:r>
            <a:r>
              <a:rPr lang="en-US" spc="-15" dirty="0"/>
              <a:t>to</a:t>
            </a:r>
            <a:r>
              <a:rPr lang="en-US" spc="-5" dirty="0"/>
              <a:t> </a:t>
            </a:r>
            <a:r>
              <a:rPr lang="en-US" spc="-15" dirty="0"/>
              <a:t>withstand </a:t>
            </a:r>
            <a:r>
              <a:rPr lang="en-US" dirty="0"/>
              <a:t> </a:t>
            </a:r>
            <a:r>
              <a:rPr lang="en-US" spc="-10" dirty="0"/>
              <a:t>at</a:t>
            </a:r>
            <a:r>
              <a:rPr lang="en-US" dirty="0"/>
              <a:t> </a:t>
            </a:r>
            <a:r>
              <a:rPr lang="en-US" spc="-15" dirty="0"/>
              <a:t>HL-LHC</a:t>
            </a:r>
            <a:r>
              <a:rPr lang="en-US" spc="-10" dirty="0"/>
              <a:t> </a:t>
            </a:r>
          </a:p>
        </p:txBody>
      </p:sp>
    </p:spTree>
    <p:extLst>
      <p:ext uri="{BB962C8B-B14F-4D97-AF65-F5344CB8AC3E}">
        <p14:creationId xmlns:p14="http://schemas.microsoft.com/office/powerpoint/2010/main" val="366386458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747051" y="358706"/>
            <a:ext cx="8044648" cy="677108"/>
          </a:xfrm>
          <a:prstGeom prst="rect">
            <a:avLst/>
          </a:prstGeom>
        </p:spPr>
        <p:txBody>
          <a:bodyPr vert="horz" wrap="square" lIns="0" tIns="0" rIns="0" bIns="0" rtlCol="0" anchor="ctr">
            <a:spAutoFit/>
          </a:bodyPr>
          <a:lstStyle/>
          <a:p>
            <a:pPr marL="794385"/>
            <a:r>
              <a:rPr spc="-25" dirty="0"/>
              <a:t>CS</a:t>
            </a:r>
            <a:r>
              <a:rPr dirty="0"/>
              <a:t>C Tr</a:t>
            </a:r>
            <a:r>
              <a:rPr spc="-5" dirty="0"/>
              <a:t>i</a:t>
            </a:r>
            <a:r>
              <a:rPr dirty="0"/>
              <a:t>gger </a:t>
            </a:r>
            <a:r>
              <a:rPr spc="-25" dirty="0"/>
              <a:t>Moth</a:t>
            </a:r>
            <a:r>
              <a:rPr dirty="0"/>
              <a:t>er </a:t>
            </a:r>
            <a:r>
              <a:rPr spc="-25" dirty="0"/>
              <a:t>Board</a:t>
            </a:r>
          </a:p>
        </p:txBody>
      </p:sp>
      <p:sp>
        <p:nvSpPr>
          <p:cNvPr id="4" name="object 4"/>
          <p:cNvSpPr/>
          <p:nvPr/>
        </p:nvSpPr>
        <p:spPr>
          <a:xfrm>
            <a:off x="2590801" y="2743200"/>
            <a:ext cx="6705559" cy="4038598"/>
          </a:xfrm>
          <a:prstGeom prst="rect">
            <a:avLst/>
          </a:prstGeom>
          <a:blipFill>
            <a:blip r:embed="rId3" cstate="print"/>
            <a:stretch>
              <a:fillRect/>
            </a:stretch>
          </a:blipFill>
        </p:spPr>
        <p:txBody>
          <a:bodyPr wrap="square" lIns="0" tIns="0" rIns="0" bIns="0" rtlCol="0"/>
          <a:lstStyle/>
          <a:p>
            <a:endParaRPr/>
          </a:p>
        </p:txBody>
      </p:sp>
      <p:sp>
        <p:nvSpPr>
          <p:cNvPr id="5" name="object 5"/>
          <p:cNvSpPr/>
          <p:nvPr/>
        </p:nvSpPr>
        <p:spPr>
          <a:xfrm>
            <a:off x="2586038" y="2738438"/>
            <a:ext cx="6715125" cy="4048125"/>
          </a:xfrm>
          <a:custGeom>
            <a:avLst/>
            <a:gdLst/>
            <a:ahLst/>
            <a:cxnLst/>
            <a:rect l="l" t="t" r="r" b="b"/>
            <a:pathLst>
              <a:path w="6715125" h="4048125">
                <a:moveTo>
                  <a:pt x="0" y="0"/>
                </a:moveTo>
                <a:lnTo>
                  <a:pt x="6715122" y="0"/>
                </a:lnTo>
                <a:lnTo>
                  <a:pt x="6715122" y="4048123"/>
                </a:lnTo>
                <a:lnTo>
                  <a:pt x="0" y="4048123"/>
                </a:lnTo>
                <a:lnTo>
                  <a:pt x="0" y="0"/>
                </a:lnTo>
                <a:close/>
              </a:path>
            </a:pathLst>
          </a:custGeom>
          <a:ln w="9524">
            <a:solidFill>
              <a:srgbClr val="A5C1DF"/>
            </a:solidFill>
          </a:ln>
        </p:spPr>
        <p:txBody>
          <a:bodyPr wrap="square" lIns="0" tIns="0" rIns="0" bIns="0" rtlCol="0"/>
          <a:lstStyle/>
          <a:p>
            <a:endParaRPr/>
          </a:p>
        </p:txBody>
      </p:sp>
      <p:sp>
        <p:nvSpPr>
          <p:cNvPr id="6" name="object 6"/>
          <p:cNvSpPr/>
          <p:nvPr/>
        </p:nvSpPr>
        <p:spPr>
          <a:xfrm>
            <a:off x="3581400" y="2057400"/>
            <a:ext cx="1600200" cy="685800"/>
          </a:xfrm>
          <a:custGeom>
            <a:avLst/>
            <a:gdLst/>
            <a:ahLst/>
            <a:cxnLst/>
            <a:rect l="l" t="t" r="r" b="b"/>
            <a:pathLst>
              <a:path w="1600200" h="685800">
                <a:moveTo>
                  <a:pt x="0" y="685800"/>
                </a:moveTo>
                <a:lnTo>
                  <a:pt x="1600200" y="685800"/>
                </a:lnTo>
                <a:lnTo>
                  <a:pt x="1600200" y="0"/>
                </a:lnTo>
                <a:lnTo>
                  <a:pt x="0" y="0"/>
                </a:lnTo>
                <a:lnTo>
                  <a:pt x="0" y="685800"/>
                </a:lnTo>
                <a:close/>
              </a:path>
            </a:pathLst>
          </a:custGeom>
          <a:solidFill>
            <a:srgbClr val="FFFFFF"/>
          </a:solidFill>
        </p:spPr>
        <p:txBody>
          <a:bodyPr wrap="square" lIns="0" tIns="0" rIns="0" bIns="0" rtlCol="0"/>
          <a:lstStyle/>
          <a:p>
            <a:endParaRPr/>
          </a:p>
        </p:txBody>
      </p:sp>
      <p:sp>
        <p:nvSpPr>
          <p:cNvPr id="7" name="object 7"/>
          <p:cNvSpPr/>
          <p:nvPr/>
        </p:nvSpPr>
        <p:spPr>
          <a:xfrm>
            <a:off x="3581399" y="1905000"/>
            <a:ext cx="1600200" cy="838200"/>
          </a:xfrm>
          <a:custGeom>
            <a:avLst/>
            <a:gdLst/>
            <a:ahLst/>
            <a:cxnLst/>
            <a:rect l="l" t="t" r="r" b="b"/>
            <a:pathLst>
              <a:path w="1600200" h="838200">
                <a:moveTo>
                  <a:pt x="0" y="0"/>
                </a:moveTo>
                <a:lnTo>
                  <a:pt x="1600199" y="0"/>
                </a:lnTo>
                <a:lnTo>
                  <a:pt x="1600199" y="838199"/>
                </a:lnTo>
                <a:lnTo>
                  <a:pt x="0" y="838199"/>
                </a:lnTo>
                <a:lnTo>
                  <a:pt x="0" y="0"/>
                </a:lnTo>
                <a:close/>
              </a:path>
            </a:pathLst>
          </a:custGeom>
          <a:ln w="9524">
            <a:solidFill>
              <a:srgbClr val="FFFFFF"/>
            </a:solidFill>
          </a:ln>
        </p:spPr>
        <p:txBody>
          <a:bodyPr wrap="square" lIns="0" tIns="0" rIns="0" bIns="0" rtlCol="0"/>
          <a:lstStyle/>
          <a:p>
            <a:endParaRPr/>
          </a:p>
        </p:txBody>
      </p:sp>
      <p:sp>
        <p:nvSpPr>
          <p:cNvPr id="8" name="object 8"/>
          <p:cNvSpPr/>
          <p:nvPr/>
        </p:nvSpPr>
        <p:spPr>
          <a:xfrm>
            <a:off x="2852192" y="5949280"/>
            <a:ext cx="228600" cy="299120"/>
          </a:xfrm>
          <a:custGeom>
            <a:avLst/>
            <a:gdLst/>
            <a:ahLst/>
            <a:cxnLst/>
            <a:rect l="l" t="t" r="r" b="b"/>
            <a:pathLst>
              <a:path w="228600" h="228600">
                <a:moveTo>
                  <a:pt x="0" y="228600"/>
                </a:moveTo>
                <a:lnTo>
                  <a:pt x="228600" y="228600"/>
                </a:lnTo>
                <a:lnTo>
                  <a:pt x="228600" y="0"/>
                </a:lnTo>
                <a:lnTo>
                  <a:pt x="0" y="0"/>
                </a:lnTo>
                <a:lnTo>
                  <a:pt x="0" y="228600"/>
                </a:lnTo>
                <a:close/>
              </a:path>
            </a:pathLst>
          </a:custGeom>
          <a:solidFill>
            <a:srgbClr val="4675A3"/>
          </a:solidFill>
        </p:spPr>
        <p:txBody>
          <a:bodyPr wrap="square" lIns="0" tIns="0" rIns="0" bIns="0" rtlCol="0"/>
          <a:lstStyle/>
          <a:p>
            <a:endParaRPr/>
          </a:p>
        </p:txBody>
      </p:sp>
      <p:sp>
        <p:nvSpPr>
          <p:cNvPr id="9" name="object 9"/>
          <p:cNvSpPr/>
          <p:nvPr/>
        </p:nvSpPr>
        <p:spPr>
          <a:xfrm>
            <a:off x="2819400" y="6019800"/>
            <a:ext cx="228600" cy="228600"/>
          </a:xfrm>
          <a:custGeom>
            <a:avLst/>
            <a:gdLst/>
            <a:ahLst/>
            <a:cxnLst/>
            <a:rect l="l" t="t" r="r" b="b"/>
            <a:pathLst>
              <a:path w="228600" h="228600">
                <a:moveTo>
                  <a:pt x="0" y="0"/>
                </a:moveTo>
                <a:lnTo>
                  <a:pt x="228599" y="0"/>
                </a:lnTo>
                <a:lnTo>
                  <a:pt x="228599" y="228599"/>
                </a:lnTo>
                <a:lnTo>
                  <a:pt x="0" y="228599"/>
                </a:lnTo>
                <a:lnTo>
                  <a:pt x="0" y="0"/>
                </a:lnTo>
                <a:close/>
              </a:path>
            </a:pathLst>
          </a:custGeom>
          <a:ln w="9524">
            <a:solidFill>
              <a:srgbClr val="4675A3"/>
            </a:solidFill>
          </a:ln>
        </p:spPr>
        <p:txBody>
          <a:bodyPr wrap="square" lIns="0" tIns="0" rIns="0" bIns="0" rtlCol="0"/>
          <a:lstStyle/>
          <a:p>
            <a:endParaRPr/>
          </a:p>
        </p:txBody>
      </p:sp>
      <p:sp>
        <p:nvSpPr>
          <p:cNvPr id="11" name="object 11"/>
          <p:cNvSpPr/>
          <p:nvPr/>
        </p:nvSpPr>
        <p:spPr>
          <a:xfrm>
            <a:off x="3657600" y="1447801"/>
            <a:ext cx="1600200" cy="838200"/>
          </a:xfrm>
          <a:custGeom>
            <a:avLst/>
            <a:gdLst/>
            <a:ahLst/>
            <a:cxnLst/>
            <a:rect l="l" t="t" r="r" b="b"/>
            <a:pathLst>
              <a:path w="1600200" h="838200">
                <a:moveTo>
                  <a:pt x="0" y="0"/>
                </a:moveTo>
                <a:lnTo>
                  <a:pt x="1600199" y="0"/>
                </a:lnTo>
                <a:lnTo>
                  <a:pt x="1600199" y="838199"/>
                </a:lnTo>
                <a:lnTo>
                  <a:pt x="0" y="838199"/>
                </a:lnTo>
                <a:lnTo>
                  <a:pt x="0" y="0"/>
                </a:lnTo>
                <a:close/>
              </a:path>
            </a:pathLst>
          </a:custGeom>
          <a:ln w="9524">
            <a:solidFill>
              <a:srgbClr val="FFFFFF"/>
            </a:solidFill>
          </a:ln>
        </p:spPr>
        <p:txBody>
          <a:bodyPr wrap="square" lIns="0" tIns="0" rIns="0" bIns="0" rtlCol="0"/>
          <a:lstStyle/>
          <a:p>
            <a:endParaRPr/>
          </a:p>
        </p:txBody>
      </p:sp>
      <p:sp>
        <p:nvSpPr>
          <p:cNvPr id="12" name="object 12"/>
          <p:cNvSpPr/>
          <p:nvPr/>
        </p:nvSpPr>
        <p:spPr>
          <a:xfrm>
            <a:off x="3581400" y="1752600"/>
            <a:ext cx="1600200" cy="304800"/>
          </a:xfrm>
          <a:custGeom>
            <a:avLst/>
            <a:gdLst/>
            <a:ahLst/>
            <a:cxnLst/>
            <a:rect l="l" t="t" r="r" b="b"/>
            <a:pathLst>
              <a:path w="1600200" h="304800">
                <a:moveTo>
                  <a:pt x="0" y="304800"/>
                </a:moveTo>
                <a:lnTo>
                  <a:pt x="1600200" y="304800"/>
                </a:lnTo>
                <a:lnTo>
                  <a:pt x="1600200" y="0"/>
                </a:lnTo>
                <a:lnTo>
                  <a:pt x="0" y="0"/>
                </a:lnTo>
                <a:lnTo>
                  <a:pt x="0" y="304800"/>
                </a:lnTo>
                <a:close/>
              </a:path>
            </a:pathLst>
          </a:custGeom>
          <a:solidFill>
            <a:srgbClr val="FFFFFF"/>
          </a:solidFill>
        </p:spPr>
        <p:txBody>
          <a:bodyPr wrap="square" lIns="0" tIns="0" rIns="0" bIns="0" rtlCol="0"/>
          <a:lstStyle/>
          <a:p>
            <a:endParaRPr/>
          </a:p>
        </p:txBody>
      </p:sp>
      <p:sp>
        <p:nvSpPr>
          <p:cNvPr id="13" name="object 13"/>
          <p:cNvSpPr/>
          <p:nvPr/>
        </p:nvSpPr>
        <p:spPr>
          <a:xfrm>
            <a:off x="3581399" y="1752600"/>
            <a:ext cx="1600200" cy="304800"/>
          </a:xfrm>
          <a:custGeom>
            <a:avLst/>
            <a:gdLst/>
            <a:ahLst/>
            <a:cxnLst/>
            <a:rect l="l" t="t" r="r" b="b"/>
            <a:pathLst>
              <a:path w="1600200" h="304800">
                <a:moveTo>
                  <a:pt x="0" y="0"/>
                </a:moveTo>
                <a:lnTo>
                  <a:pt x="1600199" y="0"/>
                </a:lnTo>
                <a:lnTo>
                  <a:pt x="1600199" y="304800"/>
                </a:lnTo>
                <a:lnTo>
                  <a:pt x="0" y="304800"/>
                </a:lnTo>
                <a:lnTo>
                  <a:pt x="0" y="0"/>
                </a:lnTo>
                <a:close/>
              </a:path>
            </a:pathLst>
          </a:custGeom>
          <a:ln w="9524">
            <a:solidFill>
              <a:srgbClr val="FFFFFF"/>
            </a:solidFill>
          </a:ln>
        </p:spPr>
        <p:txBody>
          <a:bodyPr wrap="square" lIns="0" tIns="0" rIns="0" bIns="0" rtlCol="0"/>
          <a:lstStyle/>
          <a:p>
            <a:endParaRPr/>
          </a:p>
        </p:txBody>
      </p:sp>
      <p:pic>
        <p:nvPicPr>
          <p:cNvPr id="17" name="Picture 16">
            <a:extLst>
              <a:ext uri="{FF2B5EF4-FFF2-40B4-BE49-F238E27FC236}">
                <a16:creationId xmlns:a16="http://schemas.microsoft.com/office/drawing/2014/main" id="{CB945658-2055-224A-AD92-0DDF665997B5}"/>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8802" y="1035815"/>
            <a:ext cx="2897242" cy="2897242"/>
          </a:xfrm>
          <a:prstGeom prst="rect">
            <a:avLst/>
          </a:prstGeom>
        </p:spPr>
      </p:pic>
      <p:sp>
        <p:nvSpPr>
          <p:cNvPr id="14" name="object 14"/>
          <p:cNvSpPr/>
          <p:nvPr/>
        </p:nvSpPr>
        <p:spPr>
          <a:xfrm>
            <a:off x="1583041" y="2738435"/>
            <a:ext cx="1295400" cy="381000"/>
          </a:xfrm>
          <a:custGeom>
            <a:avLst/>
            <a:gdLst/>
            <a:ahLst/>
            <a:cxnLst/>
            <a:rect l="l" t="t" r="r" b="b"/>
            <a:pathLst>
              <a:path w="1295400" h="381000">
                <a:moveTo>
                  <a:pt x="0" y="190499"/>
                </a:moveTo>
                <a:lnTo>
                  <a:pt x="18823" y="144720"/>
                </a:lnTo>
                <a:lnTo>
                  <a:pt x="50899" y="116348"/>
                </a:lnTo>
                <a:lnTo>
                  <a:pt x="97040" y="90152"/>
                </a:lnTo>
                <a:lnTo>
                  <a:pt x="155912" y="66524"/>
                </a:lnTo>
                <a:lnTo>
                  <a:pt x="226183" y="45856"/>
                </a:lnTo>
                <a:lnTo>
                  <a:pt x="265176" y="36755"/>
                </a:lnTo>
                <a:lnTo>
                  <a:pt x="306519" y="28541"/>
                </a:lnTo>
                <a:lnTo>
                  <a:pt x="350044" y="21263"/>
                </a:lnTo>
                <a:lnTo>
                  <a:pt x="395585" y="14970"/>
                </a:lnTo>
                <a:lnTo>
                  <a:pt x="442976" y="9711"/>
                </a:lnTo>
                <a:lnTo>
                  <a:pt x="492049" y="5536"/>
                </a:lnTo>
                <a:lnTo>
                  <a:pt x="542639" y="2493"/>
                </a:lnTo>
                <a:lnTo>
                  <a:pt x="594578" y="631"/>
                </a:lnTo>
                <a:lnTo>
                  <a:pt x="647699" y="0"/>
                </a:lnTo>
                <a:lnTo>
                  <a:pt x="700821" y="631"/>
                </a:lnTo>
                <a:lnTo>
                  <a:pt x="752760" y="2493"/>
                </a:lnTo>
                <a:lnTo>
                  <a:pt x="803349" y="5536"/>
                </a:lnTo>
                <a:lnTo>
                  <a:pt x="852423" y="9711"/>
                </a:lnTo>
                <a:lnTo>
                  <a:pt x="899813" y="14970"/>
                </a:lnTo>
                <a:lnTo>
                  <a:pt x="945355" y="21263"/>
                </a:lnTo>
                <a:lnTo>
                  <a:pt x="988880" y="28541"/>
                </a:lnTo>
                <a:lnTo>
                  <a:pt x="1030223" y="36755"/>
                </a:lnTo>
                <a:lnTo>
                  <a:pt x="1069216" y="45856"/>
                </a:lnTo>
                <a:lnTo>
                  <a:pt x="1139486" y="66524"/>
                </a:lnTo>
                <a:lnTo>
                  <a:pt x="1198359" y="90152"/>
                </a:lnTo>
                <a:lnTo>
                  <a:pt x="1244500" y="116348"/>
                </a:lnTo>
                <a:lnTo>
                  <a:pt x="1276575" y="144720"/>
                </a:lnTo>
                <a:lnTo>
                  <a:pt x="1295399" y="190499"/>
                </a:lnTo>
                <a:lnTo>
                  <a:pt x="1293252" y="206123"/>
                </a:lnTo>
                <a:lnTo>
                  <a:pt x="1262379" y="250712"/>
                </a:lnTo>
                <a:lnTo>
                  <a:pt x="1223104" y="278045"/>
                </a:lnTo>
                <a:lnTo>
                  <a:pt x="1170431" y="303006"/>
                </a:lnTo>
                <a:lnTo>
                  <a:pt x="1105692" y="325203"/>
                </a:lnTo>
                <a:lnTo>
                  <a:pt x="1030223" y="344244"/>
                </a:lnTo>
                <a:lnTo>
                  <a:pt x="988880" y="352458"/>
                </a:lnTo>
                <a:lnTo>
                  <a:pt x="945355" y="359736"/>
                </a:lnTo>
                <a:lnTo>
                  <a:pt x="899813" y="366029"/>
                </a:lnTo>
                <a:lnTo>
                  <a:pt x="852423" y="371288"/>
                </a:lnTo>
                <a:lnTo>
                  <a:pt x="803349" y="375463"/>
                </a:lnTo>
                <a:lnTo>
                  <a:pt x="752760" y="378506"/>
                </a:lnTo>
                <a:lnTo>
                  <a:pt x="700821" y="380368"/>
                </a:lnTo>
                <a:lnTo>
                  <a:pt x="647699" y="380999"/>
                </a:lnTo>
                <a:lnTo>
                  <a:pt x="594578" y="380368"/>
                </a:lnTo>
                <a:lnTo>
                  <a:pt x="542639" y="378506"/>
                </a:lnTo>
                <a:lnTo>
                  <a:pt x="492049" y="375463"/>
                </a:lnTo>
                <a:lnTo>
                  <a:pt x="442976" y="371288"/>
                </a:lnTo>
                <a:lnTo>
                  <a:pt x="395585" y="366029"/>
                </a:lnTo>
                <a:lnTo>
                  <a:pt x="350044" y="359736"/>
                </a:lnTo>
                <a:lnTo>
                  <a:pt x="306519" y="352458"/>
                </a:lnTo>
                <a:lnTo>
                  <a:pt x="265176" y="344244"/>
                </a:lnTo>
                <a:lnTo>
                  <a:pt x="226183" y="335143"/>
                </a:lnTo>
                <a:lnTo>
                  <a:pt x="155912" y="314475"/>
                </a:lnTo>
                <a:lnTo>
                  <a:pt x="97040" y="290847"/>
                </a:lnTo>
                <a:lnTo>
                  <a:pt x="50899" y="264651"/>
                </a:lnTo>
                <a:lnTo>
                  <a:pt x="18823" y="236279"/>
                </a:lnTo>
                <a:lnTo>
                  <a:pt x="0" y="190499"/>
                </a:lnTo>
                <a:close/>
              </a:path>
            </a:pathLst>
          </a:custGeom>
          <a:ln w="9524">
            <a:solidFill>
              <a:srgbClr val="FF2600"/>
            </a:solidFill>
          </a:ln>
        </p:spPr>
        <p:txBody>
          <a:bodyPr wrap="square" lIns="0" tIns="0" rIns="0" bIns="0" rtlCol="0"/>
          <a:lstStyle/>
          <a:p>
            <a:endParaRPr/>
          </a:p>
        </p:txBody>
      </p:sp>
      <p:sp>
        <p:nvSpPr>
          <p:cNvPr id="10" name="Slide Number Placeholder 9">
            <a:extLst>
              <a:ext uri="{FF2B5EF4-FFF2-40B4-BE49-F238E27FC236}">
                <a16:creationId xmlns:a16="http://schemas.microsoft.com/office/drawing/2014/main" id="{1051429B-B6AD-CF4B-8D1C-D18F069AEB5D}"/>
              </a:ext>
            </a:extLst>
          </p:cNvPr>
          <p:cNvSpPr>
            <a:spLocks noGrp="1"/>
          </p:cNvSpPr>
          <p:nvPr>
            <p:ph type="sldNum" sz="quarter" idx="12"/>
          </p:nvPr>
        </p:nvSpPr>
        <p:spPr/>
        <p:txBody>
          <a:bodyPr/>
          <a:lstStyle/>
          <a:p>
            <a:fld id="{EA428556-150F-5648-9AC1-517B2C1D5CBA}" type="slidenum">
              <a:rPr lang="en-US" smtClean="0">
                <a:solidFill>
                  <a:prstClr val="black">
                    <a:tint val="75000"/>
                  </a:prstClr>
                </a:solidFill>
              </a:rPr>
              <a:pPr/>
              <a:t>40</a:t>
            </a:fld>
            <a:endParaRPr lang="en-US">
              <a:solidFill>
                <a:prstClr val="black">
                  <a:tint val="75000"/>
                </a:prstClr>
              </a:solidFill>
            </a:endParaRPr>
          </a:p>
        </p:txBody>
      </p:sp>
    </p:spTree>
    <p:extLst>
      <p:ext uri="{BB962C8B-B14F-4D97-AF65-F5344CB8AC3E}">
        <p14:creationId xmlns:p14="http://schemas.microsoft.com/office/powerpoint/2010/main" val="409248653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B2D3B3-400A-E84B-A9E5-EE5915D15045}"/>
              </a:ext>
            </a:extLst>
          </p:cNvPr>
          <p:cNvSpPr>
            <a:spLocks noGrp="1"/>
          </p:cNvSpPr>
          <p:nvPr>
            <p:ph type="title"/>
          </p:nvPr>
        </p:nvSpPr>
        <p:spPr>
          <a:xfrm>
            <a:off x="1366052" y="41715"/>
            <a:ext cx="8044648" cy="1143000"/>
          </a:xfrm>
        </p:spPr>
        <p:txBody>
          <a:bodyPr>
            <a:normAutofit fontScale="90000"/>
          </a:bodyPr>
          <a:lstStyle/>
          <a:p>
            <a:r>
              <a:rPr lang="it-IT" dirty="0"/>
              <a:t>CSC Upgrade in LS1: ME1/1 </a:t>
            </a:r>
            <a:r>
              <a:rPr lang="it-IT" dirty="0" err="1"/>
              <a:t>chamber</a:t>
            </a:r>
            <a:endParaRPr lang="it-IT" dirty="0"/>
          </a:p>
        </p:txBody>
      </p:sp>
      <p:sp>
        <p:nvSpPr>
          <p:cNvPr id="5" name="Slide Number Placeholder 4">
            <a:extLst>
              <a:ext uri="{FF2B5EF4-FFF2-40B4-BE49-F238E27FC236}">
                <a16:creationId xmlns:a16="http://schemas.microsoft.com/office/drawing/2014/main" id="{FF9F9CB1-AE15-B546-99BA-14165B2F160C}"/>
              </a:ext>
            </a:extLst>
          </p:cNvPr>
          <p:cNvSpPr>
            <a:spLocks noGrp="1"/>
          </p:cNvSpPr>
          <p:nvPr>
            <p:ph type="sldNum" sz="quarter" idx="12"/>
          </p:nvPr>
        </p:nvSpPr>
        <p:spPr/>
        <p:txBody>
          <a:bodyPr/>
          <a:lstStyle/>
          <a:p>
            <a:fld id="{EA428556-150F-5648-9AC1-517B2C1D5CBA}" type="slidenum">
              <a:rPr lang="en-US" smtClean="0">
                <a:solidFill>
                  <a:prstClr val="black">
                    <a:tint val="75000"/>
                  </a:prstClr>
                </a:solidFill>
              </a:rPr>
              <a:pPr/>
              <a:t>41</a:t>
            </a:fld>
            <a:endParaRPr lang="en-US">
              <a:solidFill>
                <a:prstClr val="black">
                  <a:tint val="75000"/>
                </a:prstClr>
              </a:solidFill>
            </a:endParaRPr>
          </a:p>
        </p:txBody>
      </p:sp>
      <p:sp>
        <p:nvSpPr>
          <p:cNvPr id="8" name="Rectangle 7">
            <a:extLst>
              <a:ext uri="{FF2B5EF4-FFF2-40B4-BE49-F238E27FC236}">
                <a16:creationId xmlns:a16="http://schemas.microsoft.com/office/drawing/2014/main" id="{57CD4490-D155-A24F-91AD-8A7D1241B760}"/>
              </a:ext>
            </a:extLst>
          </p:cNvPr>
          <p:cNvSpPr/>
          <p:nvPr/>
        </p:nvSpPr>
        <p:spPr>
          <a:xfrm>
            <a:off x="4736976" y="1207021"/>
            <a:ext cx="4953000" cy="1754326"/>
          </a:xfrm>
          <a:prstGeom prst="rect">
            <a:avLst/>
          </a:prstGeom>
        </p:spPr>
        <p:txBody>
          <a:bodyPr>
            <a:spAutoFit/>
          </a:bodyPr>
          <a:lstStyle/>
          <a:p>
            <a:r>
              <a:rPr lang="it-IT" sz="1800" dirty="0" err="1">
                <a:latin typeface="Calibri" panose="020F0502020204030204" pitchFamily="34" charset="0"/>
                <a:cs typeface="Calibri" panose="020F0502020204030204" pitchFamily="34" charset="0"/>
              </a:rPr>
              <a:t>DCFEBs</a:t>
            </a:r>
            <a:r>
              <a:rPr lang="it-IT" sz="1800" dirty="0">
                <a:latin typeface="Calibri" panose="020F0502020204030204" pitchFamily="34" charset="0"/>
                <a:cs typeface="Calibri" panose="020F0502020204030204" pitchFamily="34" charset="0"/>
              </a:rPr>
              <a:t> </a:t>
            </a:r>
            <a:r>
              <a:rPr lang="it-IT" sz="1800" dirty="0" err="1">
                <a:latin typeface="Calibri" panose="020F0502020204030204" pitchFamily="34" charset="0"/>
                <a:cs typeface="Calibri" panose="020F0502020204030204" pitchFamily="34" charset="0"/>
              </a:rPr>
              <a:t>continuously</a:t>
            </a:r>
            <a:r>
              <a:rPr lang="it-IT" sz="1800" dirty="0">
                <a:latin typeface="Calibri" panose="020F0502020204030204" pitchFamily="34" charset="0"/>
                <a:cs typeface="Calibri" panose="020F0502020204030204" pitchFamily="34" charset="0"/>
              </a:rPr>
              <a:t> </a:t>
            </a:r>
            <a:r>
              <a:rPr lang="it-IT" sz="1800" dirty="0" err="1">
                <a:latin typeface="Calibri" panose="020F0502020204030204" pitchFamily="34" charset="0"/>
                <a:cs typeface="Calibri" panose="020F0502020204030204" pitchFamily="34" charset="0"/>
              </a:rPr>
              <a:t>digitize</a:t>
            </a:r>
            <a:r>
              <a:rPr lang="it-IT" sz="1800" dirty="0">
                <a:latin typeface="Calibri" panose="020F0502020204030204" pitchFamily="34" charset="0"/>
                <a:cs typeface="Calibri" panose="020F0502020204030204" pitchFamily="34" charset="0"/>
              </a:rPr>
              <a:t> strip </a:t>
            </a:r>
            <a:r>
              <a:rPr lang="it-IT" sz="1800" dirty="0" err="1">
                <a:latin typeface="Calibri" panose="020F0502020204030204" pitchFamily="34" charset="0"/>
                <a:cs typeface="Calibri" panose="020F0502020204030204" pitchFamily="34" charset="0"/>
              </a:rPr>
              <a:t>signals</a:t>
            </a:r>
            <a:r>
              <a:rPr lang="it-IT" sz="1800" dirty="0">
                <a:latin typeface="Calibri" panose="020F0502020204030204" pitchFamily="34" charset="0"/>
                <a:cs typeface="Calibri" panose="020F0502020204030204" pitchFamily="34" charset="0"/>
              </a:rPr>
              <a:t> </a:t>
            </a:r>
          </a:p>
          <a:p>
            <a:r>
              <a:rPr lang="it-IT" sz="1800" dirty="0">
                <a:latin typeface="Calibri" panose="020F0502020204030204" pitchFamily="34" charset="0"/>
                <a:cs typeface="Calibri" panose="020F0502020204030204" pitchFamily="34" charset="0"/>
              </a:rPr>
              <a:t>➡ </a:t>
            </a:r>
            <a:r>
              <a:rPr lang="it-IT" sz="1800" dirty="0" err="1">
                <a:latin typeface="Calibri" panose="020F0502020204030204" pitchFamily="34" charset="0"/>
                <a:cs typeface="Calibri" panose="020F0502020204030204" pitchFamily="34" charset="0"/>
              </a:rPr>
              <a:t>Signals</a:t>
            </a:r>
            <a:r>
              <a:rPr lang="it-IT" sz="1800" dirty="0">
                <a:latin typeface="Calibri" panose="020F0502020204030204" pitchFamily="34" charset="0"/>
                <a:cs typeface="Calibri" panose="020F0502020204030204" pitchFamily="34" charset="0"/>
              </a:rPr>
              <a:t> </a:t>
            </a:r>
            <a:r>
              <a:rPr lang="it-IT" sz="1800" dirty="0" err="1">
                <a:latin typeface="Calibri" panose="020F0502020204030204" pitchFamily="34" charset="0"/>
                <a:cs typeface="Calibri" panose="020F0502020204030204" pitchFamily="34" charset="0"/>
              </a:rPr>
              <a:t>stored</a:t>
            </a:r>
            <a:r>
              <a:rPr lang="it-IT" sz="1800" dirty="0">
                <a:latin typeface="Calibri" panose="020F0502020204030204" pitchFamily="34" charset="0"/>
                <a:cs typeface="Calibri" panose="020F0502020204030204" pitchFamily="34" charset="0"/>
              </a:rPr>
              <a:t> in </a:t>
            </a:r>
            <a:r>
              <a:rPr lang="it-IT" sz="1800" dirty="0" err="1">
                <a:latin typeface="Calibri" panose="020F0502020204030204" pitchFamily="34" charset="0"/>
                <a:cs typeface="Calibri" panose="020F0502020204030204" pitchFamily="34" charset="0"/>
              </a:rPr>
              <a:t>deep</a:t>
            </a:r>
            <a:r>
              <a:rPr lang="it-IT" sz="1800" dirty="0">
                <a:latin typeface="Calibri" panose="020F0502020204030204" pitchFamily="34" charset="0"/>
                <a:cs typeface="Calibri" panose="020F0502020204030204" pitchFamily="34" charset="0"/>
              </a:rPr>
              <a:t> buffers inside </a:t>
            </a:r>
            <a:r>
              <a:rPr lang="it-IT" sz="1800" dirty="0" err="1">
                <a:latin typeface="Calibri" panose="020F0502020204030204" pitchFamily="34" charset="0"/>
                <a:cs typeface="Calibri" panose="020F0502020204030204" pitchFamily="34" charset="0"/>
              </a:rPr>
              <a:t>powerful</a:t>
            </a:r>
            <a:r>
              <a:rPr lang="it-IT" sz="1800" dirty="0">
                <a:latin typeface="Calibri" panose="020F0502020204030204" pitchFamily="34" charset="0"/>
                <a:cs typeface="Calibri" panose="020F0502020204030204" pitchFamily="34" charset="0"/>
              </a:rPr>
              <a:t> Virtex-6 FPGA </a:t>
            </a:r>
          </a:p>
          <a:p>
            <a:endParaRPr lang="it-IT" sz="1800" dirty="0">
              <a:latin typeface="Calibri" panose="020F0502020204030204" pitchFamily="34" charset="0"/>
              <a:cs typeface="Calibri" panose="020F0502020204030204" pitchFamily="34" charset="0"/>
            </a:endParaRPr>
          </a:p>
          <a:p>
            <a:r>
              <a:rPr lang="it-IT" sz="1800" dirty="0">
                <a:latin typeface="Calibri" panose="020F0502020204030204" pitchFamily="34" charset="0"/>
                <a:cs typeface="Calibri" panose="020F0502020204030204" pitchFamily="34" charset="0"/>
              </a:rPr>
              <a:t>Trigger/</a:t>
            </a:r>
            <a:r>
              <a:rPr lang="it-IT" sz="1800" dirty="0" err="1">
                <a:latin typeface="Calibri" panose="020F0502020204030204" pitchFamily="34" charset="0"/>
                <a:cs typeface="Calibri" panose="020F0502020204030204" pitchFamily="34" charset="0"/>
              </a:rPr>
              <a:t>readout</a:t>
            </a:r>
            <a:r>
              <a:rPr lang="it-IT" sz="1800" dirty="0">
                <a:latin typeface="Calibri" panose="020F0502020204030204" pitchFamily="34" charset="0"/>
                <a:cs typeface="Calibri" panose="020F0502020204030204" pitchFamily="34" charset="0"/>
              </a:rPr>
              <a:t> data </a:t>
            </a:r>
            <a:r>
              <a:rPr lang="it-IT" sz="1800" dirty="0" err="1">
                <a:latin typeface="Calibri" panose="020F0502020204030204" pitchFamily="34" charset="0"/>
                <a:cs typeface="Calibri" panose="020F0502020204030204" pitchFamily="34" charset="0"/>
              </a:rPr>
              <a:t>sent</a:t>
            </a:r>
            <a:r>
              <a:rPr lang="it-IT" sz="1800" dirty="0">
                <a:latin typeface="Calibri" panose="020F0502020204030204" pitchFamily="34" charset="0"/>
                <a:cs typeface="Calibri" panose="020F0502020204030204" pitchFamily="34" charset="0"/>
              </a:rPr>
              <a:t> via 3.2 </a:t>
            </a:r>
            <a:r>
              <a:rPr lang="it-IT" sz="1800" dirty="0" err="1">
                <a:latin typeface="Calibri" panose="020F0502020204030204" pitchFamily="34" charset="0"/>
                <a:cs typeface="Calibri" panose="020F0502020204030204" pitchFamily="34" charset="0"/>
              </a:rPr>
              <a:t>Gb</a:t>
            </a:r>
            <a:r>
              <a:rPr lang="it-IT" sz="1800" dirty="0">
                <a:latin typeface="Calibri" panose="020F0502020204030204" pitchFamily="34" charset="0"/>
                <a:cs typeface="Calibri" panose="020F0502020204030204" pitchFamily="34" charset="0"/>
              </a:rPr>
              <a:t>/</a:t>
            </a:r>
            <a:r>
              <a:rPr lang="it-IT" sz="1800" dirty="0" err="1">
                <a:latin typeface="Calibri" panose="020F0502020204030204" pitchFamily="34" charset="0"/>
                <a:cs typeface="Calibri" panose="020F0502020204030204" pitchFamily="34" charset="0"/>
              </a:rPr>
              <a:t>s</a:t>
            </a:r>
            <a:r>
              <a:rPr lang="it-IT" sz="1800" dirty="0">
                <a:latin typeface="Calibri" panose="020F0502020204030204" pitchFamily="34" charset="0"/>
                <a:cs typeface="Calibri" panose="020F0502020204030204" pitchFamily="34" charset="0"/>
              </a:rPr>
              <a:t> </a:t>
            </a:r>
            <a:r>
              <a:rPr lang="it-IT" sz="1800" dirty="0" err="1">
                <a:latin typeface="Calibri" panose="020F0502020204030204" pitchFamily="34" charset="0"/>
                <a:cs typeface="Calibri" panose="020F0502020204030204" pitchFamily="34" charset="0"/>
              </a:rPr>
              <a:t>links</a:t>
            </a:r>
            <a:r>
              <a:rPr lang="it-IT" sz="1800" dirty="0">
                <a:latin typeface="Calibri" panose="020F0502020204030204" pitchFamily="34" charset="0"/>
                <a:cs typeface="Calibri" panose="020F0502020204030204" pitchFamily="34" charset="0"/>
              </a:rPr>
              <a:t> to OTMB/ODMB</a:t>
            </a:r>
          </a:p>
        </p:txBody>
      </p:sp>
      <p:sp>
        <p:nvSpPr>
          <p:cNvPr id="9" name="Rectangle 8">
            <a:extLst>
              <a:ext uri="{FF2B5EF4-FFF2-40B4-BE49-F238E27FC236}">
                <a16:creationId xmlns:a16="http://schemas.microsoft.com/office/drawing/2014/main" id="{2B51A760-361F-0347-8A82-72DBD1DA3EA3}"/>
              </a:ext>
            </a:extLst>
          </p:cNvPr>
          <p:cNvSpPr/>
          <p:nvPr/>
        </p:nvSpPr>
        <p:spPr>
          <a:xfrm>
            <a:off x="4762381" y="3252105"/>
            <a:ext cx="4953000" cy="1200329"/>
          </a:xfrm>
          <a:prstGeom prst="rect">
            <a:avLst/>
          </a:prstGeom>
        </p:spPr>
        <p:txBody>
          <a:bodyPr>
            <a:spAutoFit/>
          </a:bodyPr>
          <a:lstStyle/>
          <a:p>
            <a:r>
              <a:rPr lang="it-IT" sz="1800" dirty="0">
                <a:latin typeface="Calibri" panose="020F0502020204030204" pitchFamily="34" charset="0"/>
                <a:cs typeface="Calibri" panose="020F0502020204030204" pitchFamily="34" charset="0"/>
              </a:rPr>
              <a:t>ALCT </a:t>
            </a:r>
            <a:r>
              <a:rPr lang="it-IT" sz="1800" dirty="0" err="1">
                <a:latin typeface="Calibri" panose="020F0502020204030204" pitchFamily="34" charset="0"/>
                <a:cs typeface="Calibri" panose="020F0502020204030204" pitchFamily="34" charset="0"/>
              </a:rPr>
              <a:t>mezzanine</a:t>
            </a:r>
            <a:r>
              <a:rPr lang="it-IT" sz="1800" dirty="0">
                <a:latin typeface="Calibri" panose="020F0502020204030204" pitchFamily="34" charset="0"/>
                <a:cs typeface="Calibri" panose="020F0502020204030204" pitchFamily="34" charset="0"/>
              </a:rPr>
              <a:t> </a:t>
            </a:r>
            <a:r>
              <a:rPr lang="it-IT" sz="1800" dirty="0" err="1">
                <a:latin typeface="Calibri" panose="020F0502020204030204" pitchFamily="34" charset="0"/>
                <a:cs typeface="Calibri" panose="020F0502020204030204" pitchFamily="34" charset="0"/>
              </a:rPr>
              <a:t>upgraded</a:t>
            </a:r>
            <a:r>
              <a:rPr lang="it-IT" sz="1800" dirty="0">
                <a:latin typeface="Calibri" panose="020F0502020204030204" pitchFamily="34" charset="0"/>
                <a:cs typeface="Calibri" panose="020F0502020204030204" pitchFamily="34" charset="0"/>
              </a:rPr>
              <a:t> </a:t>
            </a:r>
          </a:p>
          <a:p>
            <a:r>
              <a:rPr lang="it-IT" sz="1800" dirty="0">
                <a:latin typeface="Calibri" panose="020F0502020204030204" pitchFamily="34" charset="0"/>
                <a:cs typeface="Calibri" panose="020F0502020204030204" pitchFamily="34" charset="0"/>
              </a:rPr>
              <a:t>➡</a:t>
            </a:r>
            <a:r>
              <a:rPr lang="it-IT" sz="1800" dirty="0" err="1">
                <a:latin typeface="Calibri" panose="020F0502020204030204" pitchFamily="34" charset="0"/>
                <a:cs typeface="Calibri" panose="020F0502020204030204" pitchFamily="34" charset="0"/>
              </a:rPr>
              <a:t>Based</a:t>
            </a:r>
            <a:r>
              <a:rPr lang="it-IT" sz="1800" dirty="0">
                <a:latin typeface="Calibri" panose="020F0502020204030204" pitchFamily="34" charset="0"/>
                <a:cs typeface="Calibri" panose="020F0502020204030204" pitchFamily="34" charset="0"/>
              </a:rPr>
              <a:t> on more </a:t>
            </a:r>
            <a:r>
              <a:rPr lang="it-IT" sz="1800" dirty="0" err="1">
                <a:latin typeface="Calibri" panose="020F0502020204030204" pitchFamily="34" charset="0"/>
                <a:cs typeface="Calibri" panose="020F0502020204030204" pitchFamily="34" charset="0"/>
              </a:rPr>
              <a:t>powerful</a:t>
            </a:r>
            <a:r>
              <a:rPr lang="it-IT" sz="1800" dirty="0">
                <a:latin typeface="Calibri" panose="020F0502020204030204" pitchFamily="34" charset="0"/>
                <a:cs typeface="Calibri" panose="020F0502020204030204" pitchFamily="34" charset="0"/>
              </a:rPr>
              <a:t> </a:t>
            </a:r>
            <a:r>
              <a:rPr lang="it-IT" sz="1800" dirty="0" err="1">
                <a:latin typeface="Calibri" panose="020F0502020204030204" pitchFamily="34" charset="0"/>
                <a:cs typeface="Calibri" panose="020F0502020204030204" pitchFamily="34" charset="0"/>
              </a:rPr>
              <a:t>Spartan</a:t>
            </a:r>
            <a:r>
              <a:rPr lang="it-IT" sz="1800" dirty="0">
                <a:latin typeface="Calibri" panose="020F0502020204030204" pitchFamily="34" charset="0"/>
                <a:cs typeface="Calibri" panose="020F0502020204030204" pitchFamily="34" charset="0"/>
              </a:rPr>
              <a:t> 6 FPGA (ALCT-LX150 (</a:t>
            </a:r>
            <a:r>
              <a:rPr lang="it-IT" sz="1800" dirty="0" err="1">
                <a:latin typeface="Calibri" panose="020F0502020204030204" pitchFamily="34" charset="0"/>
                <a:cs typeface="Calibri" panose="020F0502020204030204" pitchFamily="34" charset="0"/>
              </a:rPr>
              <a:t>it</a:t>
            </a:r>
            <a:r>
              <a:rPr lang="it-IT" sz="1800" dirty="0">
                <a:latin typeface="Calibri" panose="020F0502020204030204" pitchFamily="34" charset="0"/>
                <a:cs typeface="Calibri" panose="020F0502020204030204" pitchFamily="34" charset="0"/>
              </a:rPr>
              <a:t> </a:t>
            </a:r>
            <a:r>
              <a:rPr lang="it-IT" sz="1800" dirty="0" err="1">
                <a:latin typeface="Calibri" panose="020F0502020204030204" pitchFamily="34" charset="0"/>
                <a:cs typeface="Calibri" panose="020F0502020204030204" pitchFamily="34" charset="0"/>
              </a:rPr>
              <a:t>has</a:t>
            </a:r>
            <a:r>
              <a:rPr lang="it-IT" sz="1800" dirty="0">
                <a:latin typeface="Calibri" panose="020F0502020204030204" pitchFamily="34" charset="0"/>
                <a:cs typeface="Calibri" panose="020F0502020204030204" pitchFamily="34" charset="0"/>
              </a:rPr>
              <a:t> a Spartan-6 LX150 FPGA), </a:t>
            </a:r>
            <a:r>
              <a:rPr lang="it-IT" sz="1800" dirty="0" err="1">
                <a:latin typeface="Calibri" panose="020F0502020204030204" pitchFamily="34" charset="0"/>
                <a:cs typeface="Calibri" panose="020F0502020204030204" pitchFamily="34" charset="0"/>
              </a:rPr>
              <a:t>capable</a:t>
            </a:r>
            <a:r>
              <a:rPr lang="it-IT" sz="1800" dirty="0">
                <a:latin typeface="Calibri" panose="020F0502020204030204" pitchFamily="34" charset="0"/>
                <a:cs typeface="Calibri" panose="020F0502020204030204" pitchFamily="34" charset="0"/>
              </a:rPr>
              <a:t> of </a:t>
            </a:r>
            <a:r>
              <a:rPr lang="it-IT" sz="1800" dirty="0" err="1">
                <a:latin typeface="Calibri" panose="020F0502020204030204" pitchFamily="34" charset="0"/>
                <a:cs typeface="Calibri" panose="020F0502020204030204" pitchFamily="34" charset="0"/>
              </a:rPr>
              <a:t>improved</a:t>
            </a:r>
            <a:r>
              <a:rPr lang="it-IT" sz="1800" dirty="0">
                <a:latin typeface="Calibri" panose="020F0502020204030204" pitchFamily="34" charset="0"/>
                <a:cs typeface="Calibri" panose="020F0502020204030204" pitchFamily="34" charset="0"/>
              </a:rPr>
              <a:t> </a:t>
            </a:r>
            <a:r>
              <a:rPr lang="it-IT" sz="1800" dirty="0" err="1">
                <a:latin typeface="Calibri" panose="020F0502020204030204" pitchFamily="34" charset="0"/>
                <a:cs typeface="Calibri" panose="020F0502020204030204" pitchFamily="34" charset="0"/>
              </a:rPr>
              <a:t>algorithms</a:t>
            </a:r>
            <a:r>
              <a:rPr lang="it-IT" sz="1800" dirty="0">
                <a:latin typeface="Calibri" panose="020F0502020204030204" pitchFamily="34" charset="0"/>
                <a:cs typeface="Calibri" panose="020F0502020204030204" pitchFamily="34" charset="0"/>
              </a:rPr>
              <a:t> </a:t>
            </a:r>
          </a:p>
        </p:txBody>
      </p:sp>
      <p:pic>
        <p:nvPicPr>
          <p:cNvPr id="13" name="Picture 12">
            <a:extLst>
              <a:ext uri="{FF2B5EF4-FFF2-40B4-BE49-F238E27FC236}">
                <a16:creationId xmlns:a16="http://schemas.microsoft.com/office/drawing/2014/main" id="{37B17A65-238F-8D4B-B3F6-2D3B5BBFF70A}"/>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1224415"/>
            <a:ext cx="4427895" cy="3758034"/>
          </a:xfrm>
          <a:prstGeom prst="rect">
            <a:avLst/>
          </a:prstGeom>
        </p:spPr>
      </p:pic>
      <p:sp>
        <p:nvSpPr>
          <p:cNvPr id="14" name="Rectangle 13">
            <a:extLst>
              <a:ext uri="{FF2B5EF4-FFF2-40B4-BE49-F238E27FC236}">
                <a16:creationId xmlns:a16="http://schemas.microsoft.com/office/drawing/2014/main" id="{6249A431-CF77-1F4D-A839-5AFDEF8DFF1A}"/>
              </a:ext>
            </a:extLst>
          </p:cNvPr>
          <p:cNvSpPr/>
          <p:nvPr/>
        </p:nvSpPr>
        <p:spPr>
          <a:xfrm>
            <a:off x="0" y="5061585"/>
            <a:ext cx="4592960" cy="1477328"/>
          </a:xfrm>
          <a:prstGeom prst="rect">
            <a:avLst/>
          </a:prstGeom>
        </p:spPr>
        <p:txBody>
          <a:bodyPr wrap="square">
            <a:spAutoFit/>
          </a:bodyPr>
          <a:lstStyle/>
          <a:p>
            <a:r>
              <a:rPr lang="it-IT" sz="1800" dirty="0">
                <a:latin typeface="Calibri" panose="020F0502020204030204" pitchFamily="34" charset="0"/>
                <a:cs typeface="Calibri" panose="020F0502020204030204" pitchFamily="34" charset="0"/>
              </a:rPr>
              <a:t>New DMB </a:t>
            </a:r>
            <a:r>
              <a:rPr lang="it-IT" sz="1800" dirty="0" err="1">
                <a:latin typeface="Calibri" panose="020F0502020204030204" pitchFamily="34" charset="0"/>
                <a:cs typeface="Calibri" panose="020F0502020204030204" pitchFamily="34" charset="0"/>
              </a:rPr>
              <a:t>is</a:t>
            </a:r>
            <a:r>
              <a:rPr lang="it-IT" sz="1800" dirty="0">
                <a:latin typeface="Calibri" panose="020F0502020204030204" pitchFamily="34" charset="0"/>
                <a:cs typeface="Calibri" panose="020F0502020204030204" pitchFamily="34" charset="0"/>
              </a:rPr>
              <a:t> </a:t>
            </a:r>
            <a:r>
              <a:rPr lang="it-IT" sz="1800" dirty="0" err="1">
                <a:latin typeface="Calibri" panose="020F0502020204030204" pitchFamily="34" charset="0"/>
                <a:cs typeface="Calibri" panose="020F0502020204030204" pitchFamily="34" charset="0"/>
              </a:rPr>
              <a:t>capable</a:t>
            </a:r>
            <a:r>
              <a:rPr lang="it-IT" sz="1800" dirty="0">
                <a:latin typeface="Calibri" panose="020F0502020204030204" pitchFamily="34" charset="0"/>
                <a:cs typeface="Calibri" panose="020F0502020204030204" pitchFamily="34" charset="0"/>
              </a:rPr>
              <a:t> of </a:t>
            </a:r>
            <a:r>
              <a:rPr lang="it-IT" sz="1800" dirty="0" err="1">
                <a:latin typeface="Calibri" panose="020F0502020204030204" pitchFamily="34" charset="0"/>
                <a:cs typeface="Calibri" panose="020F0502020204030204" pitchFamily="34" charset="0"/>
              </a:rPr>
              <a:t>handling</a:t>
            </a:r>
            <a:r>
              <a:rPr lang="it-IT" sz="1800" dirty="0">
                <a:latin typeface="Calibri" panose="020F0502020204030204" pitchFamily="34" charset="0"/>
                <a:cs typeface="Calibri" panose="020F0502020204030204" pitchFamily="34" charset="0"/>
              </a:rPr>
              <a:t> 7 </a:t>
            </a:r>
            <a:r>
              <a:rPr lang="it-IT" sz="1800" dirty="0" err="1">
                <a:latin typeface="Calibri" panose="020F0502020204030204" pitchFamily="34" charset="0"/>
                <a:cs typeface="Calibri" panose="020F0502020204030204" pitchFamily="34" charset="0"/>
              </a:rPr>
              <a:t>DCFEBs</a:t>
            </a:r>
            <a:r>
              <a:rPr lang="it-IT" sz="1800" dirty="0">
                <a:latin typeface="Calibri" panose="020F0502020204030204" pitchFamily="34" charset="0"/>
                <a:cs typeface="Calibri" panose="020F0502020204030204" pitchFamily="34" charset="0"/>
              </a:rPr>
              <a:t> </a:t>
            </a:r>
          </a:p>
          <a:p>
            <a:r>
              <a:rPr lang="it-IT" sz="1800" dirty="0">
                <a:latin typeface="Calibri" panose="020F0502020204030204" pitchFamily="34" charset="0"/>
                <a:cs typeface="Calibri" panose="020F0502020204030204" pitchFamily="34" charset="0"/>
              </a:rPr>
              <a:t>➡ Data </a:t>
            </a:r>
            <a:r>
              <a:rPr lang="it-IT" sz="1800" dirty="0" err="1">
                <a:latin typeface="Calibri" panose="020F0502020204030204" pitchFamily="34" charset="0"/>
                <a:cs typeface="Calibri" panose="020F0502020204030204" pitchFamily="34" charset="0"/>
              </a:rPr>
              <a:t>received</a:t>
            </a:r>
            <a:r>
              <a:rPr lang="it-IT" sz="1800" dirty="0">
                <a:latin typeface="Calibri" panose="020F0502020204030204" pitchFamily="34" charset="0"/>
                <a:cs typeface="Calibri" panose="020F0502020204030204" pitchFamily="34" charset="0"/>
              </a:rPr>
              <a:t> via </a:t>
            </a:r>
            <a:r>
              <a:rPr lang="it-IT" sz="1800" dirty="0" err="1">
                <a:latin typeface="Calibri" panose="020F0502020204030204" pitchFamily="34" charset="0"/>
                <a:cs typeface="Calibri" panose="020F0502020204030204" pitchFamily="34" charset="0"/>
              </a:rPr>
              <a:t>seven</a:t>
            </a:r>
            <a:r>
              <a:rPr lang="it-IT" sz="1800" dirty="0">
                <a:latin typeface="Calibri" panose="020F0502020204030204" pitchFamily="34" charset="0"/>
                <a:cs typeface="Calibri" panose="020F0502020204030204" pitchFamily="34" charset="0"/>
              </a:rPr>
              <a:t> 3.2 </a:t>
            </a:r>
            <a:r>
              <a:rPr lang="it-IT" sz="1800" dirty="0" err="1">
                <a:latin typeface="Calibri" panose="020F0502020204030204" pitchFamily="34" charset="0"/>
                <a:cs typeface="Calibri" panose="020F0502020204030204" pitchFamily="34" charset="0"/>
              </a:rPr>
              <a:t>Gb</a:t>
            </a:r>
            <a:r>
              <a:rPr lang="it-IT" sz="1800" dirty="0">
                <a:latin typeface="Calibri" panose="020F0502020204030204" pitchFamily="34" charset="0"/>
                <a:cs typeface="Calibri" panose="020F0502020204030204" pitchFamily="34" charset="0"/>
              </a:rPr>
              <a:t>/</a:t>
            </a:r>
            <a:r>
              <a:rPr lang="it-IT" sz="1800" dirty="0" err="1">
                <a:latin typeface="Calibri" panose="020F0502020204030204" pitchFamily="34" charset="0"/>
                <a:cs typeface="Calibri" panose="020F0502020204030204" pitchFamily="34" charset="0"/>
              </a:rPr>
              <a:t>s</a:t>
            </a:r>
            <a:r>
              <a:rPr lang="it-IT" sz="1800" dirty="0">
                <a:latin typeface="Calibri" panose="020F0502020204030204" pitchFamily="34" charset="0"/>
                <a:cs typeface="Calibri" panose="020F0502020204030204" pitchFamily="34" charset="0"/>
              </a:rPr>
              <a:t> </a:t>
            </a:r>
            <a:r>
              <a:rPr lang="it-IT" sz="1800" dirty="0" err="1">
                <a:latin typeface="Calibri" panose="020F0502020204030204" pitchFamily="34" charset="0"/>
                <a:cs typeface="Calibri" panose="020F0502020204030204" pitchFamily="34" charset="0"/>
              </a:rPr>
              <a:t>links</a:t>
            </a:r>
            <a:endParaRPr lang="it-IT" sz="1800" dirty="0">
              <a:latin typeface="Calibri" panose="020F0502020204030204" pitchFamily="34" charset="0"/>
              <a:cs typeface="Calibri" panose="020F0502020204030204" pitchFamily="34" charset="0"/>
            </a:endParaRPr>
          </a:p>
          <a:p>
            <a:r>
              <a:rPr lang="it-IT" sz="1800" dirty="0">
                <a:latin typeface="Calibri" panose="020F0502020204030204" pitchFamily="34" charset="0"/>
                <a:cs typeface="Calibri" panose="020F0502020204030204" pitchFamily="34" charset="0"/>
              </a:rPr>
              <a:t>➡ </a:t>
            </a:r>
            <a:r>
              <a:rPr lang="it-IT" sz="1800" dirty="0" err="1">
                <a:latin typeface="Calibri" panose="020F0502020204030204" pitchFamily="34" charset="0"/>
                <a:cs typeface="Calibri" panose="020F0502020204030204" pitchFamily="34" charset="0"/>
              </a:rPr>
              <a:t>Powerful</a:t>
            </a:r>
            <a:r>
              <a:rPr lang="it-IT" sz="1800" dirty="0">
                <a:latin typeface="Calibri" panose="020F0502020204030204" pitchFamily="34" charset="0"/>
                <a:cs typeface="Calibri" panose="020F0502020204030204" pitchFamily="34" charset="0"/>
              </a:rPr>
              <a:t> Virtex-6 </a:t>
            </a:r>
            <a:r>
              <a:rPr lang="it-IT" sz="1800" dirty="0" err="1">
                <a:latin typeface="Calibri" panose="020F0502020204030204" pitchFamily="34" charset="0"/>
                <a:cs typeface="Calibri" panose="020F0502020204030204" pitchFamily="34" charset="0"/>
              </a:rPr>
              <a:t>FPGAs</a:t>
            </a:r>
            <a:r>
              <a:rPr lang="it-IT" sz="1800" dirty="0">
                <a:latin typeface="Calibri" panose="020F0502020204030204" pitchFamily="34" charset="0"/>
                <a:cs typeface="Calibri" panose="020F0502020204030204" pitchFamily="34" charset="0"/>
              </a:rPr>
              <a:t> </a:t>
            </a:r>
            <a:r>
              <a:rPr lang="it-IT" sz="1800" dirty="0" err="1">
                <a:latin typeface="Calibri" panose="020F0502020204030204" pitchFamily="34" charset="0"/>
                <a:cs typeface="Calibri" panose="020F0502020204030204" pitchFamily="34" charset="0"/>
              </a:rPr>
              <a:t>stores</a:t>
            </a:r>
            <a:r>
              <a:rPr lang="it-IT" sz="1800" dirty="0">
                <a:latin typeface="Calibri" panose="020F0502020204030204" pitchFamily="34" charset="0"/>
                <a:cs typeface="Calibri" panose="020F0502020204030204" pitchFamily="34" charset="0"/>
              </a:rPr>
              <a:t> data in </a:t>
            </a:r>
            <a:r>
              <a:rPr lang="it-IT" sz="1800" dirty="0" err="1">
                <a:latin typeface="Calibri" panose="020F0502020204030204" pitchFamily="34" charset="0"/>
                <a:cs typeface="Calibri" panose="020F0502020204030204" pitchFamily="34" charset="0"/>
              </a:rPr>
              <a:t>internal</a:t>
            </a:r>
            <a:r>
              <a:rPr lang="it-IT" sz="1800" dirty="0">
                <a:latin typeface="Calibri" panose="020F0502020204030204" pitchFamily="34" charset="0"/>
                <a:cs typeface="Calibri" panose="020F0502020204030204" pitchFamily="34" charset="0"/>
              </a:rPr>
              <a:t> </a:t>
            </a:r>
            <a:r>
              <a:rPr lang="it-IT" sz="1800" dirty="0" err="1">
                <a:latin typeface="Calibri" panose="020F0502020204030204" pitchFamily="34" charset="0"/>
                <a:cs typeface="Calibri" panose="020F0502020204030204" pitchFamily="34" charset="0"/>
              </a:rPr>
              <a:t>FIFOs</a:t>
            </a:r>
            <a:r>
              <a:rPr lang="it-IT" sz="1800" dirty="0">
                <a:latin typeface="Calibri" panose="020F0502020204030204" pitchFamily="34" charset="0"/>
                <a:cs typeface="Calibri" panose="020F0502020204030204" pitchFamily="34" charset="0"/>
              </a:rPr>
              <a:t>.</a:t>
            </a:r>
          </a:p>
          <a:p>
            <a:r>
              <a:rPr lang="it-IT" sz="1800" dirty="0">
                <a:latin typeface="Calibri" panose="020F0502020204030204" pitchFamily="34" charset="0"/>
                <a:cs typeface="Calibri" panose="020F0502020204030204" pitchFamily="34" charset="0"/>
              </a:rPr>
              <a:t> </a:t>
            </a:r>
            <a:r>
              <a:rPr lang="it-IT" sz="1800" dirty="0" err="1">
                <a:latin typeface="Calibri" panose="020F0502020204030204" pitchFamily="34" charset="0"/>
                <a:cs typeface="Calibri" panose="020F0502020204030204" pitchFamily="34" charset="0"/>
              </a:rPr>
              <a:t>Same</a:t>
            </a:r>
            <a:r>
              <a:rPr lang="it-IT" sz="1800" dirty="0">
                <a:latin typeface="Calibri" panose="020F0502020204030204" pitchFamily="34" charset="0"/>
                <a:cs typeface="Calibri" panose="020F0502020204030204" pitchFamily="34" charset="0"/>
              </a:rPr>
              <a:t> 1.6 </a:t>
            </a:r>
            <a:r>
              <a:rPr lang="it-IT" sz="1800" dirty="0" err="1">
                <a:latin typeface="Calibri" panose="020F0502020204030204" pitchFamily="34" charset="0"/>
                <a:cs typeface="Calibri" panose="020F0502020204030204" pitchFamily="34" charset="0"/>
              </a:rPr>
              <a:t>Gb</a:t>
            </a:r>
            <a:r>
              <a:rPr lang="it-IT" sz="1800" dirty="0">
                <a:latin typeface="Calibri" panose="020F0502020204030204" pitchFamily="34" charset="0"/>
                <a:cs typeface="Calibri" panose="020F0502020204030204" pitchFamily="34" charset="0"/>
              </a:rPr>
              <a:t>/</a:t>
            </a:r>
            <a:r>
              <a:rPr lang="it-IT" sz="1800" dirty="0" err="1">
                <a:latin typeface="Calibri" panose="020F0502020204030204" pitchFamily="34" charset="0"/>
                <a:cs typeface="Calibri" panose="020F0502020204030204" pitchFamily="34" charset="0"/>
              </a:rPr>
              <a:t>s</a:t>
            </a:r>
            <a:r>
              <a:rPr lang="it-IT" sz="1800" dirty="0">
                <a:latin typeface="Calibri" panose="020F0502020204030204" pitchFamily="34" charset="0"/>
                <a:cs typeface="Calibri" panose="020F0502020204030204" pitchFamily="34" charset="0"/>
              </a:rPr>
              <a:t> output link to DDU</a:t>
            </a:r>
          </a:p>
        </p:txBody>
      </p:sp>
      <p:sp>
        <p:nvSpPr>
          <p:cNvPr id="15" name="Rectangle 14">
            <a:extLst>
              <a:ext uri="{FF2B5EF4-FFF2-40B4-BE49-F238E27FC236}">
                <a16:creationId xmlns:a16="http://schemas.microsoft.com/office/drawing/2014/main" id="{DF20500A-0626-4946-874A-7229942C7962}"/>
              </a:ext>
            </a:extLst>
          </p:cNvPr>
          <p:cNvSpPr/>
          <p:nvPr/>
        </p:nvSpPr>
        <p:spPr>
          <a:xfrm>
            <a:off x="4762381" y="4665728"/>
            <a:ext cx="4953000" cy="1200329"/>
          </a:xfrm>
          <a:prstGeom prst="rect">
            <a:avLst/>
          </a:prstGeom>
        </p:spPr>
        <p:txBody>
          <a:bodyPr>
            <a:spAutoFit/>
          </a:bodyPr>
          <a:lstStyle/>
          <a:p>
            <a:r>
              <a:rPr lang="it-IT" sz="1800" dirty="0">
                <a:latin typeface="Calibri" panose="020F0502020204030204" pitchFamily="34" charset="0"/>
                <a:cs typeface="Calibri" panose="020F0502020204030204" pitchFamily="34" charset="0"/>
              </a:rPr>
              <a:t>TMB </a:t>
            </a:r>
            <a:r>
              <a:rPr lang="it-IT" sz="1800" dirty="0" err="1">
                <a:latin typeface="Calibri" panose="020F0502020204030204" pitchFamily="34" charset="0"/>
                <a:cs typeface="Calibri" panose="020F0502020204030204" pitchFamily="34" charset="0"/>
              </a:rPr>
              <a:t>upgraded</a:t>
            </a:r>
            <a:r>
              <a:rPr lang="it-IT" sz="1800" dirty="0">
                <a:latin typeface="Calibri" panose="020F0502020204030204" pitchFamily="34" charset="0"/>
                <a:cs typeface="Calibri" panose="020F0502020204030204" pitchFamily="34" charset="0"/>
              </a:rPr>
              <a:t> (OTMB) with </a:t>
            </a:r>
            <a:r>
              <a:rPr lang="it-IT" sz="1800" dirty="0" err="1">
                <a:latin typeface="Calibri" panose="020F0502020204030204" pitchFamily="34" charset="0"/>
                <a:cs typeface="Calibri" panose="020F0502020204030204" pitchFamily="34" charset="0"/>
              </a:rPr>
              <a:t>much</a:t>
            </a:r>
            <a:r>
              <a:rPr lang="it-IT" sz="1800" dirty="0">
                <a:latin typeface="Calibri" panose="020F0502020204030204" pitchFamily="34" charset="0"/>
                <a:cs typeface="Calibri" panose="020F0502020204030204" pitchFamily="34" charset="0"/>
              </a:rPr>
              <a:t> more </a:t>
            </a:r>
            <a:r>
              <a:rPr lang="it-IT" sz="1800" dirty="0" err="1">
                <a:latin typeface="Calibri" panose="020F0502020204030204" pitchFamily="34" charset="0"/>
                <a:cs typeface="Calibri" panose="020F0502020204030204" pitchFamily="34" charset="0"/>
              </a:rPr>
              <a:t>powerful</a:t>
            </a:r>
            <a:r>
              <a:rPr lang="it-IT" sz="1800" dirty="0">
                <a:latin typeface="Calibri" panose="020F0502020204030204" pitchFamily="34" charset="0"/>
                <a:cs typeface="Calibri" panose="020F0502020204030204" pitchFamily="34" charset="0"/>
              </a:rPr>
              <a:t> Virtex-6 PFGA </a:t>
            </a:r>
          </a:p>
          <a:p>
            <a:r>
              <a:rPr lang="it-IT" sz="1800" dirty="0">
                <a:latin typeface="Calibri" panose="020F0502020204030204" pitchFamily="34" charset="0"/>
                <a:cs typeface="Calibri" panose="020F0502020204030204" pitchFamily="34" charset="0"/>
              </a:rPr>
              <a:t>➡ </a:t>
            </a:r>
            <a:r>
              <a:rPr lang="it-IT" sz="1800" dirty="0" err="1">
                <a:latin typeface="Calibri" panose="020F0502020204030204" pitchFamily="34" charset="0"/>
                <a:cs typeface="Calibri" panose="020F0502020204030204" pitchFamily="34" charset="0"/>
              </a:rPr>
              <a:t>Also</a:t>
            </a:r>
            <a:r>
              <a:rPr lang="it-IT" sz="1800" dirty="0">
                <a:latin typeface="Calibri" panose="020F0502020204030204" pitchFamily="34" charset="0"/>
                <a:cs typeface="Calibri" panose="020F0502020204030204" pitchFamily="34" charset="0"/>
              </a:rPr>
              <a:t> </a:t>
            </a:r>
            <a:r>
              <a:rPr lang="it-IT" sz="1800" dirty="0" err="1">
                <a:latin typeface="Calibri" panose="020F0502020204030204" pitchFamily="34" charset="0"/>
                <a:cs typeface="Calibri" panose="020F0502020204030204" pitchFamily="34" charset="0"/>
              </a:rPr>
              <a:t>increased</a:t>
            </a:r>
            <a:r>
              <a:rPr lang="it-IT" sz="1800" dirty="0">
                <a:latin typeface="Calibri" panose="020F0502020204030204" pitchFamily="34" charset="0"/>
                <a:cs typeface="Calibri" panose="020F0502020204030204" pitchFamily="34" charset="0"/>
              </a:rPr>
              <a:t> </a:t>
            </a:r>
            <a:r>
              <a:rPr lang="it-IT" sz="1800" dirty="0" err="1">
                <a:latin typeface="Calibri" panose="020F0502020204030204" pitchFamily="34" charset="0"/>
                <a:cs typeface="Calibri" panose="020F0502020204030204" pitchFamily="34" charset="0"/>
              </a:rPr>
              <a:t>bandwidth</a:t>
            </a:r>
            <a:r>
              <a:rPr lang="it-IT" sz="1800" dirty="0">
                <a:latin typeface="Calibri" panose="020F0502020204030204" pitchFamily="34" charset="0"/>
                <a:cs typeface="Calibri" panose="020F0502020204030204" pitchFamily="34" charset="0"/>
              </a:rPr>
              <a:t> from </a:t>
            </a:r>
            <a:r>
              <a:rPr lang="it-IT" sz="1800" dirty="0" err="1">
                <a:latin typeface="Calibri" panose="020F0502020204030204" pitchFamily="34" charset="0"/>
                <a:cs typeface="Calibri" panose="020F0502020204030204" pitchFamily="34" charset="0"/>
              </a:rPr>
              <a:t>DCFEBs</a:t>
            </a:r>
            <a:r>
              <a:rPr lang="it-IT" sz="1800" dirty="0">
                <a:latin typeface="Calibri" panose="020F0502020204030204" pitchFamily="34" charset="0"/>
                <a:cs typeface="Calibri" panose="020F0502020204030204" pitchFamily="34" charset="0"/>
              </a:rPr>
              <a:t> with 3.2 </a:t>
            </a:r>
            <a:r>
              <a:rPr lang="it-IT" sz="1800" dirty="0" err="1">
                <a:latin typeface="Calibri" panose="020F0502020204030204" pitchFamily="34" charset="0"/>
                <a:cs typeface="Calibri" panose="020F0502020204030204" pitchFamily="34" charset="0"/>
              </a:rPr>
              <a:t>Gb</a:t>
            </a:r>
            <a:r>
              <a:rPr lang="it-IT" sz="1800" dirty="0">
                <a:latin typeface="Calibri" panose="020F0502020204030204" pitchFamily="34" charset="0"/>
                <a:cs typeface="Calibri" panose="020F0502020204030204" pitchFamily="34" charset="0"/>
              </a:rPr>
              <a:t>/</a:t>
            </a:r>
            <a:r>
              <a:rPr lang="it-IT" sz="1800" dirty="0" err="1">
                <a:latin typeface="Calibri" panose="020F0502020204030204" pitchFamily="34" charset="0"/>
                <a:cs typeface="Calibri" panose="020F0502020204030204" pitchFamily="34" charset="0"/>
              </a:rPr>
              <a:t>s</a:t>
            </a:r>
            <a:r>
              <a:rPr lang="it-IT" sz="1800" dirty="0">
                <a:latin typeface="Calibri" panose="020F0502020204030204" pitchFamily="34" charset="0"/>
                <a:cs typeface="Calibri" panose="020F0502020204030204" pitchFamily="34" charset="0"/>
              </a:rPr>
              <a:t> </a:t>
            </a:r>
            <a:r>
              <a:rPr lang="it-IT" sz="1800" dirty="0" err="1">
                <a:latin typeface="Calibri" panose="020F0502020204030204" pitchFamily="34" charset="0"/>
                <a:cs typeface="Calibri" panose="020F0502020204030204" pitchFamily="34" charset="0"/>
              </a:rPr>
              <a:t>optical</a:t>
            </a:r>
            <a:r>
              <a:rPr lang="it-IT" sz="1800" dirty="0">
                <a:latin typeface="Calibri" panose="020F0502020204030204" pitchFamily="34" charset="0"/>
                <a:cs typeface="Calibri" panose="020F0502020204030204" pitchFamily="34" charset="0"/>
              </a:rPr>
              <a:t> link </a:t>
            </a:r>
          </a:p>
        </p:txBody>
      </p:sp>
      <p:sp>
        <p:nvSpPr>
          <p:cNvPr id="4" name="Footer Placeholder 3">
            <a:extLst>
              <a:ext uri="{FF2B5EF4-FFF2-40B4-BE49-F238E27FC236}">
                <a16:creationId xmlns:a16="http://schemas.microsoft.com/office/drawing/2014/main" id="{6782AC1A-49F7-E14E-B2A2-3190C227E315}"/>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51217310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68624" y="-46594"/>
            <a:ext cx="8042276" cy="1008112"/>
          </a:xfrm>
        </p:spPr>
        <p:txBody>
          <a:bodyPr>
            <a:normAutofit fontScale="90000"/>
          </a:bodyPr>
          <a:lstStyle/>
          <a:p>
            <a:r>
              <a:rPr lang="en-US" dirty="0"/>
              <a:t>CSC Electronics Upgrade for Phase-2</a:t>
            </a:r>
          </a:p>
        </p:txBody>
      </p:sp>
      <p:sp>
        <p:nvSpPr>
          <p:cNvPr id="3" name="Slide Number Placeholder 2"/>
          <p:cNvSpPr>
            <a:spLocks noGrp="1"/>
          </p:cNvSpPr>
          <p:nvPr>
            <p:ph type="sldNum" sz="quarter" idx="12"/>
          </p:nvPr>
        </p:nvSpPr>
        <p:spPr>
          <a:xfrm>
            <a:off x="7573050" y="6482293"/>
            <a:ext cx="2311400" cy="365125"/>
          </a:xfrm>
          <a:solidFill>
            <a:schemeClr val="bg1"/>
          </a:solidFill>
        </p:spPr>
        <p:txBody>
          <a:bodyPr/>
          <a:lstStyle/>
          <a:p>
            <a:fld id="{8C33B02A-0B46-4351-B41F-3D654171EEA0}" type="slidenum">
              <a:rPr lang="en-US" smtClean="0"/>
              <a:pPr/>
              <a:t>42</a:t>
            </a:fld>
            <a:endParaRPr lang="en-US" dirty="0"/>
          </a:p>
        </p:txBody>
      </p:sp>
      <p:pic>
        <p:nvPicPr>
          <p:cNvPr id="5" name="Picture 4" descr="Schermata 2017-10-14 alle 10.30.00.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6249144" y="1412776"/>
            <a:ext cx="3105042" cy="3096344"/>
          </a:xfrm>
          <a:prstGeom prst="rect">
            <a:avLst/>
          </a:prstGeom>
        </p:spPr>
      </p:pic>
      <p:sp>
        <p:nvSpPr>
          <p:cNvPr id="6" name="Rectangle 5"/>
          <p:cNvSpPr/>
          <p:nvPr/>
        </p:nvSpPr>
        <p:spPr>
          <a:xfrm>
            <a:off x="279276" y="1124744"/>
            <a:ext cx="6242174" cy="3647152"/>
          </a:xfrm>
          <a:prstGeom prst="rect">
            <a:avLst/>
          </a:prstGeom>
          <a:ln>
            <a:solidFill>
              <a:srgbClr val="2C7C9F"/>
            </a:solidFill>
          </a:ln>
        </p:spPr>
        <p:txBody>
          <a:bodyPr wrap="square">
            <a:spAutoFit/>
          </a:bodyPr>
          <a:lstStyle/>
          <a:p>
            <a:pPr algn="just"/>
            <a:r>
              <a:rPr lang="en-US" sz="1700" b="1" dirty="0">
                <a:solidFill>
                  <a:srgbClr val="0000FF"/>
                </a:solidFill>
                <a:latin typeface="Calibri" panose="020F0502020204030204" pitchFamily="34" charset="0"/>
                <a:cs typeface="Calibri" panose="020F0502020204030204" pitchFamily="34" charset="0"/>
              </a:rPr>
              <a:t>On chamber Electronics: </a:t>
            </a:r>
          </a:p>
          <a:p>
            <a:pPr algn="just"/>
            <a:r>
              <a:rPr lang="en-US" sz="1700" b="1" dirty="0">
                <a:solidFill>
                  <a:srgbClr val="FF0906"/>
                </a:solidFill>
                <a:latin typeface="Calibri" panose="020F0502020204030204" pitchFamily="34" charset="0"/>
                <a:cs typeface="Calibri" panose="020F0502020204030204" pitchFamily="34" charset="0"/>
              </a:rPr>
              <a:t>Cathode Front End Board (CFEB)</a:t>
            </a:r>
            <a:r>
              <a:rPr lang="en-US" sz="1700" dirty="0">
                <a:latin typeface="Calibri" panose="020F0502020204030204" pitchFamily="34" charset="0"/>
                <a:cs typeface="Calibri" panose="020F0502020204030204" pitchFamily="34" charset="0"/>
              </a:rPr>
              <a:t> </a:t>
            </a:r>
            <a:r>
              <a:rPr lang="en-US" sz="1600" dirty="0">
                <a:latin typeface="Calibri" panose="020F0502020204030204" pitchFamily="34" charset="0"/>
                <a:cs typeface="Calibri" panose="020F0502020204030204" pitchFamily="34" charset="0"/>
              </a:rPr>
              <a:t>will be update with Digital CFEB in all ME234/1 chambers</a:t>
            </a:r>
          </a:p>
          <a:p>
            <a:pPr marL="342900" indent="-342900" algn="just">
              <a:buFont typeface="Wingdings" charset="2"/>
              <a:buChar char="Ø"/>
            </a:pPr>
            <a:r>
              <a:rPr lang="en-US" sz="1600" dirty="0">
                <a:latin typeface="Calibri" panose="020F0502020204030204" pitchFamily="34" charset="0"/>
                <a:cs typeface="Calibri" panose="020F0502020204030204" pitchFamily="34" charset="0"/>
              </a:rPr>
              <a:t>DCFEBv2 very similar to DCFEB (installed in 2013-14 in ME1/1 ring)</a:t>
            </a:r>
          </a:p>
          <a:p>
            <a:pPr algn="just"/>
            <a:r>
              <a:rPr lang="en-US" sz="1700" b="1" dirty="0">
                <a:solidFill>
                  <a:srgbClr val="FF0906"/>
                </a:solidFill>
                <a:latin typeface="Calibri" panose="020F0502020204030204" pitchFamily="34" charset="0"/>
                <a:cs typeface="Calibri" panose="020F0502020204030204" pitchFamily="34" charset="0"/>
              </a:rPr>
              <a:t>DCFEB will be </a:t>
            </a:r>
            <a:r>
              <a:rPr lang="en-US" sz="1700" b="1" dirty="0" err="1">
                <a:solidFill>
                  <a:srgbClr val="FF0906"/>
                </a:solidFill>
                <a:latin typeface="Calibri" panose="020F0502020204030204" pitchFamily="34" charset="0"/>
                <a:cs typeface="Calibri" panose="020F0502020204030204" pitchFamily="34" charset="0"/>
              </a:rPr>
              <a:t>updted</a:t>
            </a:r>
            <a:r>
              <a:rPr lang="en-US" sz="1700" b="1" dirty="0">
                <a:solidFill>
                  <a:srgbClr val="FF0906"/>
                </a:solidFill>
                <a:latin typeface="Calibri" panose="020F0502020204030204" pitchFamily="34" charset="0"/>
                <a:cs typeface="Calibri" panose="020F0502020204030204" pitchFamily="34" charset="0"/>
              </a:rPr>
              <a:t> to </a:t>
            </a:r>
            <a:r>
              <a:rPr lang="en-US" sz="1700" b="1" dirty="0" err="1">
                <a:solidFill>
                  <a:srgbClr val="FF0906"/>
                </a:solidFill>
                <a:latin typeface="Calibri" panose="020F0502020204030204" pitchFamily="34" charset="0"/>
                <a:cs typeface="Calibri" panose="020F0502020204030204" pitchFamily="34" charset="0"/>
              </a:rPr>
              <a:t>xDCFEB</a:t>
            </a:r>
            <a:r>
              <a:rPr lang="en-US" sz="1700" b="1" dirty="0">
                <a:solidFill>
                  <a:srgbClr val="FF0906"/>
                </a:solidFill>
                <a:latin typeface="Calibri" panose="020F0502020204030204" pitchFamily="34" charset="0"/>
                <a:cs typeface="Calibri" panose="020F0502020204030204" pitchFamily="34" charset="0"/>
              </a:rPr>
              <a:t> in ME1/1 chamber:</a:t>
            </a:r>
          </a:p>
          <a:p>
            <a:pPr marL="285750" indent="-285750" algn="just">
              <a:buFont typeface="Wingdings" pitchFamily="2" charset="2"/>
              <a:buChar char="Ø"/>
            </a:pPr>
            <a:r>
              <a:rPr lang="it-IT" sz="1600" dirty="0" err="1">
                <a:latin typeface="Calibri" panose="020F0502020204030204" pitchFamily="34" charset="0"/>
                <a:cs typeface="Calibri" panose="020F0502020204030204" pitchFamily="34" charset="0"/>
              </a:rPr>
              <a:t>Main</a:t>
            </a:r>
            <a:r>
              <a:rPr lang="it-IT" sz="1600" dirty="0">
                <a:latin typeface="Calibri" panose="020F0502020204030204" pitchFamily="34" charset="0"/>
                <a:cs typeface="Calibri" panose="020F0502020204030204" pitchFamily="34" charset="0"/>
              </a:rPr>
              <a:t> </a:t>
            </a:r>
            <a:r>
              <a:rPr lang="it-IT" sz="1600" dirty="0" err="1">
                <a:latin typeface="Calibri" panose="020F0502020204030204" pitchFamily="34" charset="0"/>
                <a:cs typeface="Calibri" panose="020F0502020204030204" pitchFamily="34" charset="0"/>
              </a:rPr>
              <a:t>difference</a:t>
            </a:r>
            <a:r>
              <a:rPr lang="it-IT" sz="1600" dirty="0">
                <a:latin typeface="Calibri" panose="020F0502020204030204" pitchFamily="34" charset="0"/>
                <a:cs typeface="Calibri" panose="020F0502020204030204" pitchFamily="34" charset="0"/>
              </a:rPr>
              <a:t> with </a:t>
            </a:r>
            <a:r>
              <a:rPr lang="it-IT" sz="1600" dirty="0" err="1">
                <a:latin typeface="Calibri" panose="020F0502020204030204" pitchFamily="34" charset="0"/>
                <a:cs typeface="Calibri" panose="020F0502020204030204" pitchFamily="34" charset="0"/>
              </a:rPr>
              <a:t>respect</a:t>
            </a:r>
            <a:r>
              <a:rPr lang="it-IT" sz="1600" dirty="0">
                <a:latin typeface="Calibri" panose="020F0502020204030204" pitchFamily="34" charset="0"/>
                <a:cs typeface="Calibri" panose="020F0502020204030204" pitchFamily="34" charset="0"/>
              </a:rPr>
              <a:t> to DCFEBv1 </a:t>
            </a:r>
            <a:r>
              <a:rPr lang="it-IT" sz="1600" dirty="0" err="1">
                <a:latin typeface="Calibri" panose="020F0502020204030204" pitchFamily="34" charset="0"/>
                <a:cs typeface="Calibri" panose="020F0502020204030204" pitchFamily="34" charset="0"/>
              </a:rPr>
              <a:t>is</a:t>
            </a:r>
            <a:r>
              <a:rPr lang="it-IT" sz="1600" dirty="0">
                <a:latin typeface="Calibri" panose="020F0502020204030204" pitchFamily="34" charset="0"/>
                <a:cs typeface="Calibri" panose="020F0502020204030204" pitchFamily="34" charset="0"/>
              </a:rPr>
              <a:t> </a:t>
            </a:r>
            <a:r>
              <a:rPr lang="it-IT" sz="1600" dirty="0" err="1">
                <a:latin typeface="Calibri" panose="020F0502020204030204" pitchFamily="34" charset="0"/>
                <a:cs typeface="Calibri" panose="020F0502020204030204" pitchFamily="34" charset="0"/>
              </a:rPr>
              <a:t>increased</a:t>
            </a:r>
            <a:r>
              <a:rPr lang="it-IT" sz="1600" dirty="0">
                <a:latin typeface="Calibri" panose="020F0502020204030204" pitchFamily="34" charset="0"/>
                <a:cs typeface="Calibri" panose="020F0502020204030204" pitchFamily="34" charset="0"/>
              </a:rPr>
              <a:t> </a:t>
            </a:r>
            <a:r>
              <a:rPr lang="it-IT" sz="1600" dirty="0" err="1">
                <a:latin typeface="Calibri" panose="020F0502020204030204" pitchFamily="34" charset="0"/>
                <a:cs typeface="Calibri" panose="020F0502020204030204" pitchFamily="34" charset="0"/>
              </a:rPr>
              <a:t>radiation</a:t>
            </a:r>
            <a:r>
              <a:rPr lang="it-IT" sz="1600" dirty="0">
                <a:latin typeface="Calibri" panose="020F0502020204030204" pitchFamily="34" charset="0"/>
                <a:cs typeface="Calibri" panose="020F0502020204030204" pitchFamily="34" charset="0"/>
              </a:rPr>
              <a:t> </a:t>
            </a:r>
            <a:r>
              <a:rPr lang="it-IT" sz="1600" dirty="0" err="1">
                <a:latin typeface="Calibri" panose="020F0502020204030204" pitchFamily="34" charset="0"/>
                <a:cs typeface="Calibri" panose="020F0502020204030204" pitchFamily="34" charset="0"/>
              </a:rPr>
              <a:t>hardness</a:t>
            </a:r>
            <a:endParaRPr lang="en-US" sz="1600" b="1" dirty="0">
              <a:solidFill>
                <a:srgbClr val="FF0906"/>
              </a:solidFill>
              <a:latin typeface="Calibri" panose="020F0502020204030204" pitchFamily="34" charset="0"/>
              <a:cs typeface="Calibri" panose="020F0502020204030204" pitchFamily="34" charset="0"/>
            </a:endParaRPr>
          </a:p>
          <a:p>
            <a:pPr algn="just"/>
            <a:r>
              <a:rPr lang="en-US" sz="1700" b="1" dirty="0">
                <a:solidFill>
                  <a:srgbClr val="FF0906"/>
                </a:solidFill>
                <a:latin typeface="Calibri" panose="020F0502020204030204" pitchFamily="34" charset="0"/>
                <a:cs typeface="Calibri" panose="020F0502020204030204" pitchFamily="34" charset="0"/>
              </a:rPr>
              <a:t>Anode local charged Track (ALCTs)</a:t>
            </a:r>
            <a:endParaRPr lang="en-US" sz="1700" dirty="0">
              <a:latin typeface="Calibri" panose="020F0502020204030204" pitchFamily="34" charset="0"/>
              <a:cs typeface="Calibri" panose="020F0502020204030204" pitchFamily="34" charset="0"/>
            </a:endParaRPr>
          </a:p>
          <a:p>
            <a:pPr marL="285750" indent="-285750" algn="just">
              <a:buFont typeface="Wingdings" charset="2"/>
              <a:buChar char="Ø"/>
            </a:pPr>
            <a:r>
              <a:rPr lang="en-US" sz="1600" dirty="0">
                <a:latin typeface="Calibri" panose="020F0502020204030204" pitchFamily="34" charset="0"/>
                <a:cs typeface="Calibri" panose="020F0502020204030204" pitchFamily="34" charset="0"/>
              </a:rPr>
              <a:t>designs based on ALCT mezzanine boards installed in ME1/1 and ME4/2 during LS1</a:t>
            </a:r>
          </a:p>
          <a:p>
            <a:pPr marL="285750" indent="-285750" algn="just">
              <a:buFont typeface="Wingdings" charset="2"/>
              <a:buChar char="Ø"/>
            </a:pPr>
            <a:r>
              <a:rPr lang="en-US" sz="1600" dirty="0">
                <a:latin typeface="Calibri" panose="020F0502020204030204" pitchFamily="34" charset="0"/>
                <a:cs typeface="Calibri" panose="020F0502020204030204" pitchFamily="34" charset="0"/>
              </a:rPr>
              <a:t>New ALCT with Optical link in ME1234/1 (LX100/LX150)</a:t>
            </a:r>
          </a:p>
          <a:p>
            <a:pPr marL="285750" indent="-285750" algn="just">
              <a:buFont typeface="Wingdings" charset="2"/>
              <a:buChar char="Ø"/>
            </a:pPr>
            <a:r>
              <a:rPr lang="en-US" sz="1600" dirty="0">
                <a:latin typeface="Calibri" panose="020F0502020204030204" pitchFamily="34" charset="0"/>
                <a:cs typeface="Calibri" panose="020F0502020204030204" pitchFamily="34" charset="0"/>
              </a:rPr>
              <a:t>Current ALCT from ME1/1 to ME1/3</a:t>
            </a:r>
          </a:p>
          <a:p>
            <a:pPr algn="just"/>
            <a:r>
              <a:rPr lang="en-US" sz="1700" b="1" dirty="0">
                <a:solidFill>
                  <a:srgbClr val="FF0906"/>
                </a:solidFill>
                <a:latin typeface="Calibri" panose="020F0502020204030204" pitchFamily="34" charset="0"/>
                <a:cs typeface="Calibri" panose="020F0502020204030204" pitchFamily="34" charset="0"/>
              </a:rPr>
              <a:t>Low Voltage Distributor Boards </a:t>
            </a:r>
            <a:r>
              <a:rPr lang="en-US" sz="1700" dirty="0">
                <a:latin typeface="Calibri" panose="020F0502020204030204" pitchFamily="34" charset="0"/>
                <a:cs typeface="Calibri" panose="020F0502020204030204" pitchFamily="34" charset="0"/>
              </a:rPr>
              <a:t>will be update to provide power to new DCFEBs and ALCTs </a:t>
            </a:r>
          </a:p>
        </p:txBody>
      </p:sp>
      <p:sp>
        <p:nvSpPr>
          <p:cNvPr id="7" name="Rectangle 6"/>
          <p:cNvSpPr/>
          <p:nvPr/>
        </p:nvSpPr>
        <p:spPr>
          <a:xfrm>
            <a:off x="279276" y="4771896"/>
            <a:ext cx="9605174" cy="1615827"/>
          </a:xfrm>
          <a:prstGeom prst="rect">
            <a:avLst/>
          </a:prstGeom>
          <a:ln>
            <a:solidFill>
              <a:srgbClr val="2C7C9F"/>
            </a:solidFill>
          </a:ln>
        </p:spPr>
        <p:txBody>
          <a:bodyPr wrap="square">
            <a:spAutoFit/>
          </a:bodyPr>
          <a:lstStyle/>
          <a:p>
            <a:pPr algn="just"/>
            <a:r>
              <a:rPr lang="en-US" sz="1700" b="1" dirty="0">
                <a:solidFill>
                  <a:srgbClr val="0000FF"/>
                </a:solidFill>
                <a:latin typeface="Calibri" panose="020F0502020204030204" pitchFamily="34" charset="0"/>
                <a:cs typeface="Calibri" panose="020F0502020204030204" pitchFamily="34" charset="0"/>
              </a:rPr>
              <a:t>Off chamber Electronics: </a:t>
            </a:r>
          </a:p>
          <a:p>
            <a:pPr algn="just"/>
            <a:r>
              <a:rPr lang="en-US" sz="1700" b="1" dirty="0">
                <a:solidFill>
                  <a:srgbClr val="FF0906"/>
                </a:solidFill>
                <a:latin typeface="Calibri" panose="020F0502020204030204" pitchFamily="34" charset="0"/>
                <a:cs typeface="Calibri" panose="020F0502020204030204" pitchFamily="34" charset="0"/>
              </a:rPr>
              <a:t>Trigger Motherboard (TMB): </a:t>
            </a:r>
            <a:r>
              <a:rPr lang="en-US" sz="1600" dirty="0">
                <a:latin typeface="Calibri" panose="020F0502020204030204" pitchFamily="34" charset="0"/>
                <a:cs typeface="Calibri" panose="020F0502020204030204" pitchFamily="34" charset="0"/>
              </a:rPr>
              <a:t>replaced with Optical TMB in order to receive DCFEB trigger data; increased algorithmic power </a:t>
            </a:r>
          </a:p>
          <a:p>
            <a:pPr algn="just"/>
            <a:r>
              <a:rPr lang="en-US" sz="1700" b="1" dirty="0">
                <a:solidFill>
                  <a:srgbClr val="FF0906"/>
                </a:solidFill>
                <a:latin typeface="Calibri" panose="020F0502020204030204" pitchFamily="34" charset="0"/>
                <a:cs typeface="Calibri" panose="020F0502020204030204" pitchFamily="34" charset="0"/>
              </a:rPr>
              <a:t>Data Mother Boards (DMB): </a:t>
            </a:r>
            <a:r>
              <a:rPr lang="en-US" sz="1600" dirty="0">
                <a:latin typeface="Calibri" panose="020F0502020204030204" pitchFamily="34" charset="0"/>
                <a:cs typeface="Calibri" panose="020F0502020204030204" pitchFamily="34" charset="0"/>
              </a:rPr>
              <a:t>replaced with Optical DMBs </a:t>
            </a:r>
          </a:p>
          <a:p>
            <a:pPr marL="342900" indent="-342900" algn="just">
              <a:buFont typeface="Wingdings" charset="2"/>
              <a:buChar char="Ø"/>
            </a:pPr>
            <a:r>
              <a:rPr lang="en-US" sz="1600" b="1" dirty="0">
                <a:latin typeface="Calibri" panose="020F0502020204030204" pitchFamily="34" charset="0"/>
                <a:cs typeface="Calibri" panose="020F0502020204030204" pitchFamily="34" charset="0"/>
              </a:rPr>
              <a:t>based on</a:t>
            </a:r>
            <a:r>
              <a:rPr lang="en-US" sz="1600" dirty="0">
                <a:latin typeface="Calibri" panose="020F0502020204030204" pitchFamily="34" charset="0"/>
                <a:cs typeface="Calibri" panose="020F0502020204030204" pitchFamily="34" charset="0"/>
              </a:rPr>
              <a:t> new generation </a:t>
            </a:r>
            <a:r>
              <a:rPr lang="en-US" sz="1600" b="1" dirty="0">
                <a:latin typeface="Calibri" panose="020F0502020204030204" pitchFamily="34" charset="0"/>
                <a:cs typeface="Calibri" panose="020F0502020204030204" pitchFamily="34" charset="0"/>
              </a:rPr>
              <a:t>Artix-7 FPGAs</a:t>
            </a:r>
            <a:endParaRPr lang="en-US" sz="1600" dirty="0">
              <a:latin typeface="Calibri" panose="020F0502020204030204" pitchFamily="34" charset="0"/>
              <a:cs typeface="Calibri" panose="020F0502020204030204" pitchFamily="34" charset="0"/>
            </a:endParaRPr>
          </a:p>
          <a:p>
            <a:pPr marL="342900" indent="-342900" algn="just">
              <a:buFont typeface="Wingdings" charset="2"/>
              <a:buChar char="Ø"/>
            </a:pPr>
            <a:r>
              <a:rPr lang="en-US" sz="1600" dirty="0">
                <a:latin typeface="Calibri" panose="020F0502020204030204" pitchFamily="34" charset="0"/>
                <a:cs typeface="Calibri" panose="020F0502020204030204" pitchFamily="34" charset="0"/>
              </a:rPr>
              <a:t>new optical fibers at 6.4 Gb/s</a:t>
            </a:r>
          </a:p>
        </p:txBody>
      </p:sp>
    </p:spTree>
    <p:extLst>
      <p:ext uri="{BB962C8B-B14F-4D97-AF65-F5344CB8AC3E}">
        <p14:creationId xmlns:p14="http://schemas.microsoft.com/office/powerpoint/2010/main" val="292875570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B1969883-807B-1A4C-BC6E-9B44C62C0193}"/>
              </a:ext>
            </a:extLst>
          </p:cNvPr>
          <p:cNvSpPr>
            <a:spLocks noGrp="1"/>
          </p:cNvSpPr>
          <p:nvPr>
            <p:ph type="sldNum" sz="quarter" idx="12"/>
          </p:nvPr>
        </p:nvSpPr>
        <p:spPr/>
        <p:txBody>
          <a:bodyPr/>
          <a:lstStyle/>
          <a:p>
            <a:fld id="{EA428556-150F-5648-9AC1-517B2C1D5CBA}" type="slidenum">
              <a:rPr lang="en-US" smtClean="0">
                <a:solidFill>
                  <a:prstClr val="black">
                    <a:tint val="75000"/>
                  </a:prstClr>
                </a:solidFill>
              </a:rPr>
              <a:pPr/>
              <a:t>43</a:t>
            </a:fld>
            <a:endParaRPr lang="en-US">
              <a:solidFill>
                <a:prstClr val="black">
                  <a:tint val="75000"/>
                </a:prstClr>
              </a:solidFill>
            </a:endParaRPr>
          </a:p>
        </p:txBody>
      </p:sp>
      <p:sp>
        <p:nvSpPr>
          <p:cNvPr id="6" name="Title 1">
            <a:extLst>
              <a:ext uri="{FF2B5EF4-FFF2-40B4-BE49-F238E27FC236}">
                <a16:creationId xmlns:a16="http://schemas.microsoft.com/office/drawing/2014/main" id="{54CB42F6-7638-AE4C-8044-7B432C30F279}"/>
              </a:ext>
            </a:extLst>
          </p:cNvPr>
          <p:cNvSpPr>
            <a:spLocks noGrp="1"/>
          </p:cNvSpPr>
          <p:nvPr>
            <p:ph type="title"/>
          </p:nvPr>
        </p:nvSpPr>
        <p:spPr>
          <a:xfrm>
            <a:off x="1440724" y="-51620"/>
            <a:ext cx="8042276" cy="1008112"/>
          </a:xfrm>
        </p:spPr>
        <p:txBody>
          <a:bodyPr/>
          <a:lstStyle/>
          <a:p>
            <a:r>
              <a:rPr lang="en-US" sz="3800" dirty="0"/>
              <a:t>RPC Link System Upgrade in Phase-2</a:t>
            </a:r>
          </a:p>
        </p:txBody>
      </p:sp>
      <p:sp>
        <p:nvSpPr>
          <p:cNvPr id="7" name="Slide Number Placeholder 2">
            <a:extLst>
              <a:ext uri="{FF2B5EF4-FFF2-40B4-BE49-F238E27FC236}">
                <a16:creationId xmlns:a16="http://schemas.microsoft.com/office/drawing/2014/main" id="{1E181DBC-08FB-5D45-853F-A56AD865E64D}"/>
              </a:ext>
            </a:extLst>
          </p:cNvPr>
          <p:cNvSpPr txBox="1">
            <a:spLocks/>
          </p:cNvSpPr>
          <p:nvPr/>
        </p:nvSpPr>
        <p:spPr>
          <a:xfrm>
            <a:off x="7099300" y="6356351"/>
            <a:ext cx="2311400" cy="365125"/>
          </a:xfrm>
          <a:prstGeom prst="rect">
            <a:avLst/>
          </a:prstGeom>
        </p:spPr>
        <p:txBody>
          <a:bodyPr vert="horz" lIns="91440" tIns="45720" rIns="91440" bIns="45720" rtlCol="0" anchor="ctr"/>
          <a:lstStyle>
            <a:defPPr>
              <a:defRPr lang="en-US"/>
            </a:defPPr>
            <a:lvl1pPr algn="r" defTabSz="912813" rtl="0" fontAlgn="base">
              <a:spcBef>
                <a:spcPct val="0"/>
              </a:spcBef>
              <a:spcAft>
                <a:spcPct val="0"/>
              </a:spcAft>
              <a:defRPr sz="1200" kern="1200">
                <a:solidFill>
                  <a:schemeClr val="tx1">
                    <a:tint val="75000"/>
                  </a:schemeClr>
                </a:solidFill>
                <a:latin typeface="Arial" charset="0"/>
                <a:ea typeface="MS PGothic" pitchFamily="34" charset="-128"/>
                <a:cs typeface="Arial" charset="0"/>
              </a:defRPr>
            </a:lvl1pPr>
            <a:lvl2pPr marL="455613" indent="1588" algn="l" defTabSz="912813" rtl="0" fontAlgn="base">
              <a:spcBef>
                <a:spcPct val="0"/>
              </a:spcBef>
              <a:spcAft>
                <a:spcPct val="0"/>
              </a:spcAft>
              <a:defRPr sz="2400" kern="1200">
                <a:solidFill>
                  <a:schemeClr val="tx1"/>
                </a:solidFill>
                <a:latin typeface="Arial" charset="0"/>
                <a:ea typeface="MS PGothic" pitchFamily="34" charset="-128"/>
                <a:cs typeface="Arial" charset="0"/>
              </a:defRPr>
            </a:lvl2pPr>
            <a:lvl3pPr marL="912813" indent="1588" algn="l" defTabSz="912813" rtl="0" fontAlgn="base">
              <a:spcBef>
                <a:spcPct val="0"/>
              </a:spcBef>
              <a:spcAft>
                <a:spcPct val="0"/>
              </a:spcAft>
              <a:defRPr sz="2400" kern="1200">
                <a:solidFill>
                  <a:schemeClr val="tx1"/>
                </a:solidFill>
                <a:latin typeface="Arial" charset="0"/>
                <a:ea typeface="MS PGothic" pitchFamily="34" charset="-128"/>
                <a:cs typeface="Arial" charset="0"/>
              </a:defRPr>
            </a:lvl3pPr>
            <a:lvl4pPr marL="1368425" indent="3175" algn="l" defTabSz="912813" rtl="0" fontAlgn="base">
              <a:spcBef>
                <a:spcPct val="0"/>
              </a:spcBef>
              <a:spcAft>
                <a:spcPct val="0"/>
              </a:spcAft>
              <a:defRPr sz="2400" kern="1200">
                <a:solidFill>
                  <a:schemeClr val="tx1"/>
                </a:solidFill>
                <a:latin typeface="Arial" charset="0"/>
                <a:ea typeface="MS PGothic" pitchFamily="34" charset="-128"/>
                <a:cs typeface="Arial" charset="0"/>
              </a:defRPr>
            </a:lvl4pPr>
            <a:lvl5pPr marL="1825625" indent="3175" algn="l" defTabSz="912813" rtl="0" fontAlgn="base">
              <a:spcBef>
                <a:spcPct val="0"/>
              </a:spcBef>
              <a:spcAft>
                <a:spcPct val="0"/>
              </a:spcAft>
              <a:defRPr sz="2400" kern="1200">
                <a:solidFill>
                  <a:schemeClr val="tx1"/>
                </a:solidFill>
                <a:latin typeface="Arial" charset="0"/>
                <a:ea typeface="MS PGothic" pitchFamily="34" charset="-128"/>
                <a:cs typeface="Arial" charset="0"/>
              </a:defRPr>
            </a:lvl5pPr>
            <a:lvl6pPr marL="2286000" algn="l" defTabSz="914400" rtl="0" eaLnBrk="1" latinLnBrk="0" hangingPunct="1">
              <a:defRPr sz="2400" kern="1200">
                <a:solidFill>
                  <a:schemeClr val="tx1"/>
                </a:solidFill>
                <a:latin typeface="Arial" charset="0"/>
                <a:ea typeface="MS PGothic" pitchFamily="34" charset="-128"/>
                <a:cs typeface="Arial" charset="0"/>
              </a:defRPr>
            </a:lvl6pPr>
            <a:lvl7pPr marL="2743200" algn="l" defTabSz="914400" rtl="0" eaLnBrk="1" latinLnBrk="0" hangingPunct="1">
              <a:defRPr sz="2400" kern="1200">
                <a:solidFill>
                  <a:schemeClr val="tx1"/>
                </a:solidFill>
                <a:latin typeface="Arial" charset="0"/>
                <a:ea typeface="MS PGothic" pitchFamily="34" charset="-128"/>
                <a:cs typeface="Arial" charset="0"/>
              </a:defRPr>
            </a:lvl7pPr>
            <a:lvl8pPr marL="3200400" algn="l" defTabSz="914400" rtl="0" eaLnBrk="1" latinLnBrk="0" hangingPunct="1">
              <a:defRPr sz="2400" kern="1200">
                <a:solidFill>
                  <a:schemeClr val="tx1"/>
                </a:solidFill>
                <a:latin typeface="Arial" charset="0"/>
                <a:ea typeface="MS PGothic" pitchFamily="34" charset="-128"/>
                <a:cs typeface="Arial" charset="0"/>
              </a:defRPr>
            </a:lvl8pPr>
            <a:lvl9pPr marL="3657600" algn="l" defTabSz="914400" rtl="0" eaLnBrk="1" latinLnBrk="0" hangingPunct="1">
              <a:defRPr sz="2400" kern="1200">
                <a:solidFill>
                  <a:schemeClr val="tx1"/>
                </a:solidFill>
                <a:latin typeface="Arial" charset="0"/>
                <a:ea typeface="MS PGothic" pitchFamily="34" charset="-128"/>
                <a:cs typeface="Arial" charset="0"/>
              </a:defRPr>
            </a:lvl9pPr>
          </a:lstStyle>
          <a:p>
            <a:fld id="{8C33B02A-0B46-4351-B41F-3D654171EEA0}" type="slidenum">
              <a:rPr lang="en-US" smtClean="0"/>
              <a:pPr/>
              <a:t>43</a:t>
            </a:fld>
            <a:endParaRPr lang="en-US"/>
          </a:p>
        </p:txBody>
      </p:sp>
      <p:sp>
        <p:nvSpPr>
          <p:cNvPr id="8" name="Electronics need to be upgraded…">
            <a:extLst>
              <a:ext uri="{FF2B5EF4-FFF2-40B4-BE49-F238E27FC236}">
                <a16:creationId xmlns:a16="http://schemas.microsoft.com/office/drawing/2014/main" id="{85BD509E-2578-CB4D-B8AC-2470ECB72E7E}"/>
              </a:ext>
            </a:extLst>
          </p:cNvPr>
          <p:cNvSpPr txBox="1">
            <a:spLocks/>
          </p:cNvSpPr>
          <p:nvPr/>
        </p:nvSpPr>
        <p:spPr>
          <a:xfrm>
            <a:off x="4232920" y="1196752"/>
            <a:ext cx="5184576" cy="1152128"/>
          </a:xfrm>
          <a:prstGeom prst="rect">
            <a:avLst/>
          </a:prstGeom>
        </p:spPr>
        <p:txBody>
          <a:bodyPr/>
          <a:lstStyle>
            <a:lvl1pPr marL="349250" indent="-349250" algn="l" defTabSz="914400" rtl="0" eaLnBrk="1" latinLnBrk="0" hangingPunct="1">
              <a:spcBef>
                <a:spcPts val="2000"/>
              </a:spcBef>
              <a:buClr>
                <a:schemeClr val="accent1">
                  <a:lumMod val="60000"/>
                  <a:lumOff val="40000"/>
                </a:schemeClr>
              </a:buClr>
              <a:buSzPct val="110000"/>
              <a:buFont typeface="Wingdings 2" pitchFamily="18" charset="2"/>
              <a:buChar char=""/>
              <a:defRPr sz="2400" kern="1200">
                <a:solidFill>
                  <a:schemeClr val="tx1">
                    <a:lumMod val="65000"/>
                    <a:lumOff val="35000"/>
                  </a:schemeClr>
                </a:solidFill>
                <a:latin typeface="Times New Roman"/>
                <a:ea typeface="+mn-ea"/>
                <a:cs typeface="Times New Roman"/>
              </a:defRPr>
            </a:lvl1pPr>
            <a:lvl2pPr marL="685800" indent="-336550" algn="l" defTabSz="914400" rtl="0" eaLnBrk="1" latinLnBrk="0" hangingPunct="1">
              <a:spcBef>
                <a:spcPts val="600"/>
              </a:spcBef>
              <a:buClr>
                <a:schemeClr val="accent1">
                  <a:lumMod val="75000"/>
                </a:schemeClr>
              </a:buClr>
              <a:buSzPct val="110000"/>
              <a:buFont typeface="Wingdings 2" pitchFamily="18" charset="2"/>
              <a:buChar char=""/>
              <a:defRPr sz="2200" kern="1200">
                <a:solidFill>
                  <a:schemeClr val="tx1">
                    <a:lumMod val="65000"/>
                    <a:lumOff val="35000"/>
                  </a:schemeClr>
                </a:solidFill>
                <a:latin typeface="Times New Roman"/>
                <a:ea typeface="+mn-ea"/>
                <a:cs typeface="Times New Roman"/>
              </a:defRPr>
            </a:lvl2pPr>
            <a:lvl3pPr marL="96837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2000" kern="1200">
                <a:solidFill>
                  <a:schemeClr val="tx1">
                    <a:lumMod val="65000"/>
                    <a:lumOff val="35000"/>
                  </a:schemeClr>
                </a:solidFill>
                <a:latin typeface="Times New Roman"/>
                <a:ea typeface="+mn-ea"/>
                <a:cs typeface="Times New Roman"/>
              </a:defRPr>
            </a:lvl3pPr>
            <a:lvl4pPr marL="1263650" indent="-295275" algn="l" defTabSz="914400" rtl="0" eaLnBrk="1" latinLnBrk="0" hangingPunct="1">
              <a:spcBef>
                <a:spcPts val="600"/>
              </a:spcBef>
              <a:buClr>
                <a:schemeClr val="accent1">
                  <a:lumMod val="75000"/>
                </a:schemeClr>
              </a:buClr>
              <a:buSzPct val="110000"/>
              <a:buFont typeface="Wingdings 2" pitchFamily="18" charset="2"/>
              <a:buChar char=""/>
              <a:defRPr sz="1800" kern="1200">
                <a:solidFill>
                  <a:schemeClr val="tx1">
                    <a:lumMod val="65000"/>
                    <a:lumOff val="35000"/>
                  </a:schemeClr>
                </a:solidFill>
                <a:latin typeface="Times New Roman"/>
                <a:ea typeface="+mn-ea"/>
                <a:cs typeface="Times New Roman"/>
              </a:defRPr>
            </a:lvl4pPr>
            <a:lvl5pPr marL="154622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1800" kern="1200">
                <a:solidFill>
                  <a:schemeClr val="tx1">
                    <a:lumMod val="65000"/>
                    <a:lumOff val="35000"/>
                  </a:schemeClr>
                </a:solidFill>
                <a:latin typeface="Times New Roman"/>
                <a:ea typeface="+mn-ea"/>
                <a:cs typeface="Times New Roman"/>
              </a:defRPr>
            </a:lvl5pPr>
            <a:lvl6pPr marL="1828800"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6pPr>
            <a:lvl7pPr marL="21177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7pPr>
            <a:lvl8pPr marL="2398713"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8pPr>
            <a:lvl9pPr marL="26892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a:solidFill>
                  <a:schemeClr val="tx1">
                    <a:lumMod val="65000"/>
                    <a:lumOff val="35000"/>
                  </a:schemeClr>
                </a:solidFill>
                <a:latin typeface="+mn-lt"/>
                <a:ea typeface="+mn-ea"/>
                <a:cs typeface="+mn-cs"/>
              </a:defRPr>
            </a:lvl9pPr>
          </a:lstStyle>
          <a:p>
            <a:pPr marL="0" indent="0" algn="just">
              <a:buNone/>
            </a:pPr>
            <a:r>
              <a:rPr lang="en-US" sz="2000" b="1" dirty="0">
                <a:solidFill>
                  <a:srgbClr val="FF0906"/>
                </a:solidFill>
                <a:latin typeface="Calibri" panose="020F0502020204030204" pitchFamily="34" charset="0"/>
                <a:cs typeface="Calibri" panose="020F0502020204030204" pitchFamily="34" charset="0"/>
              </a:rPr>
              <a:t>Off-detector electronics:</a:t>
            </a:r>
            <a:r>
              <a:rPr lang="en-US" sz="2000" dirty="0">
                <a:solidFill>
                  <a:schemeClr val="tx1"/>
                </a:solidFill>
                <a:latin typeface="Calibri" panose="020F0502020204030204" pitchFamily="34" charset="0"/>
                <a:cs typeface="Calibri" panose="020F0502020204030204" pitchFamily="34" charset="0"/>
              </a:rPr>
              <a:t> </a:t>
            </a:r>
            <a:r>
              <a:rPr lang="en-US" sz="1800" kern="0" dirty="0">
                <a:solidFill>
                  <a:schemeClr val="tx1"/>
                </a:solidFill>
                <a:latin typeface="Calibri" panose="020F0502020204030204" pitchFamily="34" charset="0"/>
                <a:cs typeface="Calibri" panose="020F0502020204030204" pitchFamily="34" charset="0"/>
              </a:rPr>
              <a:t>consists of Link and Control Boards (</a:t>
            </a:r>
            <a:r>
              <a:rPr lang="en-US" sz="1800" dirty="0">
                <a:solidFill>
                  <a:schemeClr val="tx1"/>
                </a:solidFill>
                <a:latin typeface="Calibri" panose="020F0502020204030204" pitchFamily="34" charset="0"/>
                <a:cs typeface="Calibri" panose="020F0502020204030204" pitchFamily="34" charset="0"/>
              </a:rPr>
              <a:t>"Link System") </a:t>
            </a:r>
            <a:r>
              <a:rPr lang="en-US" sz="1800" kern="0" dirty="0">
                <a:solidFill>
                  <a:schemeClr val="tx1"/>
                </a:solidFill>
                <a:latin typeface="Calibri" panose="020F0502020204030204" pitchFamily="34" charset="0"/>
                <a:cs typeface="Calibri" panose="020F0502020204030204" pitchFamily="34" charset="0"/>
              </a:rPr>
              <a:t>and is located in crates on the balconies around CMS. </a:t>
            </a:r>
          </a:p>
          <a:p>
            <a:pPr marL="0" indent="0" algn="just">
              <a:buNone/>
            </a:pPr>
            <a:endParaRPr lang="en-US" sz="2000" kern="0" dirty="0">
              <a:solidFill>
                <a:schemeClr val="tx1"/>
              </a:solidFill>
              <a:latin typeface="Calibri" panose="020F0502020204030204" pitchFamily="34" charset="0"/>
              <a:cs typeface="Calibri" panose="020F0502020204030204" pitchFamily="34" charset="0"/>
            </a:endParaRPr>
          </a:p>
          <a:p>
            <a:pPr marL="0" indent="0" algn="just">
              <a:buNone/>
            </a:pPr>
            <a:endParaRPr lang="en-US" sz="2000" kern="0" dirty="0">
              <a:solidFill>
                <a:schemeClr val="tx1"/>
              </a:solidFill>
              <a:latin typeface="Calibri" panose="020F0502020204030204" pitchFamily="34" charset="0"/>
              <a:cs typeface="Calibri" panose="020F0502020204030204" pitchFamily="34" charset="0"/>
            </a:endParaRPr>
          </a:p>
        </p:txBody>
      </p:sp>
      <p:grpSp>
        <p:nvGrpSpPr>
          <p:cNvPr id="9" name="Group 8">
            <a:extLst>
              <a:ext uri="{FF2B5EF4-FFF2-40B4-BE49-F238E27FC236}">
                <a16:creationId xmlns:a16="http://schemas.microsoft.com/office/drawing/2014/main" id="{5D7E0F8B-84F8-F640-A1B2-025D365D12F8}"/>
              </a:ext>
            </a:extLst>
          </p:cNvPr>
          <p:cNvGrpSpPr/>
          <p:nvPr/>
        </p:nvGrpSpPr>
        <p:grpSpPr>
          <a:xfrm>
            <a:off x="344488" y="1340769"/>
            <a:ext cx="3927962" cy="4732993"/>
            <a:chOff x="20484" y="1339851"/>
            <a:chExt cx="4480079" cy="5105233"/>
          </a:xfrm>
        </p:grpSpPr>
        <p:grpSp>
          <p:nvGrpSpPr>
            <p:cNvPr id="10" name="Group 16">
              <a:extLst>
                <a:ext uri="{FF2B5EF4-FFF2-40B4-BE49-F238E27FC236}">
                  <a16:creationId xmlns:a16="http://schemas.microsoft.com/office/drawing/2014/main" id="{54BD3222-303A-E94A-9D0D-7F534808281B}"/>
                </a:ext>
              </a:extLst>
            </p:cNvPr>
            <p:cNvGrpSpPr>
              <a:grpSpLocks/>
            </p:cNvGrpSpPr>
            <p:nvPr/>
          </p:nvGrpSpPr>
          <p:grpSpPr bwMode="auto">
            <a:xfrm>
              <a:off x="755650" y="3790950"/>
              <a:ext cx="2374900" cy="2482850"/>
              <a:chOff x="476" y="1911"/>
              <a:chExt cx="1496" cy="1564"/>
            </a:xfrm>
          </p:grpSpPr>
          <p:sp>
            <p:nvSpPr>
              <p:cNvPr id="46" name="AutoShape 17" descr="Jasny poziomy">
                <a:extLst>
                  <a:ext uri="{FF2B5EF4-FFF2-40B4-BE49-F238E27FC236}">
                    <a16:creationId xmlns:a16="http://schemas.microsoft.com/office/drawing/2014/main" id="{1935DACA-F004-B746-9C83-63D3A59AA162}"/>
                  </a:ext>
                </a:extLst>
              </p:cNvPr>
              <p:cNvSpPr>
                <a:spLocks noChangeArrowheads="1"/>
              </p:cNvSpPr>
              <p:nvPr/>
            </p:nvSpPr>
            <p:spPr bwMode="auto">
              <a:xfrm>
                <a:off x="657" y="1911"/>
                <a:ext cx="1315" cy="1564"/>
              </a:xfrm>
              <a:prstGeom prst="parallelogram">
                <a:avLst>
                  <a:gd name="adj" fmla="val 0"/>
                </a:avLst>
              </a:prstGeom>
              <a:pattFill prst="ltHorz">
                <a:fgClr>
                  <a:srgbClr val="FFCC66"/>
                </a:fgClr>
                <a:bgClr>
                  <a:srgbClr val="5EAFFF"/>
                </a:bgClr>
              </a:pattFill>
              <a:ln w="9525">
                <a:miter lim="800000"/>
                <a:headEnd/>
                <a:tailEnd/>
              </a:ln>
              <a:effectLst/>
              <a:scene3d>
                <a:camera prst="legacyObliqueTopRight">
                  <a:rot lat="16199998" lon="0" rev="0"/>
                </a:camera>
                <a:lightRig rig="legacyFlat4" dir="t"/>
              </a:scene3d>
              <a:sp3d extrusionH="74600" prstMaterial="legacyMatte">
                <a:bevelT w="13500" h="13500" prst="angle"/>
                <a:bevelB w="13500" h="13500" prst="angle"/>
                <a:extrusionClr>
                  <a:srgbClr val="FFCC66"/>
                </a:extrusionClr>
              </a:sp3d>
            </p:spPr>
            <p:txBody>
              <a:bodyPr wrap="none" anchor="ctr">
                <a:flatTx/>
              </a:bodyPr>
              <a:lstStyle/>
              <a:p>
                <a:pPr algn="ctr" defTabSz="914400">
                  <a:spcBef>
                    <a:spcPct val="50000"/>
                  </a:spcBef>
                </a:pPr>
                <a:endParaRPr lang="pl-PL" sz="1600">
                  <a:solidFill>
                    <a:srgbClr val="000000"/>
                  </a:solidFill>
                  <a:latin typeface="Times New Roman"/>
                </a:endParaRPr>
              </a:p>
            </p:txBody>
          </p:sp>
          <p:grpSp>
            <p:nvGrpSpPr>
              <p:cNvPr id="47" name="Group 18">
                <a:extLst>
                  <a:ext uri="{FF2B5EF4-FFF2-40B4-BE49-F238E27FC236}">
                    <a16:creationId xmlns:a16="http://schemas.microsoft.com/office/drawing/2014/main" id="{A631153B-E298-AD4C-A6F4-1E4186BBAFC6}"/>
                  </a:ext>
                </a:extLst>
              </p:cNvPr>
              <p:cNvGrpSpPr>
                <a:grpSpLocks/>
              </p:cNvGrpSpPr>
              <p:nvPr/>
            </p:nvGrpSpPr>
            <p:grpSpPr bwMode="auto">
              <a:xfrm>
                <a:off x="793" y="2432"/>
                <a:ext cx="477" cy="209"/>
                <a:chOff x="1723" y="2013"/>
                <a:chExt cx="477" cy="209"/>
              </a:xfrm>
            </p:grpSpPr>
            <p:sp>
              <p:nvSpPr>
                <p:cNvPr id="54" name="AutoShape 19">
                  <a:extLst>
                    <a:ext uri="{FF2B5EF4-FFF2-40B4-BE49-F238E27FC236}">
                      <a16:creationId xmlns:a16="http://schemas.microsoft.com/office/drawing/2014/main" id="{684F57E9-E5DB-D74B-9035-6D7B7E835F09}"/>
                    </a:ext>
                  </a:extLst>
                </p:cNvPr>
                <p:cNvSpPr>
                  <a:spLocks noChangeArrowheads="1"/>
                </p:cNvSpPr>
                <p:nvPr/>
              </p:nvSpPr>
              <p:spPr bwMode="auto">
                <a:xfrm>
                  <a:off x="1723" y="2047"/>
                  <a:ext cx="476" cy="136"/>
                </a:xfrm>
                <a:prstGeom prst="parallelogram">
                  <a:avLst>
                    <a:gd name="adj" fmla="val 99264"/>
                  </a:avLst>
                </a:prstGeom>
                <a:solidFill>
                  <a:schemeClr val="accent1"/>
                </a:solidFill>
                <a:ln w="9525">
                  <a:solidFill>
                    <a:schemeClr val="tx1"/>
                  </a:solidFill>
                  <a:miter lim="800000"/>
                  <a:headEnd/>
                  <a:tailEnd/>
                </a:ln>
                <a:effectLst/>
              </p:spPr>
              <p:txBody>
                <a:bodyPr wrap="none" anchor="ctr"/>
                <a:lstStyle/>
                <a:p>
                  <a:pPr algn="ctr" defTabSz="914400">
                    <a:spcBef>
                      <a:spcPct val="50000"/>
                    </a:spcBef>
                  </a:pPr>
                  <a:endParaRPr lang="pl-PL" sz="1600">
                    <a:solidFill>
                      <a:srgbClr val="000000"/>
                    </a:solidFill>
                    <a:latin typeface="Times New Roman"/>
                  </a:endParaRPr>
                </a:p>
              </p:txBody>
            </p:sp>
            <p:sp>
              <p:nvSpPr>
                <p:cNvPr id="55" name="Text Box 20">
                  <a:extLst>
                    <a:ext uri="{FF2B5EF4-FFF2-40B4-BE49-F238E27FC236}">
                      <a16:creationId xmlns:a16="http://schemas.microsoft.com/office/drawing/2014/main" id="{59E08E64-6440-454B-B37D-9C351019F47F}"/>
                    </a:ext>
                  </a:extLst>
                </p:cNvPr>
                <p:cNvSpPr txBox="1">
                  <a:spLocks noChangeArrowheads="1"/>
                </p:cNvSpPr>
                <p:nvPr/>
              </p:nvSpPr>
              <p:spPr bwMode="auto">
                <a:xfrm>
                  <a:off x="1814" y="2013"/>
                  <a:ext cx="386" cy="209"/>
                </a:xfrm>
                <a:prstGeom prst="rect">
                  <a:avLst/>
                </a:prstGeom>
                <a:noFill/>
                <a:ln w="9525">
                  <a:noFill/>
                  <a:miter lim="800000"/>
                  <a:headEnd/>
                  <a:tailEnd/>
                </a:ln>
                <a:effectLst/>
              </p:spPr>
              <p:txBody>
                <a:bodyPr>
                  <a:spAutoFit/>
                </a:bodyPr>
                <a:lstStyle/>
                <a:p>
                  <a:pPr defTabSz="914400">
                    <a:spcBef>
                      <a:spcPct val="50000"/>
                    </a:spcBef>
                  </a:pPr>
                  <a:r>
                    <a:rPr lang="en-US" sz="1400">
                      <a:solidFill>
                        <a:srgbClr val="000000"/>
                      </a:solidFill>
                      <a:latin typeface="Times New Roman"/>
                    </a:rPr>
                    <a:t>FEB</a:t>
                  </a:r>
                </a:p>
              </p:txBody>
            </p:sp>
          </p:grpSp>
          <p:grpSp>
            <p:nvGrpSpPr>
              <p:cNvPr id="48" name="Group 21">
                <a:extLst>
                  <a:ext uri="{FF2B5EF4-FFF2-40B4-BE49-F238E27FC236}">
                    <a16:creationId xmlns:a16="http://schemas.microsoft.com/office/drawing/2014/main" id="{8D3BA669-9265-B74E-95E6-CF5A7B60F40D}"/>
                  </a:ext>
                </a:extLst>
              </p:cNvPr>
              <p:cNvGrpSpPr>
                <a:grpSpLocks/>
              </p:cNvGrpSpPr>
              <p:nvPr/>
            </p:nvGrpSpPr>
            <p:grpSpPr bwMode="auto">
              <a:xfrm>
                <a:off x="634" y="2591"/>
                <a:ext cx="477" cy="209"/>
                <a:chOff x="1723" y="2013"/>
                <a:chExt cx="477" cy="209"/>
              </a:xfrm>
            </p:grpSpPr>
            <p:sp>
              <p:nvSpPr>
                <p:cNvPr id="52" name="AutoShape 22">
                  <a:extLst>
                    <a:ext uri="{FF2B5EF4-FFF2-40B4-BE49-F238E27FC236}">
                      <a16:creationId xmlns:a16="http://schemas.microsoft.com/office/drawing/2014/main" id="{77C59645-3079-3745-8471-0335FDCBE619}"/>
                    </a:ext>
                  </a:extLst>
                </p:cNvPr>
                <p:cNvSpPr>
                  <a:spLocks noChangeArrowheads="1"/>
                </p:cNvSpPr>
                <p:nvPr/>
              </p:nvSpPr>
              <p:spPr bwMode="auto">
                <a:xfrm>
                  <a:off x="1723" y="2047"/>
                  <a:ext cx="476" cy="136"/>
                </a:xfrm>
                <a:prstGeom prst="parallelogram">
                  <a:avLst>
                    <a:gd name="adj" fmla="val 99264"/>
                  </a:avLst>
                </a:prstGeom>
                <a:solidFill>
                  <a:schemeClr val="accent1"/>
                </a:solidFill>
                <a:ln w="9525">
                  <a:solidFill>
                    <a:schemeClr val="tx1"/>
                  </a:solidFill>
                  <a:miter lim="800000"/>
                  <a:headEnd/>
                  <a:tailEnd/>
                </a:ln>
                <a:effectLst/>
              </p:spPr>
              <p:txBody>
                <a:bodyPr wrap="none" anchor="ctr"/>
                <a:lstStyle/>
                <a:p>
                  <a:pPr algn="ctr" defTabSz="914400">
                    <a:spcBef>
                      <a:spcPct val="50000"/>
                    </a:spcBef>
                  </a:pPr>
                  <a:endParaRPr lang="pl-PL" sz="1600">
                    <a:solidFill>
                      <a:srgbClr val="000000"/>
                    </a:solidFill>
                    <a:latin typeface="Times New Roman"/>
                  </a:endParaRPr>
                </a:p>
              </p:txBody>
            </p:sp>
            <p:sp>
              <p:nvSpPr>
                <p:cNvPr id="53" name="Text Box 23">
                  <a:extLst>
                    <a:ext uri="{FF2B5EF4-FFF2-40B4-BE49-F238E27FC236}">
                      <a16:creationId xmlns:a16="http://schemas.microsoft.com/office/drawing/2014/main" id="{E40C9718-FC6B-9745-81A8-602398577346}"/>
                    </a:ext>
                  </a:extLst>
                </p:cNvPr>
                <p:cNvSpPr txBox="1">
                  <a:spLocks noChangeArrowheads="1"/>
                </p:cNvSpPr>
                <p:nvPr/>
              </p:nvSpPr>
              <p:spPr bwMode="auto">
                <a:xfrm>
                  <a:off x="1814" y="2013"/>
                  <a:ext cx="386" cy="209"/>
                </a:xfrm>
                <a:prstGeom prst="rect">
                  <a:avLst/>
                </a:prstGeom>
                <a:noFill/>
                <a:ln w="9525">
                  <a:noFill/>
                  <a:miter lim="800000"/>
                  <a:headEnd/>
                  <a:tailEnd/>
                </a:ln>
                <a:effectLst/>
              </p:spPr>
              <p:txBody>
                <a:bodyPr>
                  <a:spAutoFit/>
                </a:bodyPr>
                <a:lstStyle/>
                <a:p>
                  <a:pPr defTabSz="914400">
                    <a:spcBef>
                      <a:spcPct val="50000"/>
                    </a:spcBef>
                  </a:pPr>
                  <a:r>
                    <a:rPr lang="en-US" sz="1400">
                      <a:solidFill>
                        <a:srgbClr val="000000"/>
                      </a:solidFill>
                      <a:latin typeface="Times New Roman"/>
                    </a:rPr>
                    <a:t>FEB</a:t>
                  </a:r>
                </a:p>
              </p:txBody>
            </p:sp>
          </p:grpSp>
          <p:grpSp>
            <p:nvGrpSpPr>
              <p:cNvPr id="49" name="Group 24">
                <a:extLst>
                  <a:ext uri="{FF2B5EF4-FFF2-40B4-BE49-F238E27FC236}">
                    <a16:creationId xmlns:a16="http://schemas.microsoft.com/office/drawing/2014/main" id="{2F84A7F6-E502-B64A-9CA3-45C5957D53E8}"/>
                  </a:ext>
                </a:extLst>
              </p:cNvPr>
              <p:cNvGrpSpPr>
                <a:grpSpLocks/>
              </p:cNvGrpSpPr>
              <p:nvPr/>
            </p:nvGrpSpPr>
            <p:grpSpPr bwMode="auto">
              <a:xfrm>
                <a:off x="476" y="2750"/>
                <a:ext cx="477" cy="209"/>
                <a:chOff x="1723" y="2013"/>
                <a:chExt cx="477" cy="209"/>
              </a:xfrm>
            </p:grpSpPr>
            <p:sp>
              <p:nvSpPr>
                <p:cNvPr id="50" name="AutoShape 25">
                  <a:extLst>
                    <a:ext uri="{FF2B5EF4-FFF2-40B4-BE49-F238E27FC236}">
                      <a16:creationId xmlns:a16="http://schemas.microsoft.com/office/drawing/2014/main" id="{6F16D5F7-E8BF-564D-987C-1581C6E71F99}"/>
                    </a:ext>
                  </a:extLst>
                </p:cNvPr>
                <p:cNvSpPr>
                  <a:spLocks noChangeArrowheads="1"/>
                </p:cNvSpPr>
                <p:nvPr/>
              </p:nvSpPr>
              <p:spPr bwMode="auto">
                <a:xfrm>
                  <a:off x="1723" y="2047"/>
                  <a:ext cx="476" cy="136"/>
                </a:xfrm>
                <a:prstGeom prst="parallelogram">
                  <a:avLst>
                    <a:gd name="adj" fmla="val 99264"/>
                  </a:avLst>
                </a:prstGeom>
                <a:solidFill>
                  <a:schemeClr val="accent1"/>
                </a:solidFill>
                <a:ln w="9525">
                  <a:solidFill>
                    <a:schemeClr val="tx1"/>
                  </a:solidFill>
                  <a:miter lim="800000"/>
                  <a:headEnd/>
                  <a:tailEnd/>
                </a:ln>
                <a:effectLst/>
              </p:spPr>
              <p:txBody>
                <a:bodyPr wrap="none" anchor="ctr"/>
                <a:lstStyle/>
                <a:p>
                  <a:pPr algn="ctr" defTabSz="914400">
                    <a:spcBef>
                      <a:spcPct val="50000"/>
                    </a:spcBef>
                  </a:pPr>
                  <a:endParaRPr lang="pl-PL" sz="1600">
                    <a:solidFill>
                      <a:srgbClr val="000000"/>
                    </a:solidFill>
                    <a:latin typeface="Times New Roman"/>
                  </a:endParaRPr>
                </a:p>
              </p:txBody>
            </p:sp>
            <p:sp>
              <p:nvSpPr>
                <p:cNvPr id="51" name="Text Box 26">
                  <a:extLst>
                    <a:ext uri="{FF2B5EF4-FFF2-40B4-BE49-F238E27FC236}">
                      <a16:creationId xmlns:a16="http://schemas.microsoft.com/office/drawing/2014/main" id="{3706FA0F-F109-7F44-8FD0-818F6EFC1682}"/>
                    </a:ext>
                  </a:extLst>
                </p:cNvPr>
                <p:cNvSpPr txBox="1">
                  <a:spLocks noChangeArrowheads="1"/>
                </p:cNvSpPr>
                <p:nvPr/>
              </p:nvSpPr>
              <p:spPr bwMode="auto">
                <a:xfrm>
                  <a:off x="1814" y="2013"/>
                  <a:ext cx="386" cy="209"/>
                </a:xfrm>
                <a:prstGeom prst="rect">
                  <a:avLst/>
                </a:prstGeom>
                <a:noFill/>
                <a:ln w="9525">
                  <a:noFill/>
                  <a:miter lim="800000"/>
                  <a:headEnd/>
                  <a:tailEnd/>
                </a:ln>
                <a:effectLst/>
              </p:spPr>
              <p:txBody>
                <a:bodyPr>
                  <a:spAutoFit/>
                </a:bodyPr>
                <a:lstStyle/>
                <a:p>
                  <a:pPr defTabSz="914400">
                    <a:spcBef>
                      <a:spcPct val="50000"/>
                    </a:spcBef>
                  </a:pPr>
                  <a:r>
                    <a:rPr lang="en-US" sz="1400">
                      <a:solidFill>
                        <a:srgbClr val="000000"/>
                      </a:solidFill>
                      <a:latin typeface="Times New Roman"/>
                    </a:rPr>
                    <a:t>FEB</a:t>
                  </a:r>
                </a:p>
              </p:txBody>
            </p:sp>
          </p:grpSp>
        </p:grpSp>
        <p:sp>
          <p:nvSpPr>
            <p:cNvPr id="11" name="Text Box 33">
              <a:extLst>
                <a:ext uri="{FF2B5EF4-FFF2-40B4-BE49-F238E27FC236}">
                  <a16:creationId xmlns:a16="http://schemas.microsoft.com/office/drawing/2014/main" id="{FD898CAE-9728-1844-995E-D7677CEE4D10}"/>
                </a:ext>
              </a:extLst>
            </p:cNvPr>
            <p:cNvSpPr txBox="1">
              <a:spLocks noChangeArrowheads="1"/>
            </p:cNvSpPr>
            <p:nvPr/>
          </p:nvSpPr>
          <p:spPr bwMode="auto">
            <a:xfrm>
              <a:off x="323850" y="5648326"/>
              <a:ext cx="3635375" cy="796758"/>
            </a:xfrm>
            <a:prstGeom prst="rect">
              <a:avLst/>
            </a:prstGeom>
            <a:noFill/>
            <a:ln w="9525">
              <a:noFill/>
              <a:miter lim="800000"/>
              <a:headEnd/>
              <a:tailEnd/>
            </a:ln>
            <a:effectLst/>
          </p:spPr>
          <p:txBody>
            <a:bodyPr>
              <a:spAutoFit/>
            </a:bodyPr>
            <a:lstStyle/>
            <a:p>
              <a:pPr defTabSz="914400"/>
              <a:r>
                <a:rPr lang="en-US" sz="1400" b="1" dirty="0">
                  <a:solidFill>
                    <a:srgbClr val="0000FF"/>
                  </a:solidFill>
                  <a:latin typeface="Times New Roman"/>
                </a:rPr>
                <a:t>Resistive Plate Chambers</a:t>
              </a:r>
            </a:p>
            <a:p>
              <a:pPr defTabSz="914400"/>
              <a:r>
                <a:rPr lang="en-US" sz="1400" dirty="0">
                  <a:solidFill>
                    <a:srgbClr val="000000"/>
                  </a:solidFill>
                  <a:latin typeface="Times New Roman"/>
                </a:rPr>
                <a:t>Up to 6 layers of detectors.</a:t>
              </a:r>
              <a:endParaRPr lang="pl-PL" sz="1400" dirty="0">
                <a:solidFill>
                  <a:srgbClr val="000000"/>
                </a:solidFill>
                <a:latin typeface="Times New Roman"/>
              </a:endParaRPr>
            </a:p>
            <a:p>
              <a:pPr defTabSz="914400"/>
              <a:r>
                <a:rPr lang="en-US" sz="1400" b="1" dirty="0">
                  <a:solidFill>
                    <a:srgbClr val="FF0000"/>
                  </a:solidFill>
                  <a:latin typeface="Times New Roman"/>
                </a:rPr>
                <a:t>480</a:t>
              </a:r>
              <a:r>
                <a:rPr lang="en-US" sz="1400" dirty="0">
                  <a:solidFill>
                    <a:srgbClr val="000000"/>
                  </a:solidFill>
                  <a:latin typeface="Times New Roman"/>
                </a:rPr>
                <a:t> chambers in Barrel, </a:t>
              </a:r>
              <a:r>
                <a:rPr lang="en-US" sz="1400" b="1" dirty="0">
                  <a:solidFill>
                    <a:srgbClr val="FF0000"/>
                  </a:solidFill>
                  <a:latin typeface="Times New Roman"/>
                </a:rPr>
                <a:t>648 </a:t>
              </a:r>
              <a:r>
                <a:rPr lang="pl-PL" sz="1400" dirty="0">
                  <a:solidFill>
                    <a:srgbClr val="000000"/>
                  </a:solidFill>
                  <a:latin typeface="Times New Roman"/>
                </a:rPr>
                <a:t>in Endcap</a:t>
              </a:r>
              <a:endParaRPr lang="en-US" sz="1400" dirty="0">
                <a:solidFill>
                  <a:srgbClr val="000000"/>
                </a:solidFill>
                <a:latin typeface="Times New Roman"/>
              </a:endParaRPr>
            </a:p>
          </p:txBody>
        </p:sp>
        <p:grpSp>
          <p:nvGrpSpPr>
            <p:cNvPr id="12" name="Group 34">
              <a:extLst>
                <a:ext uri="{FF2B5EF4-FFF2-40B4-BE49-F238E27FC236}">
                  <a16:creationId xmlns:a16="http://schemas.microsoft.com/office/drawing/2014/main" id="{61ADAB19-5AD4-3343-BCBF-E3C15F5DB2B7}"/>
                </a:ext>
              </a:extLst>
            </p:cNvPr>
            <p:cNvGrpSpPr>
              <a:grpSpLocks/>
            </p:cNvGrpSpPr>
            <p:nvPr/>
          </p:nvGrpSpPr>
          <p:grpSpPr bwMode="auto">
            <a:xfrm>
              <a:off x="755650" y="3286125"/>
              <a:ext cx="2374900" cy="2482850"/>
              <a:chOff x="476" y="1911"/>
              <a:chExt cx="1496" cy="1564"/>
            </a:xfrm>
          </p:grpSpPr>
          <p:sp>
            <p:nvSpPr>
              <p:cNvPr id="36" name="AutoShape 35" descr="Jasny poziomy">
                <a:extLst>
                  <a:ext uri="{FF2B5EF4-FFF2-40B4-BE49-F238E27FC236}">
                    <a16:creationId xmlns:a16="http://schemas.microsoft.com/office/drawing/2014/main" id="{F5BF49B3-F0FE-A645-B8C0-D348B2B1B1A9}"/>
                  </a:ext>
                </a:extLst>
              </p:cNvPr>
              <p:cNvSpPr>
                <a:spLocks noChangeArrowheads="1"/>
              </p:cNvSpPr>
              <p:nvPr/>
            </p:nvSpPr>
            <p:spPr bwMode="auto">
              <a:xfrm>
                <a:off x="657" y="1911"/>
                <a:ext cx="1315" cy="1564"/>
              </a:xfrm>
              <a:prstGeom prst="parallelogram">
                <a:avLst>
                  <a:gd name="adj" fmla="val 0"/>
                </a:avLst>
              </a:prstGeom>
              <a:pattFill prst="ltHorz">
                <a:fgClr>
                  <a:srgbClr val="FFCC66"/>
                </a:fgClr>
                <a:bgClr>
                  <a:srgbClr val="5EAFFF"/>
                </a:bgClr>
              </a:pattFill>
              <a:ln w="9525">
                <a:miter lim="800000"/>
                <a:headEnd/>
                <a:tailEnd/>
              </a:ln>
              <a:effectLst/>
              <a:scene3d>
                <a:camera prst="legacyObliqueTopRight">
                  <a:rot lat="16199998" lon="0" rev="0"/>
                </a:camera>
                <a:lightRig rig="legacyFlat4" dir="t"/>
              </a:scene3d>
              <a:sp3d extrusionH="74600" prstMaterial="legacyMatte">
                <a:bevelT w="13500" h="13500" prst="angle"/>
                <a:bevelB w="13500" h="13500" prst="angle"/>
                <a:extrusionClr>
                  <a:srgbClr val="FFCC66"/>
                </a:extrusionClr>
              </a:sp3d>
            </p:spPr>
            <p:txBody>
              <a:bodyPr wrap="none" anchor="ctr">
                <a:flatTx/>
              </a:bodyPr>
              <a:lstStyle/>
              <a:p>
                <a:pPr algn="ctr" defTabSz="914400">
                  <a:spcBef>
                    <a:spcPct val="50000"/>
                  </a:spcBef>
                </a:pPr>
                <a:endParaRPr lang="pl-PL" sz="1600">
                  <a:solidFill>
                    <a:srgbClr val="000000"/>
                  </a:solidFill>
                  <a:latin typeface="Times New Roman"/>
                </a:endParaRPr>
              </a:p>
            </p:txBody>
          </p:sp>
          <p:grpSp>
            <p:nvGrpSpPr>
              <p:cNvPr id="37" name="Group 36">
                <a:extLst>
                  <a:ext uri="{FF2B5EF4-FFF2-40B4-BE49-F238E27FC236}">
                    <a16:creationId xmlns:a16="http://schemas.microsoft.com/office/drawing/2014/main" id="{24EC8166-BDA2-074D-8082-99D978C8F761}"/>
                  </a:ext>
                </a:extLst>
              </p:cNvPr>
              <p:cNvGrpSpPr>
                <a:grpSpLocks/>
              </p:cNvGrpSpPr>
              <p:nvPr/>
            </p:nvGrpSpPr>
            <p:grpSpPr bwMode="auto">
              <a:xfrm>
                <a:off x="793" y="2432"/>
                <a:ext cx="477" cy="209"/>
                <a:chOff x="1723" y="2013"/>
                <a:chExt cx="477" cy="209"/>
              </a:xfrm>
            </p:grpSpPr>
            <p:sp>
              <p:nvSpPr>
                <p:cNvPr id="44" name="AutoShape 37">
                  <a:extLst>
                    <a:ext uri="{FF2B5EF4-FFF2-40B4-BE49-F238E27FC236}">
                      <a16:creationId xmlns:a16="http://schemas.microsoft.com/office/drawing/2014/main" id="{273B24E6-1D7D-E748-BB67-BC3E91DEAFB1}"/>
                    </a:ext>
                  </a:extLst>
                </p:cNvPr>
                <p:cNvSpPr>
                  <a:spLocks noChangeArrowheads="1"/>
                </p:cNvSpPr>
                <p:nvPr/>
              </p:nvSpPr>
              <p:spPr bwMode="auto">
                <a:xfrm>
                  <a:off x="1723" y="2047"/>
                  <a:ext cx="476" cy="136"/>
                </a:xfrm>
                <a:prstGeom prst="parallelogram">
                  <a:avLst>
                    <a:gd name="adj" fmla="val 99264"/>
                  </a:avLst>
                </a:prstGeom>
                <a:solidFill>
                  <a:schemeClr val="accent1"/>
                </a:solidFill>
                <a:ln w="9525">
                  <a:solidFill>
                    <a:schemeClr val="tx1"/>
                  </a:solidFill>
                  <a:miter lim="800000"/>
                  <a:headEnd/>
                  <a:tailEnd/>
                </a:ln>
                <a:effectLst/>
              </p:spPr>
              <p:txBody>
                <a:bodyPr wrap="none" anchor="ctr"/>
                <a:lstStyle/>
                <a:p>
                  <a:pPr algn="ctr" defTabSz="914400">
                    <a:spcBef>
                      <a:spcPct val="50000"/>
                    </a:spcBef>
                  </a:pPr>
                  <a:endParaRPr lang="pl-PL" sz="1600">
                    <a:solidFill>
                      <a:srgbClr val="000000"/>
                    </a:solidFill>
                    <a:latin typeface="Times New Roman"/>
                  </a:endParaRPr>
                </a:p>
              </p:txBody>
            </p:sp>
            <p:sp>
              <p:nvSpPr>
                <p:cNvPr id="45" name="Text Box 38">
                  <a:extLst>
                    <a:ext uri="{FF2B5EF4-FFF2-40B4-BE49-F238E27FC236}">
                      <a16:creationId xmlns:a16="http://schemas.microsoft.com/office/drawing/2014/main" id="{BC877B1B-0290-E141-8A05-8A4CF6342F4A}"/>
                    </a:ext>
                  </a:extLst>
                </p:cNvPr>
                <p:cNvSpPr txBox="1">
                  <a:spLocks noChangeArrowheads="1"/>
                </p:cNvSpPr>
                <p:nvPr/>
              </p:nvSpPr>
              <p:spPr bwMode="auto">
                <a:xfrm>
                  <a:off x="1814" y="2013"/>
                  <a:ext cx="386" cy="209"/>
                </a:xfrm>
                <a:prstGeom prst="rect">
                  <a:avLst/>
                </a:prstGeom>
                <a:noFill/>
                <a:ln w="9525">
                  <a:noFill/>
                  <a:miter lim="800000"/>
                  <a:headEnd/>
                  <a:tailEnd/>
                </a:ln>
                <a:effectLst/>
              </p:spPr>
              <p:txBody>
                <a:bodyPr>
                  <a:spAutoFit/>
                </a:bodyPr>
                <a:lstStyle/>
                <a:p>
                  <a:pPr defTabSz="914400">
                    <a:spcBef>
                      <a:spcPct val="50000"/>
                    </a:spcBef>
                  </a:pPr>
                  <a:r>
                    <a:rPr lang="en-US" sz="1400">
                      <a:solidFill>
                        <a:srgbClr val="000000"/>
                      </a:solidFill>
                      <a:latin typeface="Times New Roman"/>
                    </a:rPr>
                    <a:t>FEB</a:t>
                  </a:r>
                </a:p>
              </p:txBody>
            </p:sp>
          </p:grpSp>
          <p:grpSp>
            <p:nvGrpSpPr>
              <p:cNvPr id="38" name="Group 39">
                <a:extLst>
                  <a:ext uri="{FF2B5EF4-FFF2-40B4-BE49-F238E27FC236}">
                    <a16:creationId xmlns:a16="http://schemas.microsoft.com/office/drawing/2014/main" id="{F4C8973B-5460-0742-8BB7-DC8F123978B2}"/>
                  </a:ext>
                </a:extLst>
              </p:cNvPr>
              <p:cNvGrpSpPr>
                <a:grpSpLocks/>
              </p:cNvGrpSpPr>
              <p:nvPr/>
            </p:nvGrpSpPr>
            <p:grpSpPr bwMode="auto">
              <a:xfrm>
                <a:off x="634" y="2591"/>
                <a:ext cx="477" cy="209"/>
                <a:chOff x="1723" y="2013"/>
                <a:chExt cx="477" cy="209"/>
              </a:xfrm>
            </p:grpSpPr>
            <p:sp>
              <p:nvSpPr>
                <p:cNvPr id="42" name="AutoShape 40">
                  <a:extLst>
                    <a:ext uri="{FF2B5EF4-FFF2-40B4-BE49-F238E27FC236}">
                      <a16:creationId xmlns:a16="http://schemas.microsoft.com/office/drawing/2014/main" id="{B0FFD131-EA9C-BC4E-AD6C-C6428F31693E}"/>
                    </a:ext>
                  </a:extLst>
                </p:cNvPr>
                <p:cNvSpPr>
                  <a:spLocks noChangeArrowheads="1"/>
                </p:cNvSpPr>
                <p:nvPr/>
              </p:nvSpPr>
              <p:spPr bwMode="auto">
                <a:xfrm>
                  <a:off x="1723" y="2047"/>
                  <a:ext cx="476" cy="136"/>
                </a:xfrm>
                <a:prstGeom prst="parallelogram">
                  <a:avLst>
                    <a:gd name="adj" fmla="val 99264"/>
                  </a:avLst>
                </a:prstGeom>
                <a:solidFill>
                  <a:schemeClr val="accent1"/>
                </a:solidFill>
                <a:ln w="9525">
                  <a:solidFill>
                    <a:schemeClr val="tx1"/>
                  </a:solidFill>
                  <a:miter lim="800000"/>
                  <a:headEnd/>
                  <a:tailEnd/>
                </a:ln>
                <a:effectLst/>
              </p:spPr>
              <p:txBody>
                <a:bodyPr wrap="none" anchor="ctr"/>
                <a:lstStyle/>
                <a:p>
                  <a:pPr algn="ctr" defTabSz="914400">
                    <a:spcBef>
                      <a:spcPct val="50000"/>
                    </a:spcBef>
                  </a:pPr>
                  <a:endParaRPr lang="pl-PL" sz="1600">
                    <a:solidFill>
                      <a:srgbClr val="000000"/>
                    </a:solidFill>
                    <a:latin typeface="Times New Roman"/>
                  </a:endParaRPr>
                </a:p>
              </p:txBody>
            </p:sp>
            <p:sp>
              <p:nvSpPr>
                <p:cNvPr id="43" name="Text Box 41">
                  <a:extLst>
                    <a:ext uri="{FF2B5EF4-FFF2-40B4-BE49-F238E27FC236}">
                      <a16:creationId xmlns:a16="http://schemas.microsoft.com/office/drawing/2014/main" id="{EE630C31-DF5E-A949-BF55-A84F69F5622C}"/>
                    </a:ext>
                  </a:extLst>
                </p:cNvPr>
                <p:cNvSpPr txBox="1">
                  <a:spLocks noChangeArrowheads="1"/>
                </p:cNvSpPr>
                <p:nvPr/>
              </p:nvSpPr>
              <p:spPr bwMode="auto">
                <a:xfrm>
                  <a:off x="1814" y="2013"/>
                  <a:ext cx="386" cy="209"/>
                </a:xfrm>
                <a:prstGeom prst="rect">
                  <a:avLst/>
                </a:prstGeom>
                <a:noFill/>
                <a:ln w="9525">
                  <a:noFill/>
                  <a:miter lim="800000"/>
                  <a:headEnd/>
                  <a:tailEnd/>
                </a:ln>
                <a:effectLst/>
              </p:spPr>
              <p:txBody>
                <a:bodyPr>
                  <a:spAutoFit/>
                </a:bodyPr>
                <a:lstStyle/>
                <a:p>
                  <a:pPr defTabSz="914400">
                    <a:spcBef>
                      <a:spcPct val="50000"/>
                    </a:spcBef>
                  </a:pPr>
                  <a:r>
                    <a:rPr lang="en-US" sz="1400">
                      <a:solidFill>
                        <a:srgbClr val="000000"/>
                      </a:solidFill>
                      <a:latin typeface="Times New Roman"/>
                    </a:rPr>
                    <a:t>FEB</a:t>
                  </a:r>
                </a:p>
              </p:txBody>
            </p:sp>
          </p:grpSp>
          <p:grpSp>
            <p:nvGrpSpPr>
              <p:cNvPr id="39" name="Group 42">
                <a:extLst>
                  <a:ext uri="{FF2B5EF4-FFF2-40B4-BE49-F238E27FC236}">
                    <a16:creationId xmlns:a16="http://schemas.microsoft.com/office/drawing/2014/main" id="{ECCFE47B-3674-7E47-AF04-8759A151D23F}"/>
                  </a:ext>
                </a:extLst>
              </p:cNvPr>
              <p:cNvGrpSpPr>
                <a:grpSpLocks/>
              </p:cNvGrpSpPr>
              <p:nvPr/>
            </p:nvGrpSpPr>
            <p:grpSpPr bwMode="auto">
              <a:xfrm>
                <a:off x="476" y="2750"/>
                <a:ext cx="477" cy="209"/>
                <a:chOff x="1723" y="2013"/>
                <a:chExt cx="477" cy="209"/>
              </a:xfrm>
            </p:grpSpPr>
            <p:sp>
              <p:nvSpPr>
                <p:cNvPr id="40" name="AutoShape 43">
                  <a:extLst>
                    <a:ext uri="{FF2B5EF4-FFF2-40B4-BE49-F238E27FC236}">
                      <a16:creationId xmlns:a16="http://schemas.microsoft.com/office/drawing/2014/main" id="{8562EF41-B597-EF4C-97EA-649C71AD3CA5}"/>
                    </a:ext>
                  </a:extLst>
                </p:cNvPr>
                <p:cNvSpPr>
                  <a:spLocks noChangeArrowheads="1"/>
                </p:cNvSpPr>
                <p:nvPr/>
              </p:nvSpPr>
              <p:spPr bwMode="auto">
                <a:xfrm>
                  <a:off x="1723" y="2047"/>
                  <a:ext cx="476" cy="136"/>
                </a:xfrm>
                <a:prstGeom prst="parallelogram">
                  <a:avLst>
                    <a:gd name="adj" fmla="val 99264"/>
                  </a:avLst>
                </a:prstGeom>
                <a:solidFill>
                  <a:schemeClr val="accent1"/>
                </a:solidFill>
                <a:ln w="9525">
                  <a:solidFill>
                    <a:schemeClr val="tx1"/>
                  </a:solidFill>
                  <a:miter lim="800000"/>
                  <a:headEnd/>
                  <a:tailEnd/>
                </a:ln>
                <a:effectLst/>
              </p:spPr>
              <p:txBody>
                <a:bodyPr wrap="none" anchor="ctr"/>
                <a:lstStyle/>
                <a:p>
                  <a:pPr algn="ctr" defTabSz="914400">
                    <a:spcBef>
                      <a:spcPct val="50000"/>
                    </a:spcBef>
                  </a:pPr>
                  <a:endParaRPr lang="pl-PL" sz="1600">
                    <a:solidFill>
                      <a:srgbClr val="000000"/>
                    </a:solidFill>
                    <a:latin typeface="Times New Roman"/>
                  </a:endParaRPr>
                </a:p>
              </p:txBody>
            </p:sp>
            <p:sp>
              <p:nvSpPr>
                <p:cNvPr id="41" name="Text Box 44">
                  <a:extLst>
                    <a:ext uri="{FF2B5EF4-FFF2-40B4-BE49-F238E27FC236}">
                      <a16:creationId xmlns:a16="http://schemas.microsoft.com/office/drawing/2014/main" id="{56AD0757-CEC7-984D-8FD9-6FC262E9AF0F}"/>
                    </a:ext>
                  </a:extLst>
                </p:cNvPr>
                <p:cNvSpPr txBox="1">
                  <a:spLocks noChangeArrowheads="1"/>
                </p:cNvSpPr>
                <p:nvPr/>
              </p:nvSpPr>
              <p:spPr bwMode="auto">
                <a:xfrm>
                  <a:off x="1814" y="2013"/>
                  <a:ext cx="386" cy="209"/>
                </a:xfrm>
                <a:prstGeom prst="rect">
                  <a:avLst/>
                </a:prstGeom>
                <a:noFill/>
                <a:ln w="9525">
                  <a:noFill/>
                  <a:miter lim="800000"/>
                  <a:headEnd/>
                  <a:tailEnd/>
                </a:ln>
                <a:effectLst/>
              </p:spPr>
              <p:txBody>
                <a:bodyPr>
                  <a:spAutoFit/>
                </a:bodyPr>
                <a:lstStyle/>
                <a:p>
                  <a:pPr defTabSz="914400">
                    <a:spcBef>
                      <a:spcPct val="50000"/>
                    </a:spcBef>
                  </a:pPr>
                  <a:r>
                    <a:rPr lang="en-US" sz="1400">
                      <a:solidFill>
                        <a:srgbClr val="000000"/>
                      </a:solidFill>
                      <a:latin typeface="Times New Roman"/>
                    </a:rPr>
                    <a:t>FEB</a:t>
                  </a:r>
                </a:p>
              </p:txBody>
            </p:sp>
          </p:grpSp>
        </p:grpSp>
        <p:sp>
          <p:nvSpPr>
            <p:cNvPr id="13" name="AutoShape 45">
              <a:extLst>
                <a:ext uri="{FF2B5EF4-FFF2-40B4-BE49-F238E27FC236}">
                  <a16:creationId xmlns:a16="http://schemas.microsoft.com/office/drawing/2014/main" id="{667B63CC-1604-4A44-9F24-92825B997411}"/>
                </a:ext>
              </a:extLst>
            </p:cNvPr>
            <p:cNvSpPr>
              <a:spLocks noChangeArrowheads="1"/>
            </p:cNvSpPr>
            <p:nvPr/>
          </p:nvSpPr>
          <p:spPr bwMode="auto">
            <a:xfrm rot="16200000">
              <a:off x="3186112" y="1503363"/>
              <a:ext cx="142875" cy="755650"/>
            </a:xfrm>
            <a:prstGeom prst="upDownArrow">
              <a:avLst>
                <a:gd name="adj1" fmla="val 50000"/>
                <a:gd name="adj2" fmla="val 105778"/>
              </a:avLst>
            </a:prstGeom>
            <a:solidFill>
              <a:srgbClr val="FF6600"/>
            </a:solidFill>
            <a:ln w="9525">
              <a:noFill/>
              <a:miter lim="800000"/>
              <a:headEnd/>
              <a:tailEnd/>
            </a:ln>
            <a:effectLst/>
          </p:spPr>
          <p:txBody>
            <a:bodyPr wrap="none" anchor="ctr"/>
            <a:lstStyle/>
            <a:p>
              <a:pPr algn="ctr" defTabSz="914400">
                <a:spcBef>
                  <a:spcPct val="50000"/>
                </a:spcBef>
              </a:pPr>
              <a:endParaRPr lang="pl-PL" sz="1600">
                <a:solidFill>
                  <a:srgbClr val="000000"/>
                </a:solidFill>
                <a:latin typeface="Times New Roman"/>
              </a:endParaRPr>
            </a:p>
          </p:txBody>
        </p:sp>
        <p:sp>
          <p:nvSpPr>
            <p:cNvPr id="14" name="Text Box 46">
              <a:extLst>
                <a:ext uri="{FF2B5EF4-FFF2-40B4-BE49-F238E27FC236}">
                  <a16:creationId xmlns:a16="http://schemas.microsoft.com/office/drawing/2014/main" id="{A93EF633-ADFD-EB43-A7AB-D46695EC0F57}"/>
                </a:ext>
              </a:extLst>
            </p:cNvPr>
            <p:cNvSpPr txBox="1">
              <a:spLocks noChangeArrowheads="1"/>
            </p:cNvSpPr>
            <p:nvPr/>
          </p:nvSpPr>
          <p:spPr bwMode="auto">
            <a:xfrm>
              <a:off x="2843213" y="1341438"/>
              <a:ext cx="1288574" cy="564370"/>
            </a:xfrm>
            <a:prstGeom prst="rect">
              <a:avLst/>
            </a:prstGeom>
            <a:noFill/>
            <a:ln w="9525">
              <a:noFill/>
              <a:miter lim="800000"/>
              <a:headEnd/>
              <a:tailEnd/>
            </a:ln>
            <a:effectLst/>
          </p:spPr>
          <p:txBody>
            <a:bodyPr wrap="square">
              <a:spAutoFit/>
            </a:bodyPr>
            <a:lstStyle/>
            <a:p>
              <a:pPr algn="ctr" defTabSz="914400">
                <a:spcBef>
                  <a:spcPct val="50000"/>
                </a:spcBef>
              </a:pPr>
              <a:r>
                <a:rPr lang="en-US" sz="1400" b="1" dirty="0">
                  <a:solidFill>
                    <a:srgbClr val="000000"/>
                  </a:solidFill>
                  <a:latin typeface="Times New Roman"/>
                </a:rPr>
                <a:t>Control &amp; diagnostic</a:t>
              </a:r>
            </a:p>
          </p:txBody>
        </p:sp>
        <p:grpSp>
          <p:nvGrpSpPr>
            <p:cNvPr id="15" name="Group 67">
              <a:extLst>
                <a:ext uri="{FF2B5EF4-FFF2-40B4-BE49-F238E27FC236}">
                  <a16:creationId xmlns:a16="http://schemas.microsoft.com/office/drawing/2014/main" id="{DBED5DC9-BD0F-904C-ACD1-58C0B9AD3C0A}"/>
                </a:ext>
              </a:extLst>
            </p:cNvPr>
            <p:cNvGrpSpPr>
              <a:grpSpLocks/>
            </p:cNvGrpSpPr>
            <p:nvPr/>
          </p:nvGrpSpPr>
          <p:grpSpPr bwMode="auto">
            <a:xfrm>
              <a:off x="2879725" y="2274888"/>
              <a:ext cx="1549401" cy="238126"/>
              <a:chOff x="1950" y="1412"/>
              <a:chExt cx="1225" cy="183"/>
            </a:xfrm>
          </p:grpSpPr>
          <p:sp>
            <p:nvSpPr>
              <p:cNvPr id="34" name="Line 52">
                <a:extLst>
                  <a:ext uri="{FF2B5EF4-FFF2-40B4-BE49-F238E27FC236}">
                    <a16:creationId xmlns:a16="http://schemas.microsoft.com/office/drawing/2014/main" id="{A0E037DE-CD0C-FC45-87CA-F59DDC68EAAA}"/>
                  </a:ext>
                </a:extLst>
              </p:cNvPr>
              <p:cNvSpPr>
                <a:spLocks noChangeShapeType="1"/>
              </p:cNvSpPr>
              <p:nvPr/>
            </p:nvSpPr>
            <p:spPr bwMode="auto">
              <a:xfrm>
                <a:off x="1950" y="1595"/>
                <a:ext cx="1225" cy="0"/>
              </a:xfrm>
              <a:prstGeom prst="line">
                <a:avLst/>
              </a:prstGeom>
              <a:noFill/>
              <a:ln w="127000">
                <a:solidFill>
                  <a:srgbClr val="FF6600"/>
                </a:solidFill>
                <a:round/>
                <a:headEnd/>
                <a:tailEnd type="triangle" w="sm" len="sm"/>
              </a:ln>
              <a:effectLst/>
            </p:spPr>
            <p:txBody>
              <a:bodyPr/>
              <a:lstStyle/>
              <a:p>
                <a:pPr algn="ctr" defTabSz="914400">
                  <a:spcBef>
                    <a:spcPct val="50000"/>
                  </a:spcBef>
                </a:pPr>
                <a:endParaRPr lang="pl-PL" sz="1600">
                  <a:solidFill>
                    <a:srgbClr val="000000"/>
                  </a:solidFill>
                  <a:latin typeface="Times New Roman"/>
                </a:endParaRPr>
              </a:p>
            </p:txBody>
          </p:sp>
          <p:sp>
            <p:nvSpPr>
              <p:cNvPr id="35" name="Oval 53">
                <a:extLst>
                  <a:ext uri="{FF2B5EF4-FFF2-40B4-BE49-F238E27FC236}">
                    <a16:creationId xmlns:a16="http://schemas.microsoft.com/office/drawing/2014/main" id="{8182D55F-AEE7-6546-8E53-7A7CF813DB49}"/>
                  </a:ext>
                </a:extLst>
              </p:cNvPr>
              <p:cNvSpPr>
                <a:spLocks noChangeArrowheads="1"/>
              </p:cNvSpPr>
              <p:nvPr/>
            </p:nvSpPr>
            <p:spPr bwMode="auto">
              <a:xfrm>
                <a:off x="2381" y="1412"/>
                <a:ext cx="181" cy="181"/>
              </a:xfrm>
              <a:prstGeom prst="ellipse">
                <a:avLst/>
              </a:prstGeom>
              <a:noFill/>
              <a:ln w="127000">
                <a:solidFill>
                  <a:srgbClr val="FF6600"/>
                </a:solidFill>
                <a:round/>
                <a:headEnd/>
                <a:tailEnd/>
              </a:ln>
              <a:effectLst/>
            </p:spPr>
            <p:txBody>
              <a:bodyPr wrap="none" anchor="ctr"/>
              <a:lstStyle/>
              <a:p>
                <a:pPr algn="ctr" defTabSz="914400">
                  <a:spcBef>
                    <a:spcPct val="50000"/>
                  </a:spcBef>
                </a:pPr>
                <a:endParaRPr lang="pl-PL" sz="1600">
                  <a:solidFill>
                    <a:srgbClr val="000000"/>
                  </a:solidFill>
                  <a:latin typeface="Times New Roman"/>
                </a:endParaRPr>
              </a:p>
            </p:txBody>
          </p:sp>
        </p:grpSp>
        <p:grpSp>
          <p:nvGrpSpPr>
            <p:cNvPr id="16" name="Group 69">
              <a:extLst>
                <a:ext uri="{FF2B5EF4-FFF2-40B4-BE49-F238E27FC236}">
                  <a16:creationId xmlns:a16="http://schemas.microsoft.com/office/drawing/2014/main" id="{44225715-372D-B14A-AD3D-00ACC6E402DD}"/>
                </a:ext>
              </a:extLst>
            </p:cNvPr>
            <p:cNvGrpSpPr>
              <a:grpSpLocks/>
            </p:cNvGrpSpPr>
            <p:nvPr/>
          </p:nvGrpSpPr>
          <p:grpSpPr bwMode="auto">
            <a:xfrm>
              <a:off x="1223963" y="1339851"/>
              <a:ext cx="1655762" cy="1479551"/>
              <a:chOff x="930" y="844"/>
              <a:chExt cx="1043" cy="932"/>
            </a:xfrm>
          </p:grpSpPr>
          <p:grpSp>
            <p:nvGrpSpPr>
              <p:cNvPr id="24" name="Group 5">
                <a:extLst>
                  <a:ext uri="{FF2B5EF4-FFF2-40B4-BE49-F238E27FC236}">
                    <a16:creationId xmlns:a16="http://schemas.microsoft.com/office/drawing/2014/main" id="{BC05E127-A9F0-504B-A87A-5EB09977DB1C}"/>
                  </a:ext>
                </a:extLst>
              </p:cNvPr>
              <p:cNvGrpSpPr>
                <a:grpSpLocks/>
              </p:cNvGrpSpPr>
              <p:nvPr/>
            </p:nvGrpSpPr>
            <p:grpSpPr bwMode="auto">
              <a:xfrm>
                <a:off x="930" y="844"/>
                <a:ext cx="953" cy="725"/>
                <a:chOff x="1746" y="1061"/>
                <a:chExt cx="771" cy="635"/>
              </a:xfrm>
            </p:grpSpPr>
            <p:sp>
              <p:nvSpPr>
                <p:cNvPr id="32" name="Rectangle 6">
                  <a:extLst>
                    <a:ext uri="{FF2B5EF4-FFF2-40B4-BE49-F238E27FC236}">
                      <a16:creationId xmlns:a16="http://schemas.microsoft.com/office/drawing/2014/main" id="{C5E9F734-8232-1A49-9EB3-8F02A0660C0A}"/>
                    </a:ext>
                  </a:extLst>
                </p:cNvPr>
                <p:cNvSpPr>
                  <a:spLocks noChangeArrowheads="1"/>
                </p:cNvSpPr>
                <p:nvPr/>
              </p:nvSpPr>
              <p:spPr bwMode="auto">
                <a:xfrm>
                  <a:off x="1746" y="1061"/>
                  <a:ext cx="771" cy="635"/>
                </a:xfrm>
                <a:prstGeom prst="rect">
                  <a:avLst/>
                </a:prstGeom>
                <a:solidFill>
                  <a:schemeClr val="hlink"/>
                </a:solidFill>
                <a:ln w="9525">
                  <a:solidFill>
                    <a:schemeClr val="tx1"/>
                  </a:solidFill>
                  <a:miter lim="800000"/>
                  <a:headEnd/>
                  <a:tailEnd/>
                </a:ln>
                <a:effectLst/>
              </p:spPr>
              <p:txBody>
                <a:bodyPr wrap="none" anchor="ctr"/>
                <a:lstStyle/>
                <a:p>
                  <a:pPr algn="ctr" defTabSz="914400">
                    <a:spcBef>
                      <a:spcPct val="50000"/>
                    </a:spcBef>
                  </a:pPr>
                  <a:endParaRPr lang="pl-PL" sz="1600">
                    <a:solidFill>
                      <a:srgbClr val="000000"/>
                    </a:solidFill>
                    <a:latin typeface="Times New Roman"/>
                  </a:endParaRPr>
                </a:p>
              </p:txBody>
            </p:sp>
            <p:sp>
              <p:nvSpPr>
                <p:cNvPr id="33" name="Text Box 7">
                  <a:extLst>
                    <a:ext uri="{FF2B5EF4-FFF2-40B4-BE49-F238E27FC236}">
                      <a16:creationId xmlns:a16="http://schemas.microsoft.com/office/drawing/2014/main" id="{47C7B18E-7D0E-C948-8AFC-54D7C949691F}"/>
                    </a:ext>
                  </a:extLst>
                </p:cNvPr>
                <p:cNvSpPr txBox="1">
                  <a:spLocks noChangeArrowheads="1"/>
                </p:cNvSpPr>
                <p:nvPr/>
              </p:nvSpPr>
              <p:spPr bwMode="auto">
                <a:xfrm>
                  <a:off x="1791" y="1207"/>
                  <a:ext cx="680" cy="440"/>
                </a:xfrm>
                <a:prstGeom prst="rect">
                  <a:avLst/>
                </a:prstGeom>
                <a:solidFill>
                  <a:schemeClr val="hlink"/>
                </a:solidFill>
                <a:ln w="9525">
                  <a:noFill/>
                  <a:miter lim="800000"/>
                  <a:headEnd/>
                  <a:tailEnd/>
                </a:ln>
                <a:effectLst/>
              </p:spPr>
              <p:txBody>
                <a:bodyPr lIns="0" tIns="0" rIns="0" bIns="0">
                  <a:spAutoFit/>
                </a:bodyPr>
                <a:lstStyle/>
                <a:p>
                  <a:pPr algn="ctr" defTabSz="914400">
                    <a:spcBef>
                      <a:spcPct val="50000"/>
                    </a:spcBef>
                  </a:pPr>
                  <a:r>
                    <a:rPr lang="en-US">
                      <a:solidFill>
                        <a:srgbClr val="000000"/>
                      </a:solidFill>
                      <a:latin typeface="Times New Roman"/>
                    </a:rPr>
                    <a:t>Link Board</a:t>
                  </a:r>
                </a:p>
              </p:txBody>
            </p:sp>
          </p:grpSp>
          <p:grpSp>
            <p:nvGrpSpPr>
              <p:cNvPr id="25" name="Group 8">
                <a:extLst>
                  <a:ext uri="{FF2B5EF4-FFF2-40B4-BE49-F238E27FC236}">
                    <a16:creationId xmlns:a16="http://schemas.microsoft.com/office/drawing/2014/main" id="{DE9D7A68-D20B-3044-BDB7-DACDD5CE8BCE}"/>
                  </a:ext>
                </a:extLst>
              </p:cNvPr>
              <p:cNvGrpSpPr>
                <a:grpSpLocks/>
              </p:cNvGrpSpPr>
              <p:nvPr/>
            </p:nvGrpSpPr>
            <p:grpSpPr bwMode="auto">
              <a:xfrm>
                <a:off x="975" y="1005"/>
                <a:ext cx="953" cy="725"/>
                <a:chOff x="1746" y="1162"/>
                <a:chExt cx="771" cy="635"/>
              </a:xfrm>
            </p:grpSpPr>
            <p:sp>
              <p:nvSpPr>
                <p:cNvPr id="30" name="Rectangle 9">
                  <a:extLst>
                    <a:ext uri="{FF2B5EF4-FFF2-40B4-BE49-F238E27FC236}">
                      <a16:creationId xmlns:a16="http://schemas.microsoft.com/office/drawing/2014/main" id="{03BF4491-0B1A-DE4A-9571-581D2EDBDBC0}"/>
                    </a:ext>
                  </a:extLst>
                </p:cNvPr>
                <p:cNvSpPr>
                  <a:spLocks noChangeArrowheads="1"/>
                </p:cNvSpPr>
                <p:nvPr/>
              </p:nvSpPr>
              <p:spPr bwMode="auto">
                <a:xfrm>
                  <a:off x="1746" y="1162"/>
                  <a:ext cx="771" cy="635"/>
                </a:xfrm>
                <a:prstGeom prst="rect">
                  <a:avLst/>
                </a:prstGeom>
                <a:solidFill>
                  <a:schemeClr val="hlink"/>
                </a:solidFill>
                <a:ln w="9525">
                  <a:solidFill>
                    <a:schemeClr val="tx1"/>
                  </a:solidFill>
                  <a:miter lim="800000"/>
                  <a:headEnd/>
                  <a:tailEnd/>
                </a:ln>
                <a:effectLst/>
              </p:spPr>
              <p:txBody>
                <a:bodyPr wrap="none" anchor="ctr"/>
                <a:lstStyle/>
                <a:p>
                  <a:pPr algn="ctr" defTabSz="914400">
                    <a:spcBef>
                      <a:spcPct val="50000"/>
                    </a:spcBef>
                  </a:pPr>
                  <a:endParaRPr lang="pl-PL" sz="1600">
                    <a:solidFill>
                      <a:srgbClr val="000000"/>
                    </a:solidFill>
                    <a:latin typeface="Times New Roman"/>
                  </a:endParaRPr>
                </a:p>
              </p:txBody>
            </p:sp>
            <p:sp>
              <p:nvSpPr>
                <p:cNvPr id="31" name="Text Box 10">
                  <a:extLst>
                    <a:ext uri="{FF2B5EF4-FFF2-40B4-BE49-F238E27FC236}">
                      <a16:creationId xmlns:a16="http://schemas.microsoft.com/office/drawing/2014/main" id="{C358E20E-2B90-A54B-BB7E-613D796721FD}"/>
                    </a:ext>
                  </a:extLst>
                </p:cNvPr>
                <p:cNvSpPr txBox="1">
                  <a:spLocks noChangeArrowheads="1"/>
                </p:cNvSpPr>
                <p:nvPr/>
              </p:nvSpPr>
              <p:spPr bwMode="auto">
                <a:xfrm>
                  <a:off x="1791" y="1207"/>
                  <a:ext cx="680" cy="440"/>
                </a:xfrm>
                <a:prstGeom prst="rect">
                  <a:avLst/>
                </a:prstGeom>
                <a:solidFill>
                  <a:schemeClr val="hlink"/>
                </a:solidFill>
                <a:ln w="9525">
                  <a:noFill/>
                  <a:miter lim="800000"/>
                  <a:headEnd/>
                  <a:tailEnd/>
                </a:ln>
                <a:effectLst/>
              </p:spPr>
              <p:txBody>
                <a:bodyPr lIns="0" tIns="0" rIns="0" bIns="0">
                  <a:spAutoFit/>
                </a:bodyPr>
                <a:lstStyle/>
                <a:p>
                  <a:pPr algn="ctr" defTabSz="914400">
                    <a:spcBef>
                      <a:spcPct val="50000"/>
                    </a:spcBef>
                  </a:pPr>
                  <a:r>
                    <a:rPr lang="en-US">
                      <a:solidFill>
                        <a:srgbClr val="000000"/>
                      </a:solidFill>
                      <a:latin typeface="Times New Roman"/>
                    </a:rPr>
                    <a:t>Link Board</a:t>
                  </a:r>
                </a:p>
              </p:txBody>
            </p:sp>
          </p:grpSp>
          <p:grpSp>
            <p:nvGrpSpPr>
              <p:cNvPr id="26" name="Group 11">
                <a:extLst>
                  <a:ext uri="{FF2B5EF4-FFF2-40B4-BE49-F238E27FC236}">
                    <a16:creationId xmlns:a16="http://schemas.microsoft.com/office/drawing/2014/main" id="{B65A0C7B-BD04-E94B-8C21-B97BEC82A138}"/>
                  </a:ext>
                </a:extLst>
              </p:cNvPr>
              <p:cNvGrpSpPr>
                <a:grpSpLocks/>
              </p:cNvGrpSpPr>
              <p:nvPr/>
            </p:nvGrpSpPr>
            <p:grpSpPr bwMode="auto">
              <a:xfrm>
                <a:off x="1020" y="1051"/>
                <a:ext cx="953" cy="725"/>
                <a:chOff x="1746" y="1162"/>
                <a:chExt cx="771" cy="635"/>
              </a:xfrm>
            </p:grpSpPr>
            <p:sp>
              <p:nvSpPr>
                <p:cNvPr id="28" name="Rectangle 12">
                  <a:extLst>
                    <a:ext uri="{FF2B5EF4-FFF2-40B4-BE49-F238E27FC236}">
                      <a16:creationId xmlns:a16="http://schemas.microsoft.com/office/drawing/2014/main" id="{D391536B-8159-B342-B428-AD966953BCAA}"/>
                    </a:ext>
                  </a:extLst>
                </p:cNvPr>
                <p:cNvSpPr>
                  <a:spLocks noChangeArrowheads="1"/>
                </p:cNvSpPr>
                <p:nvPr/>
              </p:nvSpPr>
              <p:spPr bwMode="auto">
                <a:xfrm>
                  <a:off x="1746" y="1162"/>
                  <a:ext cx="771" cy="635"/>
                </a:xfrm>
                <a:prstGeom prst="rect">
                  <a:avLst/>
                </a:prstGeom>
                <a:solidFill>
                  <a:schemeClr val="hlink"/>
                </a:solidFill>
                <a:ln w="9525">
                  <a:solidFill>
                    <a:schemeClr val="tx1"/>
                  </a:solidFill>
                  <a:miter lim="800000"/>
                  <a:headEnd/>
                  <a:tailEnd/>
                </a:ln>
                <a:effectLst/>
              </p:spPr>
              <p:txBody>
                <a:bodyPr wrap="none" anchor="ctr"/>
                <a:lstStyle/>
                <a:p>
                  <a:pPr algn="ctr" defTabSz="914400">
                    <a:spcBef>
                      <a:spcPct val="50000"/>
                    </a:spcBef>
                  </a:pPr>
                  <a:endParaRPr lang="pl-PL" sz="1600">
                    <a:solidFill>
                      <a:srgbClr val="000000"/>
                    </a:solidFill>
                    <a:latin typeface="Times New Roman"/>
                  </a:endParaRPr>
                </a:p>
              </p:txBody>
            </p:sp>
            <p:sp>
              <p:nvSpPr>
                <p:cNvPr id="29" name="Text Box 13">
                  <a:extLst>
                    <a:ext uri="{FF2B5EF4-FFF2-40B4-BE49-F238E27FC236}">
                      <a16:creationId xmlns:a16="http://schemas.microsoft.com/office/drawing/2014/main" id="{C5E30B46-312F-0542-8717-04E632B1FBCA}"/>
                    </a:ext>
                  </a:extLst>
                </p:cNvPr>
                <p:cNvSpPr txBox="1">
                  <a:spLocks noChangeArrowheads="1"/>
                </p:cNvSpPr>
                <p:nvPr/>
              </p:nvSpPr>
              <p:spPr bwMode="auto">
                <a:xfrm>
                  <a:off x="1791" y="1207"/>
                  <a:ext cx="680" cy="110"/>
                </a:xfrm>
                <a:prstGeom prst="rect">
                  <a:avLst/>
                </a:prstGeom>
                <a:solidFill>
                  <a:schemeClr val="hlink"/>
                </a:solidFill>
                <a:ln w="9525">
                  <a:noFill/>
                  <a:miter lim="800000"/>
                  <a:headEnd/>
                  <a:tailEnd/>
                </a:ln>
                <a:effectLst/>
              </p:spPr>
              <p:txBody>
                <a:bodyPr lIns="0" tIns="0" rIns="0" bIns="0">
                  <a:spAutoFit/>
                </a:bodyPr>
                <a:lstStyle/>
                <a:p>
                  <a:pPr algn="ctr" defTabSz="914400">
                    <a:spcBef>
                      <a:spcPct val="50000"/>
                    </a:spcBef>
                  </a:pPr>
                  <a:r>
                    <a:rPr lang="en-US" sz="1200" dirty="0">
                      <a:solidFill>
                        <a:srgbClr val="000000"/>
                      </a:solidFill>
                      <a:latin typeface="Times New Roman"/>
                    </a:rPr>
                    <a:t>Link Board</a:t>
                  </a:r>
                </a:p>
              </p:txBody>
            </p:sp>
          </p:grpSp>
          <p:sp>
            <p:nvSpPr>
              <p:cNvPr id="27" name="Text Box 56">
                <a:extLst>
                  <a:ext uri="{FF2B5EF4-FFF2-40B4-BE49-F238E27FC236}">
                    <a16:creationId xmlns:a16="http://schemas.microsoft.com/office/drawing/2014/main" id="{A3070CA8-F5E8-D141-B4E6-27D66F4446DE}"/>
                  </a:ext>
                </a:extLst>
              </p:cNvPr>
              <p:cNvSpPr txBox="1">
                <a:spLocks noChangeArrowheads="1"/>
              </p:cNvSpPr>
              <p:nvPr/>
            </p:nvSpPr>
            <p:spPr bwMode="auto">
              <a:xfrm>
                <a:off x="1081" y="1398"/>
                <a:ext cx="862" cy="314"/>
              </a:xfrm>
              <a:prstGeom prst="rect">
                <a:avLst/>
              </a:prstGeom>
              <a:solidFill>
                <a:schemeClr val="accent1"/>
              </a:solidFill>
              <a:ln w="9525">
                <a:solidFill>
                  <a:schemeClr val="tx1"/>
                </a:solidFill>
                <a:miter lim="800000"/>
                <a:headEnd/>
                <a:tailEnd/>
              </a:ln>
              <a:effectLst/>
            </p:spPr>
            <p:txBody>
              <a:bodyPr>
                <a:spAutoFit/>
              </a:bodyPr>
              <a:lstStyle/>
              <a:p>
                <a:pPr algn="ctr" defTabSz="914400">
                  <a:spcBef>
                    <a:spcPct val="50000"/>
                  </a:spcBef>
                </a:pPr>
                <a:r>
                  <a:rPr lang="en-US" sz="1200" dirty="0">
                    <a:solidFill>
                      <a:srgbClr val="000000"/>
                    </a:solidFill>
                    <a:latin typeface="Times New Roman"/>
                  </a:rPr>
                  <a:t>Synchronization Unit &amp; LMUX</a:t>
                </a:r>
              </a:p>
            </p:txBody>
          </p:sp>
        </p:grpSp>
        <p:sp>
          <p:nvSpPr>
            <p:cNvPr id="17" name="Freeform 57">
              <a:extLst>
                <a:ext uri="{FF2B5EF4-FFF2-40B4-BE49-F238E27FC236}">
                  <a16:creationId xmlns:a16="http://schemas.microsoft.com/office/drawing/2014/main" id="{5C051B34-E7F6-214F-8923-D162124467A6}"/>
                </a:ext>
              </a:extLst>
            </p:cNvPr>
            <p:cNvSpPr>
              <a:spLocks/>
            </p:cNvSpPr>
            <p:nvPr/>
          </p:nvSpPr>
          <p:spPr bwMode="auto">
            <a:xfrm>
              <a:off x="303213" y="1627188"/>
              <a:ext cx="944562" cy="3194050"/>
            </a:xfrm>
            <a:custGeom>
              <a:avLst/>
              <a:gdLst/>
              <a:ahLst/>
              <a:cxnLst>
                <a:cxn ang="0">
                  <a:pos x="359" y="1974"/>
                </a:cxn>
                <a:cxn ang="0">
                  <a:pos x="61" y="1729"/>
                </a:cxn>
                <a:cxn ang="0">
                  <a:pos x="85" y="277"/>
                </a:cxn>
                <a:cxn ang="0">
                  <a:pos x="595" y="67"/>
                </a:cxn>
              </a:cxnLst>
              <a:rect l="0" t="0" r="r" b="b"/>
              <a:pathLst>
                <a:path w="595" h="2012">
                  <a:moveTo>
                    <a:pt x="359" y="1974"/>
                  </a:moveTo>
                  <a:cubicBezTo>
                    <a:pt x="309" y="1933"/>
                    <a:pt x="107" y="2012"/>
                    <a:pt x="61" y="1729"/>
                  </a:cubicBezTo>
                  <a:cubicBezTo>
                    <a:pt x="27" y="1578"/>
                    <a:pt x="0" y="553"/>
                    <a:pt x="85" y="277"/>
                  </a:cubicBezTo>
                  <a:cubicBezTo>
                    <a:pt x="174" y="0"/>
                    <a:pt x="489" y="111"/>
                    <a:pt x="595" y="67"/>
                  </a:cubicBezTo>
                </a:path>
              </a:pathLst>
            </a:custGeom>
            <a:noFill/>
            <a:ln w="38100" cmpd="sng">
              <a:solidFill>
                <a:srgbClr val="3399FF"/>
              </a:solidFill>
              <a:round/>
              <a:headEnd/>
              <a:tailEnd/>
            </a:ln>
            <a:effectLst/>
          </p:spPr>
          <p:txBody>
            <a:bodyPr/>
            <a:lstStyle/>
            <a:p>
              <a:pPr algn="ctr" defTabSz="914400">
                <a:spcBef>
                  <a:spcPct val="50000"/>
                </a:spcBef>
              </a:pPr>
              <a:endParaRPr lang="pl-PL" sz="1600">
                <a:solidFill>
                  <a:srgbClr val="000000"/>
                </a:solidFill>
                <a:latin typeface="Times New Roman"/>
              </a:endParaRPr>
            </a:p>
          </p:txBody>
        </p:sp>
        <p:sp>
          <p:nvSpPr>
            <p:cNvPr id="18" name="Freeform 58">
              <a:extLst>
                <a:ext uri="{FF2B5EF4-FFF2-40B4-BE49-F238E27FC236}">
                  <a16:creationId xmlns:a16="http://schemas.microsoft.com/office/drawing/2014/main" id="{D3502F0A-132C-5A42-9D0A-F515428244D5}"/>
                </a:ext>
              </a:extLst>
            </p:cNvPr>
            <p:cNvSpPr>
              <a:spLocks/>
            </p:cNvSpPr>
            <p:nvPr/>
          </p:nvSpPr>
          <p:spPr bwMode="auto">
            <a:xfrm>
              <a:off x="566738" y="1947863"/>
              <a:ext cx="747712" cy="2605087"/>
            </a:xfrm>
            <a:custGeom>
              <a:avLst/>
              <a:gdLst/>
              <a:ahLst/>
              <a:cxnLst>
                <a:cxn ang="0">
                  <a:pos x="350" y="1636"/>
                </a:cxn>
                <a:cxn ang="0">
                  <a:pos x="33" y="1407"/>
                </a:cxn>
                <a:cxn ang="0">
                  <a:pos x="63" y="231"/>
                </a:cxn>
                <a:cxn ang="0">
                  <a:pos x="471" y="21"/>
                </a:cxn>
              </a:cxnLst>
              <a:rect l="0" t="0" r="r" b="b"/>
              <a:pathLst>
                <a:path w="471" h="1641">
                  <a:moveTo>
                    <a:pt x="350" y="1636"/>
                  </a:moveTo>
                  <a:cubicBezTo>
                    <a:pt x="297" y="1598"/>
                    <a:pt x="81" y="1641"/>
                    <a:pt x="33" y="1407"/>
                  </a:cubicBezTo>
                  <a:cubicBezTo>
                    <a:pt x="0" y="1248"/>
                    <a:pt x="1" y="466"/>
                    <a:pt x="63" y="231"/>
                  </a:cubicBezTo>
                  <a:cubicBezTo>
                    <a:pt x="136" y="0"/>
                    <a:pt x="386" y="65"/>
                    <a:pt x="471" y="21"/>
                  </a:cubicBezTo>
                </a:path>
              </a:pathLst>
            </a:custGeom>
            <a:noFill/>
            <a:ln w="38100" cmpd="sng">
              <a:solidFill>
                <a:srgbClr val="3399FF"/>
              </a:solidFill>
              <a:round/>
              <a:headEnd/>
              <a:tailEnd/>
            </a:ln>
            <a:effectLst/>
          </p:spPr>
          <p:txBody>
            <a:bodyPr/>
            <a:lstStyle/>
            <a:p>
              <a:pPr algn="ctr" defTabSz="914400">
                <a:spcBef>
                  <a:spcPct val="50000"/>
                </a:spcBef>
              </a:pPr>
              <a:endParaRPr lang="pl-PL" sz="1600">
                <a:solidFill>
                  <a:srgbClr val="000000"/>
                </a:solidFill>
                <a:latin typeface="Times New Roman"/>
              </a:endParaRPr>
            </a:p>
          </p:txBody>
        </p:sp>
        <p:sp>
          <p:nvSpPr>
            <p:cNvPr id="19" name="Freeform 59">
              <a:extLst>
                <a:ext uri="{FF2B5EF4-FFF2-40B4-BE49-F238E27FC236}">
                  <a16:creationId xmlns:a16="http://schemas.microsoft.com/office/drawing/2014/main" id="{8DDAA5BB-E4F5-F843-91AB-145402B325A9}"/>
                </a:ext>
              </a:extLst>
            </p:cNvPr>
            <p:cNvSpPr>
              <a:spLocks/>
            </p:cNvSpPr>
            <p:nvPr/>
          </p:nvSpPr>
          <p:spPr bwMode="auto">
            <a:xfrm>
              <a:off x="763588" y="2292350"/>
              <a:ext cx="608012" cy="2028825"/>
            </a:xfrm>
            <a:custGeom>
              <a:avLst/>
              <a:gdLst/>
              <a:ahLst/>
              <a:cxnLst>
                <a:cxn ang="0">
                  <a:pos x="381" y="1238"/>
                </a:cxn>
                <a:cxn ang="0">
                  <a:pos x="65" y="1100"/>
                </a:cxn>
                <a:cxn ang="0">
                  <a:pos x="53" y="170"/>
                </a:cxn>
                <a:cxn ang="0">
                  <a:pos x="383" y="80"/>
                </a:cxn>
              </a:cxnLst>
              <a:rect l="0" t="0" r="r" b="b"/>
              <a:pathLst>
                <a:path w="383" h="1278">
                  <a:moveTo>
                    <a:pt x="381" y="1238"/>
                  </a:moveTo>
                  <a:cubicBezTo>
                    <a:pt x="328" y="1215"/>
                    <a:pt x="120" y="1278"/>
                    <a:pt x="65" y="1100"/>
                  </a:cubicBezTo>
                  <a:cubicBezTo>
                    <a:pt x="32" y="974"/>
                    <a:pt x="0" y="340"/>
                    <a:pt x="53" y="170"/>
                  </a:cubicBezTo>
                  <a:cubicBezTo>
                    <a:pt x="106" y="0"/>
                    <a:pt x="314" y="99"/>
                    <a:pt x="383" y="80"/>
                  </a:cubicBezTo>
                </a:path>
              </a:pathLst>
            </a:custGeom>
            <a:noFill/>
            <a:ln w="38100" cmpd="sng">
              <a:solidFill>
                <a:srgbClr val="3399FF"/>
              </a:solidFill>
              <a:round/>
              <a:headEnd/>
              <a:tailEnd/>
            </a:ln>
            <a:effectLst/>
          </p:spPr>
          <p:txBody>
            <a:bodyPr/>
            <a:lstStyle/>
            <a:p>
              <a:pPr algn="ctr" defTabSz="914400">
                <a:spcBef>
                  <a:spcPct val="50000"/>
                </a:spcBef>
              </a:pPr>
              <a:endParaRPr lang="pl-PL" sz="1600">
                <a:solidFill>
                  <a:srgbClr val="000000"/>
                </a:solidFill>
                <a:latin typeface="Times New Roman"/>
              </a:endParaRPr>
            </a:p>
          </p:txBody>
        </p:sp>
        <p:sp>
          <p:nvSpPr>
            <p:cNvPr id="20" name="Text Box 60">
              <a:extLst>
                <a:ext uri="{FF2B5EF4-FFF2-40B4-BE49-F238E27FC236}">
                  <a16:creationId xmlns:a16="http://schemas.microsoft.com/office/drawing/2014/main" id="{E6704076-F5C9-504E-B7A8-7C3FD5B30C9D}"/>
                </a:ext>
              </a:extLst>
            </p:cNvPr>
            <p:cNvSpPr txBox="1">
              <a:spLocks noChangeArrowheads="1"/>
            </p:cNvSpPr>
            <p:nvPr/>
          </p:nvSpPr>
          <p:spPr bwMode="auto">
            <a:xfrm>
              <a:off x="2879725" y="2565400"/>
              <a:ext cx="1620838" cy="829956"/>
            </a:xfrm>
            <a:prstGeom prst="rect">
              <a:avLst/>
            </a:prstGeom>
            <a:noFill/>
            <a:ln w="9525">
              <a:noFill/>
              <a:miter lim="800000"/>
              <a:headEnd/>
              <a:tailEnd/>
            </a:ln>
            <a:effectLst/>
          </p:spPr>
          <p:txBody>
            <a:bodyPr wrap="square">
              <a:spAutoFit/>
            </a:bodyPr>
            <a:lstStyle/>
            <a:p>
              <a:pPr algn="ctr" defTabSz="914400"/>
              <a:r>
                <a:rPr lang="en-US" sz="1400" b="1" dirty="0">
                  <a:solidFill>
                    <a:srgbClr val="0000FF"/>
                  </a:solidFill>
                  <a:latin typeface="Times New Roman"/>
                </a:rPr>
                <a:t>Optic Links </a:t>
              </a:r>
            </a:p>
            <a:p>
              <a:pPr algn="ctr" defTabSz="914400"/>
              <a:r>
                <a:rPr lang="en-US" sz="1400" dirty="0">
                  <a:solidFill>
                    <a:srgbClr val="FF0000"/>
                  </a:solidFill>
                  <a:latin typeface="Times New Roman"/>
                </a:rPr>
                <a:t>90 m @ 1.6 GHz</a:t>
              </a:r>
            </a:p>
            <a:p>
              <a:pPr algn="ctr" defTabSz="914400"/>
              <a:r>
                <a:rPr lang="en-US" sz="1600" b="1" dirty="0">
                  <a:solidFill>
                    <a:srgbClr val="FF0000"/>
                  </a:solidFill>
                  <a:latin typeface="Times New Roman"/>
                </a:rPr>
                <a:t>492 </a:t>
              </a:r>
              <a:r>
                <a:rPr lang="en-US" sz="1600" dirty="0">
                  <a:solidFill>
                    <a:srgbClr val="FF0000"/>
                  </a:solidFill>
                  <a:latin typeface="Times New Roman"/>
                </a:rPr>
                <a:t>fibers</a:t>
              </a:r>
            </a:p>
          </p:txBody>
        </p:sp>
        <p:sp>
          <p:nvSpPr>
            <p:cNvPr id="21" name="Text Box 61">
              <a:extLst>
                <a:ext uri="{FF2B5EF4-FFF2-40B4-BE49-F238E27FC236}">
                  <a16:creationId xmlns:a16="http://schemas.microsoft.com/office/drawing/2014/main" id="{9C8D372D-DE7E-8045-B62F-BE0CAC7F9661}"/>
                </a:ext>
              </a:extLst>
            </p:cNvPr>
            <p:cNvSpPr txBox="1">
              <a:spLocks noChangeArrowheads="1"/>
            </p:cNvSpPr>
            <p:nvPr/>
          </p:nvSpPr>
          <p:spPr bwMode="auto">
            <a:xfrm>
              <a:off x="20484" y="1443039"/>
              <a:ext cx="1368425" cy="331983"/>
            </a:xfrm>
            <a:prstGeom prst="rect">
              <a:avLst/>
            </a:prstGeom>
            <a:noFill/>
            <a:ln w="9525">
              <a:noFill/>
              <a:miter lim="800000"/>
              <a:headEnd/>
              <a:tailEnd/>
            </a:ln>
            <a:effectLst/>
          </p:spPr>
          <p:txBody>
            <a:bodyPr>
              <a:spAutoFit/>
            </a:bodyPr>
            <a:lstStyle/>
            <a:p>
              <a:pPr defTabSz="914400">
                <a:spcBef>
                  <a:spcPct val="50000"/>
                </a:spcBef>
              </a:pPr>
              <a:r>
                <a:rPr lang="en-US" sz="1400" b="1" dirty="0">
                  <a:solidFill>
                    <a:srgbClr val="000000"/>
                  </a:solidFill>
                  <a:latin typeface="Times New Roman"/>
                </a:rPr>
                <a:t>Cu-cables</a:t>
              </a:r>
            </a:p>
          </p:txBody>
        </p:sp>
        <p:sp>
          <p:nvSpPr>
            <p:cNvPr id="22" name="Rectangle 68">
              <a:extLst>
                <a:ext uri="{FF2B5EF4-FFF2-40B4-BE49-F238E27FC236}">
                  <a16:creationId xmlns:a16="http://schemas.microsoft.com/office/drawing/2014/main" id="{D29A66E9-B367-2841-901C-3E6ABA9B7755}"/>
                </a:ext>
              </a:extLst>
            </p:cNvPr>
            <p:cNvSpPr>
              <a:spLocks noChangeArrowheads="1"/>
            </p:cNvSpPr>
            <p:nvPr/>
          </p:nvSpPr>
          <p:spPr bwMode="auto">
            <a:xfrm>
              <a:off x="1008064" y="2852738"/>
              <a:ext cx="2195512" cy="929551"/>
            </a:xfrm>
            <a:prstGeom prst="rect">
              <a:avLst/>
            </a:prstGeom>
            <a:noFill/>
            <a:ln w="9525" algn="ctr">
              <a:noFill/>
              <a:miter lim="800000"/>
              <a:headEnd/>
              <a:tailEnd/>
            </a:ln>
            <a:effectLst/>
          </p:spPr>
          <p:txBody>
            <a:bodyPr lIns="0" tIns="0" rIns="0" bIns="0">
              <a:spAutoFit/>
            </a:bodyPr>
            <a:lstStyle/>
            <a:p>
              <a:pPr algn="ctr" defTabSz="914400"/>
              <a:r>
                <a:rPr lang="pl-PL" sz="1400" b="1" dirty="0">
                  <a:solidFill>
                    <a:srgbClr val="FF0000"/>
                  </a:solidFill>
                  <a:latin typeface="Times New Roman"/>
                </a:rPr>
                <a:t>1</a:t>
              </a:r>
              <a:r>
                <a:rPr lang="en-US" sz="1400" b="1" dirty="0">
                  <a:solidFill>
                    <a:srgbClr val="FF0000"/>
                  </a:solidFill>
                  <a:latin typeface="Times New Roman"/>
                </a:rPr>
                <a:t>376</a:t>
              </a:r>
              <a:r>
                <a:rPr lang="pl-PL" sz="1400" dirty="0">
                  <a:solidFill>
                    <a:srgbClr val="FF0000"/>
                  </a:solidFill>
                  <a:latin typeface="Times New Roman"/>
                </a:rPr>
                <a:t> </a:t>
              </a:r>
              <a:r>
                <a:rPr lang="en-US" sz="1400" b="1" dirty="0">
                  <a:solidFill>
                    <a:srgbClr val="0000FF"/>
                  </a:solidFill>
                  <a:latin typeface="Times New Roman"/>
                </a:rPr>
                <a:t>Link Boards</a:t>
              </a:r>
              <a:r>
                <a:rPr lang="en-US" sz="1400" dirty="0">
                  <a:solidFill>
                    <a:srgbClr val="FF0000"/>
                  </a:solidFill>
                  <a:latin typeface="Times New Roman"/>
                </a:rPr>
                <a:t> </a:t>
              </a:r>
            </a:p>
            <a:p>
              <a:pPr algn="ctr" defTabSz="914400"/>
              <a:r>
                <a:rPr lang="en-US" sz="1400" dirty="0">
                  <a:solidFill>
                    <a:srgbClr val="000000"/>
                  </a:solidFill>
                  <a:latin typeface="Times New Roman"/>
                </a:rPr>
                <a:t>in</a:t>
              </a:r>
              <a:r>
                <a:rPr lang="en-US" sz="1400" dirty="0">
                  <a:solidFill>
                    <a:srgbClr val="FF0000"/>
                  </a:solidFill>
                  <a:latin typeface="Times New Roman"/>
                </a:rPr>
                <a:t> </a:t>
              </a:r>
              <a:r>
                <a:rPr lang="en-US" sz="1400" b="1" dirty="0">
                  <a:solidFill>
                    <a:srgbClr val="FF0000"/>
                  </a:solidFill>
                  <a:latin typeface="Times New Roman"/>
                </a:rPr>
                <a:t>108</a:t>
              </a:r>
              <a:r>
                <a:rPr lang="pl-PL" sz="1400" dirty="0">
                  <a:solidFill>
                    <a:srgbClr val="FF0000"/>
                  </a:solidFill>
                  <a:latin typeface="Times New Roman"/>
                </a:rPr>
                <a:t> </a:t>
              </a:r>
              <a:r>
                <a:rPr lang="en-US" sz="1400" b="1" dirty="0">
                  <a:solidFill>
                    <a:srgbClr val="0000FF"/>
                  </a:solidFill>
                  <a:latin typeface="Times New Roman"/>
                </a:rPr>
                <a:t>Crates</a:t>
              </a:r>
              <a:r>
                <a:rPr lang="en-US" sz="1400" dirty="0">
                  <a:solidFill>
                    <a:srgbClr val="000000"/>
                  </a:solidFill>
                  <a:latin typeface="Times New Roman"/>
                </a:rPr>
                <a:t>,</a:t>
              </a:r>
            </a:p>
            <a:p>
              <a:pPr algn="ctr" defTabSz="914400"/>
              <a:r>
                <a:rPr lang="en-US" sz="1400" dirty="0">
                  <a:solidFill>
                    <a:srgbClr val="000000"/>
                  </a:solidFill>
                  <a:latin typeface="Times New Roman"/>
                </a:rPr>
                <a:t>Steered by</a:t>
              </a:r>
              <a:r>
                <a:rPr lang="en-US" sz="1400" b="1" dirty="0">
                  <a:solidFill>
                    <a:srgbClr val="000000"/>
                  </a:solidFill>
                  <a:latin typeface="Times New Roman"/>
                </a:rPr>
                <a:t> </a:t>
              </a:r>
              <a:r>
                <a:rPr lang="en-US" sz="1400" b="1" dirty="0">
                  <a:solidFill>
                    <a:srgbClr val="FF0000"/>
                  </a:solidFill>
                  <a:latin typeface="Times New Roman"/>
                </a:rPr>
                <a:t>216</a:t>
              </a:r>
              <a:r>
                <a:rPr lang="en-US" sz="1400" b="1" dirty="0">
                  <a:solidFill>
                    <a:srgbClr val="000000"/>
                  </a:solidFill>
                  <a:latin typeface="Times New Roman"/>
                </a:rPr>
                <a:t> </a:t>
              </a:r>
              <a:r>
                <a:rPr lang="en-US" sz="1400" b="1" dirty="0">
                  <a:solidFill>
                    <a:srgbClr val="0000FF"/>
                  </a:solidFill>
                  <a:latin typeface="Times New Roman"/>
                </a:rPr>
                <a:t>Control Boards</a:t>
              </a:r>
              <a:endParaRPr lang="en-US" sz="1400" dirty="0">
                <a:solidFill>
                  <a:srgbClr val="FF0000"/>
                </a:solidFill>
                <a:latin typeface="Times New Roman"/>
              </a:endParaRPr>
            </a:p>
          </p:txBody>
        </p:sp>
        <p:sp>
          <p:nvSpPr>
            <p:cNvPr id="23" name="Text Box 13">
              <a:extLst>
                <a:ext uri="{FF2B5EF4-FFF2-40B4-BE49-F238E27FC236}">
                  <a16:creationId xmlns:a16="http://schemas.microsoft.com/office/drawing/2014/main" id="{A541580A-B576-9940-A6CD-5B3C2BC576EE}"/>
                </a:ext>
              </a:extLst>
            </p:cNvPr>
            <p:cNvSpPr txBox="1">
              <a:spLocks noChangeArrowheads="1"/>
            </p:cNvSpPr>
            <p:nvPr/>
          </p:nvSpPr>
          <p:spPr bwMode="auto">
            <a:xfrm>
              <a:off x="1259632" y="1350293"/>
              <a:ext cx="1334323" cy="199190"/>
            </a:xfrm>
            <a:prstGeom prst="rect">
              <a:avLst/>
            </a:prstGeom>
            <a:noFill/>
            <a:ln w="9525">
              <a:noFill/>
              <a:miter lim="800000"/>
              <a:headEnd/>
              <a:tailEnd/>
            </a:ln>
            <a:effectLst/>
          </p:spPr>
          <p:txBody>
            <a:bodyPr lIns="0" tIns="0" rIns="0" bIns="0">
              <a:spAutoFit/>
            </a:bodyPr>
            <a:lstStyle/>
            <a:p>
              <a:pPr algn="ctr" defTabSz="914400">
                <a:spcBef>
                  <a:spcPct val="50000"/>
                </a:spcBef>
              </a:pPr>
              <a:r>
                <a:rPr lang="en-US" sz="1200" dirty="0">
                  <a:solidFill>
                    <a:srgbClr val="000000"/>
                  </a:solidFill>
                  <a:latin typeface="Times New Roman"/>
                </a:rPr>
                <a:t>Control Board</a:t>
              </a:r>
            </a:p>
          </p:txBody>
        </p:sp>
      </p:grpSp>
      <p:sp>
        <p:nvSpPr>
          <p:cNvPr id="56" name="Rectangle 55">
            <a:extLst>
              <a:ext uri="{FF2B5EF4-FFF2-40B4-BE49-F238E27FC236}">
                <a16:creationId xmlns:a16="http://schemas.microsoft.com/office/drawing/2014/main" id="{7D29D4FD-5A34-574D-9BA2-B76A0AD63FD4}"/>
              </a:ext>
            </a:extLst>
          </p:cNvPr>
          <p:cNvSpPr/>
          <p:nvPr/>
        </p:nvSpPr>
        <p:spPr>
          <a:xfrm>
            <a:off x="4348273" y="2749775"/>
            <a:ext cx="5112568" cy="2585323"/>
          </a:xfrm>
          <a:prstGeom prst="rect">
            <a:avLst/>
          </a:prstGeom>
        </p:spPr>
        <p:txBody>
          <a:bodyPr wrap="square">
            <a:spAutoFit/>
          </a:bodyPr>
          <a:lstStyle/>
          <a:p>
            <a:pPr algn="just">
              <a:lnSpc>
                <a:spcPct val="90000"/>
              </a:lnSpc>
            </a:pPr>
            <a:r>
              <a:rPr lang="en-US" sz="2000" b="1" dirty="0">
                <a:solidFill>
                  <a:srgbClr val="FF0000"/>
                </a:solidFill>
                <a:latin typeface="Calibri" panose="020F0502020204030204" pitchFamily="34" charset="0"/>
                <a:cs typeface="Calibri" panose="020F0502020204030204" pitchFamily="34" charset="0"/>
              </a:rPr>
              <a:t>Motivation for Upgrade:</a:t>
            </a:r>
          </a:p>
          <a:p>
            <a:pPr marL="342900" indent="-342900" algn="just">
              <a:buFont typeface="Wingdings" charset="2"/>
              <a:buChar char="Ø"/>
            </a:pPr>
            <a:r>
              <a:rPr lang="en-US" sz="1800" b="1" dirty="0">
                <a:solidFill>
                  <a:srgbClr val="000000"/>
                </a:solidFill>
                <a:latin typeface="Calibri" panose="020F0502020204030204" pitchFamily="34" charset="0"/>
                <a:cs typeface="Calibri" panose="020F0502020204030204" pitchFamily="34" charset="0"/>
              </a:rPr>
              <a:t>Operation issues: </a:t>
            </a:r>
          </a:p>
          <a:p>
            <a:pPr marL="800100" lvl="1" indent="-342900" algn="just">
              <a:buFont typeface="Wingdings" charset="2"/>
              <a:buChar char="Ø"/>
            </a:pPr>
            <a:r>
              <a:rPr lang="en-US" sz="1800" dirty="0">
                <a:latin typeface="Calibri" panose="020F0502020204030204" pitchFamily="34" charset="0"/>
                <a:cs typeface="Calibri" panose="020F0502020204030204" pitchFamily="34" charset="0"/>
              </a:rPr>
              <a:t>the CBs are connected into ring configuration. If one CB fails then the entire ring does not work, leading to a loss of 6 % of the system. </a:t>
            </a:r>
          </a:p>
          <a:p>
            <a:pPr marL="342900" indent="-342900" algn="just">
              <a:buFont typeface="Wingdings" charset="2"/>
              <a:buChar char="Ø"/>
            </a:pPr>
            <a:r>
              <a:rPr lang="en-US" sz="1800" b="1" dirty="0">
                <a:solidFill>
                  <a:srgbClr val="000000"/>
                </a:solidFill>
                <a:latin typeface="Calibri" panose="020F0502020204030204" pitchFamily="34" charset="0"/>
                <a:cs typeface="Calibri" panose="020F0502020204030204" pitchFamily="34" charset="0"/>
              </a:rPr>
              <a:t>Maintenance: </a:t>
            </a:r>
            <a:r>
              <a:rPr lang="en-US" sz="1800" dirty="0">
                <a:latin typeface="Calibri" panose="020F0502020204030204" pitchFamily="34" charset="0"/>
                <a:cs typeface="Calibri" panose="020F0502020204030204" pitchFamily="34" charset="0"/>
              </a:rPr>
              <a:t>Not enough spares available (rely on old ASICs) </a:t>
            </a:r>
          </a:p>
          <a:p>
            <a:pPr marL="342900" indent="-342900" algn="just">
              <a:buFont typeface="Wingdings" charset="2"/>
              <a:buChar char="Ø"/>
            </a:pPr>
            <a:r>
              <a:rPr lang="en-US" sz="1800" b="1" dirty="0">
                <a:solidFill>
                  <a:srgbClr val="000000"/>
                </a:solidFill>
                <a:latin typeface="Calibri" panose="020F0502020204030204" pitchFamily="34" charset="0"/>
                <a:cs typeface="Calibri" panose="020F0502020204030204" pitchFamily="34" charset="0"/>
              </a:rPr>
              <a:t>Low speed data transmission links </a:t>
            </a:r>
            <a:r>
              <a:rPr lang="en-US" sz="1800" b="1" dirty="0">
                <a:latin typeface="Calibri" panose="020F0502020204030204" pitchFamily="34" charset="0"/>
                <a:cs typeface="Calibri" panose="020F0502020204030204" pitchFamily="34" charset="0"/>
              </a:rPr>
              <a:t>(</a:t>
            </a:r>
            <a:r>
              <a:rPr lang="en-US" sz="1800" dirty="0">
                <a:latin typeface="Calibri" panose="020F0502020204030204" pitchFamily="34" charset="0"/>
                <a:cs typeface="Calibri" panose="020F0502020204030204" pitchFamily="34" charset="0"/>
              </a:rPr>
              <a:t>1.6 </a:t>
            </a:r>
            <a:r>
              <a:rPr lang="en-US" sz="1800" dirty="0" err="1">
                <a:latin typeface="Calibri" panose="020F0502020204030204" pitchFamily="34" charset="0"/>
                <a:cs typeface="Calibri" panose="020F0502020204030204" pitchFamily="34" charset="0"/>
              </a:rPr>
              <a:t>Gbps</a:t>
            </a:r>
            <a:r>
              <a:rPr lang="en-US" sz="1800" dirty="0">
                <a:latin typeface="Calibri" panose="020F0502020204030204" pitchFamily="34" charset="0"/>
                <a:cs typeface="Calibri" panose="020F0502020204030204" pitchFamily="34" charset="0"/>
              </a:rPr>
              <a:t>)</a:t>
            </a:r>
          </a:p>
        </p:txBody>
      </p:sp>
      <p:sp>
        <p:nvSpPr>
          <p:cNvPr id="57" name="Rectangle 56">
            <a:extLst>
              <a:ext uri="{FF2B5EF4-FFF2-40B4-BE49-F238E27FC236}">
                <a16:creationId xmlns:a16="http://schemas.microsoft.com/office/drawing/2014/main" id="{105DBEBB-354F-ED4B-B1BB-951B7992D53D}"/>
              </a:ext>
            </a:extLst>
          </p:cNvPr>
          <p:cNvSpPr/>
          <p:nvPr/>
        </p:nvSpPr>
        <p:spPr>
          <a:xfrm>
            <a:off x="1579134" y="6318718"/>
            <a:ext cx="7056784" cy="400110"/>
          </a:xfrm>
          <a:prstGeom prst="rect">
            <a:avLst/>
          </a:prstGeom>
        </p:spPr>
        <p:txBody>
          <a:bodyPr wrap="square">
            <a:spAutoFit/>
          </a:bodyPr>
          <a:lstStyle/>
          <a:p>
            <a:pPr algn="just"/>
            <a:r>
              <a:rPr lang="en-US" sz="2000" b="1" dirty="0">
                <a:solidFill>
                  <a:srgbClr val="0033CC"/>
                </a:solidFill>
                <a:latin typeface="Calibri" panose="020F0502020204030204" pitchFamily="34" charset="0"/>
                <a:cs typeface="Calibri" panose="020F0502020204030204" pitchFamily="34" charset="0"/>
              </a:rPr>
              <a:t>Electronics will be replaced during Long Shutdown3. </a:t>
            </a:r>
          </a:p>
        </p:txBody>
      </p:sp>
    </p:spTree>
    <p:extLst>
      <p:ext uri="{BB962C8B-B14F-4D97-AF65-F5344CB8AC3E}">
        <p14:creationId xmlns:p14="http://schemas.microsoft.com/office/powerpoint/2010/main" val="310281997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377E413E-865F-2B47-BF54-2C69CE564ED6}"/>
              </a:ext>
            </a:extLst>
          </p:cNvPr>
          <p:cNvSpPr>
            <a:spLocks noGrp="1"/>
          </p:cNvSpPr>
          <p:nvPr>
            <p:ph type="sldNum" sz="quarter" idx="12"/>
          </p:nvPr>
        </p:nvSpPr>
        <p:spPr/>
        <p:txBody>
          <a:bodyPr/>
          <a:lstStyle/>
          <a:p>
            <a:fld id="{EA428556-150F-5648-9AC1-517B2C1D5CBA}" type="slidenum">
              <a:rPr lang="en-US" smtClean="0">
                <a:solidFill>
                  <a:prstClr val="black">
                    <a:tint val="75000"/>
                  </a:prstClr>
                </a:solidFill>
              </a:rPr>
              <a:pPr/>
              <a:t>44</a:t>
            </a:fld>
            <a:endParaRPr lang="en-US">
              <a:solidFill>
                <a:prstClr val="black">
                  <a:tint val="75000"/>
                </a:prstClr>
              </a:solidFill>
            </a:endParaRPr>
          </a:p>
        </p:txBody>
      </p:sp>
      <p:sp>
        <p:nvSpPr>
          <p:cNvPr id="9" name="New LBs/CBs based on Xilinx 7 FPGAs…">
            <a:extLst>
              <a:ext uri="{FF2B5EF4-FFF2-40B4-BE49-F238E27FC236}">
                <a16:creationId xmlns:a16="http://schemas.microsoft.com/office/drawing/2014/main" id="{B9DE4B17-01BD-6240-9EAC-743C80088475}"/>
              </a:ext>
            </a:extLst>
          </p:cNvPr>
          <p:cNvSpPr txBox="1">
            <a:spLocks/>
          </p:cNvSpPr>
          <p:nvPr/>
        </p:nvSpPr>
        <p:spPr>
          <a:xfrm>
            <a:off x="280864" y="1127007"/>
            <a:ext cx="5184576" cy="5040560"/>
          </a:xfrm>
          <a:prstGeom prst="rect">
            <a:avLst/>
          </a:prstGeom>
        </p:spPr>
        <p:txBody>
          <a:bodyPr/>
          <a:lstStyle>
            <a:lvl1pPr marL="349250" indent="-349250" algn="l" defTabSz="914400" rtl="0" eaLnBrk="1" latinLnBrk="0" hangingPunct="1">
              <a:spcBef>
                <a:spcPts val="2000"/>
              </a:spcBef>
              <a:buClr>
                <a:schemeClr val="accent1">
                  <a:lumMod val="60000"/>
                  <a:lumOff val="40000"/>
                </a:schemeClr>
              </a:buClr>
              <a:buSzPct val="110000"/>
              <a:buFont typeface="Wingdings 2" pitchFamily="18" charset="2"/>
              <a:buChar char=""/>
              <a:defRPr sz="2400" kern="1200">
                <a:solidFill>
                  <a:schemeClr val="tx1">
                    <a:lumMod val="65000"/>
                    <a:lumOff val="35000"/>
                  </a:schemeClr>
                </a:solidFill>
                <a:latin typeface="Times New Roman"/>
                <a:ea typeface="+mn-ea"/>
                <a:cs typeface="Times New Roman"/>
              </a:defRPr>
            </a:lvl1pPr>
            <a:lvl2pPr marL="685800" indent="-336550" algn="l" defTabSz="914400" rtl="0" eaLnBrk="1" latinLnBrk="0" hangingPunct="1">
              <a:spcBef>
                <a:spcPts val="600"/>
              </a:spcBef>
              <a:buClr>
                <a:schemeClr val="accent1">
                  <a:lumMod val="75000"/>
                </a:schemeClr>
              </a:buClr>
              <a:buSzPct val="110000"/>
              <a:buFont typeface="Wingdings 2" pitchFamily="18" charset="2"/>
              <a:buChar char=""/>
              <a:defRPr sz="2200" kern="1200">
                <a:solidFill>
                  <a:schemeClr val="tx1">
                    <a:lumMod val="65000"/>
                    <a:lumOff val="35000"/>
                  </a:schemeClr>
                </a:solidFill>
                <a:latin typeface="Times New Roman"/>
                <a:ea typeface="+mn-ea"/>
                <a:cs typeface="Times New Roman"/>
              </a:defRPr>
            </a:lvl2pPr>
            <a:lvl3pPr marL="96837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2000" kern="1200">
                <a:solidFill>
                  <a:schemeClr val="tx1">
                    <a:lumMod val="65000"/>
                    <a:lumOff val="35000"/>
                  </a:schemeClr>
                </a:solidFill>
                <a:latin typeface="Times New Roman"/>
                <a:ea typeface="+mn-ea"/>
                <a:cs typeface="Times New Roman"/>
              </a:defRPr>
            </a:lvl3pPr>
            <a:lvl4pPr marL="1263650" indent="-295275" algn="l" defTabSz="914400" rtl="0" eaLnBrk="1" latinLnBrk="0" hangingPunct="1">
              <a:spcBef>
                <a:spcPts val="600"/>
              </a:spcBef>
              <a:buClr>
                <a:schemeClr val="accent1">
                  <a:lumMod val="75000"/>
                </a:schemeClr>
              </a:buClr>
              <a:buSzPct val="110000"/>
              <a:buFont typeface="Wingdings 2" pitchFamily="18" charset="2"/>
              <a:buChar char=""/>
              <a:defRPr sz="1800" kern="1200">
                <a:solidFill>
                  <a:schemeClr val="tx1">
                    <a:lumMod val="65000"/>
                    <a:lumOff val="35000"/>
                  </a:schemeClr>
                </a:solidFill>
                <a:latin typeface="Times New Roman"/>
                <a:ea typeface="+mn-ea"/>
                <a:cs typeface="Times New Roman"/>
              </a:defRPr>
            </a:lvl4pPr>
            <a:lvl5pPr marL="154622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1800" kern="1200">
                <a:solidFill>
                  <a:schemeClr val="tx1">
                    <a:lumMod val="65000"/>
                    <a:lumOff val="35000"/>
                  </a:schemeClr>
                </a:solidFill>
                <a:latin typeface="Times New Roman"/>
                <a:ea typeface="+mn-ea"/>
                <a:cs typeface="Times New Roman"/>
              </a:defRPr>
            </a:lvl5pPr>
            <a:lvl6pPr marL="1828800"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6pPr>
            <a:lvl7pPr marL="21177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7pPr>
            <a:lvl8pPr marL="2398713"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8pPr>
            <a:lvl9pPr marL="26892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a:solidFill>
                  <a:schemeClr val="tx1">
                    <a:lumMod val="65000"/>
                    <a:lumOff val="35000"/>
                  </a:schemeClr>
                </a:solidFill>
                <a:latin typeface="+mn-lt"/>
                <a:ea typeface="+mn-ea"/>
                <a:cs typeface="+mn-cs"/>
              </a:defRPr>
            </a:lvl9pPr>
          </a:lstStyle>
          <a:p>
            <a:pPr marL="0" indent="0" algn="just" defTabSz="578358">
              <a:spcBef>
                <a:spcPts val="1700"/>
              </a:spcBef>
              <a:buNone/>
              <a:defRPr sz="4257"/>
            </a:pPr>
            <a:r>
              <a:rPr lang="en-US" sz="1800" b="1" dirty="0">
                <a:solidFill>
                  <a:srgbClr val="FF0000"/>
                </a:solidFill>
                <a:latin typeface="Calibri" panose="020F0502020204030204" pitchFamily="34" charset="0"/>
                <a:cs typeface="Calibri" panose="020F0502020204030204" pitchFamily="34" charset="0"/>
              </a:rPr>
              <a:t>New LB and CB</a:t>
            </a:r>
            <a:endParaRPr lang="en-US" sz="1800" dirty="0">
              <a:solidFill>
                <a:srgbClr val="000000"/>
              </a:solidFill>
              <a:latin typeface="Calibri" panose="020F0502020204030204" pitchFamily="34" charset="0"/>
              <a:cs typeface="Calibri" panose="020F0502020204030204" pitchFamily="34" charset="0"/>
            </a:endParaRPr>
          </a:p>
          <a:p>
            <a:pPr algn="just" defTabSz="578358">
              <a:spcBef>
                <a:spcPts val="1700"/>
              </a:spcBef>
              <a:buClrTx/>
              <a:buFont typeface="Wingdings" charset="2"/>
              <a:buChar char="Ø"/>
              <a:defRPr sz="4257"/>
            </a:pPr>
            <a:r>
              <a:rPr lang="en-US" sz="1700" dirty="0">
                <a:solidFill>
                  <a:srgbClr val="000000"/>
                </a:solidFill>
                <a:latin typeface="Calibri" panose="020F0502020204030204" pitchFamily="34" charset="0"/>
                <a:cs typeface="Calibri" panose="020F0502020204030204" pitchFamily="34" charset="0"/>
              </a:rPr>
              <a:t>Back compatible with the present Link Boxes. Signal cables from the chambers will be not removed. </a:t>
            </a:r>
          </a:p>
          <a:p>
            <a:pPr algn="just" defTabSz="578358">
              <a:spcBef>
                <a:spcPts val="1700"/>
              </a:spcBef>
              <a:buClrTx/>
              <a:buFont typeface="Wingdings" charset="2"/>
              <a:buChar char="Ø"/>
              <a:defRPr sz="4257"/>
            </a:pPr>
            <a:r>
              <a:rPr lang="en-US" sz="1700" dirty="0">
                <a:solidFill>
                  <a:srgbClr val="000000"/>
                </a:solidFill>
                <a:latin typeface="Calibri" panose="020F0502020204030204" pitchFamily="34" charset="0"/>
                <a:cs typeface="Calibri" panose="020F0502020204030204" pitchFamily="34" charset="0"/>
              </a:rPr>
              <a:t>Based on Xilinx 7 FPGAs (replace ASICs)</a:t>
            </a:r>
          </a:p>
          <a:p>
            <a:pPr algn="just" defTabSz="578358">
              <a:spcBef>
                <a:spcPts val="1700"/>
              </a:spcBef>
              <a:buClrTx/>
              <a:buFont typeface="Wingdings" charset="2"/>
              <a:buChar char="Ø"/>
              <a:defRPr sz="4257"/>
            </a:pPr>
            <a:r>
              <a:rPr lang="en-US" sz="1700" dirty="0">
                <a:solidFill>
                  <a:srgbClr val="000000"/>
                </a:solidFill>
                <a:latin typeface="Calibri" panose="020F0502020204030204" pitchFamily="34" charset="0"/>
                <a:cs typeface="Calibri" panose="020F0502020204030204" pitchFamily="34" charset="0"/>
              </a:rPr>
              <a:t>RPC signal sampling frequency will be  640 MHz clock from the present 40 MHz clock </a:t>
            </a:r>
          </a:p>
          <a:p>
            <a:pPr lvl="1" algn="just" defTabSz="578358">
              <a:spcBef>
                <a:spcPts val="1700"/>
              </a:spcBef>
              <a:buClrTx/>
              <a:buFont typeface="Wingdings" charset="2"/>
              <a:buChar char="Ø"/>
              <a:defRPr sz="4257"/>
            </a:pPr>
            <a:r>
              <a:rPr lang="en-US" sz="1800" b="1" dirty="0">
                <a:solidFill>
                  <a:srgbClr val="FF0000"/>
                </a:solidFill>
                <a:latin typeface="Calibri" panose="020F0502020204030204" pitchFamily="34" charset="0"/>
                <a:cs typeface="Calibri" panose="020F0502020204030204" pitchFamily="34" charset="0"/>
              </a:rPr>
              <a:t>Time resolution will be improved:  from 25 ns to 1.6 ns. Impact on muon trigger and  offline reconstruction. </a:t>
            </a:r>
          </a:p>
          <a:p>
            <a:pPr marL="349250" lvl="1" indent="-349250" algn="just" defTabSz="578358">
              <a:spcBef>
                <a:spcPts val="1700"/>
              </a:spcBef>
              <a:buClrTx/>
              <a:buFont typeface="Wingdings" charset="2"/>
              <a:buChar char="Ø"/>
              <a:defRPr sz="4257"/>
            </a:pPr>
            <a:r>
              <a:rPr lang="it-IT" sz="1700" dirty="0">
                <a:latin typeface="Calibri" panose="020F0502020204030204" pitchFamily="34" charset="0"/>
                <a:cs typeface="Calibri" panose="020F0502020204030204" pitchFamily="34" charset="0"/>
              </a:rPr>
              <a:t>Background </a:t>
            </a:r>
            <a:r>
              <a:rPr lang="it-IT" sz="1700" dirty="0" err="1">
                <a:latin typeface="Calibri" panose="020F0502020204030204" pitchFamily="34" charset="0"/>
                <a:cs typeface="Calibri" panose="020F0502020204030204" pitchFamily="34" charset="0"/>
              </a:rPr>
              <a:t>hits</a:t>
            </a:r>
            <a:r>
              <a:rPr lang="it-IT" sz="1700" dirty="0">
                <a:latin typeface="Calibri" panose="020F0502020204030204" pitchFamily="34" charset="0"/>
                <a:cs typeface="Calibri" panose="020F0502020204030204" pitchFamily="34" charset="0"/>
              </a:rPr>
              <a:t> out of time </a:t>
            </a:r>
            <a:r>
              <a:rPr lang="it-IT" sz="1700" dirty="0" err="1">
                <a:latin typeface="Calibri" panose="020F0502020204030204" pitchFamily="34" charset="0"/>
                <a:cs typeface="Calibri" panose="020F0502020204030204" pitchFamily="34" charset="0"/>
              </a:rPr>
              <a:t>could</a:t>
            </a:r>
            <a:r>
              <a:rPr lang="it-IT" sz="1700" dirty="0">
                <a:latin typeface="Calibri" panose="020F0502020204030204" pitchFamily="34" charset="0"/>
                <a:cs typeface="Calibri" panose="020F0502020204030204" pitchFamily="34" charset="0"/>
              </a:rPr>
              <a:t> be </a:t>
            </a:r>
            <a:r>
              <a:rPr lang="it-IT" sz="1700" dirty="0" err="1">
                <a:latin typeface="Calibri" panose="020F0502020204030204" pitchFamily="34" charset="0"/>
                <a:cs typeface="Calibri" panose="020F0502020204030204" pitchFamily="34" charset="0"/>
              </a:rPr>
              <a:t>removed</a:t>
            </a:r>
            <a:r>
              <a:rPr lang="it-IT" sz="1700" dirty="0">
                <a:latin typeface="Calibri" panose="020F0502020204030204" pitchFamily="34" charset="0"/>
                <a:cs typeface="Calibri" panose="020F0502020204030204" pitchFamily="34" charset="0"/>
              </a:rPr>
              <a:t> and </a:t>
            </a:r>
            <a:r>
              <a:rPr lang="it-IT" sz="1700" dirty="0" err="1">
                <a:latin typeface="Calibri" panose="020F0502020204030204" pitchFamily="34" charset="0"/>
                <a:cs typeface="Calibri" panose="020F0502020204030204" pitchFamily="34" charset="0"/>
              </a:rPr>
              <a:t>synchronization</a:t>
            </a:r>
            <a:r>
              <a:rPr lang="it-IT" sz="1700" dirty="0">
                <a:latin typeface="Calibri" panose="020F0502020204030204" pitchFamily="34" charset="0"/>
                <a:cs typeface="Calibri" panose="020F0502020204030204" pitchFamily="34" charset="0"/>
              </a:rPr>
              <a:t> </a:t>
            </a:r>
            <a:r>
              <a:rPr lang="it-IT" sz="1700" dirty="0" err="1">
                <a:latin typeface="Calibri" panose="020F0502020204030204" pitchFamily="34" charset="0"/>
                <a:cs typeface="Calibri" panose="020F0502020204030204" pitchFamily="34" charset="0"/>
              </a:rPr>
              <a:t>facilitated</a:t>
            </a:r>
            <a:r>
              <a:rPr lang="it-IT" sz="1700" dirty="0">
                <a:latin typeface="Calibri" panose="020F0502020204030204" pitchFamily="34" charset="0"/>
                <a:cs typeface="Calibri" panose="020F0502020204030204" pitchFamily="34" charset="0"/>
              </a:rPr>
              <a:t> </a:t>
            </a:r>
            <a:endParaRPr lang="en-US" sz="1700" dirty="0">
              <a:solidFill>
                <a:srgbClr val="000000"/>
              </a:solidFill>
              <a:latin typeface="Calibri" panose="020F0502020204030204" pitchFamily="34" charset="0"/>
              <a:cs typeface="Calibri" panose="020F0502020204030204" pitchFamily="34" charset="0"/>
            </a:endParaRPr>
          </a:p>
          <a:p>
            <a:pPr marL="349250" lvl="1" indent="-349250" algn="just" defTabSz="578358">
              <a:spcBef>
                <a:spcPts val="1700"/>
              </a:spcBef>
              <a:buClrTx/>
              <a:buFont typeface="Wingdings" charset="2"/>
              <a:buChar char="Ø"/>
              <a:defRPr sz="4257"/>
            </a:pPr>
            <a:r>
              <a:rPr lang="en-US" sz="1700" dirty="0">
                <a:solidFill>
                  <a:srgbClr val="000000"/>
                </a:solidFill>
                <a:latin typeface="Calibri" panose="020F0502020204030204" pitchFamily="34" charset="0"/>
                <a:cs typeface="Calibri" panose="020F0502020204030204" pitchFamily="34" charset="0"/>
              </a:rPr>
              <a:t>More robust</a:t>
            </a:r>
          </a:p>
          <a:p>
            <a:pPr marL="0" lvl="1" indent="0" algn="just" defTabSz="578358">
              <a:spcBef>
                <a:spcPts val="1700"/>
              </a:spcBef>
              <a:buClrTx/>
              <a:buNone/>
              <a:defRPr sz="4257"/>
            </a:pPr>
            <a:endParaRPr lang="en-US" sz="1700" dirty="0">
              <a:solidFill>
                <a:srgbClr val="000000"/>
              </a:solidFill>
              <a:latin typeface="Calibri" panose="020F0502020204030204" pitchFamily="34" charset="0"/>
              <a:cs typeface="Calibri" panose="020F0502020204030204" pitchFamily="34" charset="0"/>
            </a:endParaRPr>
          </a:p>
          <a:p>
            <a:pPr algn="just" defTabSz="578358">
              <a:spcBef>
                <a:spcPts val="1700"/>
              </a:spcBef>
              <a:buClrTx/>
              <a:buFont typeface="Wingdings" charset="2"/>
              <a:buChar char="Ø"/>
              <a:defRPr sz="4257"/>
            </a:pPr>
            <a:endParaRPr lang="en-US" sz="1700" dirty="0">
              <a:solidFill>
                <a:srgbClr val="000000"/>
              </a:solidFill>
              <a:latin typeface="Calibri" panose="020F0502020204030204" pitchFamily="34" charset="0"/>
              <a:cs typeface="Calibri" panose="020F0502020204030204" pitchFamily="34" charset="0"/>
            </a:endParaRPr>
          </a:p>
          <a:p>
            <a:pPr marL="440055" lvl="1" indent="0" algn="just" defTabSz="578358">
              <a:spcBef>
                <a:spcPts val="900"/>
              </a:spcBef>
              <a:buNone/>
              <a:defRPr sz="3069"/>
            </a:pPr>
            <a:endParaRPr lang="en-US" sz="1800" dirty="0">
              <a:solidFill>
                <a:srgbClr val="000000"/>
              </a:solidFill>
              <a:latin typeface="Calibri" panose="020F0502020204030204" pitchFamily="34" charset="0"/>
              <a:cs typeface="Calibri" panose="020F0502020204030204" pitchFamily="34" charset="0"/>
            </a:endParaRPr>
          </a:p>
        </p:txBody>
      </p:sp>
      <p:pic>
        <p:nvPicPr>
          <p:cNvPr id="10" name="Image" descr="Image">
            <a:extLst>
              <a:ext uri="{FF2B5EF4-FFF2-40B4-BE49-F238E27FC236}">
                <a16:creationId xmlns:a16="http://schemas.microsoft.com/office/drawing/2014/main" id="{05E19A0B-4B82-614E-BE54-D9D6250C7A0B}"/>
              </a:ext>
            </a:extLst>
          </p:cNvPr>
          <p:cNvPicPr>
            <a:picLocks noChangeAspect="1"/>
          </p:cNvPicPr>
          <p:nvPr/>
        </p:nvPicPr>
        <p:blipFill>
          <a:blip r:embed="rId2" cstate="print">
            <a:extLst>
              <a:ext uri="{28A0092B-C50C-407E-A947-70E740481C1C}">
                <a14:useLocalDpi xmlns:a14="http://schemas.microsoft.com/office/drawing/2010/main"/>
              </a:ext>
            </a:extLst>
          </a:blip>
          <a:srcRect/>
          <a:stretch>
            <a:fillRect/>
          </a:stretch>
        </p:blipFill>
        <p:spPr>
          <a:xfrm>
            <a:off x="5601073" y="2618385"/>
            <a:ext cx="3937819" cy="2562088"/>
          </a:xfrm>
          <a:prstGeom prst="rect">
            <a:avLst/>
          </a:prstGeom>
          <a:ln w="12700">
            <a:miter lim="400000"/>
          </a:ln>
        </p:spPr>
      </p:pic>
      <p:sp>
        <p:nvSpPr>
          <p:cNvPr id="11" name="Rectangle 10">
            <a:extLst>
              <a:ext uri="{FF2B5EF4-FFF2-40B4-BE49-F238E27FC236}">
                <a16:creationId xmlns:a16="http://schemas.microsoft.com/office/drawing/2014/main" id="{75FD3BF6-DBA8-2B41-84B3-EBBE92BFF7D1}"/>
              </a:ext>
            </a:extLst>
          </p:cNvPr>
          <p:cNvSpPr/>
          <p:nvPr/>
        </p:nvSpPr>
        <p:spPr>
          <a:xfrm>
            <a:off x="280864" y="5948373"/>
            <a:ext cx="6064705" cy="353943"/>
          </a:xfrm>
          <a:prstGeom prst="rect">
            <a:avLst/>
          </a:prstGeom>
        </p:spPr>
        <p:txBody>
          <a:bodyPr wrap="square">
            <a:spAutoFit/>
          </a:bodyPr>
          <a:lstStyle/>
          <a:p>
            <a:pPr marL="349250" lvl="1" indent="-349250" algn="just" defTabSz="578358">
              <a:spcBef>
                <a:spcPts val="1700"/>
              </a:spcBef>
              <a:buClrTx/>
              <a:buFont typeface="Wingdings" charset="2"/>
              <a:buChar char="Ø"/>
              <a:defRPr sz="4257"/>
            </a:pPr>
            <a:r>
              <a:rPr lang="en-US" sz="1700" dirty="0">
                <a:solidFill>
                  <a:srgbClr val="000000"/>
                </a:solidFill>
                <a:latin typeface="Calibri" panose="020F0502020204030204" pitchFamily="34" charset="0"/>
                <a:cs typeface="Calibri" panose="020F0502020204030204" pitchFamily="34" charset="0"/>
              </a:rPr>
              <a:t>Higher bandwidth (10 Gbps output, </a:t>
            </a:r>
            <a:r>
              <a:rPr lang="en-US" sz="1700" dirty="0" err="1">
                <a:solidFill>
                  <a:srgbClr val="000000"/>
                </a:solidFill>
                <a:latin typeface="Calibri" panose="020F0502020204030204" pitchFamily="34" charset="0"/>
                <a:cs typeface="Calibri" panose="020F0502020204030204" pitchFamily="34" charset="0"/>
              </a:rPr>
              <a:t>lpGBT</a:t>
            </a:r>
            <a:r>
              <a:rPr lang="en-US" sz="1700" dirty="0">
                <a:solidFill>
                  <a:srgbClr val="000000"/>
                </a:solidFill>
                <a:latin typeface="Calibri" panose="020F0502020204030204" pitchFamily="34" charset="0"/>
                <a:cs typeface="Calibri" panose="020F0502020204030204" pitchFamily="34" charset="0"/>
              </a:rPr>
              <a:t> and VL+) </a:t>
            </a:r>
          </a:p>
        </p:txBody>
      </p:sp>
      <p:sp>
        <p:nvSpPr>
          <p:cNvPr id="12" name="Slide Number Placeholder 9">
            <a:extLst>
              <a:ext uri="{FF2B5EF4-FFF2-40B4-BE49-F238E27FC236}">
                <a16:creationId xmlns:a16="http://schemas.microsoft.com/office/drawing/2014/main" id="{BDF1CFC2-CB59-D64A-894C-38A81F1EE18D}"/>
              </a:ext>
            </a:extLst>
          </p:cNvPr>
          <p:cNvSpPr txBox="1">
            <a:spLocks/>
          </p:cNvSpPr>
          <p:nvPr/>
        </p:nvSpPr>
        <p:spPr>
          <a:xfrm>
            <a:off x="7251700" y="6508751"/>
            <a:ext cx="2311400" cy="365125"/>
          </a:xfrm>
          <a:prstGeom prst="rect">
            <a:avLst/>
          </a:prstGeom>
        </p:spPr>
        <p:txBody>
          <a:bodyPr vert="horz" lIns="91440" tIns="45720" rIns="91440" bIns="45720" rtlCol="0" anchor="ctr"/>
          <a:lstStyle>
            <a:defPPr>
              <a:defRPr lang="en-US"/>
            </a:defPPr>
            <a:lvl1pPr algn="r" defTabSz="912813" rtl="0" fontAlgn="base">
              <a:spcBef>
                <a:spcPct val="0"/>
              </a:spcBef>
              <a:spcAft>
                <a:spcPct val="0"/>
              </a:spcAft>
              <a:defRPr sz="1200" kern="1200">
                <a:solidFill>
                  <a:schemeClr val="tx1">
                    <a:tint val="75000"/>
                  </a:schemeClr>
                </a:solidFill>
                <a:latin typeface="Arial" charset="0"/>
                <a:ea typeface="MS PGothic" pitchFamily="34" charset="-128"/>
                <a:cs typeface="Arial" charset="0"/>
              </a:defRPr>
            </a:lvl1pPr>
            <a:lvl2pPr marL="455613" indent="1588" algn="l" defTabSz="912813" rtl="0" fontAlgn="base">
              <a:spcBef>
                <a:spcPct val="0"/>
              </a:spcBef>
              <a:spcAft>
                <a:spcPct val="0"/>
              </a:spcAft>
              <a:defRPr sz="2400" kern="1200">
                <a:solidFill>
                  <a:schemeClr val="tx1"/>
                </a:solidFill>
                <a:latin typeface="Arial" charset="0"/>
                <a:ea typeface="MS PGothic" pitchFamily="34" charset="-128"/>
                <a:cs typeface="Arial" charset="0"/>
              </a:defRPr>
            </a:lvl2pPr>
            <a:lvl3pPr marL="912813" indent="1588" algn="l" defTabSz="912813" rtl="0" fontAlgn="base">
              <a:spcBef>
                <a:spcPct val="0"/>
              </a:spcBef>
              <a:spcAft>
                <a:spcPct val="0"/>
              </a:spcAft>
              <a:defRPr sz="2400" kern="1200">
                <a:solidFill>
                  <a:schemeClr val="tx1"/>
                </a:solidFill>
                <a:latin typeface="Arial" charset="0"/>
                <a:ea typeface="MS PGothic" pitchFamily="34" charset="-128"/>
                <a:cs typeface="Arial" charset="0"/>
              </a:defRPr>
            </a:lvl3pPr>
            <a:lvl4pPr marL="1368425" indent="3175" algn="l" defTabSz="912813" rtl="0" fontAlgn="base">
              <a:spcBef>
                <a:spcPct val="0"/>
              </a:spcBef>
              <a:spcAft>
                <a:spcPct val="0"/>
              </a:spcAft>
              <a:defRPr sz="2400" kern="1200">
                <a:solidFill>
                  <a:schemeClr val="tx1"/>
                </a:solidFill>
                <a:latin typeface="Arial" charset="0"/>
                <a:ea typeface="MS PGothic" pitchFamily="34" charset="-128"/>
                <a:cs typeface="Arial" charset="0"/>
              </a:defRPr>
            </a:lvl4pPr>
            <a:lvl5pPr marL="1825625" indent="3175" algn="l" defTabSz="912813" rtl="0" fontAlgn="base">
              <a:spcBef>
                <a:spcPct val="0"/>
              </a:spcBef>
              <a:spcAft>
                <a:spcPct val="0"/>
              </a:spcAft>
              <a:defRPr sz="2400" kern="1200">
                <a:solidFill>
                  <a:schemeClr val="tx1"/>
                </a:solidFill>
                <a:latin typeface="Arial" charset="0"/>
                <a:ea typeface="MS PGothic" pitchFamily="34" charset="-128"/>
                <a:cs typeface="Arial" charset="0"/>
              </a:defRPr>
            </a:lvl5pPr>
            <a:lvl6pPr marL="2286000" algn="l" defTabSz="914400" rtl="0" eaLnBrk="1" latinLnBrk="0" hangingPunct="1">
              <a:defRPr sz="2400" kern="1200">
                <a:solidFill>
                  <a:schemeClr val="tx1"/>
                </a:solidFill>
                <a:latin typeface="Arial" charset="0"/>
                <a:ea typeface="MS PGothic" pitchFamily="34" charset="-128"/>
                <a:cs typeface="Arial" charset="0"/>
              </a:defRPr>
            </a:lvl6pPr>
            <a:lvl7pPr marL="2743200" algn="l" defTabSz="914400" rtl="0" eaLnBrk="1" latinLnBrk="0" hangingPunct="1">
              <a:defRPr sz="2400" kern="1200">
                <a:solidFill>
                  <a:schemeClr val="tx1"/>
                </a:solidFill>
                <a:latin typeface="Arial" charset="0"/>
                <a:ea typeface="MS PGothic" pitchFamily="34" charset="-128"/>
                <a:cs typeface="Arial" charset="0"/>
              </a:defRPr>
            </a:lvl7pPr>
            <a:lvl8pPr marL="3200400" algn="l" defTabSz="914400" rtl="0" eaLnBrk="1" latinLnBrk="0" hangingPunct="1">
              <a:defRPr sz="2400" kern="1200">
                <a:solidFill>
                  <a:schemeClr val="tx1"/>
                </a:solidFill>
                <a:latin typeface="Arial" charset="0"/>
                <a:ea typeface="MS PGothic" pitchFamily="34" charset="-128"/>
                <a:cs typeface="Arial" charset="0"/>
              </a:defRPr>
            </a:lvl8pPr>
            <a:lvl9pPr marL="3657600" algn="l" defTabSz="914400" rtl="0" eaLnBrk="1" latinLnBrk="0" hangingPunct="1">
              <a:defRPr sz="2400" kern="1200">
                <a:solidFill>
                  <a:schemeClr val="tx1"/>
                </a:solidFill>
                <a:latin typeface="Arial" charset="0"/>
                <a:ea typeface="MS PGothic" pitchFamily="34" charset="-128"/>
                <a:cs typeface="Arial" charset="0"/>
              </a:defRPr>
            </a:lvl9pPr>
          </a:lstStyle>
          <a:p>
            <a:fld id="{EA428556-150F-5648-9AC1-517B2C1D5CBA}" type="slidenum">
              <a:rPr lang="en-US" smtClean="0">
                <a:solidFill>
                  <a:prstClr val="black">
                    <a:tint val="75000"/>
                  </a:prstClr>
                </a:solidFill>
              </a:rPr>
              <a:pPr/>
              <a:t>44</a:t>
            </a:fld>
            <a:endParaRPr lang="en-US">
              <a:solidFill>
                <a:prstClr val="black">
                  <a:tint val="75000"/>
                </a:prstClr>
              </a:solidFill>
            </a:endParaRPr>
          </a:p>
        </p:txBody>
      </p:sp>
      <p:sp>
        <p:nvSpPr>
          <p:cNvPr id="14" name="Title 1">
            <a:extLst>
              <a:ext uri="{FF2B5EF4-FFF2-40B4-BE49-F238E27FC236}">
                <a16:creationId xmlns:a16="http://schemas.microsoft.com/office/drawing/2014/main" id="{B4EAA1E4-1447-524D-8A17-D752F233DE80}"/>
              </a:ext>
            </a:extLst>
          </p:cNvPr>
          <p:cNvSpPr>
            <a:spLocks noGrp="1"/>
          </p:cNvSpPr>
          <p:nvPr>
            <p:ph type="title"/>
          </p:nvPr>
        </p:nvSpPr>
        <p:spPr>
          <a:xfrm>
            <a:off x="1496616" y="-50899"/>
            <a:ext cx="8042276" cy="1008112"/>
          </a:xfrm>
        </p:spPr>
        <p:txBody>
          <a:bodyPr/>
          <a:lstStyle/>
          <a:p>
            <a:r>
              <a:rPr lang="en-US" dirty="0"/>
              <a:t>RPC New Link System Design</a:t>
            </a:r>
          </a:p>
        </p:txBody>
      </p:sp>
    </p:spTree>
    <p:extLst>
      <p:ext uri="{BB962C8B-B14F-4D97-AF65-F5344CB8AC3E}">
        <p14:creationId xmlns:p14="http://schemas.microsoft.com/office/powerpoint/2010/main" val="223357328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2F36AADD-BC83-0A43-9CD0-81007B682CC2}"/>
              </a:ext>
            </a:extLst>
          </p:cNvPr>
          <p:cNvSpPr>
            <a:spLocks noGrp="1"/>
          </p:cNvSpPr>
          <p:nvPr>
            <p:ph type="sldNum" sz="quarter" idx="12"/>
          </p:nvPr>
        </p:nvSpPr>
        <p:spPr/>
        <p:txBody>
          <a:bodyPr/>
          <a:lstStyle/>
          <a:p>
            <a:fld id="{EA428556-150F-5648-9AC1-517B2C1D5CBA}" type="slidenum">
              <a:rPr lang="en-US" smtClean="0">
                <a:solidFill>
                  <a:prstClr val="black">
                    <a:tint val="75000"/>
                  </a:prstClr>
                </a:solidFill>
              </a:rPr>
              <a:pPr/>
              <a:t>45</a:t>
            </a:fld>
            <a:endParaRPr lang="en-US">
              <a:solidFill>
                <a:prstClr val="black">
                  <a:tint val="75000"/>
                </a:prstClr>
              </a:solidFill>
            </a:endParaRPr>
          </a:p>
        </p:txBody>
      </p:sp>
      <p:sp>
        <p:nvSpPr>
          <p:cNvPr id="6" name="Rectangle 5">
            <a:extLst>
              <a:ext uri="{FF2B5EF4-FFF2-40B4-BE49-F238E27FC236}">
                <a16:creationId xmlns:a16="http://schemas.microsoft.com/office/drawing/2014/main" id="{4E95DC5F-E476-BF40-A19F-BB1AE534760C}"/>
              </a:ext>
            </a:extLst>
          </p:cNvPr>
          <p:cNvSpPr/>
          <p:nvPr/>
        </p:nvSpPr>
        <p:spPr>
          <a:xfrm>
            <a:off x="1856656" y="404664"/>
            <a:ext cx="12074016" cy="830997"/>
          </a:xfrm>
          <a:prstGeom prst="rect">
            <a:avLst/>
          </a:prstGeom>
        </p:spPr>
        <p:txBody>
          <a:bodyPr wrap="square">
            <a:spAutoFit/>
          </a:bodyPr>
          <a:lstStyle/>
          <a:p>
            <a:pPr fontAlgn="auto">
              <a:spcAft>
                <a:spcPts val="0"/>
              </a:spcAft>
            </a:pPr>
            <a:r>
              <a:rPr lang="en-US" dirty="0">
                <a:solidFill>
                  <a:srgbClr val="FF0000"/>
                </a:solidFill>
              </a:rPr>
              <a:t>2. Enhancement of the forward region 1.6&lt;|</a:t>
            </a:r>
            <a:r>
              <a:rPr lang="en-US" dirty="0">
                <a:solidFill>
                  <a:srgbClr val="FF0000"/>
                </a:solidFill>
                <a:latin typeface="Symbol" charset="2"/>
                <a:cs typeface="Symbol" charset="2"/>
              </a:rPr>
              <a:t>h</a:t>
            </a:r>
            <a:r>
              <a:rPr lang="en-US" dirty="0">
                <a:solidFill>
                  <a:srgbClr val="FF0000"/>
                </a:solidFill>
              </a:rPr>
              <a:t>|&lt;2.4:</a:t>
            </a:r>
          </a:p>
          <a:p>
            <a:pPr marL="495300" indent="-514350" fontAlgn="auto">
              <a:spcAft>
                <a:spcPts val="0"/>
              </a:spcAft>
              <a:buFont typeface="+mj-lt"/>
              <a:buAutoNum type="arabicPeriod"/>
            </a:pPr>
            <a:endParaRPr lang="en-US" dirty="0">
              <a:solidFill>
                <a:srgbClr val="FF0000"/>
              </a:solidFill>
            </a:endParaRPr>
          </a:p>
        </p:txBody>
      </p:sp>
      <p:sp>
        <p:nvSpPr>
          <p:cNvPr id="2" name="Rectangle 1">
            <a:extLst>
              <a:ext uri="{FF2B5EF4-FFF2-40B4-BE49-F238E27FC236}">
                <a16:creationId xmlns:a16="http://schemas.microsoft.com/office/drawing/2014/main" id="{5F7D83F8-F069-734C-948D-2B97FFAFCE53}"/>
              </a:ext>
            </a:extLst>
          </p:cNvPr>
          <p:cNvSpPr/>
          <p:nvPr/>
        </p:nvSpPr>
        <p:spPr>
          <a:xfrm>
            <a:off x="464164" y="2852936"/>
            <a:ext cx="8946536" cy="830997"/>
          </a:xfrm>
          <a:prstGeom prst="rect">
            <a:avLst/>
          </a:prstGeom>
        </p:spPr>
        <p:txBody>
          <a:bodyPr wrap="square">
            <a:spAutoFit/>
          </a:bodyPr>
          <a:lstStyle/>
          <a:p>
            <a:pPr lvl="1"/>
            <a:r>
              <a:rPr lang="en-US" dirty="0"/>
              <a:t>Additional GEM and RPC layers with new technology for improved triggering, background rejection.</a:t>
            </a:r>
          </a:p>
        </p:txBody>
      </p:sp>
    </p:spTree>
    <p:extLst>
      <p:ext uri="{BB962C8B-B14F-4D97-AF65-F5344CB8AC3E}">
        <p14:creationId xmlns:p14="http://schemas.microsoft.com/office/powerpoint/2010/main" val="136056605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Box 30">
            <a:extLst>
              <a:ext uri="{FF2B5EF4-FFF2-40B4-BE49-F238E27FC236}">
                <a16:creationId xmlns:a16="http://schemas.microsoft.com/office/drawing/2014/main" id="{45C2FEB5-8398-3040-A795-01DBB0647601}"/>
              </a:ext>
            </a:extLst>
          </p:cNvPr>
          <p:cNvSpPr txBox="1"/>
          <p:nvPr/>
        </p:nvSpPr>
        <p:spPr>
          <a:xfrm>
            <a:off x="223272" y="3261165"/>
            <a:ext cx="5152075" cy="1752079"/>
          </a:xfrm>
          <a:prstGeom prst="rect">
            <a:avLst/>
          </a:prstGeom>
          <a:noFill/>
        </p:spPr>
        <p:txBody>
          <a:bodyPr wrap="square" lIns="89215" tIns="44607" rIns="89215" bIns="44607" rtlCol="0">
            <a:spAutoFit/>
          </a:bodyPr>
          <a:lstStyle/>
          <a:p>
            <a:r>
              <a:rPr lang="en-US" sz="1800" b="1" dirty="0">
                <a:solidFill>
                  <a:srgbClr val="0432FF"/>
                </a:solidFill>
                <a:latin typeface="Calibri" panose="020F0502020204030204" pitchFamily="34" charset="0"/>
                <a:cs typeface="Calibri" panose="020F0502020204030204" pitchFamily="34" charset="0"/>
              </a:rPr>
              <a:t>Event reconstruction capabilities (trigger and     offline) </a:t>
            </a:r>
            <a:r>
              <a:rPr lang="en-US" sz="1800" dirty="0">
                <a:solidFill>
                  <a:srgbClr val="0432FF"/>
                </a:solidFill>
                <a:latin typeface="Calibri" panose="020F0502020204030204" pitchFamily="34" charset="0"/>
                <a:cs typeface="Calibri" panose="020F0502020204030204" pitchFamily="34" charset="0"/>
              </a:rPr>
              <a:t>require</a:t>
            </a:r>
            <a:r>
              <a:rPr lang="en-US" sz="1800" dirty="0">
                <a:solidFill>
                  <a:srgbClr val="3348D5"/>
                </a:solidFill>
                <a:latin typeface="Calibri" panose="020F0502020204030204" pitchFamily="34" charset="0"/>
                <a:cs typeface="Calibri" panose="020F0502020204030204" pitchFamily="34" charset="0"/>
              </a:rPr>
              <a:t>, </a:t>
            </a:r>
            <a:r>
              <a:rPr lang="en-US" sz="1800" dirty="0">
                <a:solidFill>
                  <a:srgbClr val="FF0000"/>
                </a:solidFill>
                <a:latin typeface="Calibri" panose="020F0502020204030204" pitchFamily="34" charset="0"/>
                <a:cs typeface="Calibri" panose="020F0502020204030204" pitchFamily="34" charset="0"/>
              </a:rPr>
              <a:t>particularly in forward region:</a:t>
            </a:r>
          </a:p>
          <a:p>
            <a:pPr marL="285750" indent="-285750">
              <a:buFont typeface="Arial" panose="020B0604020202020204" pitchFamily="34" charset="0"/>
              <a:buChar char="•"/>
            </a:pPr>
            <a:r>
              <a:rPr lang="en-US" sz="1800" dirty="0">
                <a:latin typeface="Calibri" panose="020F0502020204030204" pitchFamily="34" charset="0"/>
                <a:cs typeface="Calibri" panose="020F0502020204030204" pitchFamily="34" charset="0"/>
              </a:rPr>
              <a:t>to enhance redundancy, to increase # of measurements with good spatial and time resolution, to solve track reconstruction ambiguities.</a:t>
            </a:r>
          </a:p>
        </p:txBody>
      </p:sp>
      <p:sp>
        <p:nvSpPr>
          <p:cNvPr id="32" name="TextBox 31">
            <a:extLst>
              <a:ext uri="{FF2B5EF4-FFF2-40B4-BE49-F238E27FC236}">
                <a16:creationId xmlns:a16="http://schemas.microsoft.com/office/drawing/2014/main" id="{C7F1F529-62DA-FE40-9561-47182E8E1D62}"/>
              </a:ext>
            </a:extLst>
          </p:cNvPr>
          <p:cNvSpPr txBox="1"/>
          <p:nvPr/>
        </p:nvSpPr>
        <p:spPr>
          <a:xfrm>
            <a:off x="237887" y="5282895"/>
            <a:ext cx="5265453" cy="1198081"/>
          </a:xfrm>
          <a:prstGeom prst="rect">
            <a:avLst/>
          </a:prstGeom>
          <a:noFill/>
        </p:spPr>
        <p:txBody>
          <a:bodyPr wrap="square" lIns="89215" tIns="44607" rIns="89215" bIns="44607" rtlCol="0">
            <a:spAutoFit/>
          </a:bodyPr>
          <a:lstStyle/>
          <a:p>
            <a:r>
              <a:rPr lang="en-US" sz="1800" b="1" dirty="0">
                <a:solidFill>
                  <a:srgbClr val="0432FF"/>
                </a:solidFill>
                <a:latin typeface="Calibri" panose="020F0502020204030204" pitchFamily="34" charset="0"/>
                <a:cs typeface="Calibri" panose="020F0502020204030204" pitchFamily="34" charset="0"/>
              </a:rPr>
              <a:t>Extended acceptance </a:t>
            </a:r>
          </a:p>
          <a:p>
            <a:pPr marL="285750" indent="-285750">
              <a:buFont typeface="Arial" panose="020B0604020202020204" pitchFamily="34" charset="0"/>
              <a:buChar char="•"/>
            </a:pPr>
            <a:r>
              <a:rPr lang="en-US" sz="1800" dirty="0">
                <a:latin typeface="Calibri" panose="020F0502020204030204" pitchFamily="34" charset="0"/>
                <a:cs typeface="Calibri" panose="020F0502020204030204" pitchFamily="34" charset="0"/>
              </a:rPr>
              <a:t>to complement the wider tracking and calorimeter coverage and to reduce physics backgrounds from “lost leptons”</a:t>
            </a:r>
          </a:p>
        </p:txBody>
      </p:sp>
      <p:pic>
        <p:nvPicPr>
          <p:cNvPr id="19" name="Picture 18">
            <a:extLst>
              <a:ext uri="{FF2B5EF4-FFF2-40B4-BE49-F238E27FC236}">
                <a16:creationId xmlns:a16="http://schemas.microsoft.com/office/drawing/2014/main" id="{F8D71442-5A22-B346-B250-D102BB74B3B9}"/>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5811858" y="1330636"/>
            <a:ext cx="3514912" cy="2345305"/>
          </a:xfrm>
          <a:prstGeom prst="rect">
            <a:avLst/>
          </a:prstGeom>
        </p:spPr>
      </p:pic>
      <p:pic>
        <p:nvPicPr>
          <p:cNvPr id="8" name="Picture 7" descr="cms_upg_o_g_b_ni_gem_re1_me0_grid_160229.pdf">
            <a:extLst>
              <a:ext uri="{FF2B5EF4-FFF2-40B4-BE49-F238E27FC236}">
                <a16:creationId xmlns:a16="http://schemas.microsoft.com/office/drawing/2014/main" id="{2403056A-DD2C-2D46-A084-79B99A72588F}"/>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577679" y="3912603"/>
            <a:ext cx="3983273" cy="2419232"/>
          </a:xfrm>
          <a:prstGeom prst="rect">
            <a:avLst/>
          </a:prstGeom>
        </p:spPr>
      </p:pic>
      <p:sp>
        <p:nvSpPr>
          <p:cNvPr id="9" name="Title 6">
            <a:extLst>
              <a:ext uri="{FF2B5EF4-FFF2-40B4-BE49-F238E27FC236}">
                <a16:creationId xmlns:a16="http://schemas.microsoft.com/office/drawing/2014/main" id="{3E5A510F-C673-4D46-8D01-5C95DB1AC9FF}"/>
              </a:ext>
            </a:extLst>
          </p:cNvPr>
          <p:cNvSpPr>
            <a:spLocks noGrp="1"/>
          </p:cNvSpPr>
          <p:nvPr>
            <p:ph type="title"/>
          </p:nvPr>
        </p:nvSpPr>
        <p:spPr>
          <a:xfrm>
            <a:off x="1770226" y="-24344"/>
            <a:ext cx="7754774" cy="1143000"/>
          </a:xfrm>
        </p:spPr>
        <p:txBody>
          <a:bodyPr>
            <a:normAutofit fontScale="90000"/>
          </a:bodyPr>
          <a:lstStyle/>
          <a:p>
            <a:r>
              <a:rPr lang="en-US" dirty="0"/>
              <a:t>HL-LHC: Muon requirements in endcap region</a:t>
            </a:r>
          </a:p>
        </p:txBody>
      </p:sp>
      <p:sp>
        <p:nvSpPr>
          <p:cNvPr id="5" name="Slide Number Placeholder 4">
            <a:extLst>
              <a:ext uri="{FF2B5EF4-FFF2-40B4-BE49-F238E27FC236}">
                <a16:creationId xmlns:a16="http://schemas.microsoft.com/office/drawing/2014/main" id="{C86B1569-92E9-6844-A6F7-2B85F96CA584}"/>
              </a:ext>
            </a:extLst>
          </p:cNvPr>
          <p:cNvSpPr>
            <a:spLocks noGrp="1"/>
          </p:cNvSpPr>
          <p:nvPr>
            <p:ph type="sldNum" sz="quarter" idx="12"/>
          </p:nvPr>
        </p:nvSpPr>
        <p:spPr/>
        <p:txBody>
          <a:bodyPr/>
          <a:lstStyle/>
          <a:p>
            <a:fld id="{EA428556-150F-5648-9AC1-517B2C1D5CBA}" type="slidenum">
              <a:rPr lang="en-US" smtClean="0">
                <a:solidFill>
                  <a:prstClr val="black">
                    <a:tint val="75000"/>
                  </a:prstClr>
                </a:solidFill>
              </a:rPr>
              <a:pPr/>
              <a:t>46</a:t>
            </a:fld>
            <a:endParaRPr lang="en-US">
              <a:solidFill>
                <a:prstClr val="black">
                  <a:tint val="75000"/>
                </a:prstClr>
              </a:solidFill>
            </a:endParaRPr>
          </a:p>
        </p:txBody>
      </p:sp>
      <p:sp>
        <p:nvSpPr>
          <p:cNvPr id="13" name="Rectangle 12">
            <a:extLst>
              <a:ext uri="{FF2B5EF4-FFF2-40B4-BE49-F238E27FC236}">
                <a16:creationId xmlns:a16="http://schemas.microsoft.com/office/drawing/2014/main" id="{F075DCED-DA62-8F40-9274-EC8450E027DF}"/>
              </a:ext>
            </a:extLst>
          </p:cNvPr>
          <p:cNvSpPr/>
          <p:nvPr/>
        </p:nvSpPr>
        <p:spPr>
          <a:xfrm>
            <a:off x="7098363" y="5257627"/>
            <a:ext cx="2069652" cy="1022045"/>
          </a:xfrm>
          <a:prstGeom prst="rect">
            <a:avLst/>
          </a:prstGeom>
          <a:noFill/>
          <a:ln w="38100" cmpd="sng">
            <a:solidFill>
              <a:srgbClr val="0000FF"/>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bject 6">
            <a:extLst>
              <a:ext uri="{FF2B5EF4-FFF2-40B4-BE49-F238E27FC236}">
                <a16:creationId xmlns:a16="http://schemas.microsoft.com/office/drawing/2014/main" id="{F0EF1515-C458-F64E-A84A-C31EBE378CA8}"/>
              </a:ext>
            </a:extLst>
          </p:cNvPr>
          <p:cNvSpPr txBox="1"/>
          <p:nvPr/>
        </p:nvSpPr>
        <p:spPr>
          <a:xfrm>
            <a:off x="237887" y="1379601"/>
            <a:ext cx="9077899" cy="276999"/>
          </a:xfrm>
          <a:prstGeom prst="rect">
            <a:avLst/>
          </a:prstGeom>
        </p:spPr>
        <p:txBody>
          <a:bodyPr vert="horz" wrap="square" lIns="0" tIns="0" rIns="0" bIns="0" rtlCol="0">
            <a:spAutoFit/>
          </a:bodyPr>
          <a:lstStyle/>
          <a:p>
            <a:pPr marL="12700">
              <a:lnSpc>
                <a:spcPct val="100000"/>
              </a:lnSpc>
            </a:pPr>
            <a:r>
              <a:rPr sz="1800" b="1" dirty="0">
                <a:solidFill>
                  <a:srgbClr val="0432FF"/>
                </a:solidFill>
                <a:latin typeface="Calibri" panose="020F0502020204030204" pitchFamily="34" charset="0"/>
                <a:cs typeface="Calibri" panose="020F0502020204030204" pitchFamily="34" charset="0"/>
              </a:rPr>
              <a:t>Very</a:t>
            </a:r>
            <a:r>
              <a:rPr sz="1800" b="1" spc="-5" dirty="0">
                <a:solidFill>
                  <a:srgbClr val="0432FF"/>
                </a:solidFill>
                <a:latin typeface="Calibri" panose="020F0502020204030204" pitchFamily="34" charset="0"/>
                <a:cs typeface="Calibri" panose="020F0502020204030204" pitchFamily="34" charset="0"/>
              </a:rPr>
              <a:t> ch</a:t>
            </a:r>
            <a:r>
              <a:rPr sz="1800" b="1" spc="-15" dirty="0">
                <a:solidFill>
                  <a:srgbClr val="0432FF"/>
                </a:solidFill>
                <a:latin typeface="Calibri" panose="020F0502020204030204" pitchFamily="34" charset="0"/>
                <a:cs typeface="Calibri" panose="020F0502020204030204" pitchFamily="34" charset="0"/>
              </a:rPr>
              <a:t>all</a:t>
            </a:r>
            <a:r>
              <a:rPr sz="1800" b="1" spc="-5" dirty="0">
                <a:solidFill>
                  <a:srgbClr val="0432FF"/>
                </a:solidFill>
                <a:latin typeface="Calibri" panose="020F0502020204030204" pitchFamily="34" charset="0"/>
                <a:cs typeface="Calibri" panose="020F0502020204030204" pitchFamily="34" charset="0"/>
              </a:rPr>
              <a:t>en</a:t>
            </a:r>
            <a:r>
              <a:rPr sz="1800" b="1" spc="-10" dirty="0">
                <a:solidFill>
                  <a:srgbClr val="0432FF"/>
                </a:solidFill>
                <a:latin typeface="Calibri" panose="020F0502020204030204" pitchFamily="34" charset="0"/>
                <a:cs typeface="Calibri" panose="020F0502020204030204" pitchFamily="34" charset="0"/>
              </a:rPr>
              <a:t>g</a:t>
            </a:r>
            <a:r>
              <a:rPr sz="1800" b="1" spc="-15" dirty="0">
                <a:solidFill>
                  <a:srgbClr val="0432FF"/>
                </a:solidFill>
                <a:latin typeface="Calibri" panose="020F0502020204030204" pitchFamily="34" charset="0"/>
                <a:cs typeface="Calibri" panose="020F0502020204030204" pitchFamily="34" charset="0"/>
              </a:rPr>
              <a:t>in</a:t>
            </a:r>
            <a:r>
              <a:rPr sz="1800" b="1" dirty="0">
                <a:solidFill>
                  <a:srgbClr val="0432FF"/>
                </a:solidFill>
                <a:latin typeface="Calibri" panose="020F0502020204030204" pitchFamily="34" charset="0"/>
                <a:cs typeface="Calibri" panose="020F0502020204030204" pitchFamily="34" charset="0"/>
              </a:rPr>
              <a:t>g </a:t>
            </a:r>
            <a:r>
              <a:rPr sz="1800" b="1" spc="-5" dirty="0">
                <a:solidFill>
                  <a:srgbClr val="0432FF"/>
                </a:solidFill>
                <a:latin typeface="Calibri" panose="020F0502020204030204" pitchFamily="34" charset="0"/>
                <a:cs typeface="Calibri" panose="020F0502020204030204" pitchFamily="34" charset="0"/>
              </a:rPr>
              <a:t>reg</a:t>
            </a:r>
            <a:r>
              <a:rPr sz="1800" b="1" dirty="0">
                <a:solidFill>
                  <a:srgbClr val="0432FF"/>
                </a:solidFill>
                <a:latin typeface="Calibri" panose="020F0502020204030204" pitchFamily="34" charset="0"/>
                <a:cs typeface="Calibri" panose="020F0502020204030204" pitchFamily="34" charset="0"/>
              </a:rPr>
              <a:t>i</a:t>
            </a:r>
            <a:r>
              <a:rPr sz="1800" b="1" spc="-20" dirty="0">
                <a:solidFill>
                  <a:srgbClr val="0432FF"/>
                </a:solidFill>
                <a:latin typeface="Calibri" panose="020F0502020204030204" pitchFamily="34" charset="0"/>
                <a:cs typeface="Calibri" panose="020F0502020204030204" pitchFamily="34" charset="0"/>
              </a:rPr>
              <a:t>on</a:t>
            </a:r>
            <a:r>
              <a:rPr sz="1800" b="1" spc="-10" dirty="0">
                <a:solidFill>
                  <a:srgbClr val="0432FF"/>
                </a:solidFill>
                <a:latin typeface="Calibri" panose="020F0502020204030204" pitchFamily="34" charset="0"/>
                <a:cs typeface="Calibri" panose="020F0502020204030204" pitchFamily="34" charset="0"/>
              </a:rPr>
              <a:t>:</a:t>
            </a:r>
            <a:endParaRPr sz="1800" dirty="0">
              <a:solidFill>
                <a:srgbClr val="0432FF"/>
              </a:solidFill>
              <a:latin typeface="Calibri" panose="020F0502020204030204" pitchFamily="34" charset="0"/>
              <a:cs typeface="Calibri" panose="020F0502020204030204" pitchFamily="34" charset="0"/>
            </a:endParaRPr>
          </a:p>
        </p:txBody>
      </p:sp>
      <p:sp>
        <p:nvSpPr>
          <p:cNvPr id="16" name="object 8">
            <a:extLst>
              <a:ext uri="{FF2B5EF4-FFF2-40B4-BE49-F238E27FC236}">
                <a16:creationId xmlns:a16="http://schemas.microsoft.com/office/drawing/2014/main" id="{CE835A17-8CA6-5C44-BEFB-D217C6B8C323}"/>
              </a:ext>
            </a:extLst>
          </p:cNvPr>
          <p:cNvSpPr txBox="1"/>
          <p:nvPr/>
        </p:nvSpPr>
        <p:spPr>
          <a:xfrm>
            <a:off x="240237" y="1847249"/>
            <a:ext cx="9289032" cy="1725601"/>
          </a:xfrm>
          <a:prstGeom prst="rect">
            <a:avLst/>
          </a:prstGeom>
        </p:spPr>
        <p:txBody>
          <a:bodyPr vert="horz" wrap="square" lIns="0" tIns="0" rIns="0" bIns="0" rtlCol="0">
            <a:spAutoFit/>
          </a:bodyPr>
          <a:lstStyle/>
          <a:p>
            <a:pPr marL="298450" marR="5080" indent="-285750">
              <a:lnSpc>
                <a:spcPct val="100800"/>
              </a:lnSpc>
              <a:buFont typeface="Arial" panose="020B0604020202020204" pitchFamily="34" charset="0"/>
              <a:buChar char="•"/>
            </a:pPr>
            <a:r>
              <a:rPr sz="1800" spc="-10" dirty="0">
                <a:latin typeface="Calibri" panose="020F0502020204030204" pitchFamily="34" charset="0"/>
                <a:cs typeface="Calibri" panose="020F0502020204030204" pitchFamily="34" charset="0"/>
              </a:rPr>
              <a:t>High</a:t>
            </a:r>
            <a:r>
              <a:rPr sz="1800" spc="-5" dirty="0">
                <a:latin typeface="Calibri" panose="020F0502020204030204" pitchFamily="34" charset="0"/>
                <a:cs typeface="Calibri" panose="020F0502020204030204" pitchFamily="34" charset="0"/>
              </a:rPr>
              <a:t> </a:t>
            </a:r>
            <a:r>
              <a:rPr sz="1800" dirty="0">
                <a:latin typeface="Calibri" panose="020F0502020204030204" pitchFamily="34" charset="0"/>
                <a:cs typeface="Calibri" panose="020F0502020204030204" pitchFamily="34" charset="0"/>
              </a:rPr>
              <a:t>r</a:t>
            </a:r>
            <a:r>
              <a:rPr sz="1800" spc="-10" dirty="0">
                <a:latin typeface="Calibri" panose="020F0502020204030204" pitchFamily="34" charset="0"/>
                <a:cs typeface="Calibri" panose="020F0502020204030204" pitchFamily="34" charset="0"/>
              </a:rPr>
              <a:t>ate</a:t>
            </a:r>
            <a:r>
              <a:rPr sz="1800" spc="-15" dirty="0">
                <a:latin typeface="Calibri" panose="020F0502020204030204" pitchFamily="34" charset="0"/>
                <a:cs typeface="Calibri" panose="020F0502020204030204" pitchFamily="34" charset="0"/>
              </a:rPr>
              <a:t>s</a:t>
            </a:r>
            <a:r>
              <a:rPr sz="1800" spc="-10" dirty="0">
                <a:latin typeface="Calibri" panose="020F0502020204030204" pitchFamily="34" charset="0"/>
                <a:cs typeface="Calibri" panose="020F0502020204030204" pitchFamily="34" charset="0"/>
              </a:rPr>
              <a:t>:</a:t>
            </a:r>
            <a:r>
              <a:rPr sz="1800" spc="-5" dirty="0">
                <a:latin typeface="Calibri" panose="020F0502020204030204" pitchFamily="34" charset="0"/>
                <a:cs typeface="Calibri" panose="020F0502020204030204" pitchFamily="34" charset="0"/>
              </a:rPr>
              <a:t> </a:t>
            </a:r>
            <a:r>
              <a:rPr lang="en-US" sz="1800" spc="-5" dirty="0">
                <a:latin typeface="Calibri" panose="020F0502020204030204" pitchFamily="34" charset="0"/>
                <a:cs typeface="Calibri" panose="020F0502020204030204" pitchFamily="34" charset="0"/>
              </a:rPr>
              <a:t>muons,  background </a:t>
            </a:r>
            <a:r>
              <a:rPr sz="1800" spc="-10" dirty="0">
                <a:latin typeface="Calibri" panose="020F0502020204030204" pitchFamily="34" charset="0"/>
                <a:cs typeface="Calibri" panose="020F0502020204030204" pitchFamily="34" charset="0"/>
              </a:rPr>
              <a:t>hits, punchthrough</a:t>
            </a:r>
            <a:endParaRPr lang="en-US" sz="1800" spc="-10" dirty="0">
              <a:latin typeface="Calibri" panose="020F0502020204030204" pitchFamily="34" charset="0"/>
              <a:cs typeface="Calibri" panose="020F0502020204030204" pitchFamily="34" charset="0"/>
            </a:endParaRPr>
          </a:p>
          <a:p>
            <a:pPr marL="298450" marR="7620" indent="-285750">
              <a:lnSpc>
                <a:spcPct val="100800"/>
              </a:lnSpc>
              <a:spcBef>
                <a:spcPts val="1560"/>
              </a:spcBef>
              <a:buFont typeface="Arial" panose="020B0604020202020204" pitchFamily="34" charset="0"/>
              <a:buChar char="•"/>
            </a:pPr>
            <a:r>
              <a:rPr lang="en-US" sz="1800" dirty="0">
                <a:latin typeface="Calibri" panose="020F0502020204030204" pitchFamily="34" charset="0"/>
                <a:cs typeface="Calibri" panose="020F0502020204030204" pitchFamily="34" charset="0"/>
              </a:rPr>
              <a:t>S</a:t>
            </a:r>
            <a:r>
              <a:rPr sz="1800" dirty="0">
                <a:latin typeface="Calibri" panose="020F0502020204030204" pitchFamily="34" charset="0"/>
                <a:cs typeface="Calibri" panose="020F0502020204030204" pitchFamily="34" charset="0"/>
              </a:rPr>
              <a:t>m</a:t>
            </a:r>
            <a:r>
              <a:rPr sz="1800" spc="-10" dirty="0">
                <a:latin typeface="Calibri" panose="020F0502020204030204" pitchFamily="34" charset="0"/>
                <a:cs typeface="Calibri" panose="020F0502020204030204" pitchFamily="34" charset="0"/>
              </a:rPr>
              <a:t>all</a:t>
            </a:r>
            <a:r>
              <a:rPr sz="1800" spc="-5" dirty="0">
                <a:latin typeface="Calibri" panose="020F0502020204030204" pitchFamily="34" charset="0"/>
                <a:cs typeface="Calibri" panose="020F0502020204030204" pitchFamily="34" charset="0"/>
              </a:rPr>
              <a:t> </a:t>
            </a:r>
            <a:r>
              <a:rPr sz="1800" dirty="0">
                <a:latin typeface="Calibri" panose="020F0502020204030204" pitchFamily="34" charset="0"/>
                <a:cs typeface="Calibri" panose="020F0502020204030204" pitchFamily="34" charset="0"/>
              </a:rPr>
              <a:t>be</a:t>
            </a:r>
            <a:r>
              <a:rPr sz="1800" spc="-10" dirty="0">
                <a:latin typeface="Calibri" panose="020F0502020204030204" pitchFamily="34" charset="0"/>
                <a:cs typeface="Calibri" panose="020F0502020204030204" pitchFamily="34" charset="0"/>
              </a:rPr>
              <a:t>nding</a:t>
            </a:r>
            <a:r>
              <a:rPr sz="1800" spc="-5" dirty="0">
                <a:latin typeface="Calibri" panose="020F0502020204030204" pitchFamily="34" charset="0"/>
                <a:cs typeface="Calibri" panose="020F0502020204030204" pitchFamily="34" charset="0"/>
              </a:rPr>
              <a:t> </a:t>
            </a:r>
            <a:r>
              <a:rPr sz="1800" spc="-20" dirty="0">
                <a:latin typeface="Calibri" panose="020F0502020204030204" pitchFamily="34" charset="0"/>
                <a:cs typeface="Calibri" panose="020F0502020204030204" pitchFamily="34" charset="0"/>
              </a:rPr>
              <a:t>o</a:t>
            </a:r>
            <a:r>
              <a:rPr sz="1800" dirty="0">
                <a:latin typeface="Calibri" panose="020F0502020204030204" pitchFamily="34" charset="0"/>
                <a:cs typeface="Calibri" panose="020F0502020204030204" pitchFamily="34" charset="0"/>
              </a:rPr>
              <a:t>f</a:t>
            </a:r>
            <a:r>
              <a:rPr sz="1800" spc="-5" dirty="0">
                <a:latin typeface="Calibri" panose="020F0502020204030204" pitchFamily="34" charset="0"/>
                <a:cs typeface="Calibri" panose="020F0502020204030204" pitchFamily="34" charset="0"/>
              </a:rPr>
              <a:t> mu</a:t>
            </a:r>
            <a:r>
              <a:rPr sz="1800" spc="-20" dirty="0">
                <a:latin typeface="Calibri" panose="020F0502020204030204" pitchFamily="34" charset="0"/>
                <a:cs typeface="Calibri" panose="020F0502020204030204" pitchFamily="34" charset="0"/>
              </a:rPr>
              <a:t>on</a:t>
            </a:r>
            <a:r>
              <a:rPr sz="1800" spc="-10" dirty="0">
                <a:latin typeface="Calibri" panose="020F0502020204030204" pitchFamily="34" charset="0"/>
                <a:cs typeface="Calibri" panose="020F0502020204030204" pitchFamily="34" charset="0"/>
              </a:rPr>
              <a:t>s by</a:t>
            </a:r>
            <a:r>
              <a:rPr sz="1800" dirty="0">
                <a:latin typeface="Calibri" panose="020F0502020204030204" pitchFamily="34" charset="0"/>
                <a:cs typeface="Calibri" panose="020F0502020204030204" pitchFamily="34" charset="0"/>
              </a:rPr>
              <a:t> m</a:t>
            </a:r>
            <a:r>
              <a:rPr sz="1800" spc="-15" dirty="0">
                <a:latin typeface="Calibri" panose="020F0502020204030204" pitchFamily="34" charset="0"/>
                <a:cs typeface="Calibri" panose="020F0502020204030204" pitchFamily="34" charset="0"/>
              </a:rPr>
              <a:t>a</a:t>
            </a:r>
            <a:r>
              <a:rPr sz="1800" spc="-10" dirty="0">
                <a:latin typeface="Calibri" panose="020F0502020204030204" pitchFamily="34" charset="0"/>
                <a:cs typeface="Calibri" panose="020F0502020204030204" pitchFamily="34" charset="0"/>
              </a:rPr>
              <a:t>g</a:t>
            </a:r>
            <a:r>
              <a:rPr sz="1800" dirty="0">
                <a:latin typeface="Calibri" panose="020F0502020204030204" pitchFamily="34" charset="0"/>
                <a:cs typeface="Calibri" panose="020F0502020204030204" pitchFamily="34" charset="0"/>
              </a:rPr>
              <a:t>ne</a:t>
            </a:r>
            <a:r>
              <a:rPr lang="en-US" sz="1800" spc="150" dirty="0">
                <a:latin typeface="Calibri" panose="020F0502020204030204" pitchFamily="34" charset="0"/>
                <a:cs typeface="Calibri" panose="020F0502020204030204" pitchFamily="34" charset="0"/>
              </a:rPr>
              <a:t>tic</a:t>
            </a:r>
            <a:r>
              <a:rPr sz="1800" dirty="0">
                <a:latin typeface="Calibri" panose="020F0502020204030204" pitchFamily="34" charset="0"/>
                <a:cs typeface="Calibri" panose="020F0502020204030204" pitchFamily="34" charset="0"/>
              </a:rPr>
              <a:t> ﬁe</a:t>
            </a:r>
            <a:r>
              <a:rPr sz="1800" spc="-10" dirty="0">
                <a:latin typeface="Calibri" panose="020F0502020204030204" pitchFamily="34" charset="0"/>
                <a:cs typeface="Calibri" panose="020F0502020204030204" pitchFamily="34" charset="0"/>
              </a:rPr>
              <a:t>ld</a:t>
            </a:r>
            <a:endParaRPr lang="en-US" sz="1800" spc="-10" dirty="0">
              <a:latin typeface="Calibri" panose="020F0502020204030204" pitchFamily="34" charset="0"/>
              <a:cs typeface="Calibri" panose="020F0502020204030204" pitchFamily="34" charset="0"/>
            </a:endParaRPr>
          </a:p>
          <a:p>
            <a:pPr marL="298450" marR="7620" indent="-285750">
              <a:lnSpc>
                <a:spcPct val="100800"/>
              </a:lnSpc>
              <a:spcBef>
                <a:spcPts val="1560"/>
              </a:spcBef>
              <a:buFont typeface="Arial" panose="020B0604020202020204" pitchFamily="34" charset="0"/>
              <a:buChar char="•"/>
            </a:pPr>
            <a:r>
              <a:rPr lang="it-IT" sz="1800" spc="-10" dirty="0" err="1">
                <a:latin typeface="Calibri" panose="020F0502020204030204" pitchFamily="34" charset="0"/>
                <a:cs typeface="Calibri" panose="020F0502020204030204" pitchFamily="34" charset="0"/>
              </a:rPr>
              <a:t>Currently</a:t>
            </a:r>
            <a:r>
              <a:rPr lang="it-IT" sz="1800" spc="-10" dirty="0">
                <a:latin typeface="Calibri" panose="020F0502020204030204" pitchFamily="34" charset="0"/>
                <a:cs typeface="Calibri" panose="020F0502020204030204" pitchFamily="34" charset="0"/>
              </a:rPr>
              <a:t> </a:t>
            </a:r>
            <a:r>
              <a:rPr lang="it-IT" sz="1800" spc="-10" dirty="0" err="1">
                <a:latin typeface="Calibri" panose="020F0502020204030204" pitchFamily="34" charset="0"/>
                <a:cs typeface="Calibri" panose="020F0502020204030204" pitchFamily="34" charset="0"/>
              </a:rPr>
              <a:t>only</a:t>
            </a:r>
            <a:r>
              <a:rPr lang="it-IT" sz="1800" spc="-10" dirty="0">
                <a:latin typeface="Calibri" panose="020F0502020204030204" pitchFamily="34" charset="0"/>
                <a:cs typeface="Calibri" panose="020F0502020204030204" pitchFamily="34" charset="0"/>
              </a:rPr>
              <a:t> CSC </a:t>
            </a:r>
            <a:r>
              <a:rPr lang="it-IT" sz="1800" spc="-10" dirty="0" err="1">
                <a:latin typeface="Calibri" panose="020F0502020204030204" pitchFamily="34" charset="0"/>
                <a:cs typeface="Calibri" panose="020F0502020204030204" pitchFamily="34" charset="0"/>
              </a:rPr>
              <a:t>chambers</a:t>
            </a:r>
            <a:r>
              <a:rPr lang="it-IT" sz="1800" spc="-10" dirty="0">
                <a:latin typeface="Calibri" panose="020F0502020204030204" pitchFamily="34" charset="0"/>
                <a:cs typeface="Calibri" panose="020F0502020204030204" pitchFamily="34" charset="0"/>
              </a:rPr>
              <a:t> </a:t>
            </a:r>
            <a:r>
              <a:rPr lang="it-IT" sz="1800" spc="-10" dirty="0" err="1">
                <a:latin typeface="Calibri" panose="020F0502020204030204" pitchFamily="34" charset="0"/>
                <a:cs typeface="Calibri" panose="020F0502020204030204" pitchFamily="34" charset="0"/>
              </a:rPr>
              <a:t>at</a:t>
            </a:r>
            <a:r>
              <a:rPr lang="it-IT" sz="1800" spc="-10" dirty="0">
                <a:latin typeface="Calibri" panose="020F0502020204030204" pitchFamily="34" charset="0"/>
                <a:cs typeface="Calibri" panose="020F0502020204030204" pitchFamily="34" charset="0"/>
              </a:rPr>
              <a:t> high </a:t>
            </a:r>
            <a:r>
              <a:rPr lang="it-IT" sz="1800" spc="-10" dirty="0">
                <a:latin typeface="Symbol" pitchFamily="2" charset="2"/>
                <a:cs typeface="Calibri" panose="020F0502020204030204" pitchFamily="34" charset="0"/>
              </a:rPr>
              <a:t>h</a:t>
            </a:r>
            <a:endParaRPr lang="en-US" sz="1800" spc="-10" dirty="0">
              <a:latin typeface="Symbol" pitchFamily="2" charset="2"/>
              <a:cs typeface="Calibri" panose="020F0502020204030204" pitchFamily="34" charset="0"/>
            </a:endParaRPr>
          </a:p>
          <a:p>
            <a:pPr marL="298450" marR="7620" indent="-285750">
              <a:lnSpc>
                <a:spcPct val="100800"/>
              </a:lnSpc>
              <a:spcBef>
                <a:spcPts val="1560"/>
              </a:spcBef>
              <a:buFont typeface="Arial" panose="020B0604020202020204" pitchFamily="34" charset="0"/>
              <a:buChar char="•"/>
            </a:pPr>
            <a:endParaRPr sz="18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318911543"/>
      </p:ext>
    </p:extLst>
  </p:cSld>
  <p:clrMapOvr>
    <a:masterClrMapping/>
  </p:clrMapOvr>
  <mc:AlternateContent xmlns:mc="http://schemas.openxmlformats.org/markup-compatibility/2006" xmlns:p14="http://schemas.microsoft.com/office/powerpoint/2010/main">
    <mc:Choice Requires="p14">
      <p:transition spd="slow" p14:dur="2000" advTm="75966"/>
    </mc:Choice>
    <mc:Fallback xmlns="">
      <p:transition spd="slow" advTm="75966"/>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66060" y="52767"/>
            <a:ext cx="8044648" cy="1143000"/>
          </a:xfrm>
        </p:spPr>
        <p:txBody>
          <a:bodyPr>
            <a:noAutofit/>
          </a:bodyPr>
          <a:lstStyle/>
          <a:p>
            <a:r>
              <a:rPr lang="en-US" dirty="0"/>
              <a:t>Enhancement and extension of the  forward region</a:t>
            </a:r>
          </a:p>
        </p:txBody>
      </p:sp>
      <p:sp>
        <p:nvSpPr>
          <p:cNvPr id="5" name="Slide Number Placeholder 4"/>
          <p:cNvSpPr>
            <a:spLocks noGrp="1"/>
          </p:cNvSpPr>
          <p:nvPr>
            <p:ph type="sldNum" sz="quarter" idx="12"/>
          </p:nvPr>
        </p:nvSpPr>
        <p:spPr>
          <a:xfrm>
            <a:off x="7466136" y="6376243"/>
            <a:ext cx="2311400" cy="365125"/>
          </a:xfrm>
        </p:spPr>
        <p:txBody>
          <a:bodyPr/>
          <a:lstStyle/>
          <a:p>
            <a:fld id="{57C39CEA-1F7B-3444-B605-6C36DF480EDC}" type="slidenum">
              <a:rPr lang="en-US" smtClean="0"/>
              <a:pPr/>
              <a:t>47</a:t>
            </a:fld>
            <a:endParaRPr lang="en-US" dirty="0"/>
          </a:p>
        </p:txBody>
      </p:sp>
      <p:pic>
        <p:nvPicPr>
          <p:cNvPr id="7" name="Picture 6" descr="cms_upg_o_g_b_ni_gem_re1_me0_grid_160229.pdf"/>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853935" y="2042524"/>
            <a:ext cx="6694184" cy="3751429"/>
          </a:xfrm>
          <a:prstGeom prst="rect">
            <a:avLst/>
          </a:prstGeom>
        </p:spPr>
      </p:pic>
      <p:sp>
        <p:nvSpPr>
          <p:cNvPr id="14" name="object 9"/>
          <p:cNvSpPr txBox="1"/>
          <p:nvPr/>
        </p:nvSpPr>
        <p:spPr>
          <a:xfrm>
            <a:off x="1701067" y="1349450"/>
            <a:ext cx="5869982" cy="307777"/>
          </a:xfrm>
          <a:prstGeom prst="rect">
            <a:avLst/>
          </a:prstGeom>
        </p:spPr>
        <p:txBody>
          <a:bodyPr vert="horz" wrap="square" lIns="0" tIns="0" rIns="0" bIns="0" rtlCol="0">
            <a:spAutoFit/>
          </a:bodyPr>
          <a:lstStyle/>
          <a:p>
            <a:pPr marL="12700" marR="5080">
              <a:lnSpc>
                <a:spcPct val="100400"/>
              </a:lnSpc>
            </a:pPr>
            <a:r>
              <a:rPr sz="2000" b="1" spc="-15" dirty="0">
                <a:solidFill>
                  <a:srgbClr val="008000"/>
                </a:solidFill>
                <a:latin typeface="Calibri"/>
                <a:cs typeface="Calibri"/>
              </a:rPr>
              <a:t>UPGRAD</a:t>
            </a:r>
            <a:r>
              <a:rPr sz="2000" b="1" spc="-10" dirty="0">
                <a:solidFill>
                  <a:srgbClr val="008000"/>
                </a:solidFill>
                <a:latin typeface="Calibri"/>
                <a:cs typeface="Calibri"/>
              </a:rPr>
              <a:t>E: </a:t>
            </a:r>
            <a:r>
              <a:rPr sz="2000" b="1" spc="-15" dirty="0">
                <a:solidFill>
                  <a:srgbClr val="008000"/>
                </a:solidFill>
                <a:latin typeface="Calibri"/>
                <a:cs typeface="Calibri"/>
              </a:rPr>
              <a:t>augme</a:t>
            </a:r>
            <a:r>
              <a:rPr sz="2000" b="1" spc="-10" dirty="0">
                <a:solidFill>
                  <a:srgbClr val="008000"/>
                </a:solidFill>
                <a:latin typeface="Calibri"/>
                <a:cs typeface="Calibri"/>
              </a:rPr>
              <a:t>nt the system </a:t>
            </a:r>
            <a:r>
              <a:rPr lang="en-US" sz="2000" b="1" spc="-15" dirty="0">
                <a:solidFill>
                  <a:srgbClr val="008000"/>
                </a:solidFill>
                <a:latin typeface="Calibri"/>
                <a:cs typeface="Calibri"/>
              </a:rPr>
              <a:t>with</a:t>
            </a:r>
            <a:r>
              <a:rPr sz="2000" b="1" spc="-5" dirty="0">
                <a:solidFill>
                  <a:srgbClr val="008000"/>
                </a:solidFill>
                <a:latin typeface="Calibri"/>
                <a:cs typeface="Calibri"/>
              </a:rPr>
              <a:t> </a:t>
            </a:r>
            <a:r>
              <a:rPr sz="2000" b="1" dirty="0">
                <a:solidFill>
                  <a:srgbClr val="008000"/>
                </a:solidFill>
                <a:latin typeface="Calibri"/>
                <a:cs typeface="Calibri"/>
              </a:rPr>
              <a:t>new de</a:t>
            </a:r>
            <a:r>
              <a:rPr sz="2000" b="1" spc="-5" dirty="0">
                <a:solidFill>
                  <a:srgbClr val="008000"/>
                </a:solidFill>
                <a:latin typeface="Calibri"/>
                <a:cs typeface="Calibri"/>
              </a:rPr>
              <a:t>t</a:t>
            </a:r>
            <a:r>
              <a:rPr sz="2000" b="1" dirty="0">
                <a:solidFill>
                  <a:srgbClr val="008000"/>
                </a:solidFill>
                <a:latin typeface="Calibri"/>
                <a:cs typeface="Calibri"/>
              </a:rPr>
              <a:t>ec</a:t>
            </a:r>
            <a:r>
              <a:rPr sz="2000" b="1" spc="-15" dirty="0">
                <a:solidFill>
                  <a:srgbClr val="008000"/>
                </a:solidFill>
                <a:latin typeface="Calibri"/>
                <a:cs typeface="Calibri"/>
              </a:rPr>
              <a:t>to</a:t>
            </a:r>
            <a:r>
              <a:rPr sz="2000" b="1" spc="-10" dirty="0">
                <a:solidFill>
                  <a:srgbClr val="008000"/>
                </a:solidFill>
                <a:latin typeface="Calibri"/>
                <a:cs typeface="Calibri"/>
              </a:rPr>
              <a:t>rs</a:t>
            </a:r>
            <a:r>
              <a:rPr lang="en-US" sz="2000" b="1" spc="-10" dirty="0">
                <a:solidFill>
                  <a:srgbClr val="008000"/>
                </a:solidFill>
                <a:latin typeface="Calibri"/>
                <a:cs typeface="Calibri"/>
              </a:rPr>
              <a:t>. </a:t>
            </a:r>
            <a:endParaRPr sz="2000" dirty="0">
              <a:latin typeface="Calibri"/>
              <a:cs typeface="Calibri"/>
            </a:endParaRPr>
          </a:p>
        </p:txBody>
      </p:sp>
      <p:sp>
        <p:nvSpPr>
          <p:cNvPr id="15" name="object 1845"/>
          <p:cNvSpPr/>
          <p:nvPr/>
        </p:nvSpPr>
        <p:spPr>
          <a:xfrm>
            <a:off x="5881366" y="5881287"/>
            <a:ext cx="2413462" cy="128847"/>
          </a:xfrm>
          <a:prstGeom prst="rect">
            <a:avLst/>
          </a:prstGeom>
          <a:blipFill>
            <a:blip r:embed="rId3" cstate="print"/>
            <a:stretch>
              <a:fillRect/>
            </a:stretch>
          </a:blipFill>
        </p:spPr>
        <p:txBody>
          <a:bodyPr wrap="square" lIns="0" tIns="0" rIns="0" bIns="0" rtlCol="0"/>
          <a:lstStyle/>
          <a:p>
            <a:endParaRPr/>
          </a:p>
        </p:txBody>
      </p:sp>
      <p:sp>
        <p:nvSpPr>
          <p:cNvPr id="16" name="object 1846"/>
          <p:cNvSpPr/>
          <p:nvPr/>
        </p:nvSpPr>
        <p:spPr>
          <a:xfrm>
            <a:off x="5929106" y="5912014"/>
            <a:ext cx="2318279" cy="26034"/>
          </a:xfrm>
          <a:custGeom>
            <a:avLst/>
            <a:gdLst/>
            <a:ahLst/>
            <a:cxnLst/>
            <a:rect l="l" t="t" r="r" b="b"/>
            <a:pathLst>
              <a:path w="2139950" h="26035">
                <a:moveTo>
                  <a:pt x="2139495" y="25569"/>
                </a:moveTo>
                <a:lnTo>
                  <a:pt x="0" y="0"/>
                </a:lnTo>
              </a:path>
            </a:pathLst>
          </a:custGeom>
          <a:ln w="12699">
            <a:solidFill>
              <a:srgbClr val="A32DC9"/>
            </a:solidFill>
          </a:ln>
        </p:spPr>
        <p:txBody>
          <a:bodyPr wrap="square" lIns="0" tIns="0" rIns="0" bIns="0" rtlCol="0"/>
          <a:lstStyle/>
          <a:p>
            <a:endParaRPr/>
          </a:p>
        </p:txBody>
      </p:sp>
      <p:sp>
        <p:nvSpPr>
          <p:cNvPr id="17" name="object 1847"/>
          <p:cNvSpPr/>
          <p:nvPr/>
        </p:nvSpPr>
        <p:spPr>
          <a:xfrm>
            <a:off x="5768817" y="4609440"/>
            <a:ext cx="319693" cy="1367443"/>
          </a:xfrm>
          <a:prstGeom prst="rect">
            <a:avLst/>
          </a:prstGeom>
          <a:blipFill>
            <a:blip r:embed="rId4" cstate="print"/>
            <a:stretch>
              <a:fillRect/>
            </a:stretch>
          </a:blipFill>
        </p:spPr>
        <p:txBody>
          <a:bodyPr wrap="square" lIns="0" tIns="0" rIns="0" bIns="0" rtlCol="0"/>
          <a:lstStyle/>
          <a:p>
            <a:endParaRPr/>
          </a:p>
        </p:txBody>
      </p:sp>
      <p:sp>
        <p:nvSpPr>
          <p:cNvPr id="18" name="object 1848"/>
          <p:cNvSpPr/>
          <p:nvPr/>
        </p:nvSpPr>
        <p:spPr>
          <a:xfrm>
            <a:off x="5929106" y="4763261"/>
            <a:ext cx="0" cy="1149350"/>
          </a:xfrm>
          <a:custGeom>
            <a:avLst/>
            <a:gdLst/>
            <a:ahLst/>
            <a:cxnLst/>
            <a:rect l="l" t="t" r="r" b="b"/>
            <a:pathLst>
              <a:path h="1149350">
                <a:moveTo>
                  <a:pt x="0" y="1148751"/>
                </a:moveTo>
                <a:lnTo>
                  <a:pt x="0" y="0"/>
                </a:lnTo>
              </a:path>
            </a:pathLst>
          </a:custGeom>
          <a:ln w="12699">
            <a:solidFill>
              <a:srgbClr val="A32DC9"/>
            </a:solidFill>
          </a:ln>
        </p:spPr>
        <p:txBody>
          <a:bodyPr wrap="square" lIns="0" tIns="0" rIns="0" bIns="0" rtlCol="0"/>
          <a:lstStyle/>
          <a:p>
            <a:endParaRPr/>
          </a:p>
        </p:txBody>
      </p:sp>
      <p:sp>
        <p:nvSpPr>
          <p:cNvPr id="19" name="object 1850"/>
          <p:cNvSpPr/>
          <p:nvPr/>
        </p:nvSpPr>
        <p:spPr>
          <a:xfrm>
            <a:off x="6205580" y="4476404"/>
            <a:ext cx="319693" cy="1500446"/>
          </a:xfrm>
          <a:prstGeom prst="rect">
            <a:avLst/>
          </a:prstGeom>
          <a:blipFill>
            <a:blip r:embed="rId5" cstate="print"/>
            <a:stretch>
              <a:fillRect/>
            </a:stretch>
          </a:blipFill>
        </p:spPr>
        <p:txBody>
          <a:bodyPr wrap="square" lIns="0" tIns="0" rIns="0" bIns="0" rtlCol="0"/>
          <a:lstStyle/>
          <a:p>
            <a:endParaRPr/>
          </a:p>
        </p:txBody>
      </p:sp>
      <p:sp>
        <p:nvSpPr>
          <p:cNvPr id="20" name="object 1851"/>
          <p:cNvSpPr/>
          <p:nvPr/>
        </p:nvSpPr>
        <p:spPr>
          <a:xfrm>
            <a:off x="6365759" y="4629151"/>
            <a:ext cx="0" cy="1283335"/>
          </a:xfrm>
          <a:custGeom>
            <a:avLst/>
            <a:gdLst/>
            <a:ahLst/>
            <a:cxnLst/>
            <a:rect l="l" t="t" r="r" b="b"/>
            <a:pathLst>
              <a:path h="1283335">
                <a:moveTo>
                  <a:pt x="0" y="1282894"/>
                </a:moveTo>
                <a:lnTo>
                  <a:pt x="0" y="0"/>
                </a:lnTo>
              </a:path>
            </a:pathLst>
          </a:custGeom>
          <a:ln w="12699">
            <a:solidFill>
              <a:srgbClr val="A32DC9"/>
            </a:solidFill>
          </a:ln>
        </p:spPr>
        <p:txBody>
          <a:bodyPr wrap="square" lIns="0" tIns="0" rIns="0" bIns="0" rtlCol="0"/>
          <a:lstStyle/>
          <a:p>
            <a:endParaRPr/>
          </a:p>
        </p:txBody>
      </p:sp>
      <p:sp>
        <p:nvSpPr>
          <p:cNvPr id="21" name="object 1853"/>
          <p:cNvSpPr/>
          <p:nvPr/>
        </p:nvSpPr>
        <p:spPr>
          <a:xfrm>
            <a:off x="6395572" y="5793696"/>
            <a:ext cx="2347860" cy="369570"/>
          </a:xfrm>
          <a:custGeom>
            <a:avLst/>
            <a:gdLst/>
            <a:ahLst/>
            <a:cxnLst/>
            <a:rect l="l" t="t" r="r" b="b"/>
            <a:pathLst>
              <a:path w="2167254" h="369570">
                <a:moveTo>
                  <a:pt x="0" y="0"/>
                </a:moveTo>
                <a:lnTo>
                  <a:pt x="2167018" y="0"/>
                </a:lnTo>
                <a:lnTo>
                  <a:pt x="2167018" y="369331"/>
                </a:lnTo>
                <a:lnTo>
                  <a:pt x="0" y="369331"/>
                </a:lnTo>
                <a:lnTo>
                  <a:pt x="0" y="0"/>
                </a:lnTo>
                <a:close/>
              </a:path>
            </a:pathLst>
          </a:custGeom>
          <a:solidFill>
            <a:srgbClr val="FFFB00"/>
          </a:solidFill>
        </p:spPr>
        <p:txBody>
          <a:bodyPr wrap="square" lIns="0" tIns="0" rIns="0" bIns="0" rtlCol="0"/>
          <a:lstStyle/>
          <a:p>
            <a:endParaRPr/>
          </a:p>
        </p:txBody>
      </p:sp>
      <p:sp>
        <p:nvSpPr>
          <p:cNvPr id="22" name="object 1854"/>
          <p:cNvSpPr/>
          <p:nvPr/>
        </p:nvSpPr>
        <p:spPr>
          <a:xfrm>
            <a:off x="6421564" y="5769236"/>
            <a:ext cx="2347860" cy="369570"/>
          </a:xfrm>
          <a:custGeom>
            <a:avLst/>
            <a:gdLst/>
            <a:ahLst/>
            <a:cxnLst/>
            <a:rect l="l" t="t" r="r" b="b"/>
            <a:pathLst>
              <a:path w="2167254" h="369570">
                <a:moveTo>
                  <a:pt x="0" y="0"/>
                </a:moveTo>
                <a:lnTo>
                  <a:pt x="2167019" y="0"/>
                </a:lnTo>
                <a:lnTo>
                  <a:pt x="2167019" y="369331"/>
                </a:lnTo>
                <a:lnTo>
                  <a:pt x="0" y="369331"/>
                </a:lnTo>
                <a:lnTo>
                  <a:pt x="0" y="0"/>
                </a:lnTo>
                <a:close/>
              </a:path>
            </a:pathLst>
          </a:custGeom>
          <a:ln w="9524">
            <a:solidFill>
              <a:srgbClr val="A32DC9"/>
            </a:solidFill>
          </a:ln>
        </p:spPr>
        <p:txBody>
          <a:bodyPr wrap="square" lIns="0" tIns="0" rIns="0" bIns="0" rtlCol="0"/>
          <a:lstStyle/>
          <a:p>
            <a:endParaRPr/>
          </a:p>
        </p:txBody>
      </p:sp>
      <p:sp>
        <p:nvSpPr>
          <p:cNvPr id="23" name="object 1855"/>
          <p:cNvSpPr txBox="1"/>
          <p:nvPr/>
        </p:nvSpPr>
        <p:spPr>
          <a:xfrm>
            <a:off x="6611163" y="5793696"/>
            <a:ext cx="2150428" cy="276999"/>
          </a:xfrm>
          <a:prstGeom prst="rect">
            <a:avLst/>
          </a:prstGeom>
        </p:spPr>
        <p:txBody>
          <a:bodyPr vert="horz" wrap="square" lIns="0" tIns="0" rIns="0" bIns="0" rtlCol="0">
            <a:spAutoFit/>
          </a:bodyPr>
          <a:lstStyle/>
          <a:p>
            <a:pPr marL="12700">
              <a:lnSpc>
                <a:spcPct val="100000"/>
              </a:lnSpc>
            </a:pPr>
            <a:r>
              <a:rPr sz="1800" b="1" spc="-5" dirty="0">
                <a:solidFill>
                  <a:srgbClr val="9005BD"/>
                </a:solidFill>
                <a:latin typeface="Calibri"/>
                <a:cs typeface="Calibri"/>
              </a:rPr>
              <a:t>im</a:t>
            </a:r>
            <a:r>
              <a:rPr sz="1800" b="1" spc="-10" dirty="0">
                <a:solidFill>
                  <a:srgbClr val="9005BD"/>
                </a:solidFill>
                <a:latin typeface="Calibri"/>
                <a:cs typeface="Calibri"/>
              </a:rPr>
              <a:t>proved RPC </a:t>
            </a:r>
            <a:r>
              <a:rPr sz="1800" b="1" spc="-5" dirty="0">
                <a:solidFill>
                  <a:srgbClr val="9005BD"/>
                </a:solidFill>
                <a:latin typeface="Calibri"/>
                <a:cs typeface="Calibri"/>
              </a:rPr>
              <a:t>(iRPC</a:t>
            </a:r>
            <a:r>
              <a:rPr sz="1800" b="1" spc="-10" dirty="0">
                <a:solidFill>
                  <a:srgbClr val="9005BD"/>
                </a:solidFill>
                <a:latin typeface="Calibri"/>
                <a:cs typeface="Calibri"/>
              </a:rPr>
              <a:t>)</a:t>
            </a:r>
            <a:endParaRPr sz="1800" dirty="0">
              <a:latin typeface="Calibri"/>
              <a:cs typeface="Calibri"/>
            </a:endParaRPr>
          </a:p>
        </p:txBody>
      </p:sp>
      <p:sp>
        <p:nvSpPr>
          <p:cNvPr id="24" name="object 1856"/>
          <p:cNvSpPr/>
          <p:nvPr/>
        </p:nvSpPr>
        <p:spPr>
          <a:xfrm>
            <a:off x="3756079" y="6284455"/>
            <a:ext cx="4263461" cy="130446"/>
          </a:xfrm>
          <a:prstGeom prst="rect">
            <a:avLst/>
          </a:prstGeom>
          <a:blipFill>
            <a:blip r:embed="rId6" cstate="print"/>
            <a:stretch>
              <a:fillRect/>
            </a:stretch>
          </a:blipFill>
        </p:spPr>
        <p:txBody>
          <a:bodyPr wrap="square" lIns="0" tIns="0" rIns="0" bIns="0" rtlCol="0"/>
          <a:lstStyle/>
          <a:p>
            <a:endParaRPr/>
          </a:p>
        </p:txBody>
      </p:sp>
      <p:sp>
        <p:nvSpPr>
          <p:cNvPr id="25" name="object 1857"/>
          <p:cNvSpPr/>
          <p:nvPr/>
        </p:nvSpPr>
        <p:spPr>
          <a:xfrm>
            <a:off x="3803574" y="6318375"/>
            <a:ext cx="4443942" cy="26034"/>
          </a:xfrm>
          <a:custGeom>
            <a:avLst/>
            <a:gdLst/>
            <a:ahLst/>
            <a:cxnLst/>
            <a:rect l="l" t="t" r="r" b="b"/>
            <a:pathLst>
              <a:path w="4102100" h="26035">
                <a:moveTo>
                  <a:pt x="4101525" y="25569"/>
                </a:moveTo>
                <a:lnTo>
                  <a:pt x="0" y="0"/>
                </a:lnTo>
              </a:path>
            </a:pathLst>
          </a:custGeom>
          <a:ln w="12699">
            <a:solidFill>
              <a:srgbClr val="FF2600"/>
            </a:solidFill>
          </a:ln>
        </p:spPr>
        <p:txBody>
          <a:bodyPr wrap="square" lIns="0" tIns="0" rIns="0" bIns="0" rtlCol="0"/>
          <a:lstStyle/>
          <a:p>
            <a:endParaRPr/>
          </a:p>
        </p:txBody>
      </p:sp>
      <p:sp>
        <p:nvSpPr>
          <p:cNvPr id="26" name="object 1858"/>
          <p:cNvSpPr/>
          <p:nvPr/>
        </p:nvSpPr>
        <p:spPr>
          <a:xfrm>
            <a:off x="3643528" y="4995981"/>
            <a:ext cx="319693" cy="1388225"/>
          </a:xfrm>
          <a:prstGeom prst="rect">
            <a:avLst/>
          </a:prstGeom>
          <a:blipFill>
            <a:blip r:embed="rId7" cstate="print"/>
            <a:stretch>
              <a:fillRect/>
            </a:stretch>
          </a:blipFill>
        </p:spPr>
        <p:txBody>
          <a:bodyPr wrap="square" lIns="0" tIns="0" rIns="0" bIns="0" rtlCol="0"/>
          <a:lstStyle/>
          <a:p>
            <a:endParaRPr/>
          </a:p>
        </p:txBody>
      </p:sp>
      <p:sp>
        <p:nvSpPr>
          <p:cNvPr id="27" name="object 1859"/>
          <p:cNvSpPr/>
          <p:nvPr/>
        </p:nvSpPr>
        <p:spPr>
          <a:xfrm>
            <a:off x="3803574" y="5147433"/>
            <a:ext cx="0" cy="1171575"/>
          </a:xfrm>
          <a:custGeom>
            <a:avLst/>
            <a:gdLst/>
            <a:ahLst/>
            <a:cxnLst/>
            <a:rect l="l" t="t" r="r" b="b"/>
            <a:pathLst>
              <a:path h="1171575">
                <a:moveTo>
                  <a:pt x="0" y="1170975"/>
                </a:moveTo>
                <a:lnTo>
                  <a:pt x="0" y="0"/>
                </a:lnTo>
              </a:path>
            </a:pathLst>
          </a:custGeom>
          <a:ln w="12699">
            <a:solidFill>
              <a:srgbClr val="FF2600"/>
            </a:solidFill>
          </a:ln>
        </p:spPr>
        <p:txBody>
          <a:bodyPr wrap="square" lIns="0" tIns="0" rIns="0" bIns="0" rtlCol="0"/>
          <a:lstStyle/>
          <a:p>
            <a:endParaRPr/>
          </a:p>
        </p:txBody>
      </p:sp>
      <p:sp>
        <p:nvSpPr>
          <p:cNvPr id="28" name="object 1861"/>
          <p:cNvSpPr/>
          <p:nvPr/>
        </p:nvSpPr>
        <p:spPr>
          <a:xfrm>
            <a:off x="3801112" y="4705036"/>
            <a:ext cx="315190" cy="1679171"/>
          </a:xfrm>
          <a:prstGeom prst="rect">
            <a:avLst/>
          </a:prstGeom>
          <a:blipFill>
            <a:blip r:embed="rId8" cstate="print"/>
            <a:stretch>
              <a:fillRect/>
            </a:stretch>
          </a:blipFill>
        </p:spPr>
        <p:txBody>
          <a:bodyPr wrap="square" lIns="0" tIns="0" rIns="0" bIns="0" rtlCol="0"/>
          <a:lstStyle/>
          <a:p>
            <a:endParaRPr/>
          </a:p>
        </p:txBody>
      </p:sp>
      <p:sp>
        <p:nvSpPr>
          <p:cNvPr id="29" name="object 1862"/>
          <p:cNvSpPr/>
          <p:nvPr/>
        </p:nvSpPr>
        <p:spPr>
          <a:xfrm>
            <a:off x="3959625" y="4854508"/>
            <a:ext cx="0" cy="1464310"/>
          </a:xfrm>
          <a:custGeom>
            <a:avLst/>
            <a:gdLst/>
            <a:ahLst/>
            <a:cxnLst/>
            <a:rect l="l" t="t" r="r" b="b"/>
            <a:pathLst>
              <a:path h="1464310">
                <a:moveTo>
                  <a:pt x="0" y="1463869"/>
                </a:moveTo>
                <a:lnTo>
                  <a:pt x="0" y="0"/>
                </a:lnTo>
              </a:path>
            </a:pathLst>
          </a:custGeom>
          <a:ln w="12699">
            <a:solidFill>
              <a:srgbClr val="FF2600"/>
            </a:solidFill>
          </a:ln>
        </p:spPr>
        <p:txBody>
          <a:bodyPr wrap="square" lIns="0" tIns="0" rIns="0" bIns="0" rtlCol="0"/>
          <a:lstStyle/>
          <a:p>
            <a:endParaRPr/>
          </a:p>
        </p:txBody>
      </p:sp>
      <p:sp>
        <p:nvSpPr>
          <p:cNvPr id="30" name="object 1864"/>
          <p:cNvSpPr/>
          <p:nvPr/>
        </p:nvSpPr>
        <p:spPr>
          <a:xfrm>
            <a:off x="4899772" y="4642657"/>
            <a:ext cx="315190" cy="1741516"/>
          </a:xfrm>
          <a:prstGeom prst="rect">
            <a:avLst/>
          </a:prstGeom>
          <a:blipFill>
            <a:blip r:embed="rId9" cstate="print"/>
            <a:stretch>
              <a:fillRect/>
            </a:stretch>
          </a:blipFill>
        </p:spPr>
        <p:txBody>
          <a:bodyPr wrap="square" lIns="0" tIns="0" rIns="0" bIns="0" rtlCol="0"/>
          <a:lstStyle/>
          <a:p>
            <a:endParaRPr/>
          </a:p>
        </p:txBody>
      </p:sp>
      <p:sp>
        <p:nvSpPr>
          <p:cNvPr id="31" name="object 1865"/>
          <p:cNvSpPr/>
          <p:nvPr/>
        </p:nvSpPr>
        <p:spPr>
          <a:xfrm>
            <a:off x="5057053" y="4796596"/>
            <a:ext cx="0" cy="1522095"/>
          </a:xfrm>
          <a:custGeom>
            <a:avLst/>
            <a:gdLst/>
            <a:ahLst/>
            <a:cxnLst/>
            <a:rect l="l" t="t" r="r" b="b"/>
            <a:pathLst>
              <a:path h="1522095">
                <a:moveTo>
                  <a:pt x="0" y="1521813"/>
                </a:moveTo>
                <a:lnTo>
                  <a:pt x="0" y="0"/>
                </a:lnTo>
              </a:path>
            </a:pathLst>
          </a:custGeom>
          <a:ln w="12699">
            <a:solidFill>
              <a:srgbClr val="FF2600"/>
            </a:solidFill>
          </a:ln>
        </p:spPr>
        <p:txBody>
          <a:bodyPr wrap="square" lIns="0" tIns="0" rIns="0" bIns="0" rtlCol="0"/>
          <a:lstStyle/>
          <a:p>
            <a:endParaRPr/>
          </a:p>
        </p:txBody>
      </p:sp>
      <p:sp>
        <p:nvSpPr>
          <p:cNvPr id="32" name="object 1867"/>
          <p:cNvSpPr/>
          <p:nvPr/>
        </p:nvSpPr>
        <p:spPr>
          <a:xfrm>
            <a:off x="6521499" y="6125354"/>
            <a:ext cx="1743869" cy="369570"/>
          </a:xfrm>
          <a:custGeom>
            <a:avLst/>
            <a:gdLst/>
            <a:ahLst/>
            <a:cxnLst/>
            <a:rect l="l" t="t" r="r" b="b"/>
            <a:pathLst>
              <a:path w="1609725" h="369570">
                <a:moveTo>
                  <a:pt x="0" y="0"/>
                </a:moveTo>
                <a:lnTo>
                  <a:pt x="1609446" y="0"/>
                </a:lnTo>
                <a:lnTo>
                  <a:pt x="1609446" y="369331"/>
                </a:lnTo>
                <a:lnTo>
                  <a:pt x="0" y="369331"/>
                </a:lnTo>
                <a:lnTo>
                  <a:pt x="0" y="0"/>
                </a:lnTo>
                <a:close/>
              </a:path>
            </a:pathLst>
          </a:custGeom>
          <a:solidFill>
            <a:srgbClr val="FFFB00"/>
          </a:solidFill>
        </p:spPr>
        <p:txBody>
          <a:bodyPr wrap="square" lIns="0" tIns="0" rIns="0" bIns="0" rtlCol="0"/>
          <a:lstStyle/>
          <a:p>
            <a:endParaRPr/>
          </a:p>
        </p:txBody>
      </p:sp>
      <p:sp>
        <p:nvSpPr>
          <p:cNvPr id="33" name="object 1868"/>
          <p:cNvSpPr/>
          <p:nvPr/>
        </p:nvSpPr>
        <p:spPr>
          <a:xfrm>
            <a:off x="6521499" y="6093296"/>
            <a:ext cx="1743869" cy="369570"/>
          </a:xfrm>
          <a:custGeom>
            <a:avLst/>
            <a:gdLst/>
            <a:ahLst/>
            <a:cxnLst/>
            <a:rect l="l" t="t" r="r" b="b"/>
            <a:pathLst>
              <a:path w="1609725" h="369570">
                <a:moveTo>
                  <a:pt x="0" y="0"/>
                </a:moveTo>
                <a:lnTo>
                  <a:pt x="1609447" y="0"/>
                </a:lnTo>
                <a:lnTo>
                  <a:pt x="1609447" y="369331"/>
                </a:lnTo>
                <a:lnTo>
                  <a:pt x="0" y="369331"/>
                </a:lnTo>
                <a:lnTo>
                  <a:pt x="0" y="0"/>
                </a:lnTo>
                <a:close/>
              </a:path>
            </a:pathLst>
          </a:custGeom>
          <a:ln w="9524">
            <a:solidFill>
              <a:srgbClr val="FF2600"/>
            </a:solidFill>
          </a:ln>
        </p:spPr>
        <p:txBody>
          <a:bodyPr wrap="square" lIns="0" tIns="0" rIns="0" bIns="0" rtlCol="0"/>
          <a:lstStyle/>
          <a:p>
            <a:endParaRPr/>
          </a:p>
        </p:txBody>
      </p:sp>
      <p:sp>
        <p:nvSpPr>
          <p:cNvPr id="34" name="object 1871"/>
          <p:cNvSpPr txBox="1"/>
          <p:nvPr/>
        </p:nvSpPr>
        <p:spPr>
          <a:xfrm>
            <a:off x="6609184" y="6208697"/>
            <a:ext cx="1556755" cy="276999"/>
          </a:xfrm>
          <a:prstGeom prst="rect">
            <a:avLst/>
          </a:prstGeom>
        </p:spPr>
        <p:txBody>
          <a:bodyPr vert="horz" wrap="square" lIns="0" tIns="0" rIns="0" bIns="0" rtlCol="0">
            <a:spAutoFit/>
          </a:bodyPr>
          <a:lstStyle/>
          <a:p>
            <a:pPr marL="12700">
              <a:lnSpc>
                <a:spcPct val="100000"/>
              </a:lnSpc>
            </a:pPr>
            <a:r>
              <a:rPr sz="1800" b="1" dirty="0">
                <a:solidFill>
                  <a:srgbClr val="FF0000"/>
                </a:solidFill>
                <a:latin typeface="Calibri"/>
                <a:cs typeface="Calibri"/>
              </a:rPr>
              <a:t>G</a:t>
            </a:r>
            <a:r>
              <a:rPr sz="1800" b="1" spc="-10" dirty="0">
                <a:solidFill>
                  <a:srgbClr val="FF0000"/>
                </a:solidFill>
                <a:latin typeface="Calibri"/>
                <a:cs typeface="Calibri"/>
              </a:rPr>
              <a:t>EM detectors</a:t>
            </a:r>
            <a:endParaRPr sz="1800" dirty="0">
              <a:latin typeface="Calibri"/>
              <a:cs typeface="Calibri"/>
            </a:endParaRPr>
          </a:p>
        </p:txBody>
      </p:sp>
    </p:spTree>
    <p:extLst>
      <p:ext uri="{BB962C8B-B14F-4D97-AF65-F5344CB8AC3E}">
        <p14:creationId xmlns:p14="http://schemas.microsoft.com/office/powerpoint/2010/main" val="8271961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Immagine 5" descr="20012014507.jp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6164626" y="1196752"/>
            <a:ext cx="3360374" cy="2520280"/>
          </a:xfrm>
          <a:prstGeom prst="rect">
            <a:avLst/>
          </a:prstGeom>
        </p:spPr>
      </p:pic>
      <p:pic>
        <p:nvPicPr>
          <p:cNvPr id="15" name="Picture 5" descr="G:\Websites\p\project-cms-rpc-endcap\RPC\UpscopeHighEta\RPCDevelopements\RE31and41\RE31\Photos040214\04022014564.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16200000">
            <a:off x="395478" y="1342188"/>
            <a:ext cx="2556555" cy="2279431"/>
          </a:xfrm>
          <a:prstGeom prst="rect">
            <a:avLst/>
          </a:prstGeom>
          <a:noFill/>
          <a:extLst>
            <a:ext uri="{909E8E84-426E-40dd-AFC4-6F175D3DCCD1}">
              <a14:hiddenFill xmlns:a14="http://schemas.microsoft.com/office/drawing/2010/main" xmlns="">
                <a:solidFill>
                  <a:srgbClr val="FFFFFF"/>
                </a:solidFill>
              </a14:hiddenFill>
            </a:ext>
          </a:extLst>
        </p:spPr>
      </p:pic>
      <p:sp>
        <p:nvSpPr>
          <p:cNvPr id="16" name="TextBox 15"/>
          <p:cNvSpPr txBox="1"/>
          <p:nvPr/>
        </p:nvSpPr>
        <p:spPr>
          <a:xfrm>
            <a:off x="1916915" y="2169980"/>
            <a:ext cx="862591" cy="369332"/>
          </a:xfrm>
          <a:prstGeom prst="rect">
            <a:avLst/>
          </a:prstGeom>
          <a:solidFill>
            <a:srgbClr val="FFFFFF"/>
          </a:solidFill>
          <a:ln w="15875">
            <a:solidFill>
              <a:srgbClr val="FF2600"/>
            </a:solidFill>
          </a:ln>
        </p:spPr>
        <p:txBody>
          <a:bodyPr wrap="square" rtlCol="0">
            <a:spAutoFit/>
          </a:bodyPr>
          <a:lstStyle/>
          <a:p>
            <a:pPr algn="ctr"/>
            <a:r>
              <a:rPr lang="en-AU" sz="1800" dirty="0">
                <a:solidFill>
                  <a:srgbClr val="FF0000"/>
                </a:solidFill>
                <a:latin typeface="Times New Roman" pitchFamily="18" charset="0"/>
                <a:cs typeface="Times New Roman" pitchFamily="18" charset="0"/>
              </a:rPr>
              <a:t>RE3/1</a:t>
            </a:r>
          </a:p>
        </p:txBody>
      </p:sp>
      <p:pic>
        <p:nvPicPr>
          <p:cNvPr id="17" name="Picture 16" descr="Schermata 2017-06-26 alle 11.16.40.png"/>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3030794" y="1203626"/>
            <a:ext cx="3064878" cy="2009351"/>
          </a:xfrm>
          <a:prstGeom prst="rect">
            <a:avLst/>
          </a:prstGeom>
        </p:spPr>
      </p:pic>
      <p:cxnSp>
        <p:nvCxnSpPr>
          <p:cNvPr id="18" name="Straight Arrow Connector 17"/>
          <p:cNvCxnSpPr>
            <a:stCxn id="15" idx="2"/>
          </p:cNvCxnSpPr>
          <p:nvPr/>
        </p:nvCxnSpPr>
        <p:spPr>
          <a:xfrm>
            <a:off x="2813470" y="2481903"/>
            <a:ext cx="2499570" cy="311223"/>
          </a:xfrm>
          <a:prstGeom prst="straightConnector1">
            <a:avLst/>
          </a:prstGeom>
          <a:ln>
            <a:solidFill>
              <a:srgbClr val="FF2600"/>
            </a:solidFill>
            <a:prstDash val="sysDash"/>
            <a:tailEnd type="arrow"/>
          </a:ln>
        </p:spPr>
        <p:style>
          <a:lnRef idx="2">
            <a:schemeClr val="accent1"/>
          </a:lnRef>
          <a:fillRef idx="0">
            <a:schemeClr val="accent1"/>
          </a:fillRef>
          <a:effectRef idx="1">
            <a:schemeClr val="accent1"/>
          </a:effectRef>
          <a:fontRef idx="minor">
            <a:schemeClr val="tx1"/>
          </a:fontRef>
        </p:style>
      </p:cxnSp>
      <p:cxnSp>
        <p:nvCxnSpPr>
          <p:cNvPr id="19" name="Straight Arrow Connector 18"/>
          <p:cNvCxnSpPr/>
          <p:nvPr/>
        </p:nvCxnSpPr>
        <p:spPr>
          <a:xfrm flipH="1" flipV="1">
            <a:off x="5610528" y="2635461"/>
            <a:ext cx="1801240" cy="157665"/>
          </a:xfrm>
          <a:prstGeom prst="straightConnector1">
            <a:avLst/>
          </a:prstGeom>
          <a:ln>
            <a:solidFill>
              <a:srgbClr val="FF2600"/>
            </a:solidFill>
            <a:prstDash val="sysDash"/>
            <a:tailEnd type="arrow"/>
          </a:ln>
        </p:spPr>
        <p:style>
          <a:lnRef idx="2">
            <a:schemeClr val="accent1"/>
          </a:lnRef>
          <a:fillRef idx="0">
            <a:schemeClr val="accent1"/>
          </a:fillRef>
          <a:effectRef idx="1">
            <a:schemeClr val="accent1"/>
          </a:effectRef>
          <a:fontRef idx="minor">
            <a:schemeClr val="tx1"/>
          </a:fontRef>
        </p:style>
      </p:cxnSp>
      <p:sp>
        <p:nvSpPr>
          <p:cNvPr id="20" name="Trapezoid 19"/>
          <p:cNvSpPr/>
          <p:nvPr/>
        </p:nvSpPr>
        <p:spPr>
          <a:xfrm>
            <a:off x="7329264" y="2354647"/>
            <a:ext cx="730776" cy="465513"/>
          </a:xfrm>
          <a:prstGeom prst="trapezoid">
            <a:avLst/>
          </a:prstGeom>
          <a:solidFill>
            <a:srgbClr val="FFFFFF"/>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AU" sz="1100" b="1" dirty="0">
                <a:solidFill>
                  <a:srgbClr val="FF0000"/>
                </a:solidFill>
                <a:latin typeface="Times New Roman" pitchFamily="18" charset="0"/>
                <a:cs typeface="Times New Roman" pitchFamily="18" charset="0"/>
              </a:rPr>
              <a:t>RE4/1</a:t>
            </a:r>
          </a:p>
        </p:txBody>
      </p:sp>
      <p:sp>
        <p:nvSpPr>
          <p:cNvPr id="23" name="object 14">
            <a:extLst>
              <a:ext uri="{FF2B5EF4-FFF2-40B4-BE49-F238E27FC236}">
                <a16:creationId xmlns:a16="http://schemas.microsoft.com/office/drawing/2014/main" id="{62876B6F-B85B-A34E-8DB3-9C37EB28A7CE}"/>
              </a:ext>
            </a:extLst>
          </p:cNvPr>
          <p:cNvSpPr/>
          <p:nvPr/>
        </p:nvSpPr>
        <p:spPr>
          <a:xfrm>
            <a:off x="6164626" y="3476017"/>
            <a:ext cx="3447454" cy="3220677"/>
          </a:xfrm>
          <a:prstGeom prst="rect">
            <a:avLst/>
          </a:prstGeom>
          <a:blipFill>
            <a:blip r:embed="rId5" cstate="print"/>
            <a:stretch>
              <a:fillRect/>
            </a:stretch>
          </a:blipFill>
        </p:spPr>
        <p:txBody>
          <a:bodyPr wrap="square" lIns="0" tIns="0" rIns="0" bIns="0" rtlCol="0"/>
          <a:lstStyle/>
          <a:p>
            <a:endParaRPr dirty="0"/>
          </a:p>
        </p:txBody>
      </p:sp>
      <p:sp>
        <p:nvSpPr>
          <p:cNvPr id="22" name="Rectangle 21">
            <a:extLst>
              <a:ext uri="{FF2B5EF4-FFF2-40B4-BE49-F238E27FC236}">
                <a16:creationId xmlns:a16="http://schemas.microsoft.com/office/drawing/2014/main" id="{994BDEE4-FEF5-E14E-8908-F15674185300}"/>
              </a:ext>
            </a:extLst>
          </p:cNvPr>
          <p:cNvSpPr/>
          <p:nvPr/>
        </p:nvSpPr>
        <p:spPr>
          <a:xfrm>
            <a:off x="138295" y="4096612"/>
            <a:ext cx="5957377" cy="2308324"/>
          </a:xfrm>
          <a:prstGeom prst="rect">
            <a:avLst/>
          </a:prstGeom>
        </p:spPr>
        <p:txBody>
          <a:bodyPr wrap="square">
            <a:spAutoFit/>
          </a:bodyPr>
          <a:lstStyle/>
          <a:p>
            <a:r>
              <a:rPr lang="en-US" sz="1800" dirty="0">
                <a:solidFill>
                  <a:srgbClr val="000090"/>
                </a:solidFill>
                <a:latin typeface="Calibri"/>
                <a:cs typeface="Calibri"/>
              </a:rPr>
              <a:t>New 72 chambers (RE3/1 and RE4/1), related electronics and services to extend the coverage in |</a:t>
            </a:r>
            <a:r>
              <a:rPr lang="en-US" sz="1800" dirty="0">
                <a:solidFill>
                  <a:srgbClr val="000090"/>
                </a:solidFill>
                <a:latin typeface="Calibri"/>
                <a:cs typeface="Calibri"/>
                <a:sym typeface="Symbol"/>
              </a:rPr>
              <a:t></a:t>
            </a:r>
            <a:r>
              <a:rPr lang="en-US" sz="1800" dirty="0">
                <a:solidFill>
                  <a:srgbClr val="000090"/>
                </a:solidFill>
                <a:latin typeface="Calibri"/>
                <a:cs typeface="Calibri"/>
              </a:rPr>
              <a:t>| to 1.8 &lt; |</a:t>
            </a:r>
            <a:r>
              <a:rPr lang="en-US" sz="1800" dirty="0">
                <a:solidFill>
                  <a:srgbClr val="000090"/>
                </a:solidFill>
                <a:latin typeface="Calibri"/>
                <a:cs typeface="Calibri"/>
                <a:sym typeface="Symbol"/>
              </a:rPr>
              <a:t></a:t>
            </a:r>
            <a:r>
              <a:rPr lang="en-US" sz="1800" dirty="0">
                <a:solidFill>
                  <a:srgbClr val="000090"/>
                </a:solidFill>
                <a:latin typeface="Calibri"/>
                <a:cs typeface="Calibri"/>
              </a:rPr>
              <a:t>| &lt; 2.4 using an improved design of RPCs (</a:t>
            </a:r>
            <a:r>
              <a:rPr lang="en-US" sz="1800" dirty="0" err="1">
                <a:solidFill>
                  <a:srgbClr val="000090"/>
                </a:solidFill>
                <a:latin typeface="Calibri"/>
                <a:cs typeface="Calibri"/>
              </a:rPr>
              <a:t>iRPCs</a:t>
            </a:r>
            <a:r>
              <a:rPr lang="en-US" sz="1800" dirty="0">
                <a:solidFill>
                  <a:srgbClr val="000090"/>
                </a:solidFill>
                <a:latin typeface="Calibri"/>
                <a:cs typeface="Calibri"/>
              </a:rPr>
              <a:t>) in order to:</a:t>
            </a:r>
          </a:p>
          <a:p>
            <a:endParaRPr lang="en-US" sz="1800" dirty="0">
              <a:solidFill>
                <a:srgbClr val="000090"/>
              </a:solidFill>
              <a:latin typeface="Calibri"/>
              <a:cs typeface="Calibri"/>
            </a:endParaRPr>
          </a:p>
          <a:p>
            <a:pPr marL="285750" indent="-285750">
              <a:buFont typeface="Arial" panose="020B0604020202020204" pitchFamily="34" charset="0"/>
              <a:buChar char="•"/>
            </a:pPr>
            <a:r>
              <a:rPr lang="en-US" sz="1800" dirty="0">
                <a:latin typeface="Calibri"/>
                <a:cs typeface="Calibri"/>
              </a:rPr>
              <a:t>handle the particle rates foreseen at HL-LHC (2 KHz/cm</a:t>
            </a:r>
            <a:r>
              <a:rPr lang="en-US" sz="1800" baseline="30000" dirty="0">
                <a:latin typeface="Calibri"/>
                <a:cs typeface="Calibri"/>
              </a:rPr>
              <a:t>2</a:t>
            </a:r>
            <a:r>
              <a:rPr lang="en-US" sz="1800" dirty="0">
                <a:latin typeface="Calibri"/>
                <a:cs typeface="Calibri"/>
              </a:rPr>
              <a:t> including safety factor 3)</a:t>
            </a:r>
          </a:p>
          <a:p>
            <a:pPr marL="285750" marR="783590" indent="-285750">
              <a:buFont typeface="Arial" panose="020B0604020202020204" pitchFamily="34" charset="0"/>
              <a:buChar char="•"/>
            </a:pPr>
            <a:r>
              <a:rPr lang="it-IT" sz="1800" spc="-15" dirty="0" err="1">
                <a:latin typeface="Calibri" panose="020F0502020204030204" pitchFamily="34" charset="0"/>
                <a:cs typeface="Calibri" panose="020F0502020204030204" pitchFamily="34" charset="0"/>
              </a:rPr>
              <a:t>restore</a:t>
            </a:r>
            <a:r>
              <a:rPr lang="it-IT" sz="1800" spc="-15" dirty="0">
                <a:latin typeface="Calibri" panose="020F0502020204030204" pitchFamily="34" charset="0"/>
                <a:cs typeface="Calibri" panose="020F0502020204030204" pitchFamily="34" charset="0"/>
              </a:rPr>
              <a:t> </a:t>
            </a:r>
            <a:r>
              <a:rPr lang="it-IT" sz="1800" spc="-15" dirty="0" err="1">
                <a:latin typeface="Calibri" panose="020F0502020204030204" pitchFamily="34" charset="0"/>
                <a:cs typeface="Calibri" panose="020F0502020204030204" pitchFamily="34" charset="0"/>
              </a:rPr>
              <a:t>r</a:t>
            </a:r>
            <a:r>
              <a:rPr lang="it-IT" sz="1800" spc="-20" dirty="0" err="1">
                <a:latin typeface="Calibri" panose="020F0502020204030204" pitchFamily="34" charset="0"/>
                <a:cs typeface="Calibri" panose="020F0502020204030204" pitchFamily="34" charset="0"/>
              </a:rPr>
              <a:t>e</a:t>
            </a:r>
            <a:r>
              <a:rPr lang="it-IT" sz="1800" spc="5" dirty="0" err="1">
                <a:latin typeface="Calibri" panose="020F0502020204030204" pitchFamily="34" charset="0"/>
                <a:cs typeface="Calibri" panose="020F0502020204030204" pitchFamily="34" charset="0"/>
              </a:rPr>
              <a:t>dund</a:t>
            </a:r>
            <a:r>
              <a:rPr lang="it-IT" sz="1800" spc="-20" dirty="0" err="1">
                <a:latin typeface="Calibri" panose="020F0502020204030204" pitchFamily="34" charset="0"/>
                <a:cs typeface="Calibri" panose="020F0502020204030204" pitchFamily="34" charset="0"/>
              </a:rPr>
              <a:t>a</a:t>
            </a:r>
            <a:r>
              <a:rPr lang="it-IT" sz="1800" spc="5" dirty="0" err="1">
                <a:latin typeface="Calibri" panose="020F0502020204030204" pitchFamily="34" charset="0"/>
                <a:cs typeface="Calibri" panose="020F0502020204030204" pitchFamily="34" charset="0"/>
              </a:rPr>
              <a:t>n</a:t>
            </a:r>
            <a:r>
              <a:rPr lang="it-IT" sz="1800" spc="-10" dirty="0" err="1">
                <a:latin typeface="Calibri" panose="020F0502020204030204" pitchFamily="34" charset="0"/>
                <a:cs typeface="Calibri" panose="020F0502020204030204" pitchFamily="34" charset="0"/>
              </a:rPr>
              <a:t>c</a:t>
            </a:r>
            <a:r>
              <a:rPr lang="it-IT" sz="1800" dirty="0" err="1">
                <a:latin typeface="Calibri" panose="020F0502020204030204" pitchFamily="34" charset="0"/>
                <a:cs typeface="Calibri" panose="020F0502020204030204" pitchFamily="34" charset="0"/>
              </a:rPr>
              <a:t>y</a:t>
            </a:r>
            <a:r>
              <a:rPr lang="it-IT" sz="1800" dirty="0">
                <a:latin typeface="Calibri" panose="020F0502020204030204" pitchFamily="34" charset="0"/>
                <a:cs typeface="Calibri" panose="020F0502020204030204" pitchFamily="34" charset="0"/>
              </a:rPr>
              <a:t>  </a:t>
            </a:r>
            <a:r>
              <a:rPr lang="it-IT" sz="1800" spc="-10" dirty="0">
                <a:latin typeface="Calibri" panose="020F0502020204030204" pitchFamily="34" charset="0"/>
                <a:cs typeface="Calibri" panose="020F0502020204030204" pitchFamily="34" charset="0"/>
              </a:rPr>
              <a:t>L</a:t>
            </a:r>
            <a:r>
              <a:rPr lang="it-IT" sz="1800" dirty="0">
                <a:latin typeface="Calibri" panose="020F0502020204030204" pitchFamily="34" charset="0"/>
                <a:cs typeface="Calibri" panose="020F0502020204030204" pitchFamily="34" charset="0"/>
              </a:rPr>
              <a:t>1</a:t>
            </a:r>
            <a:r>
              <a:rPr lang="it-IT" sz="1800" spc="5" dirty="0">
                <a:latin typeface="Calibri" panose="020F0502020204030204" pitchFamily="34" charset="0"/>
                <a:cs typeface="Calibri" panose="020F0502020204030204" pitchFamily="34" charset="0"/>
              </a:rPr>
              <a:t> </a:t>
            </a:r>
            <a:r>
              <a:rPr lang="it-IT" sz="1800" spc="-20" dirty="0" err="1">
                <a:latin typeface="Calibri" panose="020F0502020204030204" pitchFamily="34" charset="0"/>
                <a:cs typeface="Calibri" panose="020F0502020204030204" pitchFamily="34" charset="0"/>
              </a:rPr>
              <a:t>m</a:t>
            </a:r>
            <a:r>
              <a:rPr lang="it-IT" sz="1800" spc="5" dirty="0" err="1">
                <a:latin typeface="Calibri" panose="020F0502020204030204" pitchFamily="34" charset="0"/>
                <a:cs typeface="Calibri" panose="020F0502020204030204" pitchFamily="34" charset="0"/>
              </a:rPr>
              <a:t>uo</a:t>
            </a:r>
            <a:r>
              <a:rPr lang="it-IT" sz="1800" dirty="0" err="1">
                <a:latin typeface="Calibri" panose="020F0502020204030204" pitchFamily="34" charset="0"/>
                <a:cs typeface="Calibri" panose="020F0502020204030204" pitchFamily="34" charset="0"/>
              </a:rPr>
              <a:t>n</a:t>
            </a:r>
            <a:r>
              <a:rPr lang="it-IT" sz="1800" spc="5" dirty="0">
                <a:latin typeface="Calibri" panose="020F0502020204030204" pitchFamily="34" charset="0"/>
                <a:cs typeface="Calibri" panose="020F0502020204030204" pitchFamily="34" charset="0"/>
              </a:rPr>
              <a:t> </a:t>
            </a:r>
            <a:r>
              <a:rPr lang="it-IT" sz="1800" spc="-20" dirty="0">
                <a:latin typeface="Calibri" panose="020F0502020204030204" pitchFamily="34" charset="0"/>
                <a:cs typeface="Calibri" panose="020F0502020204030204" pitchFamily="34" charset="0"/>
              </a:rPr>
              <a:t>t</a:t>
            </a:r>
            <a:r>
              <a:rPr lang="it-IT" sz="1800" dirty="0">
                <a:latin typeface="Calibri" panose="020F0502020204030204" pitchFamily="34" charset="0"/>
                <a:cs typeface="Calibri" panose="020F0502020204030204" pitchFamily="34" charset="0"/>
              </a:rPr>
              <a:t>r</a:t>
            </a:r>
            <a:r>
              <a:rPr lang="it-IT" sz="1800" spc="-20" dirty="0">
                <a:latin typeface="Calibri" panose="020F0502020204030204" pitchFamily="34" charset="0"/>
                <a:cs typeface="Calibri" panose="020F0502020204030204" pitchFamily="34" charset="0"/>
              </a:rPr>
              <a:t>i</a:t>
            </a:r>
            <a:r>
              <a:rPr lang="it-IT" sz="1800" spc="5" dirty="0">
                <a:latin typeface="Calibri" panose="020F0502020204030204" pitchFamily="34" charset="0"/>
                <a:cs typeface="Calibri" panose="020F0502020204030204" pitchFamily="34" charset="0"/>
              </a:rPr>
              <a:t>gg</a:t>
            </a:r>
            <a:r>
              <a:rPr lang="it-IT" sz="1800" spc="-10" dirty="0">
                <a:latin typeface="Calibri" panose="020F0502020204030204" pitchFamily="34" charset="0"/>
                <a:cs typeface="Calibri" panose="020F0502020204030204" pitchFamily="34" charset="0"/>
              </a:rPr>
              <a:t>e</a:t>
            </a:r>
            <a:r>
              <a:rPr lang="it-IT" sz="1800" spc="-120" dirty="0">
                <a:latin typeface="Calibri" panose="020F0502020204030204" pitchFamily="34" charset="0"/>
                <a:cs typeface="Calibri" panose="020F0502020204030204" pitchFamily="34" charset="0"/>
              </a:rPr>
              <a:t>r</a:t>
            </a:r>
            <a:r>
              <a:rPr lang="it-IT" sz="1800" dirty="0">
                <a:latin typeface="Calibri" panose="020F0502020204030204" pitchFamily="34" charset="0"/>
                <a:cs typeface="Calibri" panose="020F0502020204030204" pitchFamily="34" charset="0"/>
              </a:rPr>
              <a:t>.</a:t>
            </a:r>
          </a:p>
          <a:p>
            <a:pPr marL="285750" indent="-285750">
              <a:buFontTx/>
              <a:buChar char="-"/>
            </a:pPr>
            <a:endParaRPr lang="en-US" sz="1800" dirty="0">
              <a:solidFill>
                <a:srgbClr val="000090"/>
              </a:solidFill>
              <a:latin typeface="Calibri"/>
              <a:cs typeface="Calibri"/>
            </a:endParaRPr>
          </a:p>
        </p:txBody>
      </p:sp>
      <p:sp>
        <p:nvSpPr>
          <p:cNvPr id="24" name="Title 1">
            <a:extLst>
              <a:ext uri="{FF2B5EF4-FFF2-40B4-BE49-F238E27FC236}">
                <a16:creationId xmlns:a16="http://schemas.microsoft.com/office/drawing/2014/main" id="{B1D953CF-0462-5042-B722-438A7BC186E5}"/>
              </a:ext>
            </a:extLst>
          </p:cNvPr>
          <p:cNvSpPr txBox="1">
            <a:spLocks/>
          </p:cNvSpPr>
          <p:nvPr/>
        </p:nvSpPr>
        <p:spPr>
          <a:xfrm>
            <a:off x="1424608" y="-28047"/>
            <a:ext cx="7963885" cy="1143000"/>
          </a:xfrm>
          <a:prstGeom prst="rect">
            <a:avLst/>
          </a:prstGeom>
        </p:spPr>
        <p:txBody>
          <a:bodyPr vert="horz" lIns="91440" tIns="45720" rIns="91440" bIns="45720" rtlCol="0" anchor="ctr">
            <a:normAutofit fontScale="90000" lnSpcReduction="10000"/>
          </a:bodyPr>
          <a:lstStyle>
            <a:lvl1pPr algn="l" defTabSz="457200" rtl="0" eaLnBrk="1" latinLnBrk="0" hangingPunct="1">
              <a:spcBef>
                <a:spcPct val="0"/>
              </a:spcBef>
              <a:buNone/>
              <a:defRPr sz="4400" kern="1200">
                <a:solidFill>
                  <a:srgbClr val="000090"/>
                </a:solidFill>
                <a:latin typeface="+mj-lt"/>
                <a:ea typeface="+mj-ea"/>
                <a:cs typeface="+mj-cs"/>
              </a:defRPr>
            </a:lvl1pPr>
          </a:lstStyle>
          <a:p>
            <a:r>
              <a:rPr lang="en-US" sz="4000" dirty="0"/>
              <a:t>Forward muon system enhancement: improved RPC in RE3/1 and RE4/1</a:t>
            </a:r>
          </a:p>
        </p:txBody>
      </p:sp>
      <p:sp>
        <p:nvSpPr>
          <p:cNvPr id="8" name="Slide Number Placeholder 7">
            <a:extLst>
              <a:ext uri="{FF2B5EF4-FFF2-40B4-BE49-F238E27FC236}">
                <a16:creationId xmlns:a16="http://schemas.microsoft.com/office/drawing/2014/main" id="{37B60641-3850-CC4C-A175-CCF76F4CF8CE}"/>
              </a:ext>
            </a:extLst>
          </p:cNvPr>
          <p:cNvSpPr>
            <a:spLocks noGrp="1"/>
          </p:cNvSpPr>
          <p:nvPr>
            <p:ph type="sldNum" sz="quarter" idx="12"/>
          </p:nvPr>
        </p:nvSpPr>
        <p:spPr>
          <a:xfrm>
            <a:off x="7561761" y="6492875"/>
            <a:ext cx="2311400" cy="365125"/>
          </a:xfrm>
          <a:solidFill>
            <a:schemeClr val="bg1"/>
          </a:solidFill>
        </p:spPr>
        <p:txBody>
          <a:bodyPr/>
          <a:lstStyle/>
          <a:p>
            <a:fld id="{EA428556-150F-5648-9AC1-517B2C1D5CBA}" type="slidenum">
              <a:rPr lang="en-US" smtClean="0">
                <a:solidFill>
                  <a:prstClr val="black">
                    <a:tint val="75000"/>
                  </a:prstClr>
                </a:solidFill>
              </a:rPr>
              <a:pPr/>
              <a:t>48</a:t>
            </a:fld>
            <a:endParaRPr lang="en-US" dirty="0">
              <a:solidFill>
                <a:prstClr val="black">
                  <a:tint val="75000"/>
                </a:prstClr>
              </a:solidFill>
            </a:endParaRPr>
          </a:p>
        </p:txBody>
      </p:sp>
    </p:spTree>
    <p:extLst>
      <p:ext uri="{BB962C8B-B14F-4D97-AF65-F5344CB8AC3E}">
        <p14:creationId xmlns:p14="http://schemas.microsoft.com/office/powerpoint/2010/main" val="412972433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p:nvPr/>
        </p:nvSpPr>
        <p:spPr>
          <a:xfrm>
            <a:off x="381000" y="68580"/>
            <a:ext cx="0" cy="0"/>
          </a:xfrm>
          <a:custGeom>
            <a:avLst/>
            <a:gdLst/>
            <a:ahLst/>
            <a:cxnLst/>
            <a:rect l="l" t="t" r="r" b="b"/>
            <a:pathLst>
              <a:path>
                <a:moveTo>
                  <a:pt x="0" y="0"/>
                </a:moveTo>
                <a:lnTo>
                  <a:pt x="0" y="0"/>
                </a:lnTo>
              </a:path>
            </a:pathLst>
          </a:custGeom>
          <a:ln w="25518">
            <a:solidFill>
              <a:srgbClr val="000000"/>
            </a:solidFill>
          </a:ln>
        </p:spPr>
        <p:txBody>
          <a:bodyPr wrap="square" lIns="0" tIns="0" rIns="0" bIns="0" rtlCol="0"/>
          <a:lstStyle/>
          <a:p>
            <a:endParaRPr/>
          </a:p>
        </p:txBody>
      </p:sp>
      <p:sp>
        <p:nvSpPr>
          <p:cNvPr id="4" name="object 4"/>
          <p:cNvSpPr/>
          <p:nvPr/>
        </p:nvSpPr>
        <p:spPr>
          <a:xfrm>
            <a:off x="8426450" y="521969"/>
            <a:ext cx="0" cy="0"/>
          </a:xfrm>
          <a:custGeom>
            <a:avLst/>
            <a:gdLst/>
            <a:ahLst/>
            <a:cxnLst/>
            <a:rect l="l" t="t" r="r" b="b"/>
            <a:pathLst>
              <a:path>
                <a:moveTo>
                  <a:pt x="0" y="0"/>
                </a:moveTo>
                <a:lnTo>
                  <a:pt x="0" y="0"/>
                </a:lnTo>
              </a:path>
            </a:pathLst>
          </a:custGeom>
          <a:ln w="25518">
            <a:solidFill>
              <a:srgbClr val="000000"/>
            </a:solidFill>
          </a:ln>
        </p:spPr>
        <p:txBody>
          <a:bodyPr wrap="square" lIns="0" tIns="0" rIns="0" bIns="0" rtlCol="0"/>
          <a:lstStyle/>
          <a:p>
            <a:endParaRPr/>
          </a:p>
        </p:txBody>
      </p:sp>
      <p:sp>
        <p:nvSpPr>
          <p:cNvPr id="5" name="object 5"/>
          <p:cNvSpPr txBox="1">
            <a:spLocks noGrp="1"/>
          </p:cNvSpPr>
          <p:nvPr>
            <p:ph type="title"/>
          </p:nvPr>
        </p:nvSpPr>
        <p:spPr>
          <a:xfrm>
            <a:off x="1464346" y="-13997"/>
            <a:ext cx="8044648" cy="1231106"/>
          </a:xfrm>
          <a:prstGeom prst="rect">
            <a:avLst/>
          </a:prstGeom>
        </p:spPr>
        <p:txBody>
          <a:bodyPr vert="horz" wrap="square" lIns="0" tIns="0" rIns="0" bIns="0" rtlCol="0" anchor="ctr">
            <a:spAutoFit/>
          </a:bodyPr>
          <a:lstStyle/>
          <a:p>
            <a:pPr marL="12700"/>
            <a:r>
              <a:rPr sz="4000" spc="90" dirty="0"/>
              <a:t>R</a:t>
            </a:r>
            <a:r>
              <a:rPr sz="4000" spc="555" dirty="0"/>
              <a:t>e</a:t>
            </a:r>
            <a:r>
              <a:rPr sz="4000" spc="360" dirty="0"/>
              <a:t>q</a:t>
            </a:r>
            <a:r>
              <a:rPr sz="4000" spc="370" dirty="0"/>
              <a:t>u</a:t>
            </a:r>
            <a:r>
              <a:rPr sz="4000" spc="95" dirty="0"/>
              <a:t>i</a:t>
            </a:r>
            <a:r>
              <a:rPr sz="4000" spc="155" dirty="0"/>
              <a:t>r</a:t>
            </a:r>
            <a:r>
              <a:rPr sz="4000" spc="484" dirty="0"/>
              <a:t>emen</a:t>
            </a:r>
            <a:r>
              <a:rPr sz="4000" spc="375" dirty="0"/>
              <a:t>t</a:t>
            </a:r>
            <a:r>
              <a:rPr sz="4000" spc="445" dirty="0"/>
              <a:t>s</a:t>
            </a:r>
            <a:r>
              <a:rPr sz="4000" spc="235" dirty="0"/>
              <a:t> </a:t>
            </a:r>
            <a:r>
              <a:rPr sz="4000" spc="229" dirty="0"/>
              <a:t>f</a:t>
            </a:r>
            <a:r>
              <a:rPr sz="4000" spc="430" dirty="0"/>
              <a:t>o</a:t>
            </a:r>
            <a:r>
              <a:rPr sz="4000" spc="114" dirty="0"/>
              <a:t>r</a:t>
            </a:r>
            <a:r>
              <a:rPr sz="4000" spc="240" dirty="0"/>
              <a:t> </a:t>
            </a:r>
            <a:r>
              <a:rPr sz="4000" spc="350" dirty="0"/>
              <a:t>th</a:t>
            </a:r>
            <a:r>
              <a:rPr sz="4000" spc="550" dirty="0"/>
              <a:t>e</a:t>
            </a:r>
            <a:r>
              <a:rPr sz="4000" spc="235" dirty="0"/>
              <a:t> </a:t>
            </a:r>
            <a:r>
              <a:rPr sz="4000" spc="155" dirty="0"/>
              <a:t>i</a:t>
            </a:r>
            <a:r>
              <a:rPr sz="4000" spc="90" dirty="0"/>
              <a:t>R</a:t>
            </a:r>
            <a:r>
              <a:rPr sz="4000" spc="280" dirty="0"/>
              <a:t>P</a:t>
            </a:r>
            <a:r>
              <a:rPr sz="4000" spc="15" dirty="0"/>
              <a:t>C</a:t>
            </a:r>
            <a:r>
              <a:rPr sz="4000" spc="235" dirty="0"/>
              <a:t> </a:t>
            </a:r>
            <a:r>
              <a:rPr sz="4000" spc="355" dirty="0"/>
              <a:t>c</a:t>
            </a:r>
            <a:r>
              <a:rPr sz="4000" spc="370" dirty="0"/>
              <a:t>h</a:t>
            </a:r>
            <a:r>
              <a:rPr sz="4000" spc="330" dirty="0"/>
              <a:t>a</a:t>
            </a:r>
            <a:r>
              <a:rPr sz="4000" spc="540" dirty="0"/>
              <a:t>m</a:t>
            </a:r>
            <a:r>
              <a:rPr sz="4000" spc="370" dirty="0"/>
              <a:t>b</a:t>
            </a:r>
            <a:r>
              <a:rPr sz="4000" spc="325" dirty="0"/>
              <a:t>e</a:t>
            </a:r>
            <a:r>
              <a:rPr sz="4000" spc="330" dirty="0"/>
              <a:t>r</a:t>
            </a:r>
            <a:r>
              <a:rPr sz="4000" spc="490" dirty="0"/>
              <a:t>s</a:t>
            </a:r>
          </a:p>
        </p:txBody>
      </p:sp>
      <p:sp>
        <p:nvSpPr>
          <p:cNvPr id="7" name="object 7"/>
          <p:cNvSpPr/>
          <p:nvPr/>
        </p:nvSpPr>
        <p:spPr>
          <a:xfrm>
            <a:off x="6083299" y="1361572"/>
            <a:ext cx="3425189" cy="3309620"/>
          </a:xfrm>
          <a:prstGeom prst="rect">
            <a:avLst/>
          </a:prstGeom>
          <a:blipFill>
            <a:blip r:embed="rId3" cstate="print"/>
            <a:stretch>
              <a:fillRect/>
            </a:stretch>
          </a:blipFill>
        </p:spPr>
        <p:txBody>
          <a:bodyPr wrap="square" lIns="0" tIns="0" rIns="0" bIns="0" rtlCol="0"/>
          <a:lstStyle/>
          <a:p>
            <a:endParaRPr/>
          </a:p>
        </p:txBody>
      </p:sp>
      <p:sp>
        <p:nvSpPr>
          <p:cNvPr id="8" name="object 8"/>
          <p:cNvSpPr/>
          <p:nvPr/>
        </p:nvSpPr>
        <p:spPr>
          <a:xfrm>
            <a:off x="5732779" y="1656080"/>
            <a:ext cx="350520" cy="1437639"/>
          </a:xfrm>
          <a:prstGeom prst="rect">
            <a:avLst/>
          </a:prstGeom>
          <a:blipFill>
            <a:blip r:embed="rId4" cstate="print"/>
            <a:stretch>
              <a:fillRect/>
            </a:stretch>
          </a:blipFill>
        </p:spPr>
        <p:txBody>
          <a:bodyPr wrap="square" lIns="0" tIns="0" rIns="0" bIns="0" rtlCol="0"/>
          <a:lstStyle/>
          <a:p>
            <a:endParaRPr/>
          </a:p>
        </p:txBody>
      </p:sp>
      <p:graphicFrame>
        <p:nvGraphicFramePr>
          <p:cNvPr id="6" name="object 6"/>
          <p:cNvGraphicFramePr>
            <a:graphicFrameLocks noGrp="1"/>
          </p:cNvGraphicFramePr>
          <p:nvPr>
            <p:extLst>
              <p:ext uri="{D42A27DB-BD31-4B8C-83A1-F6EECF244321}">
                <p14:modId xmlns:p14="http://schemas.microsoft.com/office/powerpoint/2010/main" val="2442507394"/>
              </p:ext>
            </p:extLst>
          </p:nvPr>
        </p:nvGraphicFramePr>
        <p:xfrm>
          <a:off x="1" y="1461799"/>
          <a:ext cx="5732779" cy="4384018"/>
        </p:xfrm>
        <a:graphic>
          <a:graphicData uri="http://schemas.openxmlformats.org/drawingml/2006/table">
            <a:tbl>
              <a:tblPr firstRow="1" bandRow="1">
                <a:tableStyleId>{2D5ABB26-0587-4C30-8999-92F81FD0307C}</a:tableStyleId>
              </a:tblPr>
              <a:tblGrid>
                <a:gridCol w="2432719">
                  <a:extLst>
                    <a:ext uri="{9D8B030D-6E8A-4147-A177-3AD203B41FA5}">
                      <a16:colId xmlns:a16="http://schemas.microsoft.com/office/drawing/2014/main" val="20000"/>
                    </a:ext>
                  </a:extLst>
                </a:gridCol>
                <a:gridCol w="1584176">
                  <a:extLst>
                    <a:ext uri="{9D8B030D-6E8A-4147-A177-3AD203B41FA5}">
                      <a16:colId xmlns:a16="http://schemas.microsoft.com/office/drawing/2014/main" val="20001"/>
                    </a:ext>
                  </a:extLst>
                </a:gridCol>
                <a:gridCol w="1715884">
                  <a:extLst>
                    <a:ext uri="{9D8B030D-6E8A-4147-A177-3AD203B41FA5}">
                      <a16:colId xmlns:a16="http://schemas.microsoft.com/office/drawing/2014/main" val="20002"/>
                    </a:ext>
                  </a:extLst>
                </a:gridCol>
              </a:tblGrid>
              <a:tr h="666750">
                <a:tc>
                  <a:txBody>
                    <a:bodyPr/>
                    <a:lstStyle/>
                    <a:p>
                      <a:endParaRPr dirty="0">
                        <a:latin typeface="Calibri" panose="020F0502020204030204" pitchFamily="34" charset="0"/>
                        <a:cs typeface="Calibri" panose="020F0502020204030204" pitchFamily="34" charset="0"/>
                      </a:endParaRPr>
                    </a:p>
                  </a:txBody>
                  <a:tcPr marL="0" marR="0" marT="0" marB="0" anchor="ctr">
                    <a:lnL w="1269">
                      <a:solidFill>
                        <a:srgbClr val="FFFFFF"/>
                      </a:solidFill>
                      <a:prstDash val="solid"/>
                    </a:lnL>
                    <a:lnR w="1270">
                      <a:solidFill>
                        <a:srgbClr val="FFFFFF"/>
                      </a:solidFill>
                      <a:prstDash val="solid"/>
                    </a:lnR>
                    <a:lnT w="1270">
                      <a:solidFill>
                        <a:srgbClr val="FFFFFF"/>
                      </a:solidFill>
                      <a:prstDash val="solid"/>
                    </a:lnT>
                    <a:lnB w="1270">
                      <a:solidFill>
                        <a:srgbClr val="FFFFFF"/>
                      </a:solidFill>
                      <a:prstDash val="solid"/>
                    </a:lnB>
                    <a:solidFill>
                      <a:srgbClr val="B2B2B2"/>
                    </a:solidFill>
                  </a:tcPr>
                </a:tc>
                <a:tc>
                  <a:txBody>
                    <a:bodyPr/>
                    <a:lstStyle/>
                    <a:p>
                      <a:pPr marL="87630" marR="517525" algn="ctr">
                        <a:lnSpc>
                          <a:spcPct val="70800"/>
                        </a:lnSpc>
                      </a:pPr>
                      <a:r>
                        <a:rPr sz="1800" b="1" spc="-5" dirty="0">
                          <a:solidFill>
                            <a:srgbClr val="FF0000"/>
                          </a:solidFill>
                          <a:latin typeface="Calibri" panose="020F0502020204030204" pitchFamily="34" charset="0"/>
                          <a:cs typeface="Calibri" panose="020F0502020204030204" pitchFamily="34" charset="0"/>
                        </a:rPr>
                        <a:t>Presen</a:t>
                      </a:r>
                      <a:r>
                        <a:rPr sz="1800" b="1" dirty="0">
                          <a:solidFill>
                            <a:srgbClr val="FF0000"/>
                          </a:solidFill>
                          <a:latin typeface="Calibri" panose="020F0502020204030204" pitchFamily="34" charset="0"/>
                          <a:cs typeface="Calibri" panose="020F0502020204030204" pitchFamily="34" charset="0"/>
                        </a:rPr>
                        <a:t>t </a:t>
                      </a:r>
                      <a:r>
                        <a:rPr sz="1800" b="1" spc="5" dirty="0">
                          <a:solidFill>
                            <a:srgbClr val="FF0000"/>
                          </a:solidFill>
                          <a:latin typeface="Calibri" panose="020F0502020204030204" pitchFamily="34" charset="0"/>
                          <a:cs typeface="Calibri" panose="020F0502020204030204" pitchFamily="34" charset="0"/>
                        </a:rPr>
                        <a:t>s</a:t>
                      </a:r>
                      <a:r>
                        <a:rPr sz="1800" b="1" spc="-15" dirty="0">
                          <a:solidFill>
                            <a:srgbClr val="FF0000"/>
                          </a:solidFill>
                          <a:latin typeface="Calibri" panose="020F0502020204030204" pitchFamily="34" charset="0"/>
                          <a:cs typeface="Calibri" panose="020F0502020204030204" pitchFamily="34" charset="0"/>
                        </a:rPr>
                        <a:t>y</a:t>
                      </a:r>
                      <a:r>
                        <a:rPr sz="1800" b="1" spc="5" dirty="0">
                          <a:solidFill>
                            <a:srgbClr val="FF0000"/>
                          </a:solidFill>
                          <a:latin typeface="Calibri" panose="020F0502020204030204" pitchFamily="34" charset="0"/>
                          <a:cs typeface="Calibri" panose="020F0502020204030204" pitchFamily="34" charset="0"/>
                        </a:rPr>
                        <a:t>s</a:t>
                      </a:r>
                      <a:r>
                        <a:rPr sz="1800" b="1" spc="-5" dirty="0">
                          <a:solidFill>
                            <a:srgbClr val="FF0000"/>
                          </a:solidFill>
                          <a:latin typeface="Calibri" panose="020F0502020204030204" pitchFamily="34" charset="0"/>
                          <a:cs typeface="Calibri" panose="020F0502020204030204" pitchFamily="34" charset="0"/>
                        </a:rPr>
                        <a:t>tem</a:t>
                      </a:r>
                      <a:endParaRPr sz="1800" b="1" dirty="0">
                        <a:solidFill>
                          <a:srgbClr val="FF0000"/>
                        </a:solidFill>
                        <a:latin typeface="Calibri" panose="020F0502020204030204" pitchFamily="34" charset="0"/>
                        <a:cs typeface="Calibri" panose="020F0502020204030204" pitchFamily="34" charset="0"/>
                      </a:endParaRPr>
                    </a:p>
                  </a:txBody>
                  <a:tcPr marL="0" marR="0" marT="0" marB="0" anchor="ctr">
                    <a:lnL w="1270">
                      <a:solidFill>
                        <a:srgbClr val="FFFFFF"/>
                      </a:solidFill>
                      <a:prstDash val="solid"/>
                    </a:lnL>
                    <a:lnR w="1270">
                      <a:solidFill>
                        <a:srgbClr val="FFFFFF"/>
                      </a:solidFill>
                      <a:prstDash val="solid"/>
                    </a:lnR>
                    <a:lnT w="1270">
                      <a:solidFill>
                        <a:srgbClr val="FFFFFF"/>
                      </a:solidFill>
                      <a:prstDash val="solid"/>
                    </a:lnT>
                    <a:lnB w="1270">
                      <a:solidFill>
                        <a:srgbClr val="FFFFFF"/>
                      </a:solidFill>
                      <a:prstDash val="solid"/>
                    </a:lnB>
                    <a:solidFill>
                      <a:srgbClr val="B2B2B2"/>
                    </a:solidFill>
                  </a:tcPr>
                </a:tc>
                <a:tc>
                  <a:txBody>
                    <a:bodyPr/>
                    <a:lstStyle/>
                    <a:p>
                      <a:pPr marL="89535" algn="ctr">
                        <a:lnSpc>
                          <a:spcPct val="100000"/>
                        </a:lnSpc>
                      </a:pPr>
                      <a:r>
                        <a:rPr sz="1800" b="1" spc="-5" dirty="0">
                          <a:solidFill>
                            <a:srgbClr val="FF0000"/>
                          </a:solidFill>
                          <a:latin typeface="Calibri" panose="020F0502020204030204" pitchFamily="34" charset="0"/>
                          <a:cs typeface="Calibri" panose="020F0502020204030204" pitchFamily="34" charset="0"/>
                        </a:rPr>
                        <a:t>iR</a:t>
                      </a:r>
                      <a:r>
                        <a:rPr sz="1800" b="1" spc="-15" dirty="0">
                          <a:solidFill>
                            <a:srgbClr val="FF0000"/>
                          </a:solidFill>
                          <a:latin typeface="Calibri" panose="020F0502020204030204" pitchFamily="34" charset="0"/>
                          <a:cs typeface="Calibri" panose="020F0502020204030204" pitchFamily="34" charset="0"/>
                        </a:rPr>
                        <a:t>P</a:t>
                      </a:r>
                      <a:r>
                        <a:rPr sz="1800" b="1" dirty="0">
                          <a:solidFill>
                            <a:srgbClr val="FF0000"/>
                          </a:solidFill>
                          <a:latin typeface="Calibri" panose="020F0502020204030204" pitchFamily="34" charset="0"/>
                          <a:cs typeface="Calibri" panose="020F0502020204030204" pitchFamily="34" charset="0"/>
                        </a:rPr>
                        <a:t>C</a:t>
                      </a:r>
                    </a:p>
                  </a:txBody>
                  <a:tcPr marL="0" marR="0" marT="0" marB="0" anchor="ctr">
                    <a:lnL w="1270">
                      <a:solidFill>
                        <a:srgbClr val="FFFFFF"/>
                      </a:solidFill>
                      <a:prstDash val="solid"/>
                    </a:lnL>
                    <a:lnR w="1270">
                      <a:solidFill>
                        <a:srgbClr val="FFFFFF"/>
                      </a:solidFill>
                      <a:prstDash val="solid"/>
                    </a:lnR>
                    <a:lnT w="1270">
                      <a:solidFill>
                        <a:srgbClr val="FFFFFF"/>
                      </a:solidFill>
                      <a:prstDash val="solid"/>
                    </a:lnT>
                    <a:lnB w="1270">
                      <a:solidFill>
                        <a:srgbClr val="FFFFFF"/>
                      </a:solidFill>
                      <a:prstDash val="solid"/>
                    </a:lnB>
                    <a:solidFill>
                      <a:srgbClr val="B2B2B2"/>
                    </a:solidFill>
                  </a:tcPr>
                </a:tc>
                <a:extLst>
                  <a:ext uri="{0D108BD9-81ED-4DB2-BD59-A6C34878D82A}">
                    <a16:rowId xmlns:a16="http://schemas.microsoft.com/office/drawing/2014/main" val="10000"/>
                  </a:ext>
                </a:extLst>
              </a:tr>
              <a:tr h="580371">
                <a:tc>
                  <a:txBody>
                    <a:bodyPr/>
                    <a:lstStyle/>
                    <a:p>
                      <a:pPr marL="89535">
                        <a:lnSpc>
                          <a:spcPct val="100000"/>
                        </a:lnSpc>
                      </a:pPr>
                      <a:r>
                        <a:rPr sz="1800" dirty="0">
                          <a:solidFill>
                            <a:srgbClr val="0000FF"/>
                          </a:solidFill>
                          <a:latin typeface="Calibri" panose="020F0502020204030204" pitchFamily="34" charset="0"/>
                          <a:cs typeface="Calibri" panose="020F0502020204030204" pitchFamily="34" charset="0"/>
                        </a:rPr>
                        <a:t>|</a:t>
                      </a:r>
                      <a:r>
                        <a:rPr lang="en-US" sz="1800" spc="-10" dirty="0">
                          <a:solidFill>
                            <a:srgbClr val="0000FF"/>
                          </a:solidFill>
                          <a:latin typeface="Symbol" pitchFamily="2" charset="2"/>
                          <a:cs typeface="Calibri" panose="020F0502020204030204" pitchFamily="34" charset="0"/>
                        </a:rPr>
                        <a:t>h</a:t>
                      </a:r>
                      <a:r>
                        <a:rPr sz="1800" dirty="0">
                          <a:solidFill>
                            <a:srgbClr val="0000FF"/>
                          </a:solidFill>
                          <a:latin typeface="Calibri" panose="020F0502020204030204" pitchFamily="34" charset="0"/>
                          <a:cs typeface="Calibri" panose="020F0502020204030204" pitchFamily="34" charset="0"/>
                        </a:rPr>
                        <a:t>|</a:t>
                      </a:r>
                      <a:r>
                        <a:rPr sz="1800" spc="45" dirty="0">
                          <a:solidFill>
                            <a:srgbClr val="0000FF"/>
                          </a:solidFill>
                          <a:latin typeface="Calibri" panose="020F0502020204030204" pitchFamily="34" charset="0"/>
                          <a:cs typeface="Calibri" panose="020F0502020204030204" pitchFamily="34" charset="0"/>
                        </a:rPr>
                        <a:t> </a:t>
                      </a:r>
                      <a:r>
                        <a:rPr sz="1800" dirty="0">
                          <a:solidFill>
                            <a:srgbClr val="0000FF"/>
                          </a:solidFill>
                          <a:latin typeface="Calibri" panose="020F0502020204030204" pitchFamily="34" charset="0"/>
                          <a:cs typeface="Calibri" panose="020F0502020204030204" pitchFamily="34" charset="0"/>
                        </a:rPr>
                        <a:t>cove</a:t>
                      </a:r>
                      <a:r>
                        <a:rPr sz="1800" spc="-10" dirty="0">
                          <a:solidFill>
                            <a:srgbClr val="0000FF"/>
                          </a:solidFill>
                          <a:latin typeface="Calibri" panose="020F0502020204030204" pitchFamily="34" charset="0"/>
                          <a:cs typeface="Calibri" panose="020F0502020204030204" pitchFamily="34" charset="0"/>
                        </a:rPr>
                        <a:t>r</a:t>
                      </a:r>
                      <a:r>
                        <a:rPr sz="1800" spc="-5" dirty="0">
                          <a:solidFill>
                            <a:srgbClr val="0000FF"/>
                          </a:solidFill>
                          <a:latin typeface="Calibri" panose="020F0502020204030204" pitchFamily="34" charset="0"/>
                          <a:cs typeface="Calibri" panose="020F0502020204030204" pitchFamily="34" charset="0"/>
                        </a:rPr>
                        <a:t>age</a:t>
                      </a:r>
                      <a:endParaRPr sz="1800" dirty="0">
                        <a:latin typeface="Calibri" panose="020F0502020204030204" pitchFamily="34" charset="0"/>
                        <a:cs typeface="Calibri" panose="020F0502020204030204" pitchFamily="34" charset="0"/>
                      </a:endParaRPr>
                    </a:p>
                  </a:txBody>
                  <a:tcPr marL="0" marR="0" marT="0" marB="0" anchor="ctr">
                    <a:lnL w="1269">
                      <a:solidFill>
                        <a:srgbClr val="FFFFFF"/>
                      </a:solidFill>
                      <a:prstDash val="solid"/>
                    </a:lnL>
                    <a:lnR w="1270">
                      <a:solidFill>
                        <a:srgbClr val="FFFFFF"/>
                      </a:solidFill>
                      <a:prstDash val="solid"/>
                    </a:lnR>
                    <a:lnT w="1270">
                      <a:solidFill>
                        <a:srgbClr val="FFFFFF"/>
                      </a:solidFill>
                      <a:prstDash val="solid"/>
                    </a:lnT>
                    <a:lnB w="1270">
                      <a:solidFill>
                        <a:srgbClr val="FFFFFF"/>
                      </a:solidFill>
                      <a:prstDash val="solid"/>
                    </a:lnB>
                    <a:solidFill>
                      <a:srgbClr val="CCCCCC"/>
                    </a:solidFill>
                  </a:tcPr>
                </a:tc>
                <a:tc>
                  <a:txBody>
                    <a:bodyPr/>
                    <a:lstStyle/>
                    <a:p>
                      <a:pPr marL="87630" algn="ctr">
                        <a:lnSpc>
                          <a:spcPct val="100000"/>
                        </a:lnSpc>
                      </a:pPr>
                      <a:r>
                        <a:rPr sz="1800" dirty="0">
                          <a:latin typeface="Calibri" panose="020F0502020204030204" pitchFamily="34" charset="0"/>
                          <a:cs typeface="Calibri" panose="020F0502020204030204" pitchFamily="34" charset="0"/>
                        </a:rPr>
                        <a:t>0</a:t>
                      </a:r>
                      <a:r>
                        <a:rPr sz="1800" spc="45" dirty="0">
                          <a:latin typeface="Calibri" panose="020F0502020204030204" pitchFamily="34" charset="0"/>
                          <a:cs typeface="Calibri" panose="020F0502020204030204" pitchFamily="34" charset="0"/>
                        </a:rPr>
                        <a:t> </a:t>
                      </a:r>
                      <a:r>
                        <a:rPr sz="1800" dirty="0">
                          <a:latin typeface="Calibri" panose="020F0502020204030204" pitchFamily="34" charset="0"/>
                          <a:cs typeface="Calibri" panose="020F0502020204030204" pitchFamily="34" charset="0"/>
                        </a:rPr>
                        <a:t>–</a:t>
                      </a:r>
                      <a:r>
                        <a:rPr sz="1800" spc="45" dirty="0">
                          <a:latin typeface="Calibri" panose="020F0502020204030204" pitchFamily="34" charset="0"/>
                          <a:cs typeface="Calibri" panose="020F0502020204030204" pitchFamily="34" charset="0"/>
                        </a:rPr>
                        <a:t> </a:t>
                      </a:r>
                      <a:r>
                        <a:rPr sz="1800" spc="-5" dirty="0">
                          <a:latin typeface="Calibri" panose="020F0502020204030204" pitchFamily="34" charset="0"/>
                          <a:cs typeface="Calibri" panose="020F0502020204030204" pitchFamily="34" charset="0"/>
                        </a:rPr>
                        <a:t>1</a:t>
                      </a:r>
                      <a:r>
                        <a:rPr sz="1800" spc="5" dirty="0">
                          <a:latin typeface="Calibri" panose="020F0502020204030204" pitchFamily="34" charset="0"/>
                          <a:cs typeface="Calibri" panose="020F0502020204030204" pitchFamily="34" charset="0"/>
                        </a:rPr>
                        <a:t>.</a:t>
                      </a:r>
                      <a:r>
                        <a:rPr sz="1800" dirty="0">
                          <a:latin typeface="Calibri" panose="020F0502020204030204" pitchFamily="34" charset="0"/>
                          <a:cs typeface="Calibri" panose="020F0502020204030204" pitchFamily="34" charset="0"/>
                        </a:rPr>
                        <a:t>9</a:t>
                      </a:r>
                    </a:p>
                  </a:txBody>
                  <a:tcPr marL="0" marR="0" marT="0" marB="0" anchor="ctr">
                    <a:lnL w="1270">
                      <a:solidFill>
                        <a:srgbClr val="FFFFFF"/>
                      </a:solidFill>
                      <a:prstDash val="solid"/>
                    </a:lnL>
                    <a:lnR w="1270">
                      <a:solidFill>
                        <a:srgbClr val="FFFFFF"/>
                      </a:solidFill>
                      <a:prstDash val="solid"/>
                    </a:lnR>
                    <a:lnT w="1270">
                      <a:solidFill>
                        <a:srgbClr val="FFFFFF"/>
                      </a:solidFill>
                      <a:prstDash val="solid"/>
                    </a:lnT>
                    <a:lnB w="1270">
                      <a:solidFill>
                        <a:srgbClr val="FFFFFF"/>
                      </a:solidFill>
                      <a:prstDash val="solid"/>
                    </a:lnB>
                    <a:solidFill>
                      <a:srgbClr val="CCCCCC"/>
                    </a:solidFill>
                  </a:tcPr>
                </a:tc>
                <a:tc>
                  <a:txBody>
                    <a:bodyPr/>
                    <a:lstStyle/>
                    <a:p>
                      <a:pPr marL="89535" algn="ctr">
                        <a:lnSpc>
                          <a:spcPct val="100000"/>
                        </a:lnSpc>
                      </a:pPr>
                      <a:r>
                        <a:rPr sz="1800" spc="-5" dirty="0">
                          <a:latin typeface="Calibri" panose="020F0502020204030204" pitchFamily="34" charset="0"/>
                          <a:cs typeface="Calibri" panose="020F0502020204030204" pitchFamily="34" charset="0"/>
                        </a:rPr>
                        <a:t>1.</a:t>
                      </a:r>
                      <a:r>
                        <a:rPr sz="1800" dirty="0">
                          <a:latin typeface="Calibri" panose="020F0502020204030204" pitchFamily="34" charset="0"/>
                          <a:cs typeface="Calibri" panose="020F0502020204030204" pitchFamily="34" charset="0"/>
                        </a:rPr>
                        <a:t>8</a:t>
                      </a:r>
                      <a:r>
                        <a:rPr sz="1800" spc="45" dirty="0">
                          <a:latin typeface="Calibri" panose="020F0502020204030204" pitchFamily="34" charset="0"/>
                          <a:cs typeface="Calibri" panose="020F0502020204030204" pitchFamily="34" charset="0"/>
                        </a:rPr>
                        <a:t> </a:t>
                      </a:r>
                      <a:r>
                        <a:rPr sz="1800" dirty="0">
                          <a:latin typeface="Calibri" panose="020F0502020204030204" pitchFamily="34" charset="0"/>
                          <a:cs typeface="Calibri" panose="020F0502020204030204" pitchFamily="34" charset="0"/>
                        </a:rPr>
                        <a:t>–</a:t>
                      </a:r>
                      <a:r>
                        <a:rPr sz="1800" spc="45" dirty="0">
                          <a:latin typeface="Calibri" panose="020F0502020204030204" pitchFamily="34" charset="0"/>
                          <a:cs typeface="Calibri" panose="020F0502020204030204" pitchFamily="34" charset="0"/>
                        </a:rPr>
                        <a:t> </a:t>
                      </a:r>
                      <a:r>
                        <a:rPr sz="1800" spc="-5" dirty="0">
                          <a:latin typeface="Calibri" panose="020F0502020204030204" pitchFamily="34" charset="0"/>
                          <a:cs typeface="Calibri" panose="020F0502020204030204" pitchFamily="34" charset="0"/>
                        </a:rPr>
                        <a:t>2.4</a:t>
                      </a:r>
                      <a:endParaRPr sz="1800">
                        <a:latin typeface="Calibri" panose="020F0502020204030204" pitchFamily="34" charset="0"/>
                        <a:cs typeface="Calibri" panose="020F0502020204030204" pitchFamily="34" charset="0"/>
                      </a:endParaRPr>
                    </a:p>
                  </a:txBody>
                  <a:tcPr marL="0" marR="0" marT="0" marB="0" anchor="ctr">
                    <a:lnL w="1270">
                      <a:solidFill>
                        <a:srgbClr val="FFFFFF"/>
                      </a:solidFill>
                      <a:prstDash val="solid"/>
                    </a:lnL>
                    <a:lnR w="1270">
                      <a:solidFill>
                        <a:srgbClr val="FFFFFF"/>
                      </a:solidFill>
                      <a:prstDash val="solid"/>
                    </a:lnR>
                    <a:lnT w="1270">
                      <a:solidFill>
                        <a:srgbClr val="FFFFFF"/>
                      </a:solidFill>
                      <a:prstDash val="solid"/>
                    </a:lnT>
                    <a:lnB w="1270">
                      <a:solidFill>
                        <a:srgbClr val="FFFFFF"/>
                      </a:solidFill>
                      <a:prstDash val="solid"/>
                    </a:lnB>
                    <a:solidFill>
                      <a:srgbClr val="CCCCCC"/>
                    </a:solidFill>
                  </a:tcPr>
                </a:tc>
                <a:extLst>
                  <a:ext uri="{0D108BD9-81ED-4DB2-BD59-A6C34878D82A}">
                    <a16:rowId xmlns:a16="http://schemas.microsoft.com/office/drawing/2014/main" val="10001"/>
                  </a:ext>
                </a:extLst>
              </a:tr>
              <a:tr h="930909">
                <a:tc>
                  <a:txBody>
                    <a:bodyPr/>
                    <a:lstStyle/>
                    <a:p>
                      <a:pPr marL="89535" marR="501015">
                        <a:lnSpc>
                          <a:spcPct val="70800"/>
                        </a:lnSpc>
                      </a:pPr>
                      <a:r>
                        <a:rPr sz="1800" dirty="0">
                          <a:solidFill>
                            <a:srgbClr val="0000FF"/>
                          </a:solidFill>
                          <a:latin typeface="Calibri" panose="020F0502020204030204" pitchFamily="34" charset="0"/>
                          <a:cs typeface="Calibri" panose="020F0502020204030204" pitchFamily="34" charset="0"/>
                        </a:rPr>
                        <a:t>Max</a:t>
                      </a:r>
                      <a:r>
                        <a:rPr sz="1800" spc="45" dirty="0">
                          <a:solidFill>
                            <a:srgbClr val="0000FF"/>
                          </a:solidFill>
                          <a:latin typeface="Calibri" panose="020F0502020204030204" pitchFamily="34" charset="0"/>
                          <a:cs typeface="Calibri" panose="020F0502020204030204" pitchFamily="34" charset="0"/>
                        </a:rPr>
                        <a:t> </a:t>
                      </a:r>
                      <a:r>
                        <a:rPr sz="1800" spc="-5" dirty="0">
                          <a:solidFill>
                            <a:srgbClr val="0000FF"/>
                          </a:solidFill>
                          <a:latin typeface="Calibri" panose="020F0502020204030204" pitchFamily="34" charset="0"/>
                          <a:cs typeface="Calibri" panose="020F0502020204030204" pitchFamily="34" charset="0"/>
                        </a:rPr>
                        <a:t>ex</a:t>
                      </a:r>
                      <a:r>
                        <a:rPr sz="1800" spc="-15" dirty="0">
                          <a:solidFill>
                            <a:srgbClr val="0000FF"/>
                          </a:solidFill>
                          <a:latin typeface="Calibri" panose="020F0502020204030204" pitchFamily="34" charset="0"/>
                          <a:cs typeface="Calibri" panose="020F0502020204030204" pitchFamily="34" charset="0"/>
                        </a:rPr>
                        <a:t>p</a:t>
                      </a:r>
                      <a:r>
                        <a:rPr sz="1800" spc="-5" dirty="0">
                          <a:solidFill>
                            <a:srgbClr val="0000FF"/>
                          </a:solidFill>
                          <a:latin typeface="Calibri" panose="020F0502020204030204" pitchFamily="34" charset="0"/>
                          <a:cs typeface="Calibri" panose="020F0502020204030204" pitchFamily="34" charset="0"/>
                        </a:rPr>
                        <a:t>ec</a:t>
                      </a:r>
                      <a:r>
                        <a:rPr sz="1800" spc="5" dirty="0">
                          <a:solidFill>
                            <a:srgbClr val="0000FF"/>
                          </a:solidFill>
                          <a:latin typeface="Calibri" panose="020F0502020204030204" pitchFamily="34" charset="0"/>
                          <a:cs typeface="Calibri" panose="020F0502020204030204" pitchFamily="34" charset="0"/>
                        </a:rPr>
                        <a:t>t</a:t>
                      </a:r>
                      <a:r>
                        <a:rPr sz="1800" spc="-15" dirty="0">
                          <a:solidFill>
                            <a:srgbClr val="0000FF"/>
                          </a:solidFill>
                          <a:latin typeface="Calibri" panose="020F0502020204030204" pitchFamily="34" charset="0"/>
                          <a:cs typeface="Calibri" panose="020F0502020204030204" pitchFamily="34" charset="0"/>
                        </a:rPr>
                        <a:t>e</a:t>
                      </a:r>
                      <a:r>
                        <a:rPr sz="1800" dirty="0">
                          <a:solidFill>
                            <a:srgbClr val="0000FF"/>
                          </a:solidFill>
                          <a:latin typeface="Calibri" panose="020F0502020204030204" pitchFamily="34" charset="0"/>
                          <a:cs typeface="Calibri" panose="020F0502020204030204" pitchFamily="34" charset="0"/>
                        </a:rPr>
                        <a:t>d rate</a:t>
                      </a:r>
                      <a:endParaRPr sz="1800" dirty="0">
                        <a:latin typeface="Calibri" panose="020F0502020204030204" pitchFamily="34" charset="0"/>
                        <a:cs typeface="Calibri" panose="020F0502020204030204" pitchFamily="34" charset="0"/>
                      </a:endParaRPr>
                    </a:p>
                    <a:p>
                      <a:pPr marL="89535" marR="254000">
                        <a:lnSpc>
                          <a:spcPct val="70800"/>
                        </a:lnSpc>
                      </a:pPr>
                      <a:r>
                        <a:rPr sz="1800" dirty="0">
                          <a:latin typeface="Calibri" panose="020F0502020204030204" pitchFamily="34" charset="0"/>
                          <a:cs typeface="Calibri" panose="020F0502020204030204" pitchFamily="34" charset="0"/>
                        </a:rPr>
                        <a:t>(Safety</a:t>
                      </a:r>
                      <a:r>
                        <a:rPr sz="1800" spc="50" dirty="0">
                          <a:latin typeface="Calibri" panose="020F0502020204030204" pitchFamily="34" charset="0"/>
                          <a:cs typeface="Calibri" panose="020F0502020204030204" pitchFamily="34" charset="0"/>
                        </a:rPr>
                        <a:t> </a:t>
                      </a:r>
                      <a:r>
                        <a:rPr sz="1800" spc="-5" dirty="0">
                          <a:latin typeface="Calibri" panose="020F0502020204030204" pitchFamily="34" charset="0"/>
                          <a:cs typeface="Calibri" panose="020F0502020204030204" pitchFamily="34" charset="0"/>
                        </a:rPr>
                        <a:t>factor S</a:t>
                      </a:r>
                      <a:r>
                        <a:rPr sz="1800" dirty="0">
                          <a:latin typeface="Calibri" panose="020F0502020204030204" pitchFamily="34" charset="0"/>
                          <a:cs typeface="Calibri" panose="020F0502020204030204" pitchFamily="34" charset="0"/>
                        </a:rPr>
                        <a:t>F</a:t>
                      </a:r>
                      <a:r>
                        <a:rPr sz="1800" spc="55" dirty="0">
                          <a:latin typeface="Calibri" panose="020F0502020204030204" pitchFamily="34" charset="0"/>
                          <a:cs typeface="Calibri" panose="020F0502020204030204" pitchFamily="34" charset="0"/>
                        </a:rPr>
                        <a:t> </a:t>
                      </a:r>
                      <a:r>
                        <a:rPr sz="1800" dirty="0">
                          <a:latin typeface="Calibri" panose="020F0502020204030204" pitchFamily="34" charset="0"/>
                          <a:cs typeface="Calibri" panose="020F0502020204030204" pitchFamily="34" charset="0"/>
                        </a:rPr>
                        <a:t>=</a:t>
                      </a:r>
                      <a:r>
                        <a:rPr sz="1800" spc="55" dirty="0">
                          <a:latin typeface="Calibri" panose="020F0502020204030204" pitchFamily="34" charset="0"/>
                          <a:cs typeface="Calibri" panose="020F0502020204030204" pitchFamily="34" charset="0"/>
                        </a:rPr>
                        <a:t> </a:t>
                      </a:r>
                      <a:r>
                        <a:rPr sz="1800" dirty="0">
                          <a:latin typeface="Calibri" panose="020F0502020204030204" pitchFamily="34" charset="0"/>
                          <a:cs typeface="Calibri" panose="020F0502020204030204" pitchFamily="34" charset="0"/>
                        </a:rPr>
                        <a:t>3</a:t>
                      </a:r>
                      <a:r>
                        <a:rPr sz="1800" spc="45" dirty="0">
                          <a:latin typeface="Calibri" panose="020F0502020204030204" pitchFamily="34" charset="0"/>
                          <a:cs typeface="Calibri" panose="020F0502020204030204" pitchFamily="34" charset="0"/>
                        </a:rPr>
                        <a:t> </a:t>
                      </a:r>
                      <a:r>
                        <a:rPr sz="1800" spc="-5" dirty="0">
                          <a:latin typeface="Calibri" panose="020F0502020204030204" pitchFamily="34" charset="0"/>
                          <a:cs typeface="Calibri" panose="020F0502020204030204" pitchFamily="34" charset="0"/>
                        </a:rPr>
                        <a:t>i</a:t>
                      </a:r>
                      <a:r>
                        <a:rPr sz="1800" spc="-15" dirty="0">
                          <a:latin typeface="Calibri" panose="020F0502020204030204" pitchFamily="34" charset="0"/>
                          <a:cs typeface="Calibri" panose="020F0502020204030204" pitchFamily="34" charset="0"/>
                        </a:rPr>
                        <a:t>n</a:t>
                      </a:r>
                      <a:r>
                        <a:rPr sz="1800" dirty="0">
                          <a:latin typeface="Calibri" panose="020F0502020204030204" pitchFamily="34" charset="0"/>
                          <a:cs typeface="Calibri" panose="020F0502020204030204" pitchFamily="34" charset="0"/>
                        </a:rPr>
                        <a:t>clu</a:t>
                      </a:r>
                      <a:r>
                        <a:rPr sz="1800" spc="-15" dirty="0">
                          <a:latin typeface="Calibri" panose="020F0502020204030204" pitchFamily="34" charset="0"/>
                          <a:cs typeface="Calibri" panose="020F0502020204030204" pitchFamily="34" charset="0"/>
                        </a:rPr>
                        <a:t>d</a:t>
                      </a:r>
                      <a:r>
                        <a:rPr sz="1800" spc="-5" dirty="0">
                          <a:latin typeface="Calibri" panose="020F0502020204030204" pitchFamily="34" charset="0"/>
                          <a:cs typeface="Calibri" panose="020F0502020204030204" pitchFamily="34" charset="0"/>
                        </a:rPr>
                        <a:t>e</a:t>
                      </a:r>
                      <a:r>
                        <a:rPr sz="1800" spc="-15" dirty="0">
                          <a:latin typeface="Calibri" panose="020F0502020204030204" pitchFamily="34" charset="0"/>
                          <a:cs typeface="Calibri" panose="020F0502020204030204" pitchFamily="34" charset="0"/>
                        </a:rPr>
                        <a:t>d</a:t>
                      </a:r>
                      <a:r>
                        <a:rPr sz="1800" dirty="0">
                          <a:latin typeface="Calibri" panose="020F0502020204030204" pitchFamily="34" charset="0"/>
                          <a:cs typeface="Calibri" panose="020F0502020204030204" pitchFamily="34" charset="0"/>
                        </a:rPr>
                        <a:t>)</a:t>
                      </a:r>
                    </a:p>
                  </a:txBody>
                  <a:tcPr marL="0" marR="0" marT="0" marB="0" anchor="ctr">
                    <a:lnL w="1269">
                      <a:solidFill>
                        <a:srgbClr val="FFFFFF"/>
                      </a:solidFill>
                      <a:prstDash val="solid"/>
                    </a:lnL>
                    <a:lnR w="1270">
                      <a:solidFill>
                        <a:srgbClr val="FFFFFF"/>
                      </a:solidFill>
                      <a:prstDash val="solid"/>
                    </a:lnR>
                    <a:lnT w="1270">
                      <a:solidFill>
                        <a:srgbClr val="FFFFFF"/>
                      </a:solidFill>
                      <a:prstDash val="solid"/>
                    </a:lnT>
                    <a:lnB w="1270">
                      <a:solidFill>
                        <a:srgbClr val="FFFFFF"/>
                      </a:solidFill>
                      <a:prstDash val="solid"/>
                    </a:lnB>
                    <a:solidFill>
                      <a:srgbClr val="E5E5E5"/>
                    </a:solidFill>
                  </a:tcPr>
                </a:tc>
                <a:tc>
                  <a:txBody>
                    <a:bodyPr/>
                    <a:lstStyle/>
                    <a:p>
                      <a:pPr marL="87630" algn="ctr">
                        <a:lnSpc>
                          <a:spcPct val="100000"/>
                        </a:lnSpc>
                      </a:pPr>
                      <a:r>
                        <a:rPr sz="1800" spc="-5" dirty="0">
                          <a:latin typeface="Calibri" panose="020F0502020204030204" pitchFamily="34" charset="0"/>
                          <a:cs typeface="Calibri" panose="020F0502020204030204" pitchFamily="34" charset="0"/>
                        </a:rPr>
                        <a:t>60</a:t>
                      </a:r>
                      <a:r>
                        <a:rPr sz="1800" dirty="0">
                          <a:latin typeface="Calibri" panose="020F0502020204030204" pitchFamily="34" charset="0"/>
                          <a:cs typeface="Calibri" panose="020F0502020204030204" pitchFamily="34" charset="0"/>
                        </a:rPr>
                        <a:t>0</a:t>
                      </a:r>
                      <a:r>
                        <a:rPr sz="1800" spc="45" dirty="0">
                          <a:latin typeface="Calibri" panose="020F0502020204030204" pitchFamily="34" charset="0"/>
                          <a:cs typeface="Calibri" panose="020F0502020204030204" pitchFamily="34" charset="0"/>
                        </a:rPr>
                        <a:t> </a:t>
                      </a:r>
                      <a:r>
                        <a:rPr sz="1800" spc="-10" dirty="0">
                          <a:latin typeface="Calibri" panose="020F0502020204030204" pitchFamily="34" charset="0"/>
                          <a:cs typeface="Calibri" panose="020F0502020204030204" pitchFamily="34" charset="0"/>
                        </a:rPr>
                        <a:t>H</a:t>
                      </a:r>
                      <a:r>
                        <a:rPr sz="1800" dirty="0">
                          <a:latin typeface="Calibri" panose="020F0502020204030204" pitchFamily="34" charset="0"/>
                          <a:cs typeface="Calibri" panose="020F0502020204030204" pitchFamily="34" charset="0"/>
                        </a:rPr>
                        <a:t>z</a:t>
                      </a:r>
                      <a:r>
                        <a:rPr sz="1800" spc="5" dirty="0">
                          <a:latin typeface="Calibri" panose="020F0502020204030204" pitchFamily="34" charset="0"/>
                          <a:cs typeface="Calibri" panose="020F0502020204030204" pitchFamily="34" charset="0"/>
                        </a:rPr>
                        <a:t>/</a:t>
                      </a:r>
                      <a:r>
                        <a:rPr sz="1800" dirty="0">
                          <a:latin typeface="Calibri" panose="020F0502020204030204" pitchFamily="34" charset="0"/>
                          <a:cs typeface="Calibri" panose="020F0502020204030204" pitchFamily="34" charset="0"/>
                        </a:rPr>
                        <a:t>cm</a:t>
                      </a:r>
                      <a:r>
                        <a:rPr sz="1575" baseline="31746" dirty="0">
                          <a:latin typeface="Calibri" panose="020F0502020204030204" pitchFamily="34" charset="0"/>
                          <a:cs typeface="Calibri" panose="020F0502020204030204" pitchFamily="34" charset="0"/>
                        </a:rPr>
                        <a:t>2</a:t>
                      </a:r>
                      <a:endParaRPr sz="1575" baseline="31746">
                        <a:latin typeface="Calibri" panose="020F0502020204030204" pitchFamily="34" charset="0"/>
                        <a:cs typeface="Calibri" panose="020F0502020204030204" pitchFamily="34" charset="0"/>
                      </a:endParaRPr>
                    </a:p>
                  </a:txBody>
                  <a:tcPr marL="0" marR="0" marT="0" marB="0" anchor="ctr">
                    <a:lnL w="1270">
                      <a:solidFill>
                        <a:srgbClr val="FFFFFF"/>
                      </a:solidFill>
                      <a:prstDash val="solid"/>
                    </a:lnL>
                    <a:lnR w="1270">
                      <a:solidFill>
                        <a:srgbClr val="FFFFFF"/>
                      </a:solidFill>
                      <a:prstDash val="solid"/>
                    </a:lnR>
                    <a:lnT w="1270">
                      <a:solidFill>
                        <a:srgbClr val="FFFFFF"/>
                      </a:solidFill>
                      <a:prstDash val="solid"/>
                    </a:lnT>
                    <a:lnB w="1270">
                      <a:solidFill>
                        <a:srgbClr val="FFFFFF"/>
                      </a:solidFill>
                      <a:prstDash val="solid"/>
                    </a:lnB>
                    <a:solidFill>
                      <a:srgbClr val="E5E5E5"/>
                    </a:solidFill>
                  </a:tcPr>
                </a:tc>
                <a:tc>
                  <a:txBody>
                    <a:bodyPr/>
                    <a:lstStyle/>
                    <a:p>
                      <a:pPr marL="89535" algn="ctr">
                        <a:lnSpc>
                          <a:spcPct val="100000"/>
                        </a:lnSpc>
                      </a:pPr>
                      <a:r>
                        <a:rPr sz="1800" dirty="0">
                          <a:latin typeface="Calibri" panose="020F0502020204030204" pitchFamily="34" charset="0"/>
                          <a:cs typeface="Calibri" panose="020F0502020204030204" pitchFamily="34" charset="0"/>
                        </a:rPr>
                        <a:t>2</a:t>
                      </a:r>
                      <a:r>
                        <a:rPr sz="1800" spc="45" dirty="0">
                          <a:latin typeface="Calibri" panose="020F0502020204030204" pitchFamily="34" charset="0"/>
                          <a:cs typeface="Calibri" panose="020F0502020204030204" pitchFamily="34" charset="0"/>
                        </a:rPr>
                        <a:t> </a:t>
                      </a:r>
                      <a:r>
                        <a:rPr sz="1800" dirty="0">
                          <a:latin typeface="Calibri" panose="020F0502020204030204" pitchFamily="34" charset="0"/>
                          <a:cs typeface="Calibri" panose="020F0502020204030204" pitchFamily="34" charset="0"/>
                        </a:rPr>
                        <a:t>kHz/cm</a:t>
                      </a:r>
                      <a:r>
                        <a:rPr sz="1575" baseline="31746" dirty="0">
                          <a:latin typeface="Calibri" panose="020F0502020204030204" pitchFamily="34" charset="0"/>
                          <a:cs typeface="Calibri" panose="020F0502020204030204" pitchFamily="34" charset="0"/>
                        </a:rPr>
                        <a:t>2</a:t>
                      </a:r>
                    </a:p>
                  </a:txBody>
                  <a:tcPr marL="0" marR="0" marT="0" marB="0" anchor="ctr">
                    <a:lnL w="1270">
                      <a:solidFill>
                        <a:srgbClr val="FFFFFF"/>
                      </a:solidFill>
                      <a:prstDash val="solid"/>
                    </a:lnL>
                    <a:lnR w="1270">
                      <a:solidFill>
                        <a:srgbClr val="FFFFFF"/>
                      </a:solidFill>
                      <a:prstDash val="solid"/>
                    </a:lnR>
                    <a:lnT w="1270">
                      <a:solidFill>
                        <a:srgbClr val="FFFFFF"/>
                      </a:solidFill>
                      <a:prstDash val="solid"/>
                    </a:lnT>
                    <a:lnB w="1270">
                      <a:solidFill>
                        <a:srgbClr val="FFFFFF"/>
                      </a:solidFill>
                      <a:prstDash val="solid"/>
                    </a:lnB>
                    <a:solidFill>
                      <a:srgbClr val="E5E5E5"/>
                    </a:solidFill>
                  </a:tcPr>
                </a:tc>
                <a:extLst>
                  <a:ext uri="{0D108BD9-81ED-4DB2-BD59-A6C34878D82A}">
                    <a16:rowId xmlns:a16="http://schemas.microsoft.com/office/drawing/2014/main" val="10002"/>
                  </a:ext>
                </a:extLst>
              </a:tr>
              <a:tr h="853440">
                <a:tc>
                  <a:txBody>
                    <a:bodyPr/>
                    <a:lstStyle/>
                    <a:p>
                      <a:pPr marL="89535" marR="177800">
                        <a:lnSpc>
                          <a:spcPct val="72000"/>
                        </a:lnSpc>
                      </a:pPr>
                      <a:r>
                        <a:rPr sz="1800" dirty="0">
                          <a:solidFill>
                            <a:srgbClr val="0000FF"/>
                          </a:solidFill>
                          <a:latin typeface="Calibri" panose="020F0502020204030204" pitchFamily="34" charset="0"/>
                          <a:cs typeface="Calibri" panose="020F0502020204030204" pitchFamily="34" charset="0"/>
                        </a:rPr>
                        <a:t>Max</a:t>
                      </a:r>
                      <a:r>
                        <a:rPr sz="1800" spc="45" dirty="0">
                          <a:solidFill>
                            <a:srgbClr val="0000FF"/>
                          </a:solidFill>
                          <a:latin typeface="Calibri" panose="020F0502020204030204" pitchFamily="34" charset="0"/>
                          <a:cs typeface="Calibri" panose="020F0502020204030204" pitchFamily="34" charset="0"/>
                        </a:rPr>
                        <a:t> </a:t>
                      </a:r>
                      <a:r>
                        <a:rPr sz="1800" spc="-5" dirty="0">
                          <a:solidFill>
                            <a:srgbClr val="0000FF"/>
                          </a:solidFill>
                          <a:latin typeface="Calibri" panose="020F0502020204030204" pitchFamily="34" charset="0"/>
                          <a:cs typeface="Calibri" panose="020F0502020204030204" pitchFamily="34" charset="0"/>
                        </a:rPr>
                        <a:t>i</a:t>
                      </a:r>
                      <a:r>
                        <a:rPr sz="1800" spc="-15" dirty="0">
                          <a:solidFill>
                            <a:srgbClr val="0000FF"/>
                          </a:solidFill>
                          <a:latin typeface="Calibri" panose="020F0502020204030204" pitchFamily="34" charset="0"/>
                          <a:cs typeface="Calibri" panose="020F0502020204030204" pitchFamily="34" charset="0"/>
                        </a:rPr>
                        <a:t>n</a:t>
                      </a:r>
                      <a:r>
                        <a:rPr sz="1800" spc="5" dirty="0">
                          <a:solidFill>
                            <a:srgbClr val="0000FF"/>
                          </a:solidFill>
                          <a:latin typeface="Calibri" panose="020F0502020204030204" pitchFamily="34" charset="0"/>
                          <a:cs typeface="Calibri" panose="020F0502020204030204" pitchFamily="34" charset="0"/>
                        </a:rPr>
                        <a:t>t</a:t>
                      </a:r>
                      <a:r>
                        <a:rPr sz="1800" spc="-15" dirty="0">
                          <a:solidFill>
                            <a:srgbClr val="0000FF"/>
                          </a:solidFill>
                          <a:latin typeface="Calibri" panose="020F0502020204030204" pitchFamily="34" charset="0"/>
                          <a:cs typeface="Calibri" panose="020F0502020204030204" pitchFamily="34" charset="0"/>
                        </a:rPr>
                        <a:t>e</a:t>
                      </a:r>
                      <a:r>
                        <a:rPr sz="1800" spc="-5" dirty="0">
                          <a:solidFill>
                            <a:srgbClr val="0000FF"/>
                          </a:solidFill>
                          <a:latin typeface="Calibri" panose="020F0502020204030204" pitchFamily="34" charset="0"/>
                          <a:cs typeface="Calibri" panose="020F0502020204030204" pitchFamily="34" charset="0"/>
                        </a:rPr>
                        <a:t>grated </a:t>
                      </a:r>
                      <a:r>
                        <a:rPr sz="1800" dirty="0">
                          <a:solidFill>
                            <a:srgbClr val="0000FF"/>
                          </a:solidFill>
                          <a:latin typeface="Calibri" panose="020F0502020204030204" pitchFamily="34" charset="0"/>
                          <a:cs typeface="Calibri" panose="020F0502020204030204" pitchFamily="34" charset="0"/>
                        </a:rPr>
                        <a:t>ch</a:t>
                      </a:r>
                      <a:r>
                        <a:rPr sz="1800" spc="-15" dirty="0">
                          <a:solidFill>
                            <a:srgbClr val="0000FF"/>
                          </a:solidFill>
                          <a:latin typeface="Calibri" panose="020F0502020204030204" pitchFamily="34" charset="0"/>
                          <a:cs typeface="Calibri" panose="020F0502020204030204" pitchFamily="34" charset="0"/>
                        </a:rPr>
                        <a:t>a</a:t>
                      </a:r>
                      <a:r>
                        <a:rPr sz="1800" dirty="0">
                          <a:solidFill>
                            <a:srgbClr val="0000FF"/>
                          </a:solidFill>
                          <a:latin typeface="Calibri" panose="020F0502020204030204" pitchFamily="34" charset="0"/>
                          <a:cs typeface="Calibri" panose="020F0502020204030204" pitchFamily="34" charset="0"/>
                        </a:rPr>
                        <a:t>rge</a:t>
                      </a:r>
                      <a:r>
                        <a:rPr sz="1800" spc="45" dirty="0">
                          <a:solidFill>
                            <a:srgbClr val="0000FF"/>
                          </a:solidFill>
                          <a:latin typeface="Calibri" panose="020F0502020204030204" pitchFamily="34" charset="0"/>
                          <a:cs typeface="Calibri" panose="020F0502020204030204" pitchFamily="34" charset="0"/>
                        </a:rPr>
                        <a:t> </a:t>
                      </a:r>
                      <a:r>
                        <a:rPr sz="1800" spc="-5" dirty="0">
                          <a:solidFill>
                            <a:srgbClr val="0000FF"/>
                          </a:solidFill>
                          <a:latin typeface="Calibri" panose="020F0502020204030204" pitchFamily="34" charset="0"/>
                          <a:cs typeface="Calibri" panose="020F0502020204030204" pitchFamily="34" charset="0"/>
                        </a:rPr>
                        <a:t>a</a:t>
                      </a:r>
                      <a:r>
                        <a:rPr sz="1800" dirty="0">
                          <a:solidFill>
                            <a:srgbClr val="0000FF"/>
                          </a:solidFill>
                          <a:latin typeface="Calibri" panose="020F0502020204030204" pitchFamily="34" charset="0"/>
                          <a:cs typeface="Calibri" panose="020F0502020204030204" pitchFamily="34" charset="0"/>
                        </a:rPr>
                        <a:t>t</a:t>
                      </a:r>
                      <a:r>
                        <a:rPr sz="1800" spc="45" dirty="0">
                          <a:solidFill>
                            <a:srgbClr val="0000FF"/>
                          </a:solidFill>
                          <a:latin typeface="Calibri" panose="020F0502020204030204" pitchFamily="34" charset="0"/>
                          <a:cs typeface="Calibri" panose="020F0502020204030204" pitchFamily="34" charset="0"/>
                        </a:rPr>
                        <a:t> </a:t>
                      </a:r>
                      <a:r>
                        <a:rPr sz="1800" dirty="0">
                          <a:solidFill>
                            <a:srgbClr val="0000FF"/>
                          </a:solidFill>
                          <a:latin typeface="Calibri" panose="020F0502020204030204" pitchFamily="34" charset="0"/>
                          <a:cs typeface="Calibri" panose="020F0502020204030204" pitchFamily="34" charset="0"/>
                        </a:rPr>
                        <a:t>3</a:t>
                      </a:r>
                      <a:r>
                        <a:rPr sz="1800" spc="55" dirty="0">
                          <a:solidFill>
                            <a:srgbClr val="0000FF"/>
                          </a:solidFill>
                          <a:latin typeface="Calibri" panose="020F0502020204030204" pitchFamily="34" charset="0"/>
                          <a:cs typeface="Calibri" panose="020F0502020204030204" pitchFamily="34" charset="0"/>
                        </a:rPr>
                        <a:t> </a:t>
                      </a:r>
                      <a:r>
                        <a:rPr sz="1800" spc="-15" dirty="0">
                          <a:solidFill>
                            <a:srgbClr val="0000FF"/>
                          </a:solidFill>
                          <a:latin typeface="Calibri" panose="020F0502020204030204" pitchFamily="34" charset="0"/>
                          <a:cs typeface="Calibri" panose="020F0502020204030204" pitchFamily="34" charset="0"/>
                        </a:rPr>
                        <a:t>a</a:t>
                      </a:r>
                      <a:r>
                        <a:rPr sz="1800" dirty="0">
                          <a:solidFill>
                            <a:srgbClr val="0000FF"/>
                          </a:solidFill>
                          <a:latin typeface="Calibri" panose="020F0502020204030204" pitchFamily="34" charset="0"/>
                          <a:cs typeface="Calibri" panose="020F0502020204030204" pitchFamily="34" charset="0"/>
                        </a:rPr>
                        <a:t>b</a:t>
                      </a:r>
                      <a:r>
                        <a:rPr sz="1575" spc="-15" baseline="39682" dirty="0">
                          <a:solidFill>
                            <a:srgbClr val="0000FF"/>
                          </a:solidFill>
                          <a:latin typeface="Calibri" panose="020F0502020204030204" pitchFamily="34" charset="0"/>
                          <a:cs typeface="Calibri" panose="020F0502020204030204" pitchFamily="34" charset="0"/>
                        </a:rPr>
                        <a:t>-</a:t>
                      </a:r>
                      <a:r>
                        <a:rPr sz="1575" baseline="39682" dirty="0">
                          <a:solidFill>
                            <a:srgbClr val="0000FF"/>
                          </a:solidFill>
                          <a:latin typeface="Calibri" panose="020F0502020204030204" pitchFamily="34" charset="0"/>
                          <a:cs typeface="Calibri" panose="020F0502020204030204" pitchFamily="34" charset="0"/>
                        </a:rPr>
                        <a:t>1 </a:t>
                      </a:r>
                      <a:endParaRPr lang="en-US" sz="1575" baseline="39682" dirty="0">
                        <a:solidFill>
                          <a:srgbClr val="0000FF"/>
                        </a:solidFill>
                        <a:latin typeface="Calibri" panose="020F0502020204030204" pitchFamily="34" charset="0"/>
                        <a:cs typeface="Calibri" panose="020F0502020204030204" pitchFamily="34" charset="0"/>
                      </a:endParaRPr>
                    </a:p>
                    <a:p>
                      <a:pPr marL="89535" marR="177800">
                        <a:lnSpc>
                          <a:spcPct val="72000"/>
                        </a:lnSpc>
                      </a:pPr>
                      <a:r>
                        <a:rPr sz="1800" dirty="0">
                          <a:latin typeface="Calibri" panose="020F0502020204030204" pitchFamily="34" charset="0"/>
                          <a:cs typeface="Calibri" panose="020F0502020204030204" pitchFamily="34" charset="0"/>
                        </a:rPr>
                        <a:t>(SF</a:t>
                      </a:r>
                      <a:r>
                        <a:rPr sz="1800" spc="55" dirty="0">
                          <a:latin typeface="Calibri" panose="020F0502020204030204" pitchFamily="34" charset="0"/>
                          <a:cs typeface="Calibri" panose="020F0502020204030204" pitchFamily="34" charset="0"/>
                        </a:rPr>
                        <a:t> </a:t>
                      </a:r>
                      <a:r>
                        <a:rPr sz="1800" dirty="0">
                          <a:latin typeface="Calibri" panose="020F0502020204030204" pitchFamily="34" charset="0"/>
                          <a:cs typeface="Calibri" panose="020F0502020204030204" pitchFamily="34" charset="0"/>
                        </a:rPr>
                        <a:t>=</a:t>
                      </a:r>
                      <a:r>
                        <a:rPr sz="1800" spc="55" dirty="0">
                          <a:latin typeface="Calibri" panose="020F0502020204030204" pitchFamily="34" charset="0"/>
                          <a:cs typeface="Calibri" panose="020F0502020204030204" pitchFamily="34" charset="0"/>
                        </a:rPr>
                        <a:t> </a:t>
                      </a:r>
                      <a:r>
                        <a:rPr sz="1800" dirty="0">
                          <a:latin typeface="Calibri" panose="020F0502020204030204" pitchFamily="34" charset="0"/>
                          <a:cs typeface="Calibri" panose="020F0502020204030204" pitchFamily="34" charset="0"/>
                        </a:rPr>
                        <a:t>3</a:t>
                      </a:r>
                      <a:r>
                        <a:rPr sz="1800" spc="45" dirty="0">
                          <a:latin typeface="Calibri" panose="020F0502020204030204" pitchFamily="34" charset="0"/>
                          <a:cs typeface="Calibri" panose="020F0502020204030204" pitchFamily="34" charset="0"/>
                        </a:rPr>
                        <a:t> </a:t>
                      </a:r>
                      <a:r>
                        <a:rPr sz="1800" spc="-5" dirty="0">
                          <a:latin typeface="Calibri" panose="020F0502020204030204" pitchFamily="34" charset="0"/>
                          <a:cs typeface="Calibri" panose="020F0502020204030204" pitchFamily="34" charset="0"/>
                        </a:rPr>
                        <a:t>i</a:t>
                      </a:r>
                      <a:r>
                        <a:rPr sz="1800" spc="-15" dirty="0">
                          <a:latin typeface="Calibri" panose="020F0502020204030204" pitchFamily="34" charset="0"/>
                          <a:cs typeface="Calibri" panose="020F0502020204030204" pitchFamily="34" charset="0"/>
                        </a:rPr>
                        <a:t>n</a:t>
                      </a:r>
                      <a:r>
                        <a:rPr sz="1800" dirty="0">
                          <a:latin typeface="Calibri" panose="020F0502020204030204" pitchFamily="34" charset="0"/>
                          <a:cs typeface="Calibri" panose="020F0502020204030204" pitchFamily="34" charset="0"/>
                        </a:rPr>
                        <a:t>cl</a:t>
                      </a:r>
                      <a:r>
                        <a:rPr sz="1800" spc="-15" dirty="0">
                          <a:latin typeface="Calibri" panose="020F0502020204030204" pitchFamily="34" charset="0"/>
                          <a:cs typeface="Calibri" panose="020F0502020204030204" pitchFamily="34" charset="0"/>
                        </a:rPr>
                        <a:t>u</a:t>
                      </a:r>
                      <a:r>
                        <a:rPr sz="1800" spc="-5" dirty="0">
                          <a:latin typeface="Calibri" panose="020F0502020204030204" pitchFamily="34" charset="0"/>
                          <a:cs typeface="Calibri" panose="020F0502020204030204" pitchFamily="34" charset="0"/>
                        </a:rPr>
                        <a:t>de</a:t>
                      </a:r>
                      <a:r>
                        <a:rPr sz="1800" spc="-15" dirty="0">
                          <a:latin typeface="Calibri" panose="020F0502020204030204" pitchFamily="34" charset="0"/>
                          <a:cs typeface="Calibri" panose="020F0502020204030204" pitchFamily="34" charset="0"/>
                        </a:rPr>
                        <a:t>d</a:t>
                      </a:r>
                      <a:r>
                        <a:rPr sz="1800" dirty="0">
                          <a:latin typeface="Calibri" panose="020F0502020204030204" pitchFamily="34" charset="0"/>
                          <a:cs typeface="Calibri" panose="020F0502020204030204" pitchFamily="34" charset="0"/>
                        </a:rPr>
                        <a:t>)</a:t>
                      </a:r>
                    </a:p>
                  </a:txBody>
                  <a:tcPr marL="0" marR="0" marT="0" marB="0" anchor="ctr">
                    <a:lnL w="1269">
                      <a:solidFill>
                        <a:srgbClr val="FFFFFF"/>
                      </a:solidFill>
                      <a:prstDash val="solid"/>
                    </a:lnL>
                    <a:lnR w="1270">
                      <a:solidFill>
                        <a:srgbClr val="FFFFFF"/>
                      </a:solidFill>
                      <a:prstDash val="solid"/>
                    </a:lnR>
                    <a:lnT w="1270">
                      <a:solidFill>
                        <a:srgbClr val="FFFFFF"/>
                      </a:solidFill>
                      <a:prstDash val="solid"/>
                    </a:lnT>
                    <a:solidFill>
                      <a:srgbClr val="CCCCCC"/>
                    </a:solidFill>
                  </a:tcPr>
                </a:tc>
                <a:tc>
                  <a:txBody>
                    <a:bodyPr/>
                    <a:lstStyle/>
                    <a:p>
                      <a:pPr marL="87630" algn="ctr">
                        <a:lnSpc>
                          <a:spcPct val="100000"/>
                        </a:lnSpc>
                      </a:pPr>
                      <a:r>
                        <a:rPr sz="1800" dirty="0">
                          <a:latin typeface="Calibri" panose="020F0502020204030204" pitchFamily="34" charset="0"/>
                          <a:cs typeface="Calibri" panose="020F0502020204030204" pitchFamily="34" charset="0"/>
                        </a:rPr>
                        <a:t>~</a:t>
                      </a:r>
                      <a:r>
                        <a:rPr sz="1800" spc="55" dirty="0">
                          <a:latin typeface="Calibri" panose="020F0502020204030204" pitchFamily="34" charset="0"/>
                          <a:cs typeface="Calibri" panose="020F0502020204030204" pitchFamily="34" charset="0"/>
                        </a:rPr>
                        <a:t> </a:t>
                      </a:r>
                      <a:r>
                        <a:rPr sz="1800" spc="-5" dirty="0">
                          <a:latin typeface="Calibri" panose="020F0502020204030204" pitchFamily="34" charset="0"/>
                          <a:cs typeface="Calibri" panose="020F0502020204030204" pitchFamily="34" charset="0"/>
                        </a:rPr>
                        <a:t>0</a:t>
                      </a:r>
                      <a:r>
                        <a:rPr sz="1800" spc="5" dirty="0">
                          <a:latin typeface="Calibri" panose="020F0502020204030204" pitchFamily="34" charset="0"/>
                          <a:cs typeface="Calibri" panose="020F0502020204030204" pitchFamily="34" charset="0"/>
                        </a:rPr>
                        <a:t>.</a:t>
                      </a:r>
                      <a:r>
                        <a:rPr sz="1800" dirty="0">
                          <a:latin typeface="Calibri" panose="020F0502020204030204" pitchFamily="34" charset="0"/>
                          <a:cs typeface="Calibri" panose="020F0502020204030204" pitchFamily="34" charset="0"/>
                        </a:rPr>
                        <a:t>8</a:t>
                      </a:r>
                      <a:r>
                        <a:rPr sz="1800" spc="45" dirty="0">
                          <a:latin typeface="Calibri" panose="020F0502020204030204" pitchFamily="34" charset="0"/>
                          <a:cs typeface="Calibri" panose="020F0502020204030204" pitchFamily="34" charset="0"/>
                        </a:rPr>
                        <a:t> </a:t>
                      </a:r>
                      <a:r>
                        <a:rPr sz="1800" spc="-10" dirty="0">
                          <a:latin typeface="Calibri" panose="020F0502020204030204" pitchFamily="34" charset="0"/>
                          <a:cs typeface="Calibri" panose="020F0502020204030204" pitchFamily="34" charset="0"/>
                        </a:rPr>
                        <a:t>C</a:t>
                      </a:r>
                      <a:r>
                        <a:rPr sz="1800" spc="5" dirty="0">
                          <a:latin typeface="Calibri" panose="020F0502020204030204" pitchFamily="34" charset="0"/>
                          <a:cs typeface="Calibri" panose="020F0502020204030204" pitchFamily="34" charset="0"/>
                        </a:rPr>
                        <a:t>/</a:t>
                      </a:r>
                      <a:r>
                        <a:rPr sz="1800" spc="-15" dirty="0">
                          <a:latin typeface="Calibri" panose="020F0502020204030204" pitchFamily="34" charset="0"/>
                          <a:cs typeface="Calibri" panose="020F0502020204030204" pitchFamily="34" charset="0"/>
                        </a:rPr>
                        <a:t>c</a:t>
                      </a:r>
                      <a:r>
                        <a:rPr sz="1800" spc="10" dirty="0">
                          <a:latin typeface="Calibri" panose="020F0502020204030204" pitchFamily="34" charset="0"/>
                          <a:cs typeface="Calibri" panose="020F0502020204030204" pitchFamily="34" charset="0"/>
                        </a:rPr>
                        <a:t>m</a:t>
                      </a:r>
                      <a:r>
                        <a:rPr sz="1500" baseline="33333" dirty="0">
                          <a:latin typeface="Calibri" panose="020F0502020204030204" pitchFamily="34" charset="0"/>
                          <a:cs typeface="Calibri" panose="020F0502020204030204" pitchFamily="34" charset="0"/>
                        </a:rPr>
                        <a:t>2</a:t>
                      </a:r>
                      <a:endParaRPr sz="1500" baseline="33333">
                        <a:latin typeface="Calibri" panose="020F0502020204030204" pitchFamily="34" charset="0"/>
                        <a:cs typeface="Calibri" panose="020F0502020204030204" pitchFamily="34" charset="0"/>
                      </a:endParaRPr>
                    </a:p>
                  </a:txBody>
                  <a:tcPr marL="0" marR="0" marT="0" marB="0" anchor="ctr">
                    <a:lnL w="1270">
                      <a:solidFill>
                        <a:srgbClr val="FFFFFF"/>
                      </a:solidFill>
                      <a:prstDash val="solid"/>
                    </a:lnL>
                    <a:lnR w="1270">
                      <a:solidFill>
                        <a:srgbClr val="FFFFFF"/>
                      </a:solidFill>
                      <a:prstDash val="solid"/>
                    </a:lnR>
                    <a:lnT w="1270">
                      <a:solidFill>
                        <a:srgbClr val="FFFFFF"/>
                      </a:solidFill>
                      <a:prstDash val="solid"/>
                    </a:lnT>
                    <a:solidFill>
                      <a:srgbClr val="CCCCCC"/>
                    </a:solidFill>
                  </a:tcPr>
                </a:tc>
                <a:tc>
                  <a:txBody>
                    <a:bodyPr/>
                    <a:lstStyle/>
                    <a:p>
                      <a:pPr marL="89535" algn="ctr">
                        <a:lnSpc>
                          <a:spcPct val="100000"/>
                        </a:lnSpc>
                      </a:pPr>
                      <a:r>
                        <a:rPr sz="1800" dirty="0">
                          <a:latin typeface="Calibri" panose="020F0502020204030204" pitchFamily="34" charset="0"/>
                          <a:cs typeface="Calibri" panose="020F0502020204030204" pitchFamily="34" charset="0"/>
                        </a:rPr>
                        <a:t>~</a:t>
                      </a:r>
                      <a:r>
                        <a:rPr sz="1800" spc="55" dirty="0">
                          <a:latin typeface="Calibri" panose="020F0502020204030204" pitchFamily="34" charset="0"/>
                          <a:cs typeface="Calibri" panose="020F0502020204030204" pitchFamily="34" charset="0"/>
                        </a:rPr>
                        <a:t> </a:t>
                      </a:r>
                      <a:r>
                        <a:rPr sz="1800" spc="-5" dirty="0">
                          <a:latin typeface="Calibri" panose="020F0502020204030204" pitchFamily="34" charset="0"/>
                          <a:cs typeface="Calibri" panose="020F0502020204030204" pitchFamily="34" charset="0"/>
                        </a:rPr>
                        <a:t>1.</a:t>
                      </a:r>
                      <a:r>
                        <a:rPr sz="1800" dirty="0">
                          <a:latin typeface="Calibri" panose="020F0502020204030204" pitchFamily="34" charset="0"/>
                          <a:cs typeface="Calibri" panose="020F0502020204030204" pitchFamily="34" charset="0"/>
                        </a:rPr>
                        <a:t>0</a:t>
                      </a:r>
                      <a:r>
                        <a:rPr sz="1800" spc="45" dirty="0">
                          <a:latin typeface="Calibri" panose="020F0502020204030204" pitchFamily="34" charset="0"/>
                          <a:cs typeface="Calibri" panose="020F0502020204030204" pitchFamily="34" charset="0"/>
                        </a:rPr>
                        <a:t> </a:t>
                      </a:r>
                      <a:r>
                        <a:rPr sz="1800" dirty="0">
                          <a:latin typeface="Calibri" panose="020F0502020204030204" pitchFamily="34" charset="0"/>
                          <a:cs typeface="Calibri" panose="020F0502020204030204" pitchFamily="34" charset="0"/>
                        </a:rPr>
                        <a:t>C</a:t>
                      </a:r>
                      <a:r>
                        <a:rPr sz="1800" spc="45" dirty="0">
                          <a:latin typeface="Calibri" panose="020F0502020204030204" pitchFamily="34" charset="0"/>
                          <a:cs typeface="Calibri" panose="020F0502020204030204" pitchFamily="34" charset="0"/>
                        </a:rPr>
                        <a:t> </a:t>
                      </a:r>
                      <a:r>
                        <a:rPr sz="1800" dirty="0">
                          <a:latin typeface="Calibri" panose="020F0502020204030204" pitchFamily="34" charset="0"/>
                          <a:cs typeface="Calibri" panose="020F0502020204030204" pitchFamily="34" charset="0"/>
                        </a:rPr>
                        <a:t>/</a:t>
                      </a:r>
                      <a:r>
                        <a:rPr sz="1800" spc="55" dirty="0">
                          <a:latin typeface="Calibri" panose="020F0502020204030204" pitchFamily="34" charset="0"/>
                          <a:cs typeface="Calibri" panose="020F0502020204030204" pitchFamily="34" charset="0"/>
                        </a:rPr>
                        <a:t> </a:t>
                      </a:r>
                      <a:r>
                        <a:rPr sz="1800" dirty="0">
                          <a:latin typeface="Calibri" panose="020F0502020204030204" pitchFamily="34" charset="0"/>
                          <a:cs typeface="Calibri" panose="020F0502020204030204" pitchFamily="34" charset="0"/>
                        </a:rPr>
                        <a:t>c</a:t>
                      </a:r>
                      <a:r>
                        <a:rPr sz="1800" spc="10" dirty="0">
                          <a:latin typeface="Calibri" panose="020F0502020204030204" pitchFamily="34" charset="0"/>
                          <a:cs typeface="Calibri" panose="020F0502020204030204" pitchFamily="34" charset="0"/>
                        </a:rPr>
                        <a:t>m</a:t>
                      </a:r>
                      <a:r>
                        <a:rPr sz="1500" baseline="33333" dirty="0">
                          <a:latin typeface="Calibri" panose="020F0502020204030204" pitchFamily="34" charset="0"/>
                          <a:cs typeface="Calibri" panose="020F0502020204030204" pitchFamily="34" charset="0"/>
                        </a:rPr>
                        <a:t>2</a:t>
                      </a:r>
                    </a:p>
                  </a:txBody>
                  <a:tcPr marL="0" marR="0" marT="0" marB="0" anchor="ctr">
                    <a:lnL w="1270">
                      <a:solidFill>
                        <a:srgbClr val="FFFFFF"/>
                      </a:solidFill>
                      <a:prstDash val="solid"/>
                    </a:lnL>
                    <a:lnR w="1270">
                      <a:solidFill>
                        <a:srgbClr val="FFFFFF"/>
                      </a:solidFill>
                      <a:prstDash val="solid"/>
                    </a:lnR>
                    <a:lnT w="1270">
                      <a:solidFill>
                        <a:srgbClr val="FFFFFF"/>
                      </a:solidFill>
                      <a:prstDash val="solid"/>
                    </a:lnT>
                    <a:solidFill>
                      <a:srgbClr val="CCCCCC"/>
                    </a:solidFill>
                  </a:tcPr>
                </a:tc>
                <a:extLst>
                  <a:ext uri="{0D108BD9-81ED-4DB2-BD59-A6C34878D82A}">
                    <a16:rowId xmlns:a16="http://schemas.microsoft.com/office/drawing/2014/main" val="10003"/>
                  </a:ext>
                </a:extLst>
              </a:tr>
              <a:tr h="527049">
                <a:tc>
                  <a:txBody>
                    <a:bodyPr/>
                    <a:lstStyle/>
                    <a:p>
                      <a:pPr marL="90170">
                        <a:lnSpc>
                          <a:spcPct val="100000"/>
                        </a:lnSpc>
                      </a:pPr>
                      <a:r>
                        <a:rPr lang="en-US" sz="1800" spc="50" dirty="0">
                          <a:solidFill>
                            <a:srgbClr val="0000FF"/>
                          </a:solidFill>
                          <a:latin typeface="Symbol" pitchFamily="2" charset="2"/>
                          <a:cs typeface="Calibri" panose="020F0502020204030204" pitchFamily="34" charset="0"/>
                        </a:rPr>
                        <a:t>f</a:t>
                      </a:r>
                      <a:r>
                        <a:rPr sz="1800" spc="50" dirty="0">
                          <a:solidFill>
                            <a:srgbClr val="0000FF"/>
                          </a:solidFill>
                          <a:latin typeface="Calibri" panose="020F0502020204030204" pitchFamily="34" charset="0"/>
                          <a:cs typeface="Calibri" panose="020F0502020204030204" pitchFamily="34" charset="0"/>
                        </a:rPr>
                        <a:t> </a:t>
                      </a:r>
                      <a:r>
                        <a:rPr sz="1800" spc="-5" dirty="0">
                          <a:solidFill>
                            <a:srgbClr val="0000FF"/>
                          </a:solidFill>
                          <a:latin typeface="Calibri" panose="020F0502020204030204" pitchFamily="34" charset="0"/>
                          <a:cs typeface="Calibri" panose="020F0502020204030204" pitchFamily="34" charset="0"/>
                        </a:rPr>
                        <a:t>gr</a:t>
                      </a:r>
                      <a:r>
                        <a:rPr sz="1800" spc="-15" dirty="0">
                          <a:solidFill>
                            <a:srgbClr val="0000FF"/>
                          </a:solidFill>
                          <a:latin typeface="Calibri" panose="020F0502020204030204" pitchFamily="34" charset="0"/>
                          <a:cs typeface="Calibri" panose="020F0502020204030204" pitchFamily="34" charset="0"/>
                        </a:rPr>
                        <a:t>a</a:t>
                      </a:r>
                      <a:r>
                        <a:rPr sz="1800" spc="-5" dirty="0">
                          <a:solidFill>
                            <a:srgbClr val="0000FF"/>
                          </a:solidFill>
                          <a:latin typeface="Calibri" panose="020F0502020204030204" pitchFamily="34" charset="0"/>
                          <a:cs typeface="Calibri" panose="020F0502020204030204" pitchFamily="34" charset="0"/>
                        </a:rPr>
                        <a:t>nu</a:t>
                      </a:r>
                      <a:r>
                        <a:rPr sz="1800" spc="-10" dirty="0">
                          <a:solidFill>
                            <a:srgbClr val="0000FF"/>
                          </a:solidFill>
                          <a:latin typeface="Calibri" panose="020F0502020204030204" pitchFamily="34" charset="0"/>
                          <a:cs typeface="Calibri" panose="020F0502020204030204" pitchFamily="34" charset="0"/>
                        </a:rPr>
                        <a:t>l</a:t>
                      </a:r>
                      <a:r>
                        <a:rPr sz="1800" spc="-5" dirty="0">
                          <a:solidFill>
                            <a:srgbClr val="0000FF"/>
                          </a:solidFill>
                          <a:latin typeface="Calibri" panose="020F0502020204030204" pitchFamily="34" charset="0"/>
                          <a:cs typeface="Calibri" panose="020F0502020204030204" pitchFamily="34" charset="0"/>
                        </a:rPr>
                        <a:t>arity</a:t>
                      </a:r>
                      <a:endParaRPr sz="1800" dirty="0">
                        <a:latin typeface="Calibri" panose="020F0502020204030204" pitchFamily="34" charset="0"/>
                        <a:cs typeface="Calibri" panose="020F0502020204030204" pitchFamily="34" charset="0"/>
                      </a:endParaRPr>
                    </a:p>
                  </a:txBody>
                  <a:tcPr marL="0" marR="0" marT="0" marB="0" anchor="ctr">
                    <a:solidFill>
                      <a:srgbClr val="E5E5E5"/>
                    </a:solidFill>
                  </a:tcPr>
                </a:tc>
                <a:tc>
                  <a:txBody>
                    <a:bodyPr/>
                    <a:lstStyle/>
                    <a:p>
                      <a:pPr marL="88900" algn="ctr">
                        <a:lnSpc>
                          <a:spcPct val="100000"/>
                        </a:lnSpc>
                      </a:pPr>
                      <a:r>
                        <a:rPr sz="1800" dirty="0">
                          <a:latin typeface="Calibri" panose="020F0502020204030204" pitchFamily="34" charset="0"/>
                          <a:cs typeface="Calibri" panose="020F0502020204030204" pitchFamily="34" charset="0"/>
                        </a:rPr>
                        <a:t>~</a:t>
                      </a:r>
                      <a:r>
                        <a:rPr sz="1800" spc="55" dirty="0">
                          <a:latin typeface="Calibri" panose="020F0502020204030204" pitchFamily="34" charset="0"/>
                          <a:cs typeface="Calibri" panose="020F0502020204030204" pitchFamily="34" charset="0"/>
                        </a:rPr>
                        <a:t> </a:t>
                      </a:r>
                      <a:r>
                        <a:rPr sz="1800" spc="-5" dirty="0">
                          <a:latin typeface="Calibri" panose="020F0502020204030204" pitchFamily="34" charset="0"/>
                          <a:cs typeface="Calibri" panose="020F0502020204030204" pitchFamily="34" charset="0"/>
                        </a:rPr>
                        <a:t>0</a:t>
                      </a:r>
                      <a:r>
                        <a:rPr sz="1800" spc="5" dirty="0">
                          <a:latin typeface="Calibri" panose="020F0502020204030204" pitchFamily="34" charset="0"/>
                          <a:cs typeface="Calibri" panose="020F0502020204030204" pitchFamily="34" charset="0"/>
                        </a:rPr>
                        <a:t>.</a:t>
                      </a:r>
                      <a:r>
                        <a:rPr sz="1800" dirty="0">
                          <a:latin typeface="Calibri" panose="020F0502020204030204" pitchFamily="34" charset="0"/>
                          <a:cs typeface="Calibri" panose="020F0502020204030204" pitchFamily="34" charset="0"/>
                        </a:rPr>
                        <a:t>3</a:t>
                      </a:r>
                      <a:r>
                        <a:rPr sz="1800" spc="50" dirty="0">
                          <a:latin typeface="Calibri" panose="020F0502020204030204" pitchFamily="34" charset="0"/>
                          <a:cs typeface="Calibri" panose="020F0502020204030204" pitchFamily="34" charset="0"/>
                        </a:rPr>
                        <a:t> </a:t>
                      </a:r>
                      <a:r>
                        <a:rPr sz="1800" dirty="0">
                          <a:latin typeface="Calibri" panose="020F0502020204030204" pitchFamily="34" charset="0"/>
                          <a:cs typeface="Calibri" panose="020F0502020204030204" pitchFamily="34" charset="0"/>
                        </a:rPr>
                        <a:t>˚</a:t>
                      </a:r>
                      <a:endParaRPr sz="1800">
                        <a:latin typeface="Calibri" panose="020F0502020204030204" pitchFamily="34" charset="0"/>
                        <a:cs typeface="Calibri" panose="020F0502020204030204" pitchFamily="34" charset="0"/>
                      </a:endParaRPr>
                    </a:p>
                  </a:txBody>
                  <a:tcPr marL="0" marR="0" marT="0" marB="0" anchor="ctr">
                    <a:solidFill>
                      <a:srgbClr val="E5E5E5"/>
                    </a:solidFill>
                  </a:tcPr>
                </a:tc>
                <a:tc>
                  <a:txBody>
                    <a:bodyPr/>
                    <a:lstStyle/>
                    <a:p>
                      <a:pPr marL="90170" algn="ctr">
                        <a:lnSpc>
                          <a:spcPct val="100000"/>
                        </a:lnSpc>
                      </a:pPr>
                      <a:r>
                        <a:rPr sz="1800" dirty="0">
                          <a:latin typeface="Calibri" panose="020F0502020204030204" pitchFamily="34" charset="0"/>
                          <a:cs typeface="Calibri" panose="020F0502020204030204" pitchFamily="34" charset="0"/>
                        </a:rPr>
                        <a:t>~</a:t>
                      </a:r>
                      <a:r>
                        <a:rPr sz="1800" spc="55" dirty="0">
                          <a:latin typeface="Calibri" panose="020F0502020204030204" pitchFamily="34" charset="0"/>
                          <a:cs typeface="Calibri" panose="020F0502020204030204" pitchFamily="34" charset="0"/>
                        </a:rPr>
                        <a:t> </a:t>
                      </a:r>
                      <a:r>
                        <a:rPr sz="1800" spc="-5" dirty="0">
                          <a:latin typeface="Calibri" panose="020F0502020204030204" pitchFamily="34" charset="0"/>
                          <a:cs typeface="Calibri" panose="020F0502020204030204" pitchFamily="34" charset="0"/>
                        </a:rPr>
                        <a:t>0.</a:t>
                      </a:r>
                      <a:r>
                        <a:rPr sz="1800" dirty="0">
                          <a:latin typeface="Calibri" panose="020F0502020204030204" pitchFamily="34" charset="0"/>
                          <a:cs typeface="Calibri" panose="020F0502020204030204" pitchFamily="34" charset="0"/>
                        </a:rPr>
                        <a:t>2̊</a:t>
                      </a:r>
                    </a:p>
                  </a:txBody>
                  <a:tcPr marL="0" marR="0" marT="0" marB="0" anchor="ctr">
                    <a:solidFill>
                      <a:srgbClr val="E5E5E5"/>
                    </a:solidFill>
                  </a:tcPr>
                </a:tc>
                <a:extLst>
                  <a:ext uri="{0D108BD9-81ED-4DB2-BD59-A6C34878D82A}">
                    <a16:rowId xmlns:a16="http://schemas.microsoft.com/office/drawing/2014/main" val="10004"/>
                  </a:ext>
                </a:extLst>
              </a:tr>
              <a:tr h="477520">
                <a:tc>
                  <a:txBody>
                    <a:bodyPr/>
                    <a:lstStyle/>
                    <a:p>
                      <a:pPr marL="90170">
                        <a:lnSpc>
                          <a:spcPct val="100000"/>
                        </a:lnSpc>
                      </a:pPr>
                      <a:r>
                        <a:rPr lang="en-US" sz="1800" spc="50" dirty="0">
                          <a:solidFill>
                            <a:srgbClr val="0000FF"/>
                          </a:solidFill>
                          <a:latin typeface="Symbol" pitchFamily="2" charset="2"/>
                          <a:cs typeface="Calibri" panose="020F0502020204030204" pitchFamily="34" charset="0"/>
                        </a:rPr>
                        <a:t>h</a:t>
                      </a:r>
                      <a:r>
                        <a:rPr sz="1800" spc="50" dirty="0">
                          <a:solidFill>
                            <a:srgbClr val="0000FF"/>
                          </a:solidFill>
                          <a:latin typeface="Calibri" panose="020F0502020204030204" pitchFamily="34" charset="0"/>
                          <a:cs typeface="Calibri" panose="020F0502020204030204" pitchFamily="34" charset="0"/>
                        </a:rPr>
                        <a:t> </a:t>
                      </a:r>
                      <a:r>
                        <a:rPr sz="1800" dirty="0">
                          <a:solidFill>
                            <a:srgbClr val="0000FF"/>
                          </a:solidFill>
                          <a:latin typeface="Calibri" panose="020F0502020204030204" pitchFamily="34" charset="0"/>
                          <a:cs typeface="Calibri" panose="020F0502020204030204" pitchFamily="34" charset="0"/>
                        </a:rPr>
                        <a:t>r</a:t>
                      </a:r>
                      <a:r>
                        <a:rPr sz="1800" spc="-15" dirty="0">
                          <a:solidFill>
                            <a:srgbClr val="0000FF"/>
                          </a:solidFill>
                          <a:latin typeface="Calibri" panose="020F0502020204030204" pitchFamily="34" charset="0"/>
                          <a:cs typeface="Calibri" panose="020F0502020204030204" pitchFamily="34" charset="0"/>
                        </a:rPr>
                        <a:t>e</a:t>
                      </a:r>
                      <a:r>
                        <a:rPr sz="1800" dirty="0">
                          <a:solidFill>
                            <a:srgbClr val="0000FF"/>
                          </a:solidFill>
                          <a:latin typeface="Calibri" panose="020F0502020204030204" pitchFamily="34" charset="0"/>
                          <a:cs typeface="Calibri" panose="020F0502020204030204" pitchFamily="34" charset="0"/>
                        </a:rPr>
                        <a:t>sol</a:t>
                      </a:r>
                      <a:r>
                        <a:rPr sz="1800" spc="-15" dirty="0">
                          <a:solidFill>
                            <a:srgbClr val="0000FF"/>
                          </a:solidFill>
                          <a:latin typeface="Calibri" panose="020F0502020204030204" pitchFamily="34" charset="0"/>
                          <a:cs typeface="Calibri" panose="020F0502020204030204" pitchFamily="34" charset="0"/>
                        </a:rPr>
                        <a:t>u</a:t>
                      </a:r>
                      <a:r>
                        <a:rPr sz="1800" spc="5" dirty="0">
                          <a:solidFill>
                            <a:srgbClr val="0000FF"/>
                          </a:solidFill>
                          <a:latin typeface="Calibri" panose="020F0502020204030204" pitchFamily="34" charset="0"/>
                          <a:cs typeface="Calibri" panose="020F0502020204030204" pitchFamily="34" charset="0"/>
                        </a:rPr>
                        <a:t>t</a:t>
                      </a:r>
                      <a:r>
                        <a:rPr sz="1800" spc="-10" dirty="0">
                          <a:solidFill>
                            <a:srgbClr val="0000FF"/>
                          </a:solidFill>
                          <a:latin typeface="Calibri" panose="020F0502020204030204" pitchFamily="34" charset="0"/>
                          <a:cs typeface="Calibri" panose="020F0502020204030204" pitchFamily="34" charset="0"/>
                        </a:rPr>
                        <a:t>i</a:t>
                      </a:r>
                      <a:r>
                        <a:rPr sz="1800" spc="-5" dirty="0">
                          <a:solidFill>
                            <a:srgbClr val="0000FF"/>
                          </a:solidFill>
                          <a:latin typeface="Calibri" panose="020F0502020204030204" pitchFamily="34" charset="0"/>
                          <a:cs typeface="Calibri" panose="020F0502020204030204" pitchFamily="34" charset="0"/>
                        </a:rPr>
                        <a:t>on</a:t>
                      </a:r>
                      <a:endParaRPr sz="1800" dirty="0">
                        <a:latin typeface="Calibri" panose="020F0502020204030204" pitchFamily="34" charset="0"/>
                        <a:cs typeface="Calibri" panose="020F0502020204030204" pitchFamily="34" charset="0"/>
                      </a:endParaRPr>
                    </a:p>
                  </a:txBody>
                  <a:tcPr marL="0" marR="0" marT="0" marB="0" anchor="ctr">
                    <a:solidFill>
                      <a:srgbClr val="CCCCCC"/>
                    </a:solidFill>
                  </a:tcPr>
                </a:tc>
                <a:tc>
                  <a:txBody>
                    <a:bodyPr/>
                    <a:lstStyle/>
                    <a:p>
                      <a:pPr marL="88900" algn="ctr">
                        <a:lnSpc>
                          <a:spcPct val="100000"/>
                        </a:lnSpc>
                      </a:pPr>
                      <a:r>
                        <a:rPr sz="1800" dirty="0">
                          <a:latin typeface="Calibri" panose="020F0502020204030204" pitchFamily="34" charset="0"/>
                          <a:cs typeface="Calibri" panose="020F0502020204030204" pitchFamily="34" charset="0"/>
                        </a:rPr>
                        <a:t>~</a:t>
                      </a:r>
                      <a:r>
                        <a:rPr sz="1800" spc="55" dirty="0">
                          <a:latin typeface="Calibri" panose="020F0502020204030204" pitchFamily="34" charset="0"/>
                          <a:cs typeface="Calibri" panose="020F0502020204030204" pitchFamily="34" charset="0"/>
                        </a:rPr>
                        <a:t> </a:t>
                      </a:r>
                      <a:r>
                        <a:rPr sz="1800" spc="-5" dirty="0">
                          <a:latin typeface="Calibri" panose="020F0502020204030204" pitchFamily="34" charset="0"/>
                          <a:cs typeface="Calibri" panose="020F0502020204030204" pitchFamily="34" charset="0"/>
                        </a:rPr>
                        <a:t>2</a:t>
                      </a:r>
                      <a:r>
                        <a:rPr sz="1800" dirty="0">
                          <a:latin typeface="Calibri" panose="020F0502020204030204" pitchFamily="34" charset="0"/>
                          <a:cs typeface="Calibri" panose="020F0502020204030204" pitchFamily="34" charset="0"/>
                        </a:rPr>
                        <a:t>0</a:t>
                      </a:r>
                      <a:r>
                        <a:rPr sz="1800" spc="45" dirty="0">
                          <a:latin typeface="Calibri" panose="020F0502020204030204" pitchFamily="34" charset="0"/>
                          <a:cs typeface="Calibri" panose="020F0502020204030204" pitchFamily="34" charset="0"/>
                        </a:rPr>
                        <a:t> </a:t>
                      </a:r>
                      <a:r>
                        <a:rPr sz="1800" dirty="0">
                          <a:latin typeface="Calibri" panose="020F0502020204030204" pitchFamily="34" charset="0"/>
                          <a:cs typeface="Calibri" panose="020F0502020204030204" pitchFamily="34" charset="0"/>
                        </a:rPr>
                        <a:t>cm</a:t>
                      </a:r>
                      <a:endParaRPr sz="1800">
                        <a:latin typeface="Calibri" panose="020F0502020204030204" pitchFamily="34" charset="0"/>
                        <a:cs typeface="Calibri" panose="020F0502020204030204" pitchFamily="34" charset="0"/>
                      </a:endParaRPr>
                    </a:p>
                  </a:txBody>
                  <a:tcPr marL="0" marR="0" marT="0" marB="0" anchor="ctr">
                    <a:solidFill>
                      <a:srgbClr val="CCCCCC"/>
                    </a:solidFill>
                  </a:tcPr>
                </a:tc>
                <a:tc>
                  <a:txBody>
                    <a:bodyPr/>
                    <a:lstStyle/>
                    <a:p>
                      <a:pPr marL="154305" algn="ctr">
                        <a:lnSpc>
                          <a:spcPct val="100000"/>
                        </a:lnSpc>
                      </a:pPr>
                      <a:r>
                        <a:rPr sz="1800" dirty="0">
                          <a:latin typeface="Calibri" panose="020F0502020204030204" pitchFamily="34" charset="0"/>
                          <a:cs typeface="Calibri" panose="020F0502020204030204" pitchFamily="34" charset="0"/>
                        </a:rPr>
                        <a:t>~</a:t>
                      </a:r>
                      <a:r>
                        <a:rPr sz="1800" spc="55" dirty="0">
                          <a:latin typeface="Calibri" panose="020F0502020204030204" pitchFamily="34" charset="0"/>
                          <a:cs typeface="Calibri" panose="020F0502020204030204" pitchFamily="34" charset="0"/>
                        </a:rPr>
                        <a:t> </a:t>
                      </a:r>
                      <a:r>
                        <a:rPr sz="1800" dirty="0">
                          <a:latin typeface="Calibri" panose="020F0502020204030204" pitchFamily="34" charset="0"/>
                          <a:cs typeface="Calibri" panose="020F0502020204030204" pitchFamily="34" charset="0"/>
                        </a:rPr>
                        <a:t>2</a:t>
                      </a:r>
                      <a:r>
                        <a:rPr sz="1800" spc="45" dirty="0">
                          <a:latin typeface="Calibri" panose="020F0502020204030204" pitchFamily="34" charset="0"/>
                          <a:cs typeface="Calibri" panose="020F0502020204030204" pitchFamily="34" charset="0"/>
                        </a:rPr>
                        <a:t> </a:t>
                      </a:r>
                      <a:r>
                        <a:rPr sz="1800" dirty="0">
                          <a:latin typeface="Calibri" panose="020F0502020204030204" pitchFamily="34" charset="0"/>
                          <a:cs typeface="Calibri" panose="020F0502020204030204" pitchFamily="34" charset="0"/>
                        </a:rPr>
                        <a:t>cm</a:t>
                      </a:r>
                    </a:p>
                  </a:txBody>
                  <a:tcPr marL="0" marR="0" marT="0" marB="0" anchor="ctr">
                    <a:solidFill>
                      <a:srgbClr val="CCCCCC"/>
                    </a:solidFill>
                  </a:tcPr>
                </a:tc>
                <a:extLst>
                  <a:ext uri="{0D108BD9-81ED-4DB2-BD59-A6C34878D82A}">
                    <a16:rowId xmlns:a16="http://schemas.microsoft.com/office/drawing/2014/main" val="10005"/>
                  </a:ext>
                </a:extLst>
              </a:tr>
              <a:tr h="347979">
                <a:tc>
                  <a:txBody>
                    <a:bodyPr/>
                    <a:lstStyle/>
                    <a:p>
                      <a:pPr marL="90170">
                        <a:lnSpc>
                          <a:spcPct val="100000"/>
                        </a:lnSpc>
                      </a:pPr>
                      <a:r>
                        <a:rPr lang="en-US" sz="1800" spc="25" dirty="0">
                          <a:solidFill>
                            <a:srgbClr val="0000FF"/>
                          </a:solidFill>
                          <a:latin typeface="Calibri" panose="020F0502020204030204" pitchFamily="34" charset="0"/>
                          <a:cs typeface="Calibri" panose="020F0502020204030204" pitchFamily="34" charset="0"/>
                        </a:rPr>
                        <a:t>time</a:t>
                      </a:r>
                      <a:r>
                        <a:rPr sz="1800" spc="25" dirty="0">
                          <a:solidFill>
                            <a:srgbClr val="0000FF"/>
                          </a:solidFill>
                          <a:latin typeface="Calibri" panose="020F0502020204030204" pitchFamily="34" charset="0"/>
                          <a:cs typeface="Calibri" panose="020F0502020204030204" pitchFamily="34" charset="0"/>
                        </a:rPr>
                        <a:t> </a:t>
                      </a:r>
                      <a:r>
                        <a:rPr sz="1800" spc="-10" dirty="0">
                          <a:solidFill>
                            <a:srgbClr val="0000FF"/>
                          </a:solidFill>
                          <a:latin typeface="Calibri" panose="020F0502020204030204" pitchFamily="34" charset="0"/>
                          <a:cs typeface="Calibri" panose="020F0502020204030204" pitchFamily="34" charset="0"/>
                        </a:rPr>
                        <a:t>r</a:t>
                      </a:r>
                      <a:r>
                        <a:rPr sz="1800" spc="-5" dirty="0">
                          <a:solidFill>
                            <a:srgbClr val="0000FF"/>
                          </a:solidFill>
                          <a:latin typeface="Calibri" panose="020F0502020204030204" pitchFamily="34" charset="0"/>
                          <a:cs typeface="Calibri" panose="020F0502020204030204" pitchFamily="34" charset="0"/>
                        </a:rPr>
                        <a:t>eso</a:t>
                      </a:r>
                      <a:r>
                        <a:rPr sz="1800" spc="-10" dirty="0">
                          <a:solidFill>
                            <a:srgbClr val="0000FF"/>
                          </a:solidFill>
                          <a:latin typeface="Calibri" panose="020F0502020204030204" pitchFamily="34" charset="0"/>
                          <a:cs typeface="Calibri" panose="020F0502020204030204" pitchFamily="34" charset="0"/>
                        </a:rPr>
                        <a:t>l</a:t>
                      </a:r>
                      <a:r>
                        <a:rPr sz="1800" spc="-5" dirty="0">
                          <a:solidFill>
                            <a:srgbClr val="0000FF"/>
                          </a:solidFill>
                          <a:latin typeface="Calibri" panose="020F0502020204030204" pitchFamily="34" charset="0"/>
                          <a:cs typeface="Calibri" panose="020F0502020204030204" pitchFamily="34" charset="0"/>
                        </a:rPr>
                        <a:t>uti</a:t>
                      </a:r>
                      <a:r>
                        <a:rPr sz="1800" spc="-15" dirty="0">
                          <a:solidFill>
                            <a:srgbClr val="0000FF"/>
                          </a:solidFill>
                          <a:latin typeface="Calibri" panose="020F0502020204030204" pitchFamily="34" charset="0"/>
                          <a:cs typeface="Calibri" panose="020F0502020204030204" pitchFamily="34" charset="0"/>
                        </a:rPr>
                        <a:t>o</a:t>
                      </a:r>
                      <a:r>
                        <a:rPr sz="1800" dirty="0">
                          <a:solidFill>
                            <a:srgbClr val="0000FF"/>
                          </a:solidFill>
                          <a:latin typeface="Calibri" panose="020F0502020204030204" pitchFamily="34" charset="0"/>
                          <a:cs typeface="Calibri" panose="020F0502020204030204" pitchFamily="34" charset="0"/>
                        </a:rPr>
                        <a:t>n</a:t>
                      </a:r>
                      <a:endParaRPr sz="1800" dirty="0">
                        <a:latin typeface="Calibri" panose="020F0502020204030204" pitchFamily="34" charset="0"/>
                        <a:cs typeface="Calibri" panose="020F0502020204030204" pitchFamily="34" charset="0"/>
                      </a:endParaRPr>
                    </a:p>
                  </a:txBody>
                  <a:tcPr marL="0" marR="0" marT="0" marB="0" anchor="ctr">
                    <a:solidFill>
                      <a:srgbClr val="E5E5E5"/>
                    </a:solidFill>
                  </a:tcPr>
                </a:tc>
                <a:tc>
                  <a:txBody>
                    <a:bodyPr/>
                    <a:lstStyle/>
                    <a:p>
                      <a:pPr marL="88900" algn="ctr">
                        <a:lnSpc>
                          <a:spcPct val="100000"/>
                        </a:lnSpc>
                      </a:pPr>
                      <a:r>
                        <a:rPr sz="1800" spc="-5" dirty="0">
                          <a:latin typeface="Calibri" panose="020F0502020204030204" pitchFamily="34" charset="0"/>
                          <a:cs typeface="Calibri" panose="020F0502020204030204" pitchFamily="34" charset="0"/>
                        </a:rPr>
                        <a:t>1.</a:t>
                      </a:r>
                      <a:r>
                        <a:rPr sz="1800" dirty="0">
                          <a:latin typeface="Calibri" panose="020F0502020204030204" pitchFamily="34" charset="0"/>
                          <a:cs typeface="Calibri" panose="020F0502020204030204" pitchFamily="34" charset="0"/>
                        </a:rPr>
                        <a:t>5</a:t>
                      </a:r>
                      <a:r>
                        <a:rPr sz="1800" spc="45" dirty="0">
                          <a:latin typeface="Calibri" panose="020F0502020204030204" pitchFamily="34" charset="0"/>
                          <a:cs typeface="Calibri" panose="020F0502020204030204" pitchFamily="34" charset="0"/>
                        </a:rPr>
                        <a:t> </a:t>
                      </a:r>
                      <a:r>
                        <a:rPr sz="1800" spc="-5" dirty="0">
                          <a:latin typeface="Calibri" panose="020F0502020204030204" pitchFamily="34" charset="0"/>
                          <a:cs typeface="Calibri" panose="020F0502020204030204" pitchFamily="34" charset="0"/>
                        </a:rPr>
                        <a:t>ns</a:t>
                      </a:r>
                      <a:endParaRPr sz="1800">
                        <a:latin typeface="Calibri" panose="020F0502020204030204" pitchFamily="34" charset="0"/>
                        <a:cs typeface="Calibri" panose="020F0502020204030204" pitchFamily="34" charset="0"/>
                      </a:endParaRPr>
                    </a:p>
                  </a:txBody>
                  <a:tcPr marL="0" marR="0" marT="0" marB="0" anchor="ctr">
                    <a:solidFill>
                      <a:srgbClr val="E5E5E5"/>
                    </a:solidFill>
                  </a:tcPr>
                </a:tc>
                <a:tc>
                  <a:txBody>
                    <a:bodyPr/>
                    <a:lstStyle/>
                    <a:p>
                      <a:pPr marL="154305" algn="ctr">
                        <a:lnSpc>
                          <a:spcPct val="100000"/>
                        </a:lnSpc>
                      </a:pPr>
                      <a:r>
                        <a:rPr sz="1800" dirty="0">
                          <a:latin typeface="Calibri" panose="020F0502020204030204" pitchFamily="34" charset="0"/>
                          <a:cs typeface="Calibri" panose="020F0502020204030204" pitchFamily="34" charset="0"/>
                        </a:rPr>
                        <a:t>&lt;</a:t>
                      </a:r>
                      <a:r>
                        <a:rPr sz="1800" spc="55" dirty="0">
                          <a:latin typeface="Calibri" panose="020F0502020204030204" pitchFamily="34" charset="0"/>
                          <a:cs typeface="Calibri" panose="020F0502020204030204" pitchFamily="34" charset="0"/>
                        </a:rPr>
                        <a:t> </a:t>
                      </a:r>
                      <a:r>
                        <a:rPr sz="1800" dirty="0">
                          <a:latin typeface="Calibri" panose="020F0502020204030204" pitchFamily="34" charset="0"/>
                          <a:cs typeface="Calibri" panose="020F0502020204030204" pitchFamily="34" charset="0"/>
                        </a:rPr>
                        <a:t>1</a:t>
                      </a:r>
                      <a:r>
                        <a:rPr sz="1800" spc="45" dirty="0">
                          <a:latin typeface="Calibri" panose="020F0502020204030204" pitchFamily="34" charset="0"/>
                          <a:cs typeface="Calibri" panose="020F0502020204030204" pitchFamily="34" charset="0"/>
                        </a:rPr>
                        <a:t> </a:t>
                      </a:r>
                      <a:r>
                        <a:rPr sz="1800" spc="-15" dirty="0">
                          <a:latin typeface="Calibri" panose="020F0502020204030204" pitchFamily="34" charset="0"/>
                          <a:cs typeface="Calibri" panose="020F0502020204030204" pitchFamily="34" charset="0"/>
                        </a:rPr>
                        <a:t>n</a:t>
                      </a:r>
                      <a:r>
                        <a:rPr sz="1800" dirty="0">
                          <a:latin typeface="Calibri" panose="020F0502020204030204" pitchFamily="34" charset="0"/>
                          <a:cs typeface="Calibri" panose="020F0502020204030204" pitchFamily="34" charset="0"/>
                        </a:rPr>
                        <a:t>s</a:t>
                      </a:r>
                    </a:p>
                  </a:txBody>
                  <a:tcPr marL="0" marR="0" marT="0" marB="0" anchor="ctr">
                    <a:solidFill>
                      <a:srgbClr val="E5E5E5"/>
                    </a:solidFill>
                  </a:tcPr>
                </a:tc>
                <a:extLst>
                  <a:ext uri="{0D108BD9-81ED-4DB2-BD59-A6C34878D82A}">
                    <a16:rowId xmlns:a16="http://schemas.microsoft.com/office/drawing/2014/main" val="10006"/>
                  </a:ext>
                </a:extLst>
              </a:tr>
            </a:tbl>
          </a:graphicData>
        </a:graphic>
      </p:graphicFrame>
      <p:pic>
        <p:nvPicPr>
          <p:cNvPr id="25" name="Picture 24">
            <a:extLst>
              <a:ext uri="{FF2B5EF4-FFF2-40B4-BE49-F238E27FC236}">
                <a16:creationId xmlns:a16="http://schemas.microsoft.com/office/drawing/2014/main" id="{51CBAD25-DC8B-9841-BED1-AD1F2EAE3BE6}"/>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6753200" y="4758749"/>
            <a:ext cx="2368550" cy="2052253"/>
          </a:xfrm>
          <a:prstGeom prst="rect">
            <a:avLst/>
          </a:prstGeom>
        </p:spPr>
      </p:pic>
      <p:sp>
        <p:nvSpPr>
          <p:cNvPr id="9" name="Slide Number Placeholder 8">
            <a:extLst>
              <a:ext uri="{FF2B5EF4-FFF2-40B4-BE49-F238E27FC236}">
                <a16:creationId xmlns:a16="http://schemas.microsoft.com/office/drawing/2014/main" id="{95580C7E-042F-894B-B793-85AA8E42680B}"/>
              </a:ext>
            </a:extLst>
          </p:cNvPr>
          <p:cNvSpPr>
            <a:spLocks noGrp="1"/>
          </p:cNvSpPr>
          <p:nvPr>
            <p:ph type="sldNum" sz="quarter" idx="12"/>
          </p:nvPr>
        </p:nvSpPr>
        <p:spPr/>
        <p:txBody>
          <a:bodyPr/>
          <a:lstStyle/>
          <a:p>
            <a:fld id="{EA428556-150F-5648-9AC1-517B2C1D5CBA}" type="slidenum">
              <a:rPr lang="en-US" smtClean="0">
                <a:solidFill>
                  <a:prstClr val="black">
                    <a:tint val="75000"/>
                  </a:prstClr>
                </a:solidFill>
              </a:rPr>
              <a:pPr/>
              <a:t>49</a:t>
            </a:fld>
            <a:endParaRPr lang="en-US">
              <a:solidFill>
                <a:prstClr val="black">
                  <a:tint val="75000"/>
                </a:prstClr>
              </a:solidFill>
            </a:endParaRPr>
          </a:p>
        </p:txBody>
      </p:sp>
    </p:spTree>
    <p:extLst>
      <p:ext uri="{BB962C8B-B14F-4D97-AF65-F5344CB8AC3E}">
        <p14:creationId xmlns:p14="http://schemas.microsoft.com/office/powerpoint/2010/main" val="19968804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object 3">
            <a:extLst>
              <a:ext uri="{FF2B5EF4-FFF2-40B4-BE49-F238E27FC236}">
                <a16:creationId xmlns:a16="http://schemas.microsoft.com/office/drawing/2014/main" id="{A476C1DB-2CB5-4145-BE48-3F3E19965A17}"/>
              </a:ext>
            </a:extLst>
          </p:cNvPr>
          <p:cNvSpPr txBox="1">
            <a:spLocks noGrp="1"/>
          </p:cNvSpPr>
          <p:nvPr>
            <p:ph type="title"/>
          </p:nvPr>
        </p:nvSpPr>
        <p:spPr>
          <a:xfrm>
            <a:off x="498244" y="303620"/>
            <a:ext cx="9009748" cy="677108"/>
          </a:xfrm>
          <a:prstGeom prst="rect">
            <a:avLst/>
          </a:prstGeom>
        </p:spPr>
        <p:txBody>
          <a:bodyPr vert="horz" wrap="square" lIns="0" tIns="0" rIns="0" bIns="0" rtlCol="0" anchor="ctr">
            <a:spAutoFit/>
          </a:bodyPr>
          <a:lstStyle/>
          <a:p>
            <a:pPr marL="2339975"/>
            <a:r>
              <a:rPr spc="-25" dirty="0"/>
              <a:t>Radi</a:t>
            </a:r>
            <a:r>
              <a:rPr lang="en-US" spc="-25" dirty="0"/>
              <a:t>ati</a:t>
            </a:r>
            <a:r>
              <a:rPr spc="-25" dirty="0"/>
              <a:t>on</a:t>
            </a:r>
            <a:r>
              <a:rPr lang="en-US" spc="-25" dirty="0"/>
              <a:t> particles at LHC</a:t>
            </a:r>
            <a:endParaRPr spc="-20" dirty="0"/>
          </a:p>
        </p:txBody>
      </p:sp>
      <p:sp>
        <p:nvSpPr>
          <p:cNvPr id="6" name="Slide Number Placeholder 5">
            <a:extLst>
              <a:ext uri="{FF2B5EF4-FFF2-40B4-BE49-F238E27FC236}">
                <a16:creationId xmlns:a16="http://schemas.microsoft.com/office/drawing/2014/main" id="{932FB9DC-31BB-C742-AEBA-C0460BA66C78}"/>
              </a:ext>
            </a:extLst>
          </p:cNvPr>
          <p:cNvSpPr>
            <a:spLocks noGrp="1"/>
          </p:cNvSpPr>
          <p:nvPr>
            <p:ph type="sldNum" sz="quarter" idx="12"/>
          </p:nvPr>
        </p:nvSpPr>
        <p:spPr/>
        <p:txBody>
          <a:bodyPr/>
          <a:lstStyle/>
          <a:p>
            <a:fld id="{EA428556-150F-5648-9AC1-517B2C1D5CBA}" type="slidenum">
              <a:rPr lang="en-US" smtClean="0">
                <a:solidFill>
                  <a:prstClr val="black">
                    <a:tint val="75000"/>
                  </a:prstClr>
                </a:solidFill>
              </a:rPr>
              <a:pPr/>
              <a:t>5</a:t>
            </a:fld>
            <a:endParaRPr lang="en-US">
              <a:solidFill>
                <a:prstClr val="black">
                  <a:tint val="75000"/>
                </a:prstClr>
              </a:solidFill>
            </a:endParaRPr>
          </a:p>
        </p:txBody>
      </p:sp>
      <p:sp>
        <p:nvSpPr>
          <p:cNvPr id="8" name="Content Placeholder 2">
            <a:extLst>
              <a:ext uri="{FF2B5EF4-FFF2-40B4-BE49-F238E27FC236}">
                <a16:creationId xmlns:a16="http://schemas.microsoft.com/office/drawing/2014/main" id="{E4323C9C-171B-2F4E-A9D4-070BD9BEC69F}"/>
              </a:ext>
            </a:extLst>
          </p:cNvPr>
          <p:cNvSpPr txBox="1">
            <a:spLocks/>
          </p:cNvSpPr>
          <p:nvPr/>
        </p:nvSpPr>
        <p:spPr>
          <a:xfrm>
            <a:off x="128464" y="1239552"/>
            <a:ext cx="9649072" cy="2405472"/>
          </a:xfrm>
          <a:prstGeom prst="rect">
            <a:avLst/>
          </a:prstGeom>
        </p:spPr>
        <p:txBody>
          <a:bodyPr vert="horz" lIns="91440" tIns="45720" rIns="91440" bIns="45720" rtlCol="0">
            <a:noAutofit/>
          </a:bodyPr>
          <a:lstStyle/>
          <a:p>
            <a:pPr marR="0" lvl="0" algn="l" defTabSz="457200" rtl="0" eaLnBrk="1" fontAlgn="auto" latinLnBrk="0" hangingPunct="1">
              <a:lnSpc>
                <a:spcPct val="100000"/>
              </a:lnSpc>
              <a:spcBef>
                <a:spcPct val="20000"/>
              </a:spcBef>
              <a:spcAft>
                <a:spcPts val="0"/>
              </a:spcAft>
              <a:buClr>
                <a:srgbClr val="3366FF"/>
              </a:buClr>
              <a:buSzTx/>
              <a:tabLst/>
              <a:defRPr/>
            </a:pPr>
            <a:r>
              <a:rPr kumimoji="0" sz="1800" b="0" i="0" u="none" strike="noStrike" kern="1200" cap="none" spc="0" normalizeH="0" baseline="0" noProof="0" dirty="0">
                <a:ln>
                  <a:noFill/>
                </a:ln>
                <a:solidFill>
                  <a:schemeClr val="tx1"/>
                </a:solidFill>
                <a:effectLst/>
                <a:uLnTx/>
                <a:uFillTx/>
                <a:latin typeface="Calibri (Body)"/>
                <a:ea typeface="+mn-ea"/>
                <a:cs typeface="Calibri (Body)"/>
              </a:rPr>
              <a:t>Hadronic interactions lead to activation of materials and give rise to neutron backgrounds</a:t>
            </a:r>
            <a:r>
              <a:rPr kumimoji="0" lang="it-IT" sz="1800" b="0" i="0" u="none" strike="noStrike" kern="1200" cap="none" spc="0" normalizeH="0" baseline="0" noProof="0" dirty="0">
                <a:ln>
                  <a:noFill/>
                </a:ln>
                <a:solidFill>
                  <a:schemeClr val="tx1"/>
                </a:solidFill>
                <a:effectLst/>
                <a:uLnTx/>
                <a:uFillTx/>
                <a:latin typeface="Calibri (Body)"/>
                <a:ea typeface="+mn-ea"/>
                <a:cs typeface="Calibri (Body)"/>
              </a:rPr>
              <a:t>.</a:t>
            </a:r>
            <a:r>
              <a:rPr kumimoji="0" sz="1800" b="0" i="0" u="none" strike="noStrike" kern="1200" cap="none" spc="0" normalizeH="0" baseline="0" noProof="0" dirty="0">
                <a:ln>
                  <a:noFill/>
                </a:ln>
                <a:solidFill>
                  <a:schemeClr val="tx1"/>
                </a:solidFill>
                <a:effectLst/>
                <a:uLnTx/>
                <a:uFillTx/>
                <a:latin typeface="Calibri (Body)"/>
                <a:ea typeface="+mn-ea"/>
                <a:cs typeface="Calibri (Body)"/>
              </a:rPr>
              <a:t> Long living neutrons can interact with nuclei and produce photons which further decay to electrons/positrons with some possibility to generate fake signals</a:t>
            </a:r>
            <a:r>
              <a:rPr kumimoji="0" lang="it-IT" sz="1800" b="0" i="0" u="none" strike="noStrike" kern="1200" cap="none" spc="0" normalizeH="0" baseline="0" noProof="0" dirty="0">
                <a:ln>
                  <a:noFill/>
                </a:ln>
                <a:solidFill>
                  <a:schemeClr val="tx1"/>
                </a:solidFill>
                <a:effectLst/>
                <a:uLnTx/>
                <a:uFillTx/>
                <a:latin typeface="Calibri (Body)"/>
                <a:ea typeface="+mn-ea"/>
                <a:cs typeface="Calibri (Body)"/>
              </a:rPr>
              <a:t>.</a:t>
            </a:r>
            <a:r>
              <a:rPr kumimoji="0" sz="1800" b="0" i="0" u="none" strike="noStrike" kern="1200" cap="none" spc="0" normalizeH="0" baseline="0" noProof="0" dirty="0">
                <a:ln>
                  <a:noFill/>
                </a:ln>
                <a:solidFill>
                  <a:schemeClr val="tx1"/>
                </a:solidFill>
                <a:effectLst/>
                <a:uLnTx/>
                <a:uFillTx/>
                <a:latin typeface="Calibri (Body)"/>
                <a:ea typeface="+mn-ea"/>
                <a:cs typeface="Calibri (Body)"/>
              </a:rPr>
              <a:t> </a:t>
            </a:r>
            <a:endParaRPr lang="en-US" sz="1800" dirty="0">
              <a:latin typeface="Calibri (Body)"/>
              <a:ea typeface="+mn-ea"/>
              <a:cs typeface="Calibri (Body)"/>
            </a:endParaRPr>
          </a:p>
          <a:p>
            <a:pPr marL="342900" marR="0" lvl="0" indent="-342900" algn="l" defTabSz="457200" rtl="0" eaLnBrk="1" fontAlgn="auto" latinLnBrk="0" hangingPunct="1">
              <a:lnSpc>
                <a:spcPct val="100000"/>
              </a:lnSpc>
              <a:spcBef>
                <a:spcPct val="20000"/>
              </a:spcBef>
              <a:spcAft>
                <a:spcPts val="0"/>
              </a:spcAft>
              <a:buClr>
                <a:srgbClr val="3366FF"/>
              </a:buClr>
              <a:buSzTx/>
              <a:buFont typeface="Arial"/>
              <a:buChar char="•"/>
              <a:tabLst/>
              <a:defRPr/>
            </a:pPr>
            <a:r>
              <a:rPr kumimoji="0" lang="en-US" sz="1800" b="0" i="0" u="none" strike="noStrike" kern="1200" cap="none" spc="0" normalizeH="0" noProof="0" dirty="0">
                <a:ln>
                  <a:noFill/>
                </a:ln>
                <a:solidFill>
                  <a:schemeClr val="tx1"/>
                </a:solidFill>
                <a:effectLst/>
                <a:uLnTx/>
                <a:uFillTx/>
                <a:latin typeface="Calibri (Body)"/>
                <a:ea typeface="+mn-ea"/>
                <a:cs typeface="Calibri (Body)"/>
              </a:rPr>
              <a:t> very high flux</a:t>
            </a:r>
            <a:r>
              <a:rPr kumimoji="0" lang="en-US" sz="1800" b="0" i="0" u="none" strike="noStrike" kern="1200" cap="none" spc="0" normalizeH="0" noProof="0" dirty="0">
                <a:ln>
                  <a:noFill/>
                </a:ln>
                <a:solidFill>
                  <a:schemeClr val="tx1"/>
                </a:solidFill>
                <a:effectLst/>
                <a:uLnTx/>
                <a:uFillTx/>
                <a:latin typeface="Calibri (Body)"/>
                <a:ea typeface="+mn-ea"/>
                <a:cs typeface="Calibri (Body)"/>
                <a:sym typeface="Wingdings"/>
              </a:rPr>
              <a:t> low detector sensitivity to the neutron and photons required</a:t>
            </a:r>
            <a:endParaRPr kumimoji="0" sz="1800" b="0" i="0" u="none" strike="noStrike" kern="1200" cap="none" spc="0" normalizeH="0" baseline="0" noProof="0" dirty="0">
              <a:ln>
                <a:noFill/>
              </a:ln>
              <a:solidFill>
                <a:schemeClr val="tx1"/>
              </a:solidFill>
              <a:effectLst/>
              <a:uLnTx/>
              <a:uFillTx/>
              <a:latin typeface="Calibri (Body)"/>
              <a:ea typeface="+mn-ea"/>
              <a:cs typeface="Calibri (Body)"/>
            </a:endParaRPr>
          </a:p>
        </p:txBody>
      </p:sp>
      <p:pic>
        <p:nvPicPr>
          <p:cNvPr id="9" name="Picture 8">
            <a:extLst>
              <a:ext uri="{FF2B5EF4-FFF2-40B4-BE49-F238E27FC236}">
                <a16:creationId xmlns:a16="http://schemas.microsoft.com/office/drawing/2014/main" id="{B4FC272B-9905-6346-8988-D8C3DF764031}"/>
              </a:ext>
            </a:extLst>
          </p:cNvPr>
          <p:cNvPicPr>
            <a:picLocks noChangeAspect="1"/>
          </p:cNvPicPr>
          <p:nvPr/>
        </p:nvPicPr>
        <p:blipFill>
          <a:blip r:embed="rId2"/>
          <a:stretch>
            <a:fillRect/>
          </a:stretch>
        </p:blipFill>
        <p:spPr>
          <a:xfrm>
            <a:off x="2144688" y="2500707"/>
            <a:ext cx="5716860" cy="3160541"/>
          </a:xfrm>
          <a:prstGeom prst="rect">
            <a:avLst/>
          </a:prstGeom>
        </p:spPr>
      </p:pic>
      <p:sp>
        <p:nvSpPr>
          <p:cNvPr id="11" name="Rectangle 10">
            <a:extLst>
              <a:ext uri="{FF2B5EF4-FFF2-40B4-BE49-F238E27FC236}">
                <a16:creationId xmlns:a16="http://schemas.microsoft.com/office/drawing/2014/main" id="{B213F5D3-9630-C64F-AFCC-31DC0915D3C6}"/>
              </a:ext>
            </a:extLst>
          </p:cNvPr>
          <p:cNvSpPr/>
          <p:nvPr/>
        </p:nvSpPr>
        <p:spPr>
          <a:xfrm>
            <a:off x="448125" y="5661248"/>
            <a:ext cx="8597180" cy="1169551"/>
          </a:xfrm>
          <a:prstGeom prst="rect">
            <a:avLst/>
          </a:prstGeom>
        </p:spPr>
        <p:txBody>
          <a:bodyPr wrap="square">
            <a:spAutoFit/>
          </a:bodyPr>
          <a:lstStyle/>
          <a:p>
            <a:r>
              <a:rPr lang="it-IT" sz="1400" dirty="0">
                <a:solidFill>
                  <a:srgbClr val="000000"/>
                </a:solidFill>
                <a:latin typeface="arial" panose="020B0604020202020204" pitchFamily="34" charset="0"/>
              </a:rPr>
              <a:t>Monte Carlo </a:t>
            </a:r>
            <a:r>
              <a:rPr lang="it-IT" sz="1400" dirty="0" err="1">
                <a:solidFill>
                  <a:srgbClr val="000000"/>
                </a:solidFill>
                <a:latin typeface="arial" panose="020B0604020202020204" pitchFamily="34" charset="0"/>
              </a:rPr>
              <a:t>estimation</a:t>
            </a:r>
            <a:r>
              <a:rPr lang="it-IT" sz="1400" dirty="0">
                <a:solidFill>
                  <a:srgbClr val="000000"/>
                </a:solidFill>
                <a:latin typeface="arial" panose="020B0604020202020204" pitchFamily="34" charset="0"/>
              </a:rPr>
              <a:t> of the </a:t>
            </a:r>
            <a:r>
              <a:rPr lang="it-IT" sz="1400" dirty="0" err="1">
                <a:solidFill>
                  <a:srgbClr val="000000"/>
                </a:solidFill>
                <a:latin typeface="arial" panose="020B0604020202020204" pitchFamily="34" charset="0"/>
              </a:rPr>
              <a:t>flux</a:t>
            </a:r>
            <a:r>
              <a:rPr lang="it-IT" sz="1400" dirty="0">
                <a:solidFill>
                  <a:srgbClr val="000000"/>
                </a:solidFill>
                <a:latin typeface="arial" panose="020B0604020202020204" pitchFamily="34" charset="0"/>
              </a:rPr>
              <a:t> of </a:t>
            </a:r>
            <a:r>
              <a:rPr lang="it-IT" sz="1400" dirty="0" err="1">
                <a:solidFill>
                  <a:srgbClr val="000000"/>
                </a:solidFill>
                <a:latin typeface="arial" panose="020B0604020202020204" pitchFamily="34" charset="0"/>
              </a:rPr>
              <a:t>all</a:t>
            </a:r>
            <a:r>
              <a:rPr lang="it-IT" sz="1400" dirty="0">
                <a:solidFill>
                  <a:srgbClr val="000000"/>
                </a:solidFill>
                <a:latin typeface="arial" panose="020B0604020202020204" pitchFamily="34" charset="0"/>
              </a:rPr>
              <a:t> </a:t>
            </a:r>
            <a:r>
              <a:rPr lang="it-IT" sz="1400" dirty="0" err="1">
                <a:solidFill>
                  <a:srgbClr val="000000"/>
                </a:solidFill>
                <a:latin typeface="arial" panose="020B0604020202020204" pitchFamily="34" charset="0"/>
              </a:rPr>
              <a:t>particles</a:t>
            </a:r>
            <a:r>
              <a:rPr lang="it-IT" sz="1400" dirty="0">
                <a:solidFill>
                  <a:srgbClr val="000000"/>
                </a:solidFill>
                <a:latin typeface="arial" panose="020B0604020202020204" pitchFamily="34" charset="0"/>
              </a:rPr>
              <a:t> </a:t>
            </a:r>
            <a:r>
              <a:rPr lang="it-IT" sz="1400" dirty="0" err="1">
                <a:solidFill>
                  <a:srgbClr val="000000"/>
                </a:solidFill>
                <a:latin typeface="arial" panose="020B0604020202020204" pitchFamily="34" charset="0"/>
              </a:rPr>
              <a:t>at</a:t>
            </a:r>
            <a:r>
              <a:rPr lang="it-IT" sz="1400" dirty="0">
                <a:solidFill>
                  <a:srgbClr val="000000"/>
                </a:solidFill>
                <a:latin typeface="arial" panose="020B0604020202020204" pitchFamily="34" charset="0"/>
              </a:rPr>
              <a:t> CMS </a:t>
            </a:r>
            <a:r>
              <a:rPr lang="it-IT" sz="1400" dirty="0" err="1">
                <a:solidFill>
                  <a:srgbClr val="000000"/>
                </a:solidFill>
                <a:latin typeface="arial" panose="020B0604020202020204" pitchFamily="34" charset="0"/>
              </a:rPr>
              <a:t>using</a:t>
            </a:r>
            <a:r>
              <a:rPr lang="it-IT" sz="1400" dirty="0">
                <a:solidFill>
                  <a:srgbClr val="000000"/>
                </a:solidFill>
                <a:latin typeface="arial" panose="020B0604020202020204" pitchFamily="34" charset="0"/>
              </a:rPr>
              <a:t> FLUKA. </a:t>
            </a:r>
            <a:r>
              <a:rPr lang="it-IT" sz="1400" dirty="0" err="1">
                <a:solidFill>
                  <a:srgbClr val="000000"/>
                </a:solidFill>
                <a:latin typeface="arial" panose="020B0604020202020204" pitchFamily="34" charset="0"/>
              </a:rPr>
              <a:t>Inelastic</a:t>
            </a:r>
            <a:r>
              <a:rPr lang="it-IT" sz="1400" dirty="0">
                <a:solidFill>
                  <a:srgbClr val="000000"/>
                </a:solidFill>
                <a:latin typeface="arial" panose="020B0604020202020204" pitchFamily="34" charset="0"/>
              </a:rPr>
              <a:t> </a:t>
            </a:r>
            <a:r>
              <a:rPr lang="it-IT" sz="1400" dirty="0" err="1">
                <a:solidFill>
                  <a:srgbClr val="000000"/>
                </a:solidFill>
                <a:latin typeface="arial" panose="020B0604020202020204" pitchFamily="34" charset="0"/>
              </a:rPr>
              <a:t>collision</a:t>
            </a:r>
            <a:r>
              <a:rPr lang="it-IT" sz="1400" dirty="0">
                <a:solidFill>
                  <a:srgbClr val="000000"/>
                </a:solidFill>
                <a:latin typeface="arial" panose="020B0604020202020204" pitchFamily="34" charset="0"/>
              </a:rPr>
              <a:t> cross </a:t>
            </a:r>
            <a:r>
              <a:rPr lang="it-IT" sz="1400" dirty="0" err="1">
                <a:solidFill>
                  <a:srgbClr val="000000"/>
                </a:solidFill>
                <a:latin typeface="arial" panose="020B0604020202020204" pitchFamily="34" charset="0"/>
              </a:rPr>
              <a:t>section</a:t>
            </a:r>
            <a:r>
              <a:rPr lang="it-IT" sz="1400" dirty="0">
                <a:solidFill>
                  <a:srgbClr val="000000"/>
                </a:solidFill>
                <a:latin typeface="arial" panose="020B0604020202020204" pitchFamily="34" charset="0"/>
              </a:rPr>
              <a:t> </a:t>
            </a:r>
            <a:r>
              <a:rPr lang="it-IT" sz="1400" dirty="0" err="1">
                <a:solidFill>
                  <a:srgbClr val="000000"/>
                </a:solidFill>
                <a:latin typeface="arial" panose="020B0604020202020204" pitchFamily="34" charset="0"/>
              </a:rPr>
              <a:t>used</a:t>
            </a:r>
            <a:r>
              <a:rPr lang="it-IT" sz="1400" dirty="0">
                <a:solidFill>
                  <a:srgbClr val="000000"/>
                </a:solidFill>
                <a:latin typeface="arial" panose="020B0604020202020204" pitchFamily="34" charset="0"/>
              </a:rPr>
              <a:t> for </a:t>
            </a:r>
            <a:r>
              <a:rPr lang="it-IT" sz="1400" dirty="0" err="1">
                <a:solidFill>
                  <a:srgbClr val="000000"/>
                </a:solidFill>
                <a:latin typeface="arial" panose="020B0604020202020204" pitchFamily="34" charset="0"/>
              </a:rPr>
              <a:t>normalization</a:t>
            </a:r>
            <a:r>
              <a:rPr lang="it-IT" sz="1400" dirty="0">
                <a:solidFill>
                  <a:srgbClr val="000000"/>
                </a:solidFill>
                <a:latin typeface="arial" panose="020B0604020202020204" pitchFamily="34" charset="0"/>
              </a:rPr>
              <a:t> </a:t>
            </a:r>
            <a:r>
              <a:rPr lang="it-IT" sz="1400" dirty="0" err="1">
                <a:solidFill>
                  <a:srgbClr val="000000"/>
                </a:solidFill>
                <a:latin typeface="arial" panose="020B0604020202020204" pitchFamily="34" charset="0"/>
              </a:rPr>
              <a:t>is</a:t>
            </a:r>
            <a:r>
              <a:rPr lang="it-IT" sz="1400" dirty="0">
                <a:solidFill>
                  <a:srgbClr val="000000"/>
                </a:solidFill>
                <a:latin typeface="arial" panose="020B0604020202020204" pitchFamily="34" charset="0"/>
              </a:rPr>
              <a:t> 80 mb. </a:t>
            </a:r>
            <a:r>
              <a:rPr lang="it-IT" sz="1400" dirty="0" err="1">
                <a:solidFill>
                  <a:srgbClr val="000000"/>
                </a:solidFill>
                <a:latin typeface="arial" panose="020B0604020202020204" pitchFamily="34" charset="0"/>
              </a:rPr>
              <a:t>Used</a:t>
            </a:r>
            <a:r>
              <a:rPr lang="it-IT" sz="1400" dirty="0">
                <a:solidFill>
                  <a:srgbClr val="000000"/>
                </a:solidFill>
                <a:latin typeface="arial" panose="020B0604020202020204" pitchFamily="34" charset="0"/>
              </a:rPr>
              <a:t> </a:t>
            </a:r>
            <a:r>
              <a:rPr lang="it-IT" sz="1400" dirty="0" err="1">
                <a:solidFill>
                  <a:srgbClr val="000000"/>
                </a:solidFill>
                <a:latin typeface="arial" panose="020B0604020202020204" pitchFamily="34" charset="0"/>
              </a:rPr>
              <a:t>simulation</a:t>
            </a:r>
            <a:r>
              <a:rPr lang="it-IT" sz="1400" dirty="0">
                <a:solidFill>
                  <a:srgbClr val="000000"/>
                </a:solidFill>
                <a:latin typeface="arial" panose="020B0604020202020204" pitchFamily="34" charset="0"/>
              </a:rPr>
              <a:t> </a:t>
            </a:r>
            <a:r>
              <a:rPr lang="it-IT" sz="1400" dirty="0" err="1">
                <a:solidFill>
                  <a:srgbClr val="000000"/>
                </a:solidFill>
                <a:latin typeface="arial" panose="020B0604020202020204" pitchFamily="34" charset="0"/>
              </a:rPr>
              <a:t>cut</a:t>
            </a:r>
            <a:r>
              <a:rPr lang="it-IT" sz="1400" dirty="0">
                <a:solidFill>
                  <a:srgbClr val="000000"/>
                </a:solidFill>
                <a:latin typeface="arial" panose="020B0604020202020204" pitchFamily="34" charset="0"/>
              </a:rPr>
              <a:t> </a:t>
            </a:r>
            <a:r>
              <a:rPr lang="it-IT" sz="1400" dirty="0" err="1">
                <a:solidFill>
                  <a:srgbClr val="000000"/>
                </a:solidFill>
                <a:latin typeface="arial" panose="020B0604020202020204" pitchFamily="34" charset="0"/>
              </a:rPr>
              <a:t>offs</a:t>
            </a:r>
            <a:r>
              <a:rPr lang="it-IT" sz="1400" dirty="0">
                <a:solidFill>
                  <a:srgbClr val="000000"/>
                </a:solidFill>
                <a:latin typeface="arial" panose="020B0604020202020204" pitchFamily="34" charset="0"/>
              </a:rPr>
              <a:t>: </a:t>
            </a:r>
            <a:r>
              <a:rPr lang="it-IT" sz="1400" dirty="0" err="1">
                <a:solidFill>
                  <a:srgbClr val="000000"/>
                </a:solidFill>
                <a:latin typeface="arial" panose="020B0604020202020204" pitchFamily="34" charset="0"/>
              </a:rPr>
              <a:t>Hadrons</a:t>
            </a:r>
            <a:r>
              <a:rPr lang="it-IT" sz="1400" dirty="0">
                <a:solidFill>
                  <a:srgbClr val="000000"/>
                </a:solidFill>
                <a:latin typeface="arial" panose="020B0604020202020204" pitchFamily="34" charset="0"/>
              </a:rPr>
              <a:t> 1 </a:t>
            </a:r>
            <a:r>
              <a:rPr lang="it-IT" sz="1400" dirty="0" err="1">
                <a:solidFill>
                  <a:srgbClr val="000000"/>
                </a:solidFill>
                <a:latin typeface="arial" panose="020B0604020202020204" pitchFamily="34" charset="0"/>
              </a:rPr>
              <a:t>keV</a:t>
            </a:r>
            <a:r>
              <a:rPr lang="it-IT" sz="1400" dirty="0">
                <a:solidFill>
                  <a:srgbClr val="000000"/>
                </a:solidFill>
                <a:latin typeface="arial" panose="020B0604020202020204" pitchFamily="34" charset="0"/>
              </a:rPr>
              <a:t>, </a:t>
            </a:r>
            <a:r>
              <a:rPr lang="it-IT" sz="1400" dirty="0" err="1">
                <a:solidFill>
                  <a:srgbClr val="000000"/>
                </a:solidFill>
                <a:latin typeface="arial" panose="020B0604020202020204" pitchFamily="34" charset="0"/>
              </a:rPr>
              <a:t>Muons</a:t>
            </a:r>
            <a:r>
              <a:rPr lang="it-IT" sz="1400" dirty="0">
                <a:solidFill>
                  <a:srgbClr val="000000"/>
                </a:solidFill>
                <a:latin typeface="arial" panose="020B0604020202020204" pitchFamily="34" charset="0"/>
              </a:rPr>
              <a:t> 1 </a:t>
            </a:r>
            <a:r>
              <a:rPr lang="it-IT" sz="1400" dirty="0" err="1">
                <a:solidFill>
                  <a:srgbClr val="000000"/>
                </a:solidFill>
                <a:latin typeface="arial" panose="020B0604020202020204" pitchFamily="34" charset="0"/>
              </a:rPr>
              <a:t>keV</a:t>
            </a:r>
            <a:r>
              <a:rPr lang="it-IT" sz="1400" dirty="0">
                <a:solidFill>
                  <a:srgbClr val="000000"/>
                </a:solidFill>
                <a:latin typeface="arial" panose="020B0604020202020204" pitchFamily="34" charset="0"/>
              </a:rPr>
              <a:t>, </a:t>
            </a:r>
            <a:r>
              <a:rPr lang="it-IT" sz="1400" dirty="0" err="1">
                <a:solidFill>
                  <a:srgbClr val="000000"/>
                </a:solidFill>
                <a:latin typeface="arial" panose="020B0604020202020204" pitchFamily="34" charset="0"/>
              </a:rPr>
              <a:t>Neutrons</a:t>
            </a:r>
            <a:r>
              <a:rPr lang="it-IT" sz="1400" dirty="0">
                <a:solidFill>
                  <a:srgbClr val="000000"/>
                </a:solidFill>
                <a:latin typeface="arial" panose="020B0604020202020204" pitchFamily="34" charset="0"/>
              </a:rPr>
              <a:t> 0.01 </a:t>
            </a:r>
            <a:r>
              <a:rPr lang="it-IT" sz="1400" dirty="0" err="1">
                <a:solidFill>
                  <a:srgbClr val="000000"/>
                </a:solidFill>
                <a:latin typeface="arial" panose="020B0604020202020204" pitchFamily="34" charset="0"/>
              </a:rPr>
              <a:t>meV</a:t>
            </a:r>
            <a:r>
              <a:rPr lang="it-IT" sz="1400" dirty="0">
                <a:solidFill>
                  <a:srgbClr val="000000"/>
                </a:solidFill>
                <a:latin typeface="arial" panose="020B0604020202020204" pitchFamily="34" charset="0"/>
              </a:rPr>
              <a:t>, </a:t>
            </a:r>
            <a:r>
              <a:rPr lang="it-IT" sz="1400" dirty="0" err="1">
                <a:solidFill>
                  <a:srgbClr val="000000"/>
                </a:solidFill>
                <a:latin typeface="arial" panose="020B0604020202020204" pitchFamily="34" charset="0"/>
              </a:rPr>
              <a:t>Photons</a:t>
            </a:r>
            <a:r>
              <a:rPr lang="it-IT" sz="1400" dirty="0">
                <a:solidFill>
                  <a:srgbClr val="000000"/>
                </a:solidFill>
                <a:latin typeface="arial" panose="020B0604020202020204" pitchFamily="34" charset="0"/>
              </a:rPr>
              <a:t> 3 </a:t>
            </a:r>
            <a:r>
              <a:rPr lang="it-IT" sz="1400" dirty="0" err="1">
                <a:solidFill>
                  <a:srgbClr val="000000"/>
                </a:solidFill>
                <a:latin typeface="arial" panose="020B0604020202020204" pitchFamily="34" charset="0"/>
              </a:rPr>
              <a:t>keV</a:t>
            </a:r>
            <a:r>
              <a:rPr lang="it-IT" sz="1400" dirty="0">
                <a:solidFill>
                  <a:srgbClr val="000000"/>
                </a:solidFill>
                <a:latin typeface="arial" panose="020B0604020202020204" pitchFamily="34" charset="0"/>
              </a:rPr>
              <a:t>, </a:t>
            </a:r>
            <a:r>
              <a:rPr lang="it-IT" sz="1400" dirty="0" err="1">
                <a:solidFill>
                  <a:srgbClr val="000000"/>
                </a:solidFill>
                <a:latin typeface="arial" panose="020B0604020202020204" pitchFamily="34" charset="0"/>
              </a:rPr>
              <a:t>Electrons</a:t>
            </a:r>
            <a:r>
              <a:rPr lang="it-IT" sz="1400" dirty="0">
                <a:solidFill>
                  <a:srgbClr val="000000"/>
                </a:solidFill>
                <a:latin typeface="arial" panose="020B0604020202020204" pitchFamily="34" charset="0"/>
              </a:rPr>
              <a:t> 30 </a:t>
            </a:r>
            <a:r>
              <a:rPr lang="it-IT" sz="1400" dirty="0" err="1">
                <a:solidFill>
                  <a:srgbClr val="000000"/>
                </a:solidFill>
                <a:latin typeface="arial" panose="020B0604020202020204" pitchFamily="34" charset="0"/>
              </a:rPr>
              <a:t>keV</a:t>
            </a:r>
            <a:r>
              <a:rPr lang="it-IT" sz="1400" dirty="0">
                <a:solidFill>
                  <a:srgbClr val="000000"/>
                </a:solidFill>
                <a:latin typeface="arial" panose="020B0604020202020204" pitchFamily="34" charset="0"/>
              </a:rPr>
              <a:t>. </a:t>
            </a:r>
            <a:r>
              <a:rPr lang="it-IT" sz="1400" dirty="0" err="1">
                <a:solidFill>
                  <a:srgbClr val="000000"/>
                </a:solidFill>
                <a:latin typeface="arial" panose="020B0604020202020204" pitchFamily="34" charset="0"/>
              </a:rPr>
              <a:t>Photons</a:t>
            </a:r>
            <a:r>
              <a:rPr lang="it-IT" sz="1400" dirty="0">
                <a:solidFill>
                  <a:srgbClr val="000000"/>
                </a:solidFill>
                <a:latin typeface="arial" panose="020B0604020202020204" pitchFamily="34" charset="0"/>
              </a:rPr>
              <a:t> and </a:t>
            </a:r>
            <a:r>
              <a:rPr lang="it-IT" sz="1400" dirty="0" err="1">
                <a:solidFill>
                  <a:srgbClr val="000000"/>
                </a:solidFill>
                <a:latin typeface="arial" panose="020B0604020202020204" pitchFamily="34" charset="0"/>
              </a:rPr>
              <a:t>Electrons</a:t>
            </a:r>
            <a:r>
              <a:rPr lang="it-IT" sz="1400" dirty="0">
                <a:solidFill>
                  <a:srgbClr val="000000"/>
                </a:solidFill>
                <a:latin typeface="arial" panose="020B0604020202020204" pitchFamily="34" charset="0"/>
              </a:rPr>
              <a:t> </a:t>
            </a:r>
            <a:r>
              <a:rPr lang="it-IT" sz="1400" dirty="0" err="1">
                <a:solidFill>
                  <a:srgbClr val="000000"/>
                </a:solidFill>
                <a:latin typeface="arial" panose="020B0604020202020204" pitchFamily="34" charset="0"/>
              </a:rPr>
              <a:t>have</a:t>
            </a:r>
            <a:r>
              <a:rPr lang="it-IT" sz="1400" dirty="0">
                <a:solidFill>
                  <a:srgbClr val="000000"/>
                </a:solidFill>
                <a:latin typeface="arial" panose="020B0604020202020204" pitchFamily="34" charset="0"/>
              </a:rPr>
              <a:t> </a:t>
            </a:r>
            <a:r>
              <a:rPr lang="it-IT" sz="1400" dirty="0" err="1">
                <a:solidFill>
                  <a:srgbClr val="000000"/>
                </a:solidFill>
                <a:latin typeface="arial" panose="020B0604020202020204" pitchFamily="34" charset="0"/>
              </a:rPr>
              <a:t>significantly</a:t>
            </a:r>
            <a:r>
              <a:rPr lang="it-IT" sz="1400" dirty="0">
                <a:solidFill>
                  <a:srgbClr val="000000"/>
                </a:solidFill>
                <a:latin typeface="arial" panose="020B0604020202020204" pitchFamily="34" charset="0"/>
              </a:rPr>
              <a:t> </a:t>
            </a:r>
            <a:r>
              <a:rPr lang="it-IT" sz="1400" dirty="0" err="1">
                <a:solidFill>
                  <a:srgbClr val="000000"/>
                </a:solidFill>
                <a:latin typeface="arial" panose="020B0604020202020204" pitchFamily="34" charset="0"/>
              </a:rPr>
              <a:t>higher</a:t>
            </a:r>
            <a:r>
              <a:rPr lang="it-IT" sz="1400" dirty="0">
                <a:solidFill>
                  <a:srgbClr val="000000"/>
                </a:solidFill>
                <a:latin typeface="arial" panose="020B0604020202020204" pitchFamily="34" charset="0"/>
              </a:rPr>
              <a:t> </a:t>
            </a:r>
            <a:r>
              <a:rPr lang="it-IT" sz="1400" dirty="0" err="1">
                <a:solidFill>
                  <a:srgbClr val="000000"/>
                </a:solidFill>
                <a:latin typeface="arial" panose="020B0604020202020204" pitchFamily="34" charset="0"/>
              </a:rPr>
              <a:t>cut-offs</a:t>
            </a:r>
            <a:r>
              <a:rPr lang="it-IT" sz="1400" dirty="0">
                <a:solidFill>
                  <a:srgbClr val="000000"/>
                </a:solidFill>
                <a:latin typeface="arial" panose="020B0604020202020204" pitchFamily="34" charset="0"/>
              </a:rPr>
              <a:t> in some </a:t>
            </a:r>
            <a:r>
              <a:rPr lang="it-IT" sz="1400" dirty="0" err="1">
                <a:solidFill>
                  <a:srgbClr val="000000"/>
                </a:solidFill>
                <a:latin typeface="arial" panose="020B0604020202020204" pitchFamily="34" charset="0"/>
              </a:rPr>
              <a:t>regions</a:t>
            </a:r>
            <a:r>
              <a:rPr lang="it-IT" sz="1400" dirty="0">
                <a:solidFill>
                  <a:srgbClr val="000000"/>
                </a:solidFill>
                <a:latin typeface="arial" panose="020B0604020202020204" pitchFamily="34" charset="0"/>
              </a:rPr>
              <a:t> (</a:t>
            </a:r>
            <a:r>
              <a:rPr lang="it-IT" sz="1400" dirty="0" err="1">
                <a:solidFill>
                  <a:srgbClr val="000000"/>
                </a:solidFill>
                <a:latin typeface="arial" panose="020B0604020202020204" pitchFamily="34" charset="0"/>
              </a:rPr>
              <a:t>heavy</a:t>
            </a:r>
            <a:r>
              <a:rPr lang="it-IT" sz="1400" dirty="0">
                <a:solidFill>
                  <a:srgbClr val="000000"/>
                </a:solidFill>
                <a:latin typeface="arial" panose="020B0604020202020204" pitchFamily="34" charset="0"/>
              </a:rPr>
              <a:t> </a:t>
            </a:r>
            <a:r>
              <a:rPr lang="it-IT" sz="1400" dirty="0" err="1">
                <a:solidFill>
                  <a:srgbClr val="000000"/>
                </a:solidFill>
                <a:latin typeface="arial" panose="020B0604020202020204" pitchFamily="34" charset="0"/>
              </a:rPr>
              <a:t>parts</a:t>
            </a:r>
            <a:r>
              <a:rPr lang="it-IT" sz="1400" dirty="0">
                <a:solidFill>
                  <a:srgbClr val="000000"/>
                </a:solidFill>
                <a:latin typeface="arial" panose="020B0604020202020204" pitchFamily="34" charset="0"/>
              </a:rPr>
              <a:t>). The plot shows the </a:t>
            </a:r>
            <a:r>
              <a:rPr lang="it-IT" sz="1400" dirty="0" err="1">
                <a:solidFill>
                  <a:srgbClr val="000000"/>
                </a:solidFill>
                <a:latin typeface="arial" panose="020B0604020202020204" pitchFamily="34" charset="0"/>
              </a:rPr>
              <a:t>particle</a:t>
            </a:r>
            <a:r>
              <a:rPr lang="it-IT" sz="1400" dirty="0">
                <a:solidFill>
                  <a:srgbClr val="000000"/>
                </a:solidFill>
                <a:latin typeface="arial" panose="020B0604020202020204" pitchFamily="34" charset="0"/>
              </a:rPr>
              <a:t> </a:t>
            </a:r>
            <a:r>
              <a:rPr lang="it-IT" sz="1400" dirty="0" err="1">
                <a:solidFill>
                  <a:srgbClr val="000000"/>
                </a:solidFill>
                <a:latin typeface="arial" panose="020B0604020202020204" pitchFamily="34" charset="0"/>
              </a:rPr>
              <a:t>flux</a:t>
            </a:r>
            <a:r>
              <a:rPr lang="it-IT" sz="1400" dirty="0">
                <a:solidFill>
                  <a:srgbClr val="000000"/>
                </a:solidFill>
                <a:latin typeface="arial" panose="020B0604020202020204" pitchFamily="34" charset="0"/>
              </a:rPr>
              <a:t> in the </a:t>
            </a:r>
            <a:r>
              <a:rPr lang="it-IT" sz="1400" dirty="0" err="1">
                <a:solidFill>
                  <a:srgbClr val="000000"/>
                </a:solidFill>
                <a:latin typeface="arial" panose="020B0604020202020204" pitchFamily="34" charset="0"/>
              </a:rPr>
              <a:t>whole</a:t>
            </a:r>
            <a:r>
              <a:rPr lang="it-IT" sz="1400" dirty="0">
                <a:solidFill>
                  <a:srgbClr val="000000"/>
                </a:solidFill>
                <a:latin typeface="arial" panose="020B0604020202020204" pitchFamily="34" charset="0"/>
              </a:rPr>
              <a:t> CMS </a:t>
            </a:r>
            <a:r>
              <a:rPr lang="it-IT" sz="1400" dirty="0" err="1">
                <a:solidFill>
                  <a:srgbClr val="000000"/>
                </a:solidFill>
                <a:latin typeface="arial" panose="020B0604020202020204" pitchFamily="34" charset="0"/>
              </a:rPr>
              <a:t>cavern</a:t>
            </a:r>
            <a:r>
              <a:rPr lang="it-IT" sz="1400" dirty="0">
                <a:solidFill>
                  <a:srgbClr val="000000"/>
                </a:solidFill>
                <a:latin typeface="arial" panose="020B0604020202020204" pitchFamily="34" charset="0"/>
              </a:rPr>
              <a:t> for </a:t>
            </a:r>
            <a:r>
              <a:rPr lang="it-IT" sz="1400" dirty="0" err="1">
                <a:solidFill>
                  <a:srgbClr val="000000"/>
                </a:solidFill>
                <a:latin typeface="arial" panose="020B0604020202020204" pitchFamily="34" charset="0"/>
              </a:rPr>
              <a:t>nominal</a:t>
            </a:r>
            <a:r>
              <a:rPr lang="it-IT" sz="1400" dirty="0">
                <a:solidFill>
                  <a:srgbClr val="000000"/>
                </a:solidFill>
                <a:latin typeface="arial" panose="020B0604020202020204" pitchFamily="34" charset="0"/>
              </a:rPr>
              <a:t> </a:t>
            </a:r>
            <a:r>
              <a:rPr lang="it-IT" sz="1400" dirty="0" err="1">
                <a:solidFill>
                  <a:srgbClr val="000000"/>
                </a:solidFill>
                <a:latin typeface="arial" panose="020B0604020202020204" pitchFamily="34" charset="0"/>
              </a:rPr>
              <a:t>instantaneous</a:t>
            </a:r>
            <a:r>
              <a:rPr lang="it-IT" sz="1400" dirty="0">
                <a:solidFill>
                  <a:srgbClr val="000000"/>
                </a:solidFill>
                <a:latin typeface="arial" panose="020B0604020202020204" pitchFamily="34" charset="0"/>
              </a:rPr>
              <a:t> </a:t>
            </a:r>
            <a:r>
              <a:rPr lang="it-IT" sz="1400" dirty="0" err="1">
                <a:solidFill>
                  <a:srgbClr val="000000"/>
                </a:solidFill>
                <a:latin typeface="arial" panose="020B0604020202020204" pitchFamily="34" charset="0"/>
              </a:rPr>
              <a:t>luminosity</a:t>
            </a:r>
            <a:r>
              <a:rPr lang="it-IT" sz="1400" dirty="0">
                <a:solidFill>
                  <a:srgbClr val="000000"/>
                </a:solidFill>
                <a:latin typeface="arial" panose="020B0604020202020204" pitchFamily="34" charset="0"/>
              </a:rPr>
              <a:t>, (L = 10</a:t>
            </a:r>
            <a:r>
              <a:rPr lang="it-IT" sz="1400" baseline="30000" dirty="0">
                <a:solidFill>
                  <a:srgbClr val="000000"/>
                </a:solidFill>
                <a:latin typeface="arial" panose="020B0604020202020204" pitchFamily="34" charset="0"/>
              </a:rPr>
              <a:t>34</a:t>
            </a:r>
            <a:r>
              <a:rPr lang="it-IT" sz="1400" dirty="0">
                <a:solidFill>
                  <a:srgbClr val="000000"/>
                </a:solidFill>
                <a:latin typeface="arial" panose="020B0604020202020204" pitchFamily="34" charset="0"/>
              </a:rPr>
              <a:t> cm</a:t>
            </a:r>
            <a:r>
              <a:rPr lang="it-IT" sz="1400" baseline="30000" dirty="0">
                <a:solidFill>
                  <a:srgbClr val="000000"/>
                </a:solidFill>
                <a:latin typeface="arial" panose="020B0604020202020204" pitchFamily="34" charset="0"/>
              </a:rPr>
              <a:t>-2</a:t>
            </a:r>
            <a:r>
              <a:rPr lang="it-IT" sz="1400" dirty="0">
                <a:solidFill>
                  <a:srgbClr val="000000"/>
                </a:solidFill>
                <a:latin typeface="arial" panose="020B0604020202020204" pitchFamily="34" charset="0"/>
              </a:rPr>
              <a:t> s</a:t>
            </a:r>
            <a:r>
              <a:rPr lang="it-IT" sz="1400" baseline="30000" dirty="0">
                <a:solidFill>
                  <a:srgbClr val="000000"/>
                </a:solidFill>
                <a:latin typeface="arial" panose="020B0604020202020204" pitchFamily="34" charset="0"/>
              </a:rPr>
              <a:t>-1</a:t>
            </a:r>
            <a:r>
              <a:rPr lang="it-IT" sz="1400" dirty="0">
                <a:solidFill>
                  <a:srgbClr val="000000"/>
                </a:solidFill>
                <a:latin typeface="arial" panose="020B0604020202020204" pitchFamily="34" charset="0"/>
              </a:rPr>
              <a:t>) .</a:t>
            </a:r>
            <a:endParaRPr lang="it-IT" sz="1400" dirty="0"/>
          </a:p>
        </p:txBody>
      </p:sp>
    </p:spTree>
    <p:extLst>
      <p:ext uri="{BB962C8B-B14F-4D97-AF65-F5344CB8AC3E}">
        <p14:creationId xmlns:p14="http://schemas.microsoft.com/office/powerpoint/2010/main" val="413266610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p:nvPr/>
        </p:nvSpPr>
        <p:spPr>
          <a:xfrm>
            <a:off x="381000" y="68580"/>
            <a:ext cx="0" cy="0"/>
          </a:xfrm>
          <a:custGeom>
            <a:avLst/>
            <a:gdLst/>
            <a:ahLst/>
            <a:cxnLst/>
            <a:rect l="l" t="t" r="r" b="b"/>
            <a:pathLst>
              <a:path>
                <a:moveTo>
                  <a:pt x="0" y="0"/>
                </a:moveTo>
                <a:lnTo>
                  <a:pt x="0" y="0"/>
                </a:lnTo>
              </a:path>
            </a:pathLst>
          </a:custGeom>
          <a:ln w="25518">
            <a:solidFill>
              <a:srgbClr val="000000"/>
            </a:solidFill>
          </a:ln>
        </p:spPr>
        <p:txBody>
          <a:bodyPr wrap="square" lIns="0" tIns="0" rIns="0" bIns="0" rtlCol="0"/>
          <a:lstStyle/>
          <a:p>
            <a:endParaRPr/>
          </a:p>
        </p:txBody>
      </p:sp>
      <p:sp>
        <p:nvSpPr>
          <p:cNvPr id="4" name="object 4"/>
          <p:cNvSpPr/>
          <p:nvPr/>
        </p:nvSpPr>
        <p:spPr>
          <a:xfrm>
            <a:off x="4843779" y="521969"/>
            <a:ext cx="0" cy="0"/>
          </a:xfrm>
          <a:custGeom>
            <a:avLst/>
            <a:gdLst/>
            <a:ahLst/>
            <a:cxnLst/>
            <a:rect l="l" t="t" r="r" b="b"/>
            <a:pathLst>
              <a:path>
                <a:moveTo>
                  <a:pt x="0" y="0"/>
                </a:moveTo>
                <a:lnTo>
                  <a:pt x="0" y="0"/>
                </a:lnTo>
              </a:path>
            </a:pathLst>
          </a:custGeom>
          <a:ln w="25518">
            <a:solidFill>
              <a:srgbClr val="000000"/>
            </a:solidFill>
          </a:ln>
        </p:spPr>
        <p:txBody>
          <a:bodyPr wrap="square" lIns="0" tIns="0" rIns="0" bIns="0" rtlCol="0"/>
          <a:lstStyle/>
          <a:p>
            <a:endParaRPr/>
          </a:p>
        </p:txBody>
      </p:sp>
      <p:sp>
        <p:nvSpPr>
          <p:cNvPr id="7" name="object 7"/>
          <p:cNvSpPr/>
          <p:nvPr/>
        </p:nvSpPr>
        <p:spPr>
          <a:xfrm>
            <a:off x="272480" y="1272333"/>
            <a:ext cx="4392488" cy="2084659"/>
          </a:xfrm>
          <a:prstGeom prst="rect">
            <a:avLst/>
          </a:prstGeom>
          <a:blipFill>
            <a:blip r:embed="rId3" cstate="print"/>
            <a:stretch>
              <a:fillRect/>
            </a:stretch>
          </a:blipFill>
        </p:spPr>
        <p:txBody>
          <a:bodyPr wrap="square" lIns="0" tIns="0" rIns="0" bIns="0" rtlCol="0"/>
          <a:lstStyle/>
          <a:p>
            <a:endParaRPr/>
          </a:p>
        </p:txBody>
      </p:sp>
      <p:sp>
        <p:nvSpPr>
          <p:cNvPr id="9" name="object 9"/>
          <p:cNvSpPr/>
          <p:nvPr/>
        </p:nvSpPr>
        <p:spPr>
          <a:xfrm>
            <a:off x="1460500" y="3167379"/>
            <a:ext cx="0" cy="0"/>
          </a:xfrm>
          <a:custGeom>
            <a:avLst/>
            <a:gdLst/>
            <a:ahLst/>
            <a:cxnLst/>
            <a:rect l="l" t="t" r="r" b="b"/>
            <a:pathLst>
              <a:path>
                <a:moveTo>
                  <a:pt x="0" y="0"/>
                </a:moveTo>
                <a:lnTo>
                  <a:pt x="0" y="0"/>
                </a:lnTo>
              </a:path>
            </a:pathLst>
          </a:custGeom>
          <a:ln w="9344">
            <a:solidFill>
              <a:srgbClr val="000000"/>
            </a:solidFill>
          </a:ln>
        </p:spPr>
        <p:txBody>
          <a:bodyPr wrap="square" lIns="0" tIns="0" rIns="0" bIns="0" rtlCol="0"/>
          <a:lstStyle/>
          <a:p>
            <a:endParaRPr/>
          </a:p>
        </p:txBody>
      </p:sp>
      <p:sp>
        <p:nvSpPr>
          <p:cNvPr id="10" name="object 10"/>
          <p:cNvSpPr/>
          <p:nvPr/>
        </p:nvSpPr>
        <p:spPr>
          <a:xfrm>
            <a:off x="8515350" y="6407150"/>
            <a:ext cx="0" cy="0"/>
          </a:xfrm>
          <a:custGeom>
            <a:avLst/>
            <a:gdLst/>
            <a:ahLst/>
            <a:cxnLst/>
            <a:rect l="l" t="t" r="r" b="b"/>
            <a:pathLst>
              <a:path>
                <a:moveTo>
                  <a:pt x="0" y="0"/>
                </a:moveTo>
                <a:lnTo>
                  <a:pt x="0" y="0"/>
                </a:lnTo>
              </a:path>
            </a:pathLst>
          </a:custGeom>
          <a:ln w="9344">
            <a:solidFill>
              <a:srgbClr val="000000"/>
            </a:solidFill>
          </a:ln>
        </p:spPr>
        <p:txBody>
          <a:bodyPr wrap="square" lIns="0" tIns="0" rIns="0" bIns="0" rtlCol="0"/>
          <a:lstStyle/>
          <a:p>
            <a:endParaRPr/>
          </a:p>
        </p:txBody>
      </p:sp>
      <p:pic>
        <p:nvPicPr>
          <p:cNvPr id="23" name="Picture 22">
            <a:extLst>
              <a:ext uri="{FF2B5EF4-FFF2-40B4-BE49-F238E27FC236}">
                <a16:creationId xmlns:a16="http://schemas.microsoft.com/office/drawing/2014/main" id="{8814E546-E408-034C-B85C-875871E3EA62}"/>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816665" y="3861048"/>
            <a:ext cx="5791944" cy="2413310"/>
          </a:xfrm>
          <a:prstGeom prst="rect">
            <a:avLst/>
          </a:prstGeom>
        </p:spPr>
      </p:pic>
      <p:sp>
        <p:nvSpPr>
          <p:cNvPr id="25" name="object 5">
            <a:extLst>
              <a:ext uri="{FF2B5EF4-FFF2-40B4-BE49-F238E27FC236}">
                <a16:creationId xmlns:a16="http://schemas.microsoft.com/office/drawing/2014/main" id="{0A7F69F6-DEEA-8946-9456-52B4FE822926}"/>
              </a:ext>
            </a:extLst>
          </p:cNvPr>
          <p:cNvSpPr txBox="1">
            <a:spLocks noGrp="1"/>
          </p:cNvSpPr>
          <p:nvPr>
            <p:ph type="title"/>
          </p:nvPr>
        </p:nvSpPr>
        <p:spPr>
          <a:xfrm>
            <a:off x="1464346" y="-27384"/>
            <a:ext cx="8044648" cy="1231106"/>
          </a:xfrm>
          <a:prstGeom prst="rect">
            <a:avLst/>
          </a:prstGeom>
        </p:spPr>
        <p:txBody>
          <a:bodyPr vert="horz" wrap="square" lIns="0" tIns="0" rIns="0" bIns="0" rtlCol="0" anchor="ctr">
            <a:spAutoFit/>
          </a:bodyPr>
          <a:lstStyle/>
          <a:p>
            <a:pPr marL="12700"/>
            <a:r>
              <a:rPr sz="4000" spc="90" dirty="0"/>
              <a:t>R</a:t>
            </a:r>
            <a:r>
              <a:rPr sz="4000" spc="555" dirty="0"/>
              <a:t>e</a:t>
            </a:r>
            <a:r>
              <a:rPr sz="4000" spc="360" dirty="0"/>
              <a:t>q</a:t>
            </a:r>
            <a:r>
              <a:rPr sz="4000" spc="370" dirty="0"/>
              <a:t>u</a:t>
            </a:r>
            <a:r>
              <a:rPr sz="4000" spc="95" dirty="0"/>
              <a:t>i</a:t>
            </a:r>
            <a:r>
              <a:rPr sz="4000" spc="155" dirty="0"/>
              <a:t>r</a:t>
            </a:r>
            <a:r>
              <a:rPr sz="4000" spc="484" dirty="0"/>
              <a:t>emen</a:t>
            </a:r>
            <a:r>
              <a:rPr sz="4000" spc="375" dirty="0"/>
              <a:t>t</a:t>
            </a:r>
            <a:r>
              <a:rPr sz="4000" spc="445" dirty="0"/>
              <a:t>s</a:t>
            </a:r>
            <a:r>
              <a:rPr sz="4000" spc="235" dirty="0"/>
              <a:t> </a:t>
            </a:r>
            <a:r>
              <a:rPr sz="4000" spc="229" dirty="0"/>
              <a:t>f</a:t>
            </a:r>
            <a:r>
              <a:rPr sz="4000" spc="430" dirty="0"/>
              <a:t>o</a:t>
            </a:r>
            <a:r>
              <a:rPr sz="4000" spc="114" dirty="0"/>
              <a:t>r</a:t>
            </a:r>
            <a:r>
              <a:rPr sz="4000" spc="240" dirty="0"/>
              <a:t> </a:t>
            </a:r>
            <a:r>
              <a:rPr sz="4000" spc="350" dirty="0"/>
              <a:t>th</a:t>
            </a:r>
            <a:r>
              <a:rPr sz="4000" spc="550" dirty="0"/>
              <a:t>e</a:t>
            </a:r>
            <a:r>
              <a:rPr sz="4000" spc="235" dirty="0"/>
              <a:t> </a:t>
            </a:r>
            <a:r>
              <a:rPr sz="4000" spc="155" dirty="0"/>
              <a:t>i</a:t>
            </a:r>
            <a:r>
              <a:rPr sz="4000" spc="90" dirty="0"/>
              <a:t>R</a:t>
            </a:r>
            <a:r>
              <a:rPr sz="4000" spc="280" dirty="0"/>
              <a:t>P</a:t>
            </a:r>
            <a:r>
              <a:rPr sz="4000" spc="15" dirty="0"/>
              <a:t>C</a:t>
            </a:r>
            <a:r>
              <a:rPr sz="4000" spc="235" dirty="0"/>
              <a:t> </a:t>
            </a:r>
            <a:r>
              <a:rPr sz="4000" spc="355" dirty="0"/>
              <a:t>c</a:t>
            </a:r>
            <a:r>
              <a:rPr sz="4000" spc="370" dirty="0"/>
              <a:t>h</a:t>
            </a:r>
            <a:r>
              <a:rPr sz="4000" spc="330" dirty="0"/>
              <a:t>a</a:t>
            </a:r>
            <a:r>
              <a:rPr sz="4000" spc="540" dirty="0"/>
              <a:t>m</a:t>
            </a:r>
            <a:r>
              <a:rPr sz="4000" spc="370" dirty="0"/>
              <a:t>b</a:t>
            </a:r>
            <a:r>
              <a:rPr sz="4000" spc="325" dirty="0"/>
              <a:t>e</a:t>
            </a:r>
            <a:r>
              <a:rPr sz="4000" spc="330" dirty="0"/>
              <a:t>r</a:t>
            </a:r>
            <a:r>
              <a:rPr sz="4000" spc="490" dirty="0"/>
              <a:t>s</a:t>
            </a:r>
          </a:p>
        </p:txBody>
      </p:sp>
      <p:pic>
        <p:nvPicPr>
          <p:cNvPr id="26" name="Picture 25">
            <a:extLst>
              <a:ext uri="{FF2B5EF4-FFF2-40B4-BE49-F238E27FC236}">
                <a16:creationId xmlns:a16="http://schemas.microsoft.com/office/drawing/2014/main" id="{8C5D5A52-59ED-9E4A-A987-91FF2F0A9A03}"/>
              </a:ext>
            </a:extLst>
          </p:cNvPr>
          <p:cNvPicPr>
            <a:picLocks noChangeAspect="1"/>
          </p:cNvPicPr>
          <p:nvPr/>
        </p:nvPicPr>
        <p:blipFill>
          <a:blip r:embed="rId5"/>
          <a:stretch>
            <a:fillRect/>
          </a:stretch>
        </p:blipFill>
        <p:spPr>
          <a:xfrm>
            <a:off x="5060050" y="1412776"/>
            <a:ext cx="4645478" cy="1804536"/>
          </a:xfrm>
          <a:prstGeom prst="rect">
            <a:avLst/>
          </a:prstGeom>
        </p:spPr>
      </p:pic>
      <p:sp>
        <p:nvSpPr>
          <p:cNvPr id="5" name="Slide Number Placeholder 4">
            <a:extLst>
              <a:ext uri="{FF2B5EF4-FFF2-40B4-BE49-F238E27FC236}">
                <a16:creationId xmlns:a16="http://schemas.microsoft.com/office/drawing/2014/main" id="{175C5488-88F4-CA47-8B8D-3227DF8EE28A}"/>
              </a:ext>
            </a:extLst>
          </p:cNvPr>
          <p:cNvSpPr>
            <a:spLocks noGrp="1"/>
          </p:cNvSpPr>
          <p:nvPr>
            <p:ph type="sldNum" sz="quarter" idx="12"/>
          </p:nvPr>
        </p:nvSpPr>
        <p:spPr/>
        <p:txBody>
          <a:bodyPr/>
          <a:lstStyle/>
          <a:p>
            <a:fld id="{EA428556-150F-5648-9AC1-517B2C1D5CBA}" type="slidenum">
              <a:rPr lang="en-US" smtClean="0">
                <a:solidFill>
                  <a:prstClr val="black">
                    <a:tint val="75000"/>
                  </a:prstClr>
                </a:solidFill>
              </a:rPr>
              <a:pPr/>
              <a:t>50</a:t>
            </a:fld>
            <a:endParaRPr lang="en-US">
              <a:solidFill>
                <a:prstClr val="black">
                  <a:tint val="75000"/>
                </a:prstClr>
              </a:solidFill>
            </a:endParaRPr>
          </a:p>
        </p:txBody>
      </p:sp>
    </p:spTree>
    <p:extLst>
      <p:ext uri="{BB962C8B-B14F-4D97-AF65-F5344CB8AC3E}">
        <p14:creationId xmlns:p14="http://schemas.microsoft.com/office/powerpoint/2010/main" val="276127789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object 9"/>
          <p:cNvSpPr/>
          <p:nvPr/>
        </p:nvSpPr>
        <p:spPr>
          <a:xfrm>
            <a:off x="0" y="1340768"/>
            <a:ext cx="1960879" cy="3026410"/>
          </a:xfrm>
          <a:prstGeom prst="rect">
            <a:avLst/>
          </a:prstGeom>
          <a:blipFill>
            <a:blip r:embed="rId3" cstate="print"/>
            <a:stretch>
              <a:fillRect/>
            </a:stretch>
          </a:blipFill>
        </p:spPr>
        <p:txBody>
          <a:bodyPr wrap="square" lIns="0" tIns="0" rIns="0" bIns="0" rtlCol="0"/>
          <a:lstStyle/>
          <a:p>
            <a:endParaRPr/>
          </a:p>
        </p:txBody>
      </p:sp>
      <p:sp>
        <p:nvSpPr>
          <p:cNvPr id="71" name="object 71"/>
          <p:cNvSpPr/>
          <p:nvPr/>
        </p:nvSpPr>
        <p:spPr>
          <a:xfrm>
            <a:off x="6140450" y="144779"/>
            <a:ext cx="0" cy="0"/>
          </a:xfrm>
          <a:custGeom>
            <a:avLst/>
            <a:gdLst/>
            <a:ahLst/>
            <a:cxnLst/>
            <a:rect l="l" t="t" r="r" b="b"/>
            <a:pathLst>
              <a:path>
                <a:moveTo>
                  <a:pt x="0" y="0"/>
                </a:moveTo>
                <a:lnTo>
                  <a:pt x="0" y="0"/>
                </a:lnTo>
              </a:path>
            </a:pathLst>
          </a:custGeom>
          <a:ln w="9344">
            <a:solidFill>
              <a:srgbClr val="000000"/>
            </a:solidFill>
          </a:ln>
        </p:spPr>
        <p:txBody>
          <a:bodyPr wrap="square" lIns="0" tIns="0" rIns="0" bIns="0" rtlCol="0"/>
          <a:lstStyle/>
          <a:p>
            <a:endParaRPr/>
          </a:p>
        </p:txBody>
      </p:sp>
      <p:sp>
        <p:nvSpPr>
          <p:cNvPr id="72" name="object 72"/>
          <p:cNvSpPr/>
          <p:nvPr/>
        </p:nvSpPr>
        <p:spPr>
          <a:xfrm>
            <a:off x="9378950" y="3887470"/>
            <a:ext cx="0" cy="0"/>
          </a:xfrm>
          <a:custGeom>
            <a:avLst/>
            <a:gdLst/>
            <a:ahLst/>
            <a:cxnLst/>
            <a:rect l="l" t="t" r="r" b="b"/>
            <a:pathLst>
              <a:path>
                <a:moveTo>
                  <a:pt x="0" y="0"/>
                </a:moveTo>
                <a:lnTo>
                  <a:pt x="0" y="0"/>
                </a:lnTo>
              </a:path>
            </a:pathLst>
          </a:custGeom>
          <a:ln w="9344">
            <a:solidFill>
              <a:srgbClr val="000000"/>
            </a:solidFill>
          </a:ln>
        </p:spPr>
        <p:txBody>
          <a:bodyPr wrap="square" lIns="0" tIns="0" rIns="0" bIns="0" rtlCol="0"/>
          <a:lstStyle/>
          <a:p>
            <a:endParaRPr/>
          </a:p>
        </p:txBody>
      </p:sp>
      <p:sp>
        <p:nvSpPr>
          <p:cNvPr id="75" name="object 75"/>
          <p:cNvSpPr txBox="1"/>
          <p:nvPr/>
        </p:nvSpPr>
        <p:spPr>
          <a:xfrm>
            <a:off x="2481433" y="1398155"/>
            <a:ext cx="7512127" cy="1769074"/>
          </a:xfrm>
          <a:prstGeom prst="rect">
            <a:avLst/>
          </a:prstGeom>
        </p:spPr>
        <p:txBody>
          <a:bodyPr vert="horz" wrap="square" lIns="0" tIns="0" rIns="0" bIns="0" rtlCol="0">
            <a:spAutoFit/>
          </a:bodyPr>
          <a:lstStyle/>
          <a:p>
            <a:pPr marL="285750" indent="-285750">
              <a:lnSpc>
                <a:spcPct val="100000"/>
              </a:lnSpc>
              <a:buFont typeface="Arial" panose="020B0604020202020204" pitchFamily="34" charset="0"/>
              <a:buChar char="•"/>
            </a:pPr>
            <a:r>
              <a:rPr sz="1800" spc="-20" dirty="0">
                <a:latin typeface="Calibri" panose="020F0502020204030204" pitchFamily="34" charset="0"/>
                <a:cs typeface="Calibri" panose="020F0502020204030204" pitchFamily="34" charset="0"/>
              </a:rPr>
              <a:t>El</a:t>
            </a:r>
            <a:r>
              <a:rPr sz="1800" spc="-10" dirty="0">
                <a:latin typeface="Calibri" panose="020F0502020204030204" pitchFamily="34" charset="0"/>
                <a:cs typeface="Calibri" panose="020F0502020204030204" pitchFamily="34" charset="0"/>
              </a:rPr>
              <a:t>ec</a:t>
            </a:r>
            <a:r>
              <a:rPr sz="1800" spc="-20" dirty="0">
                <a:latin typeface="Calibri" panose="020F0502020204030204" pitchFamily="34" charset="0"/>
                <a:cs typeface="Calibri" panose="020F0502020204030204" pitchFamily="34" charset="0"/>
              </a:rPr>
              <a:t>t</a:t>
            </a:r>
            <a:r>
              <a:rPr sz="1800" dirty="0">
                <a:latin typeface="Calibri" panose="020F0502020204030204" pitchFamily="34" charset="0"/>
                <a:cs typeface="Calibri" panose="020F0502020204030204" pitchFamily="34" charset="0"/>
              </a:rPr>
              <a:t>r</a:t>
            </a:r>
            <a:r>
              <a:rPr sz="1800" spc="5" dirty="0">
                <a:latin typeface="Calibri" panose="020F0502020204030204" pitchFamily="34" charset="0"/>
                <a:cs typeface="Calibri" panose="020F0502020204030204" pitchFamily="34" charset="0"/>
              </a:rPr>
              <a:t>on</a:t>
            </a:r>
            <a:r>
              <a:rPr sz="1800" spc="-20" dirty="0">
                <a:latin typeface="Calibri" panose="020F0502020204030204" pitchFamily="34" charset="0"/>
                <a:cs typeface="Calibri" panose="020F0502020204030204" pitchFamily="34" charset="0"/>
              </a:rPr>
              <a:t>i</a:t>
            </a:r>
            <a:r>
              <a:rPr sz="1800" spc="-10" dirty="0">
                <a:latin typeface="Calibri" panose="020F0502020204030204" pitchFamily="34" charset="0"/>
                <a:cs typeface="Calibri" panose="020F0502020204030204" pitchFamily="34" charset="0"/>
              </a:rPr>
              <a:t>c</a:t>
            </a:r>
            <a:r>
              <a:rPr sz="1800" dirty="0">
                <a:latin typeface="Calibri" panose="020F0502020204030204" pitchFamily="34" charset="0"/>
                <a:cs typeface="Calibri" panose="020F0502020204030204" pitchFamily="34" charset="0"/>
              </a:rPr>
              <a:t>s </a:t>
            </a:r>
            <a:r>
              <a:rPr sz="1800" spc="75" dirty="0">
                <a:latin typeface="Calibri" panose="020F0502020204030204" pitchFamily="34" charset="0"/>
                <a:cs typeface="Calibri" panose="020F0502020204030204" pitchFamily="34" charset="0"/>
              </a:rPr>
              <a:t> </a:t>
            </a:r>
            <a:r>
              <a:rPr sz="1800" spc="-5" dirty="0">
                <a:latin typeface="Calibri" panose="020F0502020204030204" pitchFamily="34" charset="0"/>
                <a:cs typeface="Calibri" panose="020F0502020204030204" pitchFamily="34" charset="0"/>
              </a:rPr>
              <a:t>s</a:t>
            </a:r>
            <a:r>
              <a:rPr sz="1800" spc="-10" dirty="0">
                <a:latin typeface="Calibri" panose="020F0502020204030204" pitchFamily="34" charset="0"/>
                <a:cs typeface="Calibri" panose="020F0502020204030204" pitchFamily="34" charset="0"/>
              </a:rPr>
              <a:t>c</a:t>
            </a:r>
            <a:r>
              <a:rPr sz="1800" spc="5" dirty="0">
                <a:latin typeface="Calibri" panose="020F0502020204030204" pitchFamily="34" charset="0"/>
                <a:cs typeface="Calibri" panose="020F0502020204030204" pitchFamily="34" charset="0"/>
              </a:rPr>
              <a:t>h</a:t>
            </a:r>
            <a:r>
              <a:rPr sz="1800" spc="-15" dirty="0">
                <a:latin typeface="Calibri" panose="020F0502020204030204" pitchFamily="34" charset="0"/>
                <a:cs typeface="Calibri" panose="020F0502020204030204" pitchFamily="34" charset="0"/>
              </a:rPr>
              <a:t>eme</a:t>
            </a:r>
            <a:r>
              <a:rPr sz="1800" dirty="0">
                <a:latin typeface="Calibri" panose="020F0502020204030204" pitchFamily="34" charset="0"/>
                <a:cs typeface="Calibri" panose="020F0502020204030204" pitchFamily="34" charset="0"/>
              </a:rPr>
              <a:t> </a:t>
            </a:r>
            <a:r>
              <a:rPr sz="1800" spc="75" dirty="0">
                <a:latin typeface="Calibri" panose="020F0502020204030204" pitchFamily="34" charset="0"/>
                <a:cs typeface="Calibri" panose="020F0502020204030204" pitchFamily="34" charset="0"/>
              </a:rPr>
              <a:t> </a:t>
            </a:r>
            <a:r>
              <a:rPr sz="1800" dirty="0">
                <a:latin typeface="Calibri" panose="020F0502020204030204" pitchFamily="34" charset="0"/>
                <a:cs typeface="Calibri" panose="020F0502020204030204" pitchFamily="34" charset="0"/>
              </a:rPr>
              <a:t>of </a:t>
            </a:r>
            <a:r>
              <a:rPr sz="1800" spc="80" dirty="0">
                <a:latin typeface="Calibri" panose="020F0502020204030204" pitchFamily="34" charset="0"/>
                <a:cs typeface="Calibri" panose="020F0502020204030204" pitchFamily="34" charset="0"/>
              </a:rPr>
              <a:t> </a:t>
            </a:r>
            <a:r>
              <a:rPr sz="1800" spc="-20" dirty="0">
                <a:latin typeface="Calibri" panose="020F0502020204030204" pitchFamily="34" charset="0"/>
                <a:cs typeface="Calibri" panose="020F0502020204030204" pitchFamily="34" charset="0"/>
              </a:rPr>
              <a:t>t</a:t>
            </a:r>
            <a:r>
              <a:rPr sz="1800" spc="5" dirty="0">
                <a:latin typeface="Calibri" panose="020F0502020204030204" pitchFamily="34" charset="0"/>
                <a:cs typeface="Calibri" panose="020F0502020204030204" pitchFamily="34" charset="0"/>
              </a:rPr>
              <a:t>h</a:t>
            </a:r>
            <a:r>
              <a:rPr sz="1800" spc="-10" dirty="0">
                <a:latin typeface="Calibri" panose="020F0502020204030204" pitchFamily="34" charset="0"/>
                <a:cs typeface="Calibri" panose="020F0502020204030204" pitchFamily="34" charset="0"/>
              </a:rPr>
              <a:t>e</a:t>
            </a:r>
            <a:r>
              <a:rPr sz="1800" spc="-5" dirty="0">
                <a:latin typeface="Calibri" panose="020F0502020204030204" pitchFamily="34" charset="0"/>
                <a:cs typeface="Calibri" panose="020F0502020204030204" pitchFamily="34" charset="0"/>
              </a:rPr>
              <a:t> </a:t>
            </a:r>
            <a:r>
              <a:rPr sz="1800" dirty="0">
                <a:latin typeface="Calibri" panose="020F0502020204030204" pitchFamily="34" charset="0"/>
                <a:cs typeface="Calibri" panose="020F0502020204030204" pitchFamily="34" charset="0"/>
              </a:rPr>
              <a:t>p</a:t>
            </a:r>
            <a:r>
              <a:rPr sz="1800" spc="10" dirty="0">
                <a:latin typeface="Calibri" panose="020F0502020204030204" pitchFamily="34" charset="0"/>
                <a:cs typeface="Calibri" panose="020F0502020204030204" pitchFamily="34" charset="0"/>
              </a:rPr>
              <a:t>r</a:t>
            </a:r>
            <a:r>
              <a:rPr sz="1800" spc="-10" dirty="0">
                <a:latin typeface="Calibri" panose="020F0502020204030204" pitchFamily="34" charset="0"/>
                <a:cs typeface="Calibri" panose="020F0502020204030204" pitchFamily="34" charset="0"/>
              </a:rPr>
              <a:t>oj</a:t>
            </a:r>
            <a:r>
              <a:rPr sz="1800" spc="-20" dirty="0">
                <a:latin typeface="Calibri" panose="020F0502020204030204" pitchFamily="34" charset="0"/>
                <a:cs typeface="Calibri" panose="020F0502020204030204" pitchFamily="34" charset="0"/>
              </a:rPr>
              <a:t>e</a:t>
            </a:r>
            <a:r>
              <a:rPr sz="1800" spc="-10" dirty="0">
                <a:latin typeface="Calibri" panose="020F0502020204030204" pitchFamily="34" charset="0"/>
                <a:cs typeface="Calibri" panose="020F0502020204030204" pitchFamily="34" charset="0"/>
              </a:rPr>
              <a:t>ct</a:t>
            </a:r>
            <a:r>
              <a:rPr sz="1800" dirty="0">
                <a:latin typeface="Calibri" panose="020F0502020204030204" pitchFamily="34" charset="0"/>
                <a:cs typeface="Calibri" panose="020F0502020204030204" pitchFamily="34" charset="0"/>
              </a:rPr>
              <a:t>    </a:t>
            </a:r>
            <a:r>
              <a:rPr sz="1800" spc="160" dirty="0">
                <a:latin typeface="Calibri" panose="020F0502020204030204" pitchFamily="34" charset="0"/>
                <a:cs typeface="Calibri" panose="020F0502020204030204" pitchFamily="34" charset="0"/>
              </a:rPr>
              <a:t> </a:t>
            </a:r>
            <a:r>
              <a:rPr sz="1800" dirty="0">
                <a:latin typeface="Calibri" panose="020F0502020204030204" pitchFamily="34" charset="0"/>
                <a:cs typeface="Calibri" panose="020F0502020204030204" pitchFamily="34" charset="0"/>
              </a:rPr>
              <a:t>w</a:t>
            </a:r>
            <a:r>
              <a:rPr sz="1800" spc="-10" dirty="0">
                <a:latin typeface="Calibri" panose="020F0502020204030204" pitchFamily="34" charset="0"/>
                <a:cs typeface="Calibri" panose="020F0502020204030204" pitchFamily="34" charset="0"/>
              </a:rPr>
              <a:t>i</a:t>
            </a:r>
            <a:r>
              <a:rPr sz="1800" spc="-20" dirty="0">
                <a:latin typeface="Calibri" panose="020F0502020204030204" pitchFamily="34" charset="0"/>
                <a:cs typeface="Calibri" panose="020F0502020204030204" pitchFamily="34" charset="0"/>
              </a:rPr>
              <a:t>t</a:t>
            </a:r>
            <a:r>
              <a:rPr sz="1800" dirty="0">
                <a:latin typeface="Calibri" panose="020F0502020204030204" pitchFamily="34" charset="0"/>
                <a:cs typeface="Calibri" panose="020F0502020204030204" pitchFamily="34" charset="0"/>
              </a:rPr>
              <a:t>h 2 </a:t>
            </a:r>
            <a:r>
              <a:rPr sz="1800" spc="-15" dirty="0">
                <a:latin typeface="Calibri" panose="020F0502020204030204" pitchFamily="34" charset="0"/>
                <a:cs typeface="Calibri" panose="020F0502020204030204" pitchFamily="34" charset="0"/>
              </a:rPr>
              <a:t>s</a:t>
            </a:r>
            <a:r>
              <a:rPr sz="1800" spc="-30" dirty="0">
                <a:latin typeface="Calibri" panose="020F0502020204030204" pitchFamily="34" charset="0"/>
                <a:cs typeface="Calibri" panose="020F0502020204030204" pitchFamily="34" charset="0"/>
              </a:rPr>
              <a:t>i</a:t>
            </a:r>
            <a:r>
              <a:rPr sz="1800" spc="5" dirty="0">
                <a:latin typeface="Calibri" panose="020F0502020204030204" pitchFamily="34" charset="0"/>
                <a:cs typeface="Calibri" panose="020F0502020204030204" pitchFamily="34" charset="0"/>
              </a:rPr>
              <a:t>d</a:t>
            </a:r>
            <a:r>
              <a:rPr sz="1800" spc="-10" dirty="0">
                <a:latin typeface="Calibri" panose="020F0502020204030204" pitchFamily="34" charset="0"/>
                <a:cs typeface="Calibri" panose="020F0502020204030204" pitchFamily="34" charset="0"/>
              </a:rPr>
              <a:t>e</a:t>
            </a:r>
            <a:r>
              <a:rPr sz="1800" dirty="0">
                <a:latin typeface="Calibri" panose="020F0502020204030204" pitchFamily="34" charset="0"/>
                <a:cs typeface="Calibri" panose="020F0502020204030204" pitchFamily="34" charset="0"/>
              </a:rPr>
              <a:t>d r</a:t>
            </a:r>
            <a:r>
              <a:rPr sz="1800" spc="-20" dirty="0">
                <a:latin typeface="Calibri" panose="020F0502020204030204" pitchFamily="34" charset="0"/>
                <a:cs typeface="Calibri" panose="020F0502020204030204" pitchFamily="34" charset="0"/>
              </a:rPr>
              <a:t>e</a:t>
            </a:r>
            <a:r>
              <a:rPr sz="1800" spc="-10" dirty="0">
                <a:latin typeface="Calibri" panose="020F0502020204030204" pitchFamily="34" charset="0"/>
                <a:cs typeface="Calibri" panose="020F0502020204030204" pitchFamily="34" charset="0"/>
              </a:rPr>
              <a:t>a</a:t>
            </a:r>
            <a:r>
              <a:rPr sz="1800" spc="5" dirty="0">
                <a:latin typeface="Calibri" panose="020F0502020204030204" pitchFamily="34" charset="0"/>
                <a:cs typeface="Calibri" panose="020F0502020204030204" pitchFamily="34" charset="0"/>
              </a:rPr>
              <a:t>dou</a:t>
            </a:r>
            <a:r>
              <a:rPr sz="1800" spc="-20" dirty="0">
                <a:latin typeface="Calibri" panose="020F0502020204030204" pitchFamily="34" charset="0"/>
                <a:cs typeface="Calibri" panose="020F0502020204030204" pitchFamily="34" charset="0"/>
              </a:rPr>
              <a:t>t</a:t>
            </a:r>
            <a:r>
              <a:rPr sz="1800" spc="-10" dirty="0">
                <a:latin typeface="Calibri" panose="020F0502020204030204" pitchFamily="34" charset="0"/>
                <a:cs typeface="Calibri" panose="020F0502020204030204" pitchFamily="34" charset="0"/>
              </a:rPr>
              <a:t>:</a:t>
            </a:r>
            <a:r>
              <a:rPr sz="1800" spc="180" dirty="0">
                <a:latin typeface="Calibri" panose="020F0502020204030204" pitchFamily="34" charset="0"/>
                <a:cs typeface="Calibri" panose="020F0502020204030204" pitchFamily="34" charset="0"/>
              </a:rPr>
              <a:t> </a:t>
            </a:r>
            <a:r>
              <a:rPr sz="1800" dirty="0">
                <a:latin typeface="Calibri" panose="020F0502020204030204" pitchFamily="34" charset="0"/>
                <a:cs typeface="Calibri" panose="020F0502020204030204" pitchFamily="34" charset="0"/>
              </a:rPr>
              <a:t>2</a:t>
            </a:r>
            <a:r>
              <a:rPr sz="1800" spc="195" dirty="0">
                <a:latin typeface="Calibri" panose="020F0502020204030204" pitchFamily="34" charset="0"/>
                <a:cs typeface="Calibri" panose="020F0502020204030204" pitchFamily="34" charset="0"/>
              </a:rPr>
              <a:t> </a:t>
            </a:r>
            <a:r>
              <a:rPr sz="1800" spc="-15" dirty="0">
                <a:latin typeface="Calibri" panose="020F0502020204030204" pitchFamily="34" charset="0"/>
                <a:cs typeface="Calibri" panose="020F0502020204030204" pitchFamily="34" charset="0"/>
              </a:rPr>
              <a:t>cm</a:t>
            </a:r>
            <a:r>
              <a:rPr sz="1800" spc="190" dirty="0">
                <a:latin typeface="Calibri" panose="020F0502020204030204" pitchFamily="34" charset="0"/>
                <a:cs typeface="Calibri" panose="020F0502020204030204" pitchFamily="34" charset="0"/>
              </a:rPr>
              <a:t> </a:t>
            </a:r>
            <a:r>
              <a:rPr sz="1800" dirty="0">
                <a:latin typeface="Calibri" panose="020F0502020204030204" pitchFamily="34" charset="0"/>
                <a:cs typeface="Calibri" panose="020F0502020204030204" pitchFamily="34" charset="0"/>
              </a:rPr>
              <a:t>r</a:t>
            </a:r>
            <a:r>
              <a:rPr sz="1800" spc="-10" dirty="0">
                <a:latin typeface="Calibri" panose="020F0502020204030204" pitchFamily="34" charset="0"/>
                <a:cs typeface="Calibri" panose="020F0502020204030204" pitchFamily="34" charset="0"/>
              </a:rPr>
              <a:t>e</a:t>
            </a:r>
            <a:r>
              <a:rPr sz="1800" spc="-5" dirty="0">
                <a:latin typeface="Calibri" panose="020F0502020204030204" pitchFamily="34" charset="0"/>
                <a:cs typeface="Calibri" panose="020F0502020204030204" pitchFamily="34" charset="0"/>
              </a:rPr>
              <a:t>s</a:t>
            </a:r>
            <a:r>
              <a:rPr sz="1800" spc="5" dirty="0">
                <a:latin typeface="Calibri" panose="020F0502020204030204" pitchFamily="34" charset="0"/>
                <a:cs typeface="Calibri" panose="020F0502020204030204" pitchFamily="34" charset="0"/>
              </a:rPr>
              <a:t>o</a:t>
            </a:r>
            <a:r>
              <a:rPr sz="1800" spc="-20" dirty="0">
                <a:latin typeface="Calibri" panose="020F0502020204030204" pitchFamily="34" charset="0"/>
                <a:cs typeface="Calibri" panose="020F0502020204030204" pitchFamily="34" charset="0"/>
              </a:rPr>
              <a:t>l</a:t>
            </a:r>
            <a:r>
              <a:rPr sz="1800" spc="5" dirty="0">
                <a:latin typeface="Calibri" panose="020F0502020204030204" pitchFamily="34" charset="0"/>
                <a:cs typeface="Calibri" panose="020F0502020204030204" pitchFamily="34" charset="0"/>
              </a:rPr>
              <a:t>u</a:t>
            </a:r>
            <a:r>
              <a:rPr sz="1800" spc="-20" dirty="0">
                <a:latin typeface="Calibri" panose="020F0502020204030204" pitchFamily="34" charset="0"/>
                <a:cs typeface="Calibri" panose="020F0502020204030204" pitchFamily="34" charset="0"/>
              </a:rPr>
              <a:t>ti</a:t>
            </a:r>
            <a:r>
              <a:rPr sz="1800" spc="5" dirty="0">
                <a:latin typeface="Calibri" panose="020F0502020204030204" pitchFamily="34" charset="0"/>
                <a:cs typeface="Calibri" panose="020F0502020204030204" pitchFamily="34" charset="0"/>
              </a:rPr>
              <a:t>o</a:t>
            </a:r>
            <a:r>
              <a:rPr sz="1800" dirty="0">
                <a:latin typeface="Calibri" panose="020F0502020204030204" pitchFamily="34" charset="0"/>
                <a:cs typeface="Calibri" panose="020F0502020204030204" pitchFamily="34" charset="0"/>
              </a:rPr>
              <a:t>n</a:t>
            </a:r>
            <a:r>
              <a:rPr sz="1800" spc="195" dirty="0">
                <a:latin typeface="Calibri" panose="020F0502020204030204" pitchFamily="34" charset="0"/>
                <a:cs typeface="Calibri" panose="020F0502020204030204" pitchFamily="34" charset="0"/>
              </a:rPr>
              <a:t> </a:t>
            </a:r>
            <a:r>
              <a:rPr sz="1800" spc="-20" dirty="0">
                <a:latin typeface="Calibri" panose="020F0502020204030204" pitchFamily="34" charset="0"/>
                <a:cs typeface="Calibri" panose="020F0502020204030204" pitchFamily="34" charset="0"/>
              </a:rPr>
              <a:t>i</a:t>
            </a:r>
            <a:r>
              <a:rPr sz="1800" dirty="0">
                <a:latin typeface="Calibri" panose="020F0502020204030204" pitchFamily="34" charset="0"/>
                <a:cs typeface="Calibri" panose="020F0502020204030204" pitchFamily="34" charset="0"/>
              </a:rPr>
              <a:t>n</a:t>
            </a:r>
            <a:r>
              <a:rPr lang="en-US" sz="1800" dirty="0">
                <a:latin typeface="Calibri" panose="020F0502020204030204" pitchFamily="34" charset="0"/>
                <a:cs typeface="Calibri" panose="020F0502020204030204" pitchFamily="34" charset="0"/>
              </a:rPr>
              <a:t> </a:t>
            </a:r>
            <a:r>
              <a:rPr sz="1800" spc="-15" dirty="0">
                <a:latin typeface="Calibri" panose="020F0502020204030204" pitchFamily="34" charset="0"/>
                <a:cs typeface="Calibri" panose="020F0502020204030204" pitchFamily="34" charset="0"/>
              </a:rPr>
              <a:t>|</a:t>
            </a:r>
            <a:r>
              <a:rPr sz="1800" spc="215" dirty="0">
                <a:latin typeface="Calibri" panose="020F0502020204030204" pitchFamily="34" charset="0"/>
                <a:cs typeface="Calibri" panose="020F0502020204030204" pitchFamily="34" charset="0"/>
              </a:rPr>
              <a:t>η</a:t>
            </a:r>
            <a:r>
              <a:rPr sz="1800" dirty="0">
                <a:latin typeface="Calibri" panose="020F0502020204030204" pitchFamily="34" charset="0"/>
                <a:cs typeface="Calibri" panose="020F0502020204030204" pitchFamily="34" charset="0"/>
              </a:rPr>
              <a:t>| </a:t>
            </a:r>
            <a:r>
              <a:rPr sz="1800" spc="-185" dirty="0">
                <a:latin typeface="Calibri" panose="020F0502020204030204" pitchFamily="34" charset="0"/>
                <a:cs typeface="Calibri" panose="020F0502020204030204" pitchFamily="34" charset="0"/>
              </a:rPr>
              <a:t> </a:t>
            </a:r>
            <a:r>
              <a:rPr sz="1800" dirty="0">
                <a:latin typeface="Calibri" panose="020F0502020204030204" pitchFamily="34" charset="0"/>
                <a:cs typeface="Calibri" panose="020F0502020204030204" pitchFamily="34" charset="0"/>
              </a:rPr>
              <a:t>w</a:t>
            </a:r>
            <a:r>
              <a:rPr sz="1800" spc="-20" dirty="0">
                <a:latin typeface="Calibri" panose="020F0502020204030204" pitchFamily="34" charset="0"/>
                <a:cs typeface="Calibri" panose="020F0502020204030204" pitchFamily="34" charset="0"/>
              </a:rPr>
              <a:t>it</a:t>
            </a:r>
            <a:r>
              <a:rPr sz="1800" dirty="0">
                <a:latin typeface="Calibri" panose="020F0502020204030204" pitchFamily="34" charset="0"/>
                <a:cs typeface="Calibri" panose="020F0502020204030204" pitchFamily="34" charset="0"/>
              </a:rPr>
              <a:t>h </a:t>
            </a:r>
            <a:r>
              <a:rPr sz="1800" spc="-175" dirty="0">
                <a:latin typeface="Calibri" panose="020F0502020204030204" pitchFamily="34" charset="0"/>
                <a:cs typeface="Calibri" panose="020F0502020204030204" pitchFamily="34" charset="0"/>
              </a:rPr>
              <a:t> </a:t>
            </a:r>
            <a:r>
              <a:rPr sz="1800" spc="-20" dirty="0">
                <a:latin typeface="Calibri" panose="020F0502020204030204" pitchFamily="34" charset="0"/>
                <a:cs typeface="Calibri" panose="020F0502020204030204" pitchFamily="34" charset="0"/>
              </a:rPr>
              <a:t>l</a:t>
            </a:r>
            <a:r>
              <a:rPr sz="1800" spc="-15" dirty="0">
                <a:latin typeface="Calibri" panose="020F0502020204030204" pitchFamily="34" charset="0"/>
                <a:cs typeface="Calibri" panose="020F0502020204030204" pitchFamily="34" charset="0"/>
              </a:rPr>
              <a:t>im</a:t>
            </a:r>
            <a:r>
              <a:rPr sz="1800" spc="-20" dirty="0">
                <a:latin typeface="Calibri" panose="020F0502020204030204" pitchFamily="34" charset="0"/>
                <a:cs typeface="Calibri" panose="020F0502020204030204" pitchFamily="34" charset="0"/>
              </a:rPr>
              <a:t>it</a:t>
            </a:r>
            <a:r>
              <a:rPr sz="1800" spc="-10" dirty="0">
                <a:latin typeface="Calibri" panose="020F0502020204030204" pitchFamily="34" charset="0"/>
                <a:cs typeface="Calibri" panose="020F0502020204030204" pitchFamily="34" charset="0"/>
              </a:rPr>
              <a:t>e</a:t>
            </a:r>
            <a:r>
              <a:rPr sz="1800" dirty="0">
                <a:latin typeface="Calibri" panose="020F0502020204030204" pitchFamily="34" charset="0"/>
                <a:cs typeface="Calibri" panose="020F0502020204030204" pitchFamily="34" charset="0"/>
              </a:rPr>
              <a:t>d </a:t>
            </a:r>
            <a:r>
              <a:rPr sz="1800" spc="-185" dirty="0">
                <a:latin typeface="Calibri" panose="020F0502020204030204" pitchFamily="34" charset="0"/>
                <a:cs typeface="Calibri" panose="020F0502020204030204" pitchFamily="34" charset="0"/>
              </a:rPr>
              <a:t> </a:t>
            </a:r>
            <a:r>
              <a:rPr sz="1800" spc="5" dirty="0">
                <a:latin typeface="Calibri" panose="020F0502020204030204" pitchFamily="34" charset="0"/>
                <a:cs typeface="Calibri" panose="020F0502020204030204" pitchFamily="34" charset="0"/>
              </a:rPr>
              <a:t>nu</a:t>
            </a:r>
            <a:r>
              <a:rPr sz="1800" spc="-20" dirty="0">
                <a:latin typeface="Calibri" panose="020F0502020204030204" pitchFamily="34" charset="0"/>
                <a:cs typeface="Calibri" panose="020F0502020204030204" pitchFamily="34" charset="0"/>
              </a:rPr>
              <a:t>m</a:t>
            </a:r>
            <a:r>
              <a:rPr sz="1800" spc="5" dirty="0">
                <a:latin typeface="Calibri" panose="020F0502020204030204" pitchFamily="34" charset="0"/>
                <a:cs typeface="Calibri" panose="020F0502020204030204" pitchFamily="34" charset="0"/>
              </a:rPr>
              <a:t>b</a:t>
            </a:r>
            <a:r>
              <a:rPr sz="1800" spc="-20" dirty="0">
                <a:latin typeface="Calibri" panose="020F0502020204030204" pitchFamily="34" charset="0"/>
                <a:cs typeface="Calibri" panose="020F0502020204030204" pitchFamily="34" charset="0"/>
              </a:rPr>
              <a:t>e</a:t>
            </a:r>
            <a:r>
              <a:rPr sz="1800" dirty="0">
                <a:latin typeface="Calibri" panose="020F0502020204030204" pitchFamily="34" charset="0"/>
                <a:cs typeface="Calibri" panose="020F0502020204030204" pitchFamily="34" charset="0"/>
              </a:rPr>
              <a:t>r </a:t>
            </a:r>
            <a:r>
              <a:rPr sz="1800" spc="-180" dirty="0">
                <a:latin typeface="Calibri" panose="020F0502020204030204" pitchFamily="34" charset="0"/>
                <a:cs typeface="Calibri" panose="020F0502020204030204" pitchFamily="34" charset="0"/>
              </a:rPr>
              <a:t> </a:t>
            </a:r>
            <a:r>
              <a:rPr sz="1800" spc="5" dirty="0">
                <a:latin typeface="Calibri" panose="020F0502020204030204" pitchFamily="34" charset="0"/>
                <a:cs typeface="Calibri" panose="020F0502020204030204" pitchFamily="34" charset="0"/>
              </a:rPr>
              <a:t>o</a:t>
            </a:r>
            <a:r>
              <a:rPr sz="1800" dirty="0">
                <a:latin typeface="Calibri" panose="020F0502020204030204" pitchFamily="34" charset="0"/>
                <a:cs typeface="Calibri" panose="020F0502020204030204" pitchFamily="34" charset="0"/>
              </a:rPr>
              <a:t>f </a:t>
            </a:r>
            <a:r>
              <a:rPr sz="1800" spc="-20" dirty="0">
                <a:latin typeface="Calibri" panose="020F0502020204030204" pitchFamily="34" charset="0"/>
                <a:cs typeface="Calibri" panose="020F0502020204030204" pitchFamily="34" charset="0"/>
              </a:rPr>
              <a:t>c</a:t>
            </a:r>
            <a:r>
              <a:rPr sz="1800" spc="5" dirty="0">
                <a:latin typeface="Calibri" panose="020F0502020204030204" pitchFamily="34" charset="0"/>
                <a:cs typeface="Calibri" panose="020F0502020204030204" pitchFamily="34" charset="0"/>
              </a:rPr>
              <a:t>h</a:t>
            </a:r>
            <a:r>
              <a:rPr sz="1800" spc="-10" dirty="0">
                <a:latin typeface="Calibri" panose="020F0502020204030204" pitchFamily="34" charset="0"/>
                <a:cs typeface="Calibri" panose="020F0502020204030204" pitchFamily="34" charset="0"/>
              </a:rPr>
              <a:t>a</a:t>
            </a:r>
            <a:r>
              <a:rPr sz="1800" spc="5" dirty="0">
                <a:latin typeface="Calibri" panose="020F0502020204030204" pitchFamily="34" charset="0"/>
                <a:cs typeface="Calibri" panose="020F0502020204030204" pitchFamily="34" charset="0"/>
              </a:rPr>
              <a:t>n</a:t>
            </a:r>
            <a:r>
              <a:rPr sz="1800" spc="-10" dirty="0">
                <a:latin typeface="Calibri" panose="020F0502020204030204" pitchFamily="34" charset="0"/>
                <a:cs typeface="Calibri" panose="020F0502020204030204" pitchFamily="34" charset="0"/>
              </a:rPr>
              <a:t>ne</a:t>
            </a:r>
            <a:r>
              <a:rPr sz="1800" spc="-20" dirty="0">
                <a:latin typeface="Calibri" panose="020F0502020204030204" pitchFamily="34" charset="0"/>
                <a:cs typeface="Calibri" panose="020F0502020204030204" pitchFamily="34" charset="0"/>
              </a:rPr>
              <a:t>l</a:t>
            </a:r>
            <a:r>
              <a:rPr sz="1800" spc="5" dirty="0">
                <a:latin typeface="Calibri" panose="020F0502020204030204" pitchFamily="34" charset="0"/>
                <a:cs typeface="Calibri" panose="020F0502020204030204" pitchFamily="34" charset="0"/>
              </a:rPr>
              <a:t>s</a:t>
            </a:r>
            <a:r>
              <a:rPr sz="1800" dirty="0">
                <a:latin typeface="Calibri" panose="020F0502020204030204" pitchFamily="34" charset="0"/>
                <a:cs typeface="Calibri" panose="020F0502020204030204" pitchFamily="34" charset="0"/>
              </a:rPr>
              <a:t>.</a:t>
            </a:r>
          </a:p>
          <a:p>
            <a:pPr marL="285750" indent="-285750">
              <a:lnSpc>
                <a:spcPts val="2390"/>
              </a:lnSpc>
              <a:buFont typeface="Arial" panose="020B0604020202020204" pitchFamily="34" charset="0"/>
              <a:buChar char="•"/>
            </a:pPr>
            <a:r>
              <a:rPr sz="1800" spc="-20" dirty="0">
                <a:latin typeface="Calibri" panose="020F0502020204030204" pitchFamily="34" charset="0"/>
                <a:cs typeface="Calibri" panose="020F0502020204030204" pitchFamily="34" charset="0"/>
              </a:rPr>
              <a:t>Ba</a:t>
            </a:r>
            <a:r>
              <a:rPr sz="1800" spc="-5" dirty="0">
                <a:latin typeface="Calibri" panose="020F0502020204030204" pitchFamily="34" charset="0"/>
                <a:cs typeface="Calibri" panose="020F0502020204030204" pitchFamily="34" charset="0"/>
              </a:rPr>
              <a:t>s</a:t>
            </a:r>
            <a:r>
              <a:rPr sz="1800" dirty="0">
                <a:latin typeface="Calibri" panose="020F0502020204030204" pitchFamily="34" charset="0"/>
                <a:cs typeface="Calibri" panose="020F0502020204030204" pitchFamily="34" charset="0"/>
              </a:rPr>
              <a:t>ed  </a:t>
            </a:r>
            <a:r>
              <a:rPr sz="1800" spc="-235" dirty="0">
                <a:latin typeface="Calibri" panose="020F0502020204030204" pitchFamily="34" charset="0"/>
                <a:cs typeface="Calibri" panose="020F0502020204030204" pitchFamily="34" charset="0"/>
              </a:rPr>
              <a:t> </a:t>
            </a:r>
            <a:r>
              <a:rPr sz="1800" spc="5" dirty="0">
                <a:latin typeface="Calibri" panose="020F0502020204030204" pitchFamily="34" charset="0"/>
                <a:cs typeface="Calibri" panose="020F0502020204030204" pitchFamily="34" charset="0"/>
              </a:rPr>
              <a:t>o</a:t>
            </a:r>
            <a:r>
              <a:rPr sz="1800" dirty="0">
                <a:latin typeface="Calibri" panose="020F0502020204030204" pitchFamily="34" charset="0"/>
                <a:cs typeface="Calibri" panose="020F0502020204030204" pitchFamily="34" charset="0"/>
              </a:rPr>
              <a:t>n  </a:t>
            </a:r>
            <a:r>
              <a:rPr sz="1800" spc="-235" dirty="0">
                <a:latin typeface="Calibri" panose="020F0502020204030204" pitchFamily="34" charset="0"/>
                <a:cs typeface="Calibri" panose="020F0502020204030204" pitchFamily="34" charset="0"/>
              </a:rPr>
              <a:t> </a:t>
            </a:r>
            <a:r>
              <a:rPr sz="1800" dirty="0">
                <a:latin typeface="Calibri" panose="020F0502020204030204" pitchFamily="34" charset="0"/>
                <a:cs typeface="Calibri" panose="020F0502020204030204" pitchFamily="34" charset="0"/>
              </a:rPr>
              <a:t>O</a:t>
            </a:r>
            <a:r>
              <a:rPr sz="1800" spc="-5" dirty="0">
                <a:latin typeface="Calibri" panose="020F0502020204030204" pitchFamily="34" charset="0"/>
                <a:cs typeface="Calibri" panose="020F0502020204030204" pitchFamily="34" charset="0"/>
              </a:rPr>
              <a:t>M</a:t>
            </a:r>
            <a:r>
              <a:rPr sz="1800" spc="5" dirty="0">
                <a:latin typeface="Calibri" panose="020F0502020204030204" pitchFamily="34" charset="0"/>
                <a:cs typeface="Calibri" panose="020F0502020204030204" pitchFamily="34" charset="0"/>
              </a:rPr>
              <a:t>E</a:t>
            </a:r>
            <a:r>
              <a:rPr sz="1800" dirty="0">
                <a:latin typeface="Calibri" panose="020F0502020204030204" pitchFamily="34" charset="0"/>
                <a:cs typeface="Calibri" panose="020F0502020204030204" pitchFamily="34" charset="0"/>
              </a:rPr>
              <a:t>GA </a:t>
            </a:r>
            <a:r>
              <a:rPr sz="1800" spc="20" dirty="0">
                <a:latin typeface="Calibri" panose="020F0502020204030204" pitchFamily="34" charset="0"/>
                <a:cs typeface="Calibri" panose="020F0502020204030204" pitchFamily="34" charset="0"/>
              </a:rPr>
              <a:t> </a:t>
            </a:r>
            <a:r>
              <a:rPr sz="1800" dirty="0">
                <a:latin typeface="Calibri" panose="020F0502020204030204" pitchFamily="34" charset="0"/>
                <a:cs typeface="Calibri" panose="020F0502020204030204" pitchFamily="34" charset="0"/>
              </a:rPr>
              <a:t>A</a:t>
            </a:r>
            <a:r>
              <a:rPr sz="1800" spc="5" dirty="0">
                <a:latin typeface="Calibri" panose="020F0502020204030204" pitchFamily="34" charset="0"/>
                <a:cs typeface="Calibri" panose="020F0502020204030204" pitchFamily="34" charset="0"/>
              </a:rPr>
              <a:t>S</a:t>
            </a:r>
            <a:r>
              <a:rPr sz="1800" dirty="0">
                <a:latin typeface="Calibri" panose="020F0502020204030204" pitchFamily="34" charset="0"/>
                <a:cs typeface="Calibri" panose="020F0502020204030204" pitchFamily="34" charset="0"/>
              </a:rPr>
              <a:t>I</a:t>
            </a:r>
            <a:r>
              <a:rPr sz="1800" spc="-15" dirty="0">
                <a:latin typeface="Calibri" panose="020F0502020204030204" pitchFamily="34" charset="0"/>
                <a:cs typeface="Calibri" panose="020F0502020204030204" pitchFamily="34" charset="0"/>
              </a:rPr>
              <a:t>C</a:t>
            </a:r>
            <a:r>
              <a:rPr lang="en-US" sz="1800" spc="-15" dirty="0">
                <a:latin typeface="Calibri" panose="020F0502020204030204" pitchFamily="34" charset="0"/>
                <a:cs typeface="Calibri" panose="020F0502020204030204" pitchFamily="34" charset="0"/>
              </a:rPr>
              <a:t> in TSMC 130 nm (</a:t>
            </a:r>
            <a:r>
              <a:rPr lang="en-US" sz="1800" spc="-15" dirty="0" err="1">
                <a:latin typeface="Calibri" panose="020F0502020204030204" pitchFamily="34" charset="0"/>
                <a:cs typeface="Calibri" panose="020F0502020204030204" pitchFamily="34" charset="0"/>
              </a:rPr>
              <a:t>Petiroc</a:t>
            </a:r>
            <a:r>
              <a:rPr lang="en-US" sz="1800" spc="-15" dirty="0">
                <a:latin typeface="Calibri" panose="020F0502020204030204" pitchFamily="34" charset="0"/>
                <a:cs typeface="Calibri" panose="020F0502020204030204" pitchFamily="34" charset="0"/>
              </a:rPr>
              <a:t>) with 64 </a:t>
            </a:r>
            <a:r>
              <a:rPr lang="en-US" sz="1800" spc="-15" dirty="0" err="1">
                <a:latin typeface="Calibri" panose="020F0502020204030204" pitchFamily="34" charset="0"/>
                <a:cs typeface="Calibri" panose="020F0502020204030204" pitchFamily="34" charset="0"/>
              </a:rPr>
              <a:t>chan</a:t>
            </a:r>
            <a:r>
              <a:rPr lang="en-US" sz="1800" spc="-15" dirty="0">
                <a:latin typeface="Calibri" panose="020F0502020204030204" pitchFamily="34" charset="0"/>
                <a:cs typeface="Calibri" panose="020F0502020204030204" pitchFamily="34" charset="0"/>
              </a:rPr>
              <a:t>/chip.</a:t>
            </a:r>
          </a:p>
          <a:p>
            <a:pPr marL="285750" indent="-285750">
              <a:lnSpc>
                <a:spcPts val="2390"/>
              </a:lnSpc>
              <a:buFont typeface="Arial" panose="020B0604020202020204" pitchFamily="34" charset="0"/>
              <a:buChar char="•"/>
            </a:pPr>
            <a:r>
              <a:rPr lang="en-US" sz="1800" spc="-15" dirty="0">
                <a:latin typeface="Calibri" panose="020F0502020204030204" pitchFamily="34" charset="0"/>
                <a:cs typeface="Calibri" panose="020F0502020204030204" pitchFamily="34" charset="0"/>
              </a:rPr>
              <a:t>TDC implemented in FPGA </a:t>
            </a:r>
          </a:p>
          <a:p>
            <a:pPr marL="285750" indent="-285750">
              <a:lnSpc>
                <a:spcPts val="2390"/>
              </a:lnSpc>
              <a:buFont typeface="Arial" panose="020B0604020202020204" pitchFamily="34" charset="0"/>
              <a:buChar char="•"/>
            </a:pPr>
            <a:r>
              <a:rPr lang="en-US" sz="1800" spc="-15" dirty="0">
                <a:latin typeface="Calibri" panose="020F0502020204030204" pitchFamily="34" charset="0"/>
                <a:cs typeface="Calibri" panose="020F0502020204030204" pitchFamily="34" charset="0"/>
              </a:rPr>
              <a:t>Both sides are connected at the same PETIROC to reduce jitter</a:t>
            </a:r>
          </a:p>
          <a:p>
            <a:pPr marL="285750" indent="-285750">
              <a:lnSpc>
                <a:spcPts val="2390"/>
              </a:lnSpc>
              <a:buFont typeface="Arial" panose="020B0604020202020204" pitchFamily="34" charset="0"/>
              <a:buChar char="•"/>
            </a:pPr>
            <a:r>
              <a:rPr lang="en-US" sz="1800" spc="-15" dirty="0">
                <a:latin typeface="Calibri" panose="020F0502020204030204" pitchFamily="34" charset="0"/>
                <a:cs typeface="Calibri" panose="020F0502020204030204" pitchFamily="34" charset="0"/>
              </a:rPr>
              <a:t>New power system, new services</a:t>
            </a:r>
            <a:endParaRPr sz="1800" dirty="0">
              <a:latin typeface="Calibri" panose="020F0502020204030204" pitchFamily="34" charset="0"/>
              <a:cs typeface="Calibri" panose="020F0502020204030204" pitchFamily="34" charset="0"/>
            </a:endParaRPr>
          </a:p>
        </p:txBody>
      </p:sp>
      <p:sp>
        <p:nvSpPr>
          <p:cNvPr id="80" name="object 80"/>
          <p:cNvSpPr/>
          <p:nvPr/>
        </p:nvSpPr>
        <p:spPr>
          <a:xfrm>
            <a:off x="5998210" y="2996952"/>
            <a:ext cx="3119120" cy="2338070"/>
          </a:xfrm>
          <a:prstGeom prst="rect">
            <a:avLst/>
          </a:prstGeom>
          <a:blipFill>
            <a:blip r:embed="rId4" cstate="print"/>
            <a:stretch>
              <a:fillRect/>
            </a:stretch>
          </a:blipFill>
        </p:spPr>
        <p:txBody>
          <a:bodyPr wrap="square" lIns="0" tIns="0" rIns="0" bIns="0" rtlCol="0"/>
          <a:lstStyle/>
          <a:p>
            <a:endParaRPr/>
          </a:p>
        </p:txBody>
      </p:sp>
      <p:sp>
        <p:nvSpPr>
          <p:cNvPr id="82" name="object 82"/>
          <p:cNvSpPr/>
          <p:nvPr/>
        </p:nvSpPr>
        <p:spPr>
          <a:xfrm>
            <a:off x="5930900" y="3874770"/>
            <a:ext cx="67310" cy="85090"/>
          </a:xfrm>
          <a:custGeom>
            <a:avLst/>
            <a:gdLst/>
            <a:ahLst/>
            <a:cxnLst/>
            <a:rect l="l" t="t" r="r" b="b"/>
            <a:pathLst>
              <a:path w="67310" h="85089">
                <a:moveTo>
                  <a:pt x="67310" y="0"/>
                </a:moveTo>
                <a:lnTo>
                  <a:pt x="0" y="33019"/>
                </a:lnTo>
                <a:lnTo>
                  <a:pt x="66039" y="85089"/>
                </a:lnTo>
                <a:lnTo>
                  <a:pt x="67310" y="0"/>
                </a:lnTo>
                <a:close/>
              </a:path>
            </a:pathLst>
          </a:custGeom>
          <a:solidFill>
            <a:srgbClr val="000000"/>
          </a:solidFill>
        </p:spPr>
        <p:txBody>
          <a:bodyPr wrap="square" lIns="0" tIns="0" rIns="0" bIns="0" rtlCol="0"/>
          <a:lstStyle/>
          <a:p>
            <a:endParaRPr/>
          </a:p>
        </p:txBody>
      </p:sp>
      <p:sp>
        <p:nvSpPr>
          <p:cNvPr id="83" name="object 83"/>
          <p:cNvSpPr txBox="1"/>
          <p:nvPr/>
        </p:nvSpPr>
        <p:spPr>
          <a:xfrm>
            <a:off x="6105128" y="5442938"/>
            <a:ext cx="2781935" cy="307777"/>
          </a:xfrm>
          <a:prstGeom prst="rect">
            <a:avLst/>
          </a:prstGeom>
        </p:spPr>
        <p:txBody>
          <a:bodyPr vert="horz" wrap="square" lIns="0" tIns="0" rIns="0" bIns="0" rtlCol="0">
            <a:spAutoFit/>
          </a:bodyPr>
          <a:lstStyle/>
          <a:p>
            <a:pPr marL="12700"/>
            <a:r>
              <a:rPr sz="2000" spc="5" dirty="0">
                <a:solidFill>
                  <a:srgbClr val="7F0000"/>
                </a:solidFill>
                <a:latin typeface="Times New Roman"/>
                <a:cs typeface="Times New Roman"/>
              </a:rPr>
              <a:t>F</a:t>
            </a:r>
            <a:r>
              <a:rPr sz="2000" dirty="0">
                <a:solidFill>
                  <a:srgbClr val="7F0000"/>
                </a:solidFill>
                <a:latin typeface="Times New Roman"/>
                <a:cs typeface="Times New Roman"/>
              </a:rPr>
              <a:t>U</a:t>
            </a:r>
            <a:r>
              <a:rPr sz="2000" spc="-10" dirty="0">
                <a:solidFill>
                  <a:srgbClr val="7F0000"/>
                </a:solidFill>
                <a:latin typeface="Times New Roman"/>
                <a:cs typeface="Times New Roman"/>
              </a:rPr>
              <a:t>L</a:t>
            </a:r>
            <a:r>
              <a:rPr sz="2000" spc="-15" dirty="0">
                <a:solidFill>
                  <a:srgbClr val="7F0000"/>
                </a:solidFill>
                <a:latin typeface="Times New Roman"/>
                <a:cs typeface="Times New Roman"/>
              </a:rPr>
              <a:t>L</a:t>
            </a:r>
            <a:r>
              <a:rPr sz="2000" spc="-85" dirty="0">
                <a:solidFill>
                  <a:srgbClr val="7F0000"/>
                </a:solidFill>
                <a:latin typeface="Times New Roman"/>
                <a:cs typeface="Times New Roman"/>
              </a:rPr>
              <a:t> </a:t>
            </a:r>
            <a:r>
              <a:rPr sz="2000" spc="-5" dirty="0">
                <a:solidFill>
                  <a:srgbClr val="7F0000"/>
                </a:solidFill>
                <a:latin typeface="Times New Roman"/>
                <a:cs typeface="Times New Roman"/>
              </a:rPr>
              <a:t>S</a:t>
            </a:r>
            <a:r>
              <a:rPr sz="2000" spc="10" dirty="0">
                <a:solidFill>
                  <a:srgbClr val="7F0000"/>
                </a:solidFill>
                <a:latin typeface="Times New Roman"/>
                <a:cs typeface="Times New Roman"/>
              </a:rPr>
              <a:t>I</a:t>
            </a:r>
            <a:r>
              <a:rPr sz="2000" spc="-20" dirty="0">
                <a:solidFill>
                  <a:srgbClr val="7F0000"/>
                </a:solidFill>
                <a:latin typeface="Times New Roman"/>
                <a:cs typeface="Times New Roman"/>
              </a:rPr>
              <a:t>Z</a:t>
            </a:r>
            <a:r>
              <a:rPr sz="2000" spc="-15" dirty="0">
                <a:solidFill>
                  <a:srgbClr val="7F0000"/>
                </a:solidFill>
                <a:latin typeface="Times New Roman"/>
                <a:cs typeface="Times New Roman"/>
              </a:rPr>
              <a:t>E</a:t>
            </a:r>
            <a:r>
              <a:rPr sz="2000" spc="5" dirty="0">
                <a:solidFill>
                  <a:srgbClr val="7F0000"/>
                </a:solidFill>
                <a:latin typeface="Times New Roman"/>
                <a:cs typeface="Times New Roman"/>
              </a:rPr>
              <a:t> P</a:t>
            </a:r>
            <a:r>
              <a:rPr sz="2000" spc="-20" dirty="0">
                <a:solidFill>
                  <a:srgbClr val="7F0000"/>
                </a:solidFill>
                <a:latin typeface="Times New Roman"/>
                <a:cs typeface="Times New Roman"/>
              </a:rPr>
              <a:t>R</a:t>
            </a:r>
            <a:r>
              <a:rPr sz="2000" dirty="0">
                <a:solidFill>
                  <a:srgbClr val="7F0000"/>
                </a:solidFill>
                <a:latin typeface="Times New Roman"/>
                <a:cs typeface="Times New Roman"/>
              </a:rPr>
              <a:t>O</a:t>
            </a:r>
            <a:r>
              <a:rPr sz="2000" spc="-60" dirty="0">
                <a:solidFill>
                  <a:srgbClr val="7F0000"/>
                </a:solidFill>
                <a:latin typeface="Times New Roman"/>
                <a:cs typeface="Times New Roman"/>
              </a:rPr>
              <a:t>T</a:t>
            </a:r>
            <a:r>
              <a:rPr sz="2000" dirty="0">
                <a:solidFill>
                  <a:srgbClr val="7F0000"/>
                </a:solidFill>
                <a:latin typeface="Times New Roman"/>
                <a:cs typeface="Times New Roman"/>
              </a:rPr>
              <a:t>O</a:t>
            </a:r>
            <a:r>
              <a:rPr sz="2000" spc="-5" dirty="0">
                <a:solidFill>
                  <a:srgbClr val="7F0000"/>
                </a:solidFill>
                <a:latin typeface="Times New Roman"/>
                <a:cs typeface="Times New Roman"/>
              </a:rPr>
              <a:t>T</a:t>
            </a:r>
            <a:r>
              <a:rPr sz="2000" dirty="0">
                <a:solidFill>
                  <a:srgbClr val="7F0000"/>
                </a:solidFill>
                <a:latin typeface="Times New Roman"/>
                <a:cs typeface="Times New Roman"/>
              </a:rPr>
              <a:t>Y</a:t>
            </a:r>
            <a:r>
              <a:rPr sz="2000" spc="5" dirty="0">
                <a:solidFill>
                  <a:srgbClr val="7F0000"/>
                </a:solidFill>
                <a:latin typeface="Times New Roman"/>
                <a:cs typeface="Times New Roman"/>
              </a:rPr>
              <a:t>P</a:t>
            </a:r>
            <a:r>
              <a:rPr sz="2000" spc="-15" dirty="0">
                <a:solidFill>
                  <a:srgbClr val="7F0000"/>
                </a:solidFill>
                <a:latin typeface="Times New Roman"/>
                <a:cs typeface="Times New Roman"/>
              </a:rPr>
              <a:t>E</a:t>
            </a:r>
            <a:endParaRPr sz="2000" dirty="0">
              <a:latin typeface="Times New Roman"/>
              <a:cs typeface="Times New Roman"/>
            </a:endParaRPr>
          </a:p>
        </p:txBody>
      </p:sp>
      <p:pic>
        <p:nvPicPr>
          <p:cNvPr id="90" name="Picture 89">
            <a:extLst>
              <a:ext uri="{FF2B5EF4-FFF2-40B4-BE49-F238E27FC236}">
                <a16:creationId xmlns:a16="http://schemas.microsoft.com/office/drawing/2014/main" id="{0567BF05-2769-8541-BD7B-F6745350996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55275" y="3276130"/>
            <a:ext cx="2922381" cy="3465238"/>
          </a:xfrm>
          <a:prstGeom prst="rect">
            <a:avLst/>
          </a:prstGeom>
        </p:spPr>
      </p:pic>
      <p:sp>
        <p:nvSpPr>
          <p:cNvPr id="91" name="object 5">
            <a:extLst>
              <a:ext uri="{FF2B5EF4-FFF2-40B4-BE49-F238E27FC236}">
                <a16:creationId xmlns:a16="http://schemas.microsoft.com/office/drawing/2014/main" id="{071D28ED-1D7C-674E-8AA2-FF830862E2F7}"/>
              </a:ext>
            </a:extLst>
          </p:cNvPr>
          <p:cNvSpPr txBox="1">
            <a:spLocks noGrp="1"/>
          </p:cNvSpPr>
          <p:nvPr>
            <p:ph type="title"/>
          </p:nvPr>
        </p:nvSpPr>
        <p:spPr>
          <a:xfrm>
            <a:off x="1464346" y="280392"/>
            <a:ext cx="8044648" cy="615553"/>
          </a:xfrm>
          <a:prstGeom prst="rect">
            <a:avLst/>
          </a:prstGeom>
        </p:spPr>
        <p:txBody>
          <a:bodyPr vert="horz" wrap="square" lIns="0" tIns="0" rIns="0" bIns="0" rtlCol="0" anchor="ctr">
            <a:spAutoFit/>
          </a:bodyPr>
          <a:lstStyle/>
          <a:p>
            <a:pPr marL="12700"/>
            <a:r>
              <a:rPr lang="en-US" sz="4000" b="0" spc="490" dirty="0" err="1">
                <a:solidFill>
                  <a:srgbClr val="000090"/>
                </a:solidFill>
                <a:latin typeface="Calibri" panose="020F0502020204030204" pitchFamily="34" charset="0"/>
                <a:cs typeface="Calibri" panose="020F0502020204030204" pitchFamily="34" charset="0"/>
              </a:rPr>
              <a:t>iRPC</a:t>
            </a:r>
            <a:r>
              <a:rPr lang="en-US" sz="4000" b="0" spc="490" dirty="0">
                <a:solidFill>
                  <a:srgbClr val="000090"/>
                </a:solidFill>
                <a:latin typeface="Calibri" panose="020F0502020204030204" pitchFamily="34" charset="0"/>
                <a:cs typeface="Calibri" panose="020F0502020204030204" pitchFamily="34" charset="0"/>
              </a:rPr>
              <a:t> Electronics</a:t>
            </a:r>
            <a:endParaRPr sz="4000" b="0" spc="490" dirty="0">
              <a:solidFill>
                <a:srgbClr val="000090"/>
              </a:solidFill>
              <a:latin typeface="Calibri" panose="020F0502020204030204" pitchFamily="34" charset="0"/>
              <a:cs typeface="Calibri" panose="020F0502020204030204" pitchFamily="34" charset="0"/>
            </a:endParaRPr>
          </a:p>
        </p:txBody>
      </p:sp>
      <p:sp>
        <p:nvSpPr>
          <p:cNvPr id="92" name="Slide Number Placeholder 4">
            <a:extLst>
              <a:ext uri="{FF2B5EF4-FFF2-40B4-BE49-F238E27FC236}">
                <a16:creationId xmlns:a16="http://schemas.microsoft.com/office/drawing/2014/main" id="{05BD9E78-3592-304F-BD3E-E51782235346}"/>
              </a:ext>
            </a:extLst>
          </p:cNvPr>
          <p:cNvSpPr txBox="1">
            <a:spLocks/>
          </p:cNvSpPr>
          <p:nvPr/>
        </p:nvSpPr>
        <p:spPr>
          <a:xfrm>
            <a:off x="8887063" y="6357058"/>
            <a:ext cx="764036" cy="364418"/>
          </a:xfrm>
          <a:prstGeom prst="rect">
            <a:avLst/>
          </a:prstGeom>
        </p:spPr>
        <p:txBody>
          <a:bodyPr/>
          <a:lstStyle>
            <a:defPPr>
              <a:defRPr lang="en-US"/>
            </a:defPPr>
            <a:lvl1pPr algn="l" defTabSz="912813" rtl="0" fontAlgn="base">
              <a:spcBef>
                <a:spcPct val="0"/>
              </a:spcBef>
              <a:spcAft>
                <a:spcPct val="0"/>
              </a:spcAft>
              <a:defRPr sz="2400" kern="1200">
                <a:solidFill>
                  <a:schemeClr val="tx1"/>
                </a:solidFill>
                <a:latin typeface="Arial" charset="0"/>
                <a:ea typeface="MS PGothic" pitchFamily="34" charset="-128"/>
                <a:cs typeface="Arial" charset="0"/>
              </a:defRPr>
            </a:lvl1pPr>
            <a:lvl2pPr marL="455613" indent="1588" algn="l" defTabSz="912813" rtl="0" fontAlgn="base">
              <a:spcBef>
                <a:spcPct val="0"/>
              </a:spcBef>
              <a:spcAft>
                <a:spcPct val="0"/>
              </a:spcAft>
              <a:defRPr sz="2400" kern="1200">
                <a:solidFill>
                  <a:schemeClr val="tx1"/>
                </a:solidFill>
                <a:latin typeface="Arial" charset="0"/>
                <a:ea typeface="MS PGothic" pitchFamily="34" charset="-128"/>
                <a:cs typeface="Arial" charset="0"/>
              </a:defRPr>
            </a:lvl2pPr>
            <a:lvl3pPr marL="912813" indent="1588" algn="l" defTabSz="912813" rtl="0" fontAlgn="base">
              <a:spcBef>
                <a:spcPct val="0"/>
              </a:spcBef>
              <a:spcAft>
                <a:spcPct val="0"/>
              </a:spcAft>
              <a:defRPr sz="2400" kern="1200">
                <a:solidFill>
                  <a:schemeClr val="tx1"/>
                </a:solidFill>
                <a:latin typeface="Arial" charset="0"/>
                <a:ea typeface="MS PGothic" pitchFamily="34" charset="-128"/>
                <a:cs typeface="Arial" charset="0"/>
              </a:defRPr>
            </a:lvl3pPr>
            <a:lvl4pPr marL="1368425" indent="3175" algn="l" defTabSz="912813" rtl="0" fontAlgn="base">
              <a:spcBef>
                <a:spcPct val="0"/>
              </a:spcBef>
              <a:spcAft>
                <a:spcPct val="0"/>
              </a:spcAft>
              <a:defRPr sz="2400" kern="1200">
                <a:solidFill>
                  <a:schemeClr val="tx1"/>
                </a:solidFill>
                <a:latin typeface="Arial" charset="0"/>
                <a:ea typeface="MS PGothic" pitchFamily="34" charset="-128"/>
                <a:cs typeface="Arial" charset="0"/>
              </a:defRPr>
            </a:lvl4pPr>
            <a:lvl5pPr marL="1825625" indent="3175" algn="l" defTabSz="912813" rtl="0" fontAlgn="base">
              <a:spcBef>
                <a:spcPct val="0"/>
              </a:spcBef>
              <a:spcAft>
                <a:spcPct val="0"/>
              </a:spcAft>
              <a:defRPr sz="2400" kern="1200">
                <a:solidFill>
                  <a:schemeClr val="tx1"/>
                </a:solidFill>
                <a:latin typeface="Arial" charset="0"/>
                <a:ea typeface="MS PGothic" pitchFamily="34" charset="-128"/>
                <a:cs typeface="Arial" charset="0"/>
              </a:defRPr>
            </a:lvl5pPr>
            <a:lvl6pPr marL="2286000" algn="l" defTabSz="914400" rtl="0" eaLnBrk="1" latinLnBrk="0" hangingPunct="1">
              <a:defRPr sz="2400" kern="1200">
                <a:solidFill>
                  <a:schemeClr val="tx1"/>
                </a:solidFill>
                <a:latin typeface="Arial" charset="0"/>
                <a:ea typeface="MS PGothic" pitchFamily="34" charset="-128"/>
                <a:cs typeface="Arial" charset="0"/>
              </a:defRPr>
            </a:lvl6pPr>
            <a:lvl7pPr marL="2743200" algn="l" defTabSz="914400" rtl="0" eaLnBrk="1" latinLnBrk="0" hangingPunct="1">
              <a:defRPr sz="2400" kern="1200">
                <a:solidFill>
                  <a:schemeClr val="tx1"/>
                </a:solidFill>
                <a:latin typeface="Arial" charset="0"/>
                <a:ea typeface="MS PGothic" pitchFamily="34" charset="-128"/>
                <a:cs typeface="Arial" charset="0"/>
              </a:defRPr>
            </a:lvl7pPr>
            <a:lvl8pPr marL="3200400" algn="l" defTabSz="914400" rtl="0" eaLnBrk="1" latinLnBrk="0" hangingPunct="1">
              <a:defRPr sz="2400" kern="1200">
                <a:solidFill>
                  <a:schemeClr val="tx1"/>
                </a:solidFill>
                <a:latin typeface="Arial" charset="0"/>
                <a:ea typeface="MS PGothic" pitchFamily="34" charset="-128"/>
                <a:cs typeface="Arial" charset="0"/>
              </a:defRPr>
            </a:lvl8pPr>
            <a:lvl9pPr marL="3657600" algn="l" defTabSz="914400" rtl="0" eaLnBrk="1" latinLnBrk="0" hangingPunct="1">
              <a:defRPr sz="2400" kern="1200">
                <a:solidFill>
                  <a:schemeClr val="tx1"/>
                </a:solidFill>
                <a:latin typeface="Arial" charset="0"/>
                <a:ea typeface="MS PGothic" pitchFamily="34" charset="-128"/>
                <a:cs typeface="Arial" charset="0"/>
              </a:defRPr>
            </a:lvl9pPr>
          </a:lstStyle>
          <a:p>
            <a:fld id="{EA428556-150F-5648-9AC1-517B2C1D5CBA}" type="slidenum">
              <a:rPr lang="en-US" sz="1400" smtClean="0">
                <a:solidFill>
                  <a:prstClr val="black">
                    <a:tint val="75000"/>
                  </a:prstClr>
                </a:solidFill>
              </a:rPr>
              <a:pPr/>
              <a:t>51</a:t>
            </a:fld>
            <a:endParaRPr lang="en-US" sz="1400" dirty="0">
              <a:solidFill>
                <a:prstClr val="black">
                  <a:tint val="75000"/>
                </a:prstClr>
              </a:solidFill>
            </a:endParaRPr>
          </a:p>
        </p:txBody>
      </p:sp>
    </p:spTree>
    <p:extLst>
      <p:ext uri="{BB962C8B-B14F-4D97-AF65-F5344CB8AC3E}">
        <p14:creationId xmlns:p14="http://schemas.microsoft.com/office/powerpoint/2010/main" val="355722356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6282689" y="3587760"/>
            <a:ext cx="3089910" cy="2835910"/>
          </a:xfrm>
          <a:prstGeom prst="rect">
            <a:avLst/>
          </a:prstGeom>
          <a:blipFill>
            <a:blip r:embed="rId3" cstate="print"/>
            <a:stretch>
              <a:fillRect/>
            </a:stretch>
          </a:blipFill>
        </p:spPr>
        <p:txBody>
          <a:bodyPr wrap="square" lIns="0" tIns="0" rIns="0" bIns="0" rtlCol="0"/>
          <a:lstStyle/>
          <a:p>
            <a:endParaRPr/>
          </a:p>
        </p:txBody>
      </p:sp>
      <p:sp>
        <p:nvSpPr>
          <p:cNvPr id="5" name="object 5"/>
          <p:cNvSpPr/>
          <p:nvPr/>
        </p:nvSpPr>
        <p:spPr>
          <a:xfrm>
            <a:off x="6282690" y="574040"/>
            <a:ext cx="0" cy="0"/>
          </a:xfrm>
          <a:custGeom>
            <a:avLst/>
            <a:gdLst/>
            <a:ahLst/>
            <a:cxnLst/>
            <a:rect l="l" t="t" r="r" b="b"/>
            <a:pathLst>
              <a:path>
                <a:moveTo>
                  <a:pt x="0" y="0"/>
                </a:moveTo>
                <a:lnTo>
                  <a:pt x="0" y="0"/>
                </a:lnTo>
              </a:path>
            </a:pathLst>
          </a:custGeom>
          <a:ln w="25518">
            <a:solidFill>
              <a:srgbClr val="000000"/>
            </a:solidFill>
          </a:ln>
        </p:spPr>
        <p:txBody>
          <a:bodyPr wrap="square" lIns="0" tIns="0" rIns="0" bIns="0" rtlCol="0"/>
          <a:lstStyle/>
          <a:p>
            <a:endParaRPr/>
          </a:p>
        </p:txBody>
      </p:sp>
      <p:sp>
        <p:nvSpPr>
          <p:cNvPr id="6" name="object 6"/>
          <p:cNvSpPr txBox="1">
            <a:spLocks noGrp="1"/>
          </p:cNvSpPr>
          <p:nvPr>
            <p:ph type="title"/>
          </p:nvPr>
        </p:nvSpPr>
        <p:spPr>
          <a:xfrm>
            <a:off x="1747051" y="358706"/>
            <a:ext cx="8044648" cy="677108"/>
          </a:xfrm>
          <a:prstGeom prst="rect">
            <a:avLst/>
          </a:prstGeom>
        </p:spPr>
        <p:txBody>
          <a:bodyPr vert="horz" wrap="square" lIns="0" tIns="0" rIns="0" bIns="0" rtlCol="0" anchor="ctr">
            <a:spAutoFit/>
          </a:bodyPr>
          <a:lstStyle/>
          <a:p>
            <a:pPr marL="12700"/>
            <a:r>
              <a:rPr spc="-10" dirty="0"/>
              <a:t>V</a:t>
            </a:r>
            <a:r>
              <a:rPr spc="254" dirty="0"/>
              <a:t>al</a:t>
            </a:r>
            <a:r>
              <a:rPr spc="190" dirty="0"/>
              <a:t>i</a:t>
            </a:r>
            <a:r>
              <a:rPr spc="370" dirty="0"/>
              <a:t>d</a:t>
            </a:r>
            <a:r>
              <a:rPr spc="330" dirty="0"/>
              <a:t>at</a:t>
            </a:r>
            <a:r>
              <a:rPr spc="229" dirty="0"/>
              <a:t>i</a:t>
            </a:r>
            <a:r>
              <a:rPr spc="430" dirty="0"/>
              <a:t>o</a:t>
            </a:r>
            <a:r>
              <a:rPr spc="370" dirty="0"/>
              <a:t>n</a:t>
            </a:r>
            <a:r>
              <a:rPr spc="235" dirty="0"/>
              <a:t> </a:t>
            </a:r>
            <a:r>
              <a:rPr spc="430" dirty="0"/>
              <a:t>o</a:t>
            </a:r>
            <a:r>
              <a:rPr spc="235" dirty="0"/>
              <a:t>f</a:t>
            </a:r>
            <a:r>
              <a:rPr spc="240" dirty="0"/>
              <a:t> </a:t>
            </a:r>
            <a:r>
              <a:rPr spc="120" dirty="0"/>
              <a:t>iRP</a:t>
            </a:r>
            <a:r>
              <a:rPr spc="170" dirty="0"/>
              <a:t>C</a:t>
            </a:r>
            <a:r>
              <a:rPr spc="245" dirty="0"/>
              <a:t> </a:t>
            </a:r>
            <a:r>
              <a:rPr spc="360" dirty="0"/>
              <a:t>d</a:t>
            </a:r>
            <a:r>
              <a:rPr spc="555" dirty="0"/>
              <a:t>e</a:t>
            </a:r>
            <a:r>
              <a:rPr spc="420" dirty="0"/>
              <a:t>tec</a:t>
            </a:r>
            <a:r>
              <a:rPr spc="310" dirty="0"/>
              <a:t>t</a:t>
            </a:r>
            <a:r>
              <a:rPr spc="455" dirty="0"/>
              <a:t>o</a:t>
            </a:r>
            <a:r>
              <a:rPr spc="114" dirty="0"/>
              <a:t>r</a:t>
            </a:r>
          </a:p>
        </p:txBody>
      </p:sp>
      <p:sp>
        <p:nvSpPr>
          <p:cNvPr id="8" name="object 8"/>
          <p:cNvSpPr/>
          <p:nvPr/>
        </p:nvSpPr>
        <p:spPr>
          <a:xfrm>
            <a:off x="740409" y="4249420"/>
            <a:ext cx="0" cy="0"/>
          </a:xfrm>
          <a:custGeom>
            <a:avLst/>
            <a:gdLst/>
            <a:ahLst/>
            <a:cxnLst/>
            <a:rect l="l" t="t" r="r" b="b"/>
            <a:pathLst>
              <a:path>
                <a:moveTo>
                  <a:pt x="0" y="0"/>
                </a:moveTo>
                <a:lnTo>
                  <a:pt x="0" y="0"/>
                </a:lnTo>
              </a:path>
            </a:pathLst>
          </a:custGeom>
          <a:ln w="9344">
            <a:solidFill>
              <a:srgbClr val="000000"/>
            </a:solidFill>
          </a:ln>
        </p:spPr>
        <p:txBody>
          <a:bodyPr wrap="square" lIns="0" tIns="0" rIns="0" bIns="0" rtlCol="0"/>
          <a:lstStyle/>
          <a:p>
            <a:endParaRPr/>
          </a:p>
        </p:txBody>
      </p:sp>
      <p:sp>
        <p:nvSpPr>
          <p:cNvPr id="9" name="object 9"/>
          <p:cNvSpPr/>
          <p:nvPr/>
        </p:nvSpPr>
        <p:spPr>
          <a:xfrm>
            <a:off x="6282690" y="6479540"/>
            <a:ext cx="0" cy="0"/>
          </a:xfrm>
          <a:custGeom>
            <a:avLst/>
            <a:gdLst/>
            <a:ahLst/>
            <a:cxnLst/>
            <a:rect l="l" t="t" r="r" b="b"/>
            <a:pathLst>
              <a:path>
                <a:moveTo>
                  <a:pt x="0" y="0"/>
                </a:moveTo>
                <a:lnTo>
                  <a:pt x="0" y="0"/>
                </a:lnTo>
              </a:path>
            </a:pathLst>
          </a:custGeom>
          <a:ln w="9344">
            <a:solidFill>
              <a:srgbClr val="000000"/>
            </a:solidFill>
          </a:ln>
        </p:spPr>
        <p:txBody>
          <a:bodyPr wrap="square" lIns="0" tIns="0" rIns="0" bIns="0" rtlCol="0"/>
          <a:lstStyle/>
          <a:p>
            <a:endParaRPr/>
          </a:p>
        </p:txBody>
      </p:sp>
      <p:sp>
        <p:nvSpPr>
          <p:cNvPr id="10" name="object 10"/>
          <p:cNvSpPr/>
          <p:nvPr/>
        </p:nvSpPr>
        <p:spPr>
          <a:xfrm>
            <a:off x="831850" y="4344670"/>
            <a:ext cx="203200" cy="203200"/>
          </a:xfrm>
          <a:prstGeom prst="rect">
            <a:avLst/>
          </a:prstGeom>
          <a:blipFill>
            <a:blip r:embed="rId4" cstate="print"/>
            <a:stretch>
              <a:fillRect/>
            </a:stretch>
          </a:blipFill>
        </p:spPr>
        <p:txBody>
          <a:bodyPr wrap="square" lIns="0" tIns="0" rIns="0" bIns="0" rtlCol="0"/>
          <a:lstStyle/>
          <a:p>
            <a:endParaRPr/>
          </a:p>
        </p:txBody>
      </p:sp>
      <p:sp>
        <p:nvSpPr>
          <p:cNvPr id="11" name="object 11"/>
          <p:cNvSpPr/>
          <p:nvPr/>
        </p:nvSpPr>
        <p:spPr>
          <a:xfrm>
            <a:off x="831850" y="4954270"/>
            <a:ext cx="203200" cy="203200"/>
          </a:xfrm>
          <a:prstGeom prst="rect">
            <a:avLst/>
          </a:prstGeom>
          <a:blipFill>
            <a:blip r:embed="rId4" cstate="print"/>
            <a:stretch>
              <a:fillRect/>
            </a:stretch>
          </a:blipFill>
        </p:spPr>
        <p:txBody>
          <a:bodyPr wrap="square" lIns="0" tIns="0" rIns="0" bIns="0" rtlCol="0"/>
          <a:lstStyle/>
          <a:p>
            <a:endParaRPr/>
          </a:p>
        </p:txBody>
      </p:sp>
      <p:sp>
        <p:nvSpPr>
          <p:cNvPr id="12" name="object 12"/>
          <p:cNvSpPr/>
          <p:nvPr/>
        </p:nvSpPr>
        <p:spPr>
          <a:xfrm>
            <a:off x="831850" y="5563870"/>
            <a:ext cx="203200" cy="203200"/>
          </a:xfrm>
          <a:prstGeom prst="rect">
            <a:avLst/>
          </a:prstGeom>
          <a:blipFill>
            <a:blip r:embed="rId4" cstate="print"/>
            <a:stretch>
              <a:fillRect/>
            </a:stretch>
          </a:blipFill>
        </p:spPr>
        <p:txBody>
          <a:bodyPr wrap="square" lIns="0" tIns="0" rIns="0" bIns="0" rtlCol="0"/>
          <a:lstStyle/>
          <a:p>
            <a:endParaRPr/>
          </a:p>
        </p:txBody>
      </p:sp>
      <p:sp>
        <p:nvSpPr>
          <p:cNvPr id="13" name="object 13"/>
          <p:cNvSpPr txBox="1"/>
          <p:nvPr/>
        </p:nvSpPr>
        <p:spPr>
          <a:xfrm>
            <a:off x="831850" y="4215207"/>
            <a:ext cx="5542280" cy="2230120"/>
          </a:xfrm>
          <a:prstGeom prst="rect">
            <a:avLst/>
          </a:prstGeom>
          <a:ln w="9344">
            <a:solidFill>
              <a:srgbClr val="000000"/>
            </a:solidFill>
          </a:ln>
        </p:spPr>
        <p:txBody>
          <a:bodyPr vert="horz" wrap="square" lIns="0" tIns="0" rIns="0" bIns="0" rtlCol="0">
            <a:spAutoFit/>
          </a:bodyPr>
          <a:lstStyle/>
          <a:p>
            <a:pPr marL="300990" marR="84455" indent="124460"/>
            <a:r>
              <a:rPr lang="en-US" sz="2000" spc="5" dirty="0">
                <a:latin typeface="Times New Roman"/>
                <a:cs typeface="Times New Roman"/>
              </a:rPr>
              <a:t>No background, only muons:</a:t>
            </a:r>
            <a:r>
              <a:rPr sz="2000" spc="-30" dirty="0">
                <a:latin typeface="Times New Roman"/>
                <a:cs typeface="Times New Roman"/>
              </a:rPr>
              <a:t> </a:t>
            </a:r>
            <a:r>
              <a:rPr sz="2000" spc="5" dirty="0">
                <a:latin typeface="Times New Roman"/>
                <a:cs typeface="Times New Roman"/>
              </a:rPr>
              <a:t>9</a:t>
            </a:r>
            <a:r>
              <a:rPr sz="2000" dirty="0">
                <a:latin typeface="Times New Roman"/>
                <a:cs typeface="Times New Roman"/>
              </a:rPr>
              <a:t>8 </a:t>
            </a:r>
            <a:r>
              <a:rPr sz="2000" spc="-15" dirty="0">
                <a:latin typeface="Times New Roman"/>
                <a:cs typeface="Times New Roman"/>
              </a:rPr>
              <a:t> </a:t>
            </a:r>
            <a:r>
              <a:rPr sz="2000" dirty="0">
                <a:latin typeface="Times New Roman"/>
                <a:cs typeface="Times New Roman"/>
              </a:rPr>
              <a:t>% </a:t>
            </a:r>
            <a:r>
              <a:rPr sz="2000" spc="-30" dirty="0">
                <a:latin typeface="Times New Roman"/>
                <a:cs typeface="Times New Roman"/>
              </a:rPr>
              <a:t> </a:t>
            </a:r>
            <a:r>
              <a:rPr sz="2000" spc="-10" dirty="0">
                <a:latin typeface="Times New Roman"/>
                <a:cs typeface="Times New Roman"/>
              </a:rPr>
              <a:t>e</a:t>
            </a:r>
            <a:r>
              <a:rPr sz="2000" spc="-50" dirty="0">
                <a:latin typeface="Times New Roman"/>
                <a:cs typeface="Times New Roman"/>
              </a:rPr>
              <a:t>f</a:t>
            </a:r>
            <a:r>
              <a:rPr sz="2000" dirty="0">
                <a:latin typeface="Times New Roman"/>
                <a:cs typeface="Times New Roman"/>
              </a:rPr>
              <a:t>f</a:t>
            </a:r>
            <a:r>
              <a:rPr sz="2000" spc="-10" dirty="0">
                <a:latin typeface="Times New Roman"/>
                <a:cs typeface="Times New Roman"/>
              </a:rPr>
              <a:t>i</a:t>
            </a:r>
            <a:r>
              <a:rPr sz="2000" spc="-20" dirty="0">
                <a:latin typeface="Times New Roman"/>
                <a:cs typeface="Times New Roman"/>
              </a:rPr>
              <a:t>c</a:t>
            </a:r>
            <a:r>
              <a:rPr sz="2000" spc="-10" dirty="0">
                <a:latin typeface="Times New Roman"/>
                <a:cs typeface="Times New Roman"/>
              </a:rPr>
              <a:t>i</a:t>
            </a:r>
            <a:r>
              <a:rPr sz="2000" spc="-20" dirty="0">
                <a:latin typeface="Times New Roman"/>
                <a:cs typeface="Times New Roman"/>
              </a:rPr>
              <a:t>e</a:t>
            </a:r>
            <a:r>
              <a:rPr sz="2000" spc="5" dirty="0">
                <a:latin typeface="Times New Roman"/>
                <a:cs typeface="Times New Roman"/>
              </a:rPr>
              <a:t>n</a:t>
            </a:r>
            <a:r>
              <a:rPr sz="2000" spc="-10" dirty="0">
                <a:latin typeface="Times New Roman"/>
                <a:cs typeface="Times New Roman"/>
              </a:rPr>
              <a:t>c</a:t>
            </a:r>
            <a:r>
              <a:rPr sz="2000" dirty="0">
                <a:latin typeface="Times New Roman"/>
                <a:cs typeface="Times New Roman"/>
              </a:rPr>
              <a:t>y </a:t>
            </a:r>
            <a:r>
              <a:rPr sz="2000" spc="-15" dirty="0">
                <a:latin typeface="Times New Roman"/>
                <a:cs typeface="Times New Roman"/>
              </a:rPr>
              <a:t> </a:t>
            </a:r>
            <a:r>
              <a:rPr sz="2000" spc="-10" dirty="0">
                <a:latin typeface="Times New Roman"/>
                <a:cs typeface="Times New Roman"/>
              </a:rPr>
              <a:t>at</a:t>
            </a:r>
            <a:r>
              <a:rPr sz="2000" dirty="0">
                <a:latin typeface="Times New Roman"/>
                <a:cs typeface="Times New Roman"/>
              </a:rPr>
              <a:t> </a:t>
            </a:r>
            <a:r>
              <a:rPr sz="2000" spc="-80" dirty="0">
                <a:latin typeface="Times New Roman"/>
                <a:cs typeface="Times New Roman"/>
              </a:rPr>
              <a:t> </a:t>
            </a:r>
            <a:r>
              <a:rPr sz="2000" spc="-190" dirty="0">
                <a:latin typeface="Times New Roman"/>
                <a:cs typeface="Times New Roman"/>
              </a:rPr>
              <a:t>W</a:t>
            </a:r>
            <a:r>
              <a:rPr sz="2000" spc="5" dirty="0">
                <a:latin typeface="Times New Roman"/>
                <a:cs typeface="Times New Roman"/>
              </a:rPr>
              <a:t>o</a:t>
            </a:r>
            <a:r>
              <a:rPr sz="2000" spc="10" dirty="0">
                <a:latin typeface="Times New Roman"/>
                <a:cs typeface="Times New Roman"/>
              </a:rPr>
              <a:t>r</a:t>
            </a:r>
            <a:r>
              <a:rPr sz="2000" spc="-10" dirty="0">
                <a:latin typeface="Times New Roman"/>
                <a:cs typeface="Times New Roman"/>
              </a:rPr>
              <a:t>k</a:t>
            </a:r>
            <a:r>
              <a:rPr sz="2000" spc="-20" dirty="0">
                <a:latin typeface="Times New Roman"/>
                <a:cs typeface="Times New Roman"/>
              </a:rPr>
              <a:t>i</a:t>
            </a:r>
            <a:r>
              <a:rPr sz="2000" spc="5" dirty="0">
                <a:latin typeface="Times New Roman"/>
                <a:cs typeface="Times New Roman"/>
              </a:rPr>
              <a:t>n</a:t>
            </a:r>
            <a:r>
              <a:rPr sz="2000" dirty="0">
                <a:latin typeface="Times New Roman"/>
                <a:cs typeface="Times New Roman"/>
              </a:rPr>
              <a:t>g </a:t>
            </a:r>
            <a:r>
              <a:rPr sz="2000" spc="-15" dirty="0">
                <a:latin typeface="Times New Roman"/>
                <a:cs typeface="Times New Roman"/>
              </a:rPr>
              <a:t> </a:t>
            </a:r>
            <a:r>
              <a:rPr sz="2000" spc="-5" dirty="0">
                <a:latin typeface="Times New Roman"/>
                <a:cs typeface="Times New Roman"/>
              </a:rPr>
              <a:t>P</a:t>
            </a:r>
            <a:r>
              <a:rPr sz="2000" spc="5" dirty="0">
                <a:latin typeface="Times New Roman"/>
                <a:cs typeface="Times New Roman"/>
              </a:rPr>
              <a:t>o</a:t>
            </a:r>
            <a:r>
              <a:rPr sz="2000" spc="-20" dirty="0">
                <a:latin typeface="Times New Roman"/>
                <a:cs typeface="Times New Roman"/>
              </a:rPr>
              <a:t>i</a:t>
            </a:r>
            <a:r>
              <a:rPr sz="2000" spc="5" dirty="0">
                <a:latin typeface="Times New Roman"/>
                <a:cs typeface="Times New Roman"/>
              </a:rPr>
              <a:t>n</a:t>
            </a:r>
            <a:r>
              <a:rPr sz="2000" spc="-10" dirty="0">
                <a:latin typeface="Times New Roman"/>
                <a:cs typeface="Times New Roman"/>
              </a:rPr>
              <a:t>t</a:t>
            </a:r>
            <a:r>
              <a:rPr sz="2000" spc="-5" dirty="0">
                <a:latin typeface="Times New Roman"/>
                <a:cs typeface="Times New Roman"/>
              </a:rPr>
              <a:t> </a:t>
            </a:r>
            <a:r>
              <a:rPr sz="2000" dirty="0">
                <a:latin typeface="Times New Roman"/>
                <a:cs typeface="Times New Roman"/>
              </a:rPr>
              <a:t>(</a:t>
            </a:r>
            <a:r>
              <a:rPr sz="2000" spc="-10" dirty="0">
                <a:latin typeface="Times New Roman"/>
                <a:cs typeface="Times New Roman"/>
              </a:rPr>
              <a:t>W</a:t>
            </a:r>
            <a:r>
              <a:rPr sz="2000" spc="5" dirty="0">
                <a:latin typeface="Times New Roman"/>
                <a:cs typeface="Times New Roman"/>
              </a:rPr>
              <a:t>P</a:t>
            </a:r>
            <a:r>
              <a:rPr sz="2000" dirty="0">
                <a:latin typeface="Times New Roman"/>
                <a:cs typeface="Times New Roman"/>
              </a:rPr>
              <a:t>) ~</a:t>
            </a:r>
            <a:r>
              <a:rPr sz="2000" spc="-5" dirty="0">
                <a:latin typeface="Times New Roman"/>
                <a:cs typeface="Times New Roman"/>
              </a:rPr>
              <a:t> </a:t>
            </a:r>
            <a:r>
              <a:rPr sz="2000" dirty="0">
                <a:latin typeface="Times New Roman"/>
                <a:cs typeface="Times New Roman"/>
              </a:rPr>
              <a:t>7</a:t>
            </a:r>
            <a:r>
              <a:rPr sz="2000" spc="15" dirty="0">
                <a:latin typeface="Times New Roman"/>
                <a:cs typeface="Times New Roman"/>
              </a:rPr>
              <a:t> </a:t>
            </a:r>
            <a:r>
              <a:rPr sz="2000" dirty="0">
                <a:latin typeface="Times New Roman"/>
                <a:cs typeface="Times New Roman"/>
              </a:rPr>
              <a:t>k</a:t>
            </a:r>
            <a:r>
              <a:rPr sz="2000" spc="-254" dirty="0">
                <a:latin typeface="Times New Roman"/>
                <a:cs typeface="Times New Roman"/>
              </a:rPr>
              <a:t>V</a:t>
            </a:r>
            <a:r>
              <a:rPr sz="2000" dirty="0">
                <a:latin typeface="Times New Roman"/>
                <a:cs typeface="Times New Roman"/>
              </a:rPr>
              <a:t>.</a:t>
            </a:r>
          </a:p>
          <a:p>
            <a:pPr marL="300990" marR="81915" indent="96520"/>
            <a:r>
              <a:rPr sz="2000" spc="-20" dirty="0">
                <a:latin typeface="Times New Roman"/>
                <a:cs typeface="Times New Roman"/>
              </a:rPr>
              <a:t>B</a:t>
            </a:r>
            <a:r>
              <a:rPr sz="2000" spc="-10" dirty="0">
                <a:latin typeface="Times New Roman"/>
                <a:cs typeface="Times New Roman"/>
              </a:rPr>
              <a:t>ac</a:t>
            </a:r>
            <a:r>
              <a:rPr sz="2000" spc="5" dirty="0">
                <a:latin typeface="Times New Roman"/>
                <a:cs typeface="Times New Roman"/>
              </a:rPr>
              <a:t>kg</a:t>
            </a:r>
            <a:r>
              <a:rPr sz="2000" dirty="0">
                <a:latin typeface="Times New Roman"/>
                <a:cs typeface="Times New Roman"/>
              </a:rPr>
              <a:t>ro</a:t>
            </a:r>
            <a:r>
              <a:rPr sz="2000" spc="5" dirty="0">
                <a:latin typeface="Times New Roman"/>
                <a:cs typeface="Times New Roman"/>
              </a:rPr>
              <a:t>un</a:t>
            </a:r>
            <a:r>
              <a:rPr sz="2000" dirty="0">
                <a:latin typeface="Times New Roman"/>
                <a:cs typeface="Times New Roman"/>
              </a:rPr>
              <a:t>d </a:t>
            </a:r>
            <a:r>
              <a:rPr sz="2000" spc="-235" dirty="0">
                <a:latin typeface="Times New Roman"/>
                <a:cs typeface="Times New Roman"/>
              </a:rPr>
              <a:t> </a:t>
            </a:r>
            <a:r>
              <a:rPr sz="2000" spc="5" dirty="0">
                <a:latin typeface="Times New Roman"/>
                <a:cs typeface="Times New Roman"/>
              </a:rPr>
              <a:t>o</a:t>
            </a:r>
            <a:r>
              <a:rPr sz="2000" dirty="0">
                <a:latin typeface="Times New Roman"/>
                <a:cs typeface="Times New Roman"/>
              </a:rPr>
              <a:t>f </a:t>
            </a:r>
            <a:r>
              <a:rPr sz="2000" spc="-240" dirty="0">
                <a:latin typeface="Times New Roman"/>
                <a:cs typeface="Times New Roman"/>
              </a:rPr>
              <a:t> </a:t>
            </a:r>
            <a:r>
              <a:rPr sz="2000" dirty="0">
                <a:latin typeface="Times New Roman"/>
                <a:cs typeface="Times New Roman"/>
              </a:rPr>
              <a:t>2 </a:t>
            </a:r>
            <a:r>
              <a:rPr sz="2000" spc="-245" dirty="0">
                <a:latin typeface="Times New Roman"/>
                <a:cs typeface="Times New Roman"/>
              </a:rPr>
              <a:t> </a:t>
            </a:r>
            <a:r>
              <a:rPr sz="2000" spc="5" dirty="0">
                <a:latin typeface="Times New Roman"/>
                <a:cs typeface="Times New Roman"/>
              </a:rPr>
              <a:t>k</a:t>
            </a:r>
            <a:r>
              <a:rPr sz="2000" dirty="0">
                <a:latin typeface="Times New Roman"/>
                <a:cs typeface="Times New Roman"/>
              </a:rPr>
              <a:t>H</a:t>
            </a:r>
            <a:r>
              <a:rPr sz="2000" spc="-10" dirty="0">
                <a:latin typeface="Times New Roman"/>
                <a:cs typeface="Times New Roman"/>
              </a:rPr>
              <a:t>z</a:t>
            </a:r>
            <a:r>
              <a:rPr sz="2000" spc="-20" dirty="0">
                <a:latin typeface="Times New Roman"/>
                <a:cs typeface="Times New Roman"/>
              </a:rPr>
              <a:t>/</a:t>
            </a:r>
            <a:r>
              <a:rPr sz="2000" spc="-10" dirty="0">
                <a:latin typeface="Times New Roman"/>
                <a:cs typeface="Times New Roman"/>
              </a:rPr>
              <a:t>c</a:t>
            </a:r>
            <a:r>
              <a:rPr sz="2000" spc="20" dirty="0">
                <a:latin typeface="Times New Roman"/>
                <a:cs typeface="Times New Roman"/>
              </a:rPr>
              <a:t>m</a:t>
            </a:r>
            <a:r>
              <a:rPr sz="1725" spc="15" baseline="31400" dirty="0">
                <a:latin typeface="Times New Roman"/>
                <a:cs typeface="Times New Roman"/>
              </a:rPr>
              <a:t>2</a:t>
            </a:r>
            <a:r>
              <a:rPr sz="2000" spc="-10" dirty="0">
                <a:latin typeface="Times New Roman"/>
                <a:cs typeface="Times New Roman"/>
              </a:rPr>
              <a:t>:</a:t>
            </a:r>
            <a:r>
              <a:rPr sz="2000" dirty="0">
                <a:latin typeface="Times New Roman"/>
                <a:cs typeface="Times New Roman"/>
              </a:rPr>
              <a:t> </a:t>
            </a:r>
            <a:r>
              <a:rPr sz="2000" spc="-250" dirty="0">
                <a:latin typeface="Times New Roman"/>
                <a:cs typeface="Times New Roman"/>
              </a:rPr>
              <a:t> </a:t>
            </a:r>
            <a:r>
              <a:rPr sz="2000" dirty="0">
                <a:latin typeface="Times New Roman"/>
                <a:cs typeface="Times New Roman"/>
              </a:rPr>
              <a:t>9</a:t>
            </a:r>
            <a:r>
              <a:rPr sz="2000" spc="5" dirty="0">
                <a:latin typeface="Times New Roman"/>
                <a:cs typeface="Times New Roman"/>
              </a:rPr>
              <a:t>4</a:t>
            </a:r>
            <a:r>
              <a:rPr sz="2000" dirty="0">
                <a:latin typeface="Times New Roman"/>
                <a:cs typeface="Times New Roman"/>
              </a:rPr>
              <a:t>%</a:t>
            </a:r>
            <a:r>
              <a:rPr sz="2000" spc="250" dirty="0">
                <a:latin typeface="Times New Roman"/>
                <a:cs typeface="Times New Roman"/>
              </a:rPr>
              <a:t> </a:t>
            </a:r>
            <a:r>
              <a:rPr sz="2000" spc="-10" dirty="0">
                <a:latin typeface="Times New Roman"/>
                <a:cs typeface="Times New Roman"/>
              </a:rPr>
              <a:t>e</a:t>
            </a:r>
            <a:r>
              <a:rPr sz="2000" spc="-40" dirty="0">
                <a:latin typeface="Times New Roman"/>
                <a:cs typeface="Times New Roman"/>
              </a:rPr>
              <a:t>f</a:t>
            </a:r>
            <a:r>
              <a:rPr sz="2000" dirty="0">
                <a:latin typeface="Times New Roman"/>
                <a:cs typeface="Times New Roman"/>
              </a:rPr>
              <a:t>f</a:t>
            </a:r>
            <a:r>
              <a:rPr sz="2000" spc="-20" dirty="0">
                <a:latin typeface="Times New Roman"/>
                <a:cs typeface="Times New Roman"/>
              </a:rPr>
              <a:t>i</a:t>
            </a:r>
            <a:r>
              <a:rPr sz="2000" spc="-10" dirty="0">
                <a:latin typeface="Times New Roman"/>
                <a:cs typeface="Times New Roman"/>
              </a:rPr>
              <a:t>c</a:t>
            </a:r>
            <a:r>
              <a:rPr sz="2000" spc="-20" dirty="0">
                <a:latin typeface="Times New Roman"/>
                <a:cs typeface="Times New Roman"/>
              </a:rPr>
              <a:t>i</a:t>
            </a:r>
            <a:r>
              <a:rPr sz="2000" spc="-10" dirty="0">
                <a:latin typeface="Times New Roman"/>
                <a:cs typeface="Times New Roman"/>
              </a:rPr>
              <a:t>e</a:t>
            </a:r>
            <a:r>
              <a:rPr sz="2000" spc="5" dirty="0">
                <a:latin typeface="Times New Roman"/>
                <a:cs typeface="Times New Roman"/>
              </a:rPr>
              <a:t>n</a:t>
            </a:r>
            <a:r>
              <a:rPr sz="2000" spc="-20" dirty="0">
                <a:latin typeface="Times New Roman"/>
                <a:cs typeface="Times New Roman"/>
              </a:rPr>
              <a:t>c</a:t>
            </a:r>
            <a:r>
              <a:rPr sz="2000" dirty="0">
                <a:latin typeface="Times New Roman"/>
                <a:cs typeface="Times New Roman"/>
              </a:rPr>
              <a:t>y </a:t>
            </a:r>
            <a:r>
              <a:rPr sz="2000" spc="-235" dirty="0">
                <a:latin typeface="Times New Roman"/>
                <a:cs typeface="Times New Roman"/>
              </a:rPr>
              <a:t> </a:t>
            </a:r>
            <a:r>
              <a:rPr sz="2000" dirty="0">
                <a:latin typeface="Times New Roman"/>
                <a:cs typeface="Times New Roman"/>
              </a:rPr>
              <a:t>w</a:t>
            </a:r>
            <a:r>
              <a:rPr sz="2000" spc="-20" dirty="0">
                <a:latin typeface="Times New Roman"/>
                <a:cs typeface="Times New Roman"/>
              </a:rPr>
              <a:t>it</a:t>
            </a:r>
            <a:r>
              <a:rPr sz="2000" dirty="0">
                <a:latin typeface="Times New Roman"/>
                <a:cs typeface="Times New Roman"/>
              </a:rPr>
              <a:t>h </a:t>
            </a:r>
            <a:r>
              <a:rPr sz="2000" spc="-10" dirty="0">
                <a:latin typeface="Times New Roman"/>
                <a:cs typeface="Times New Roman"/>
              </a:rPr>
              <a:t>W</a:t>
            </a:r>
            <a:r>
              <a:rPr sz="2000" dirty="0">
                <a:latin typeface="Times New Roman"/>
                <a:cs typeface="Times New Roman"/>
              </a:rPr>
              <a:t>P</a:t>
            </a:r>
            <a:r>
              <a:rPr sz="2000" spc="-85" dirty="0">
                <a:latin typeface="Times New Roman"/>
                <a:cs typeface="Times New Roman"/>
              </a:rPr>
              <a:t> </a:t>
            </a:r>
            <a:r>
              <a:rPr sz="2000" spc="-15" dirty="0">
                <a:latin typeface="Times New Roman"/>
                <a:cs typeface="Times New Roman"/>
              </a:rPr>
              <a:t>+</a:t>
            </a:r>
            <a:r>
              <a:rPr sz="2000" dirty="0">
                <a:latin typeface="Times New Roman"/>
                <a:cs typeface="Times New Roman"/>
              </a:rPr>
              <a:t> </a:t>
            </a:r>
            <a:r>
              <a:rPr sz="2000" spc="5" dirty="0">
                <a:latin typeface="Times New Roman"/>
                <a:cs typeface="Times New Roman"/>
              </a:rPr>
              <a:t>30</a:t>
            </a:r>
            <a:r>
              <a:rPr sz="2000" dirty="0">
                <a:latin typeface="Times New Roman"/>
                <a:cs typeface="Times New Roman"/>
              </a:rPr>
              <a:t>0</a:t>
            </a:r>
            <a:r>
              <a:rPr sz="2000" spc="-45" dirty="0">
                <a:latin typeface="Times New Roman"/>
                <a:cs typeface="Times New Roman"/>
              </a:rPr>
              <a:t> </a:t>
            </a:r>
            <a:r>
              <a:rPr sz="2000" spc="-254" dirty="0">
                <a:latin typeface="Times New Roman"/>
                <a:cs typeface="Times New Roman"/>
              </a:rPr>
              <a:t>V</a:t>
            </a:r>
            <a:r>
              <a:rPr sz="2000" dirty="0">
                <a:latin typeface="Times New Roman"/>
                <a:cs typeface="Times New Roman"/>
              </a:rPr>
              <a:t>.</a:t>
            </a:r>
          </a:p>
          <a:p>
            <a:pPr marL="300990" marR="85725" algn="just"/>
            <a:r>
              <a:rPr sz="2000" spc="-10" dirty="0">
                <a:latin typeface="Times New Roman"/>
                <a:cs typeface="Times New Roman"/>
              </a:rPr>
              <a:t>The</a:t>
            </a:r>
            <a:r>
              <a:rPr sz="2000" spc="65" dirty="0">
                <a:latin typeface="Times New Roman"/>
                <a:cs typeface="Times New Roman"/>
              </a:rPr>
              <a:t> </a:t>
            </a:r>
            <a:r>
              <a:rPr sz="2000" spc="-10" dirty="0">
                <a:latin typeface="Times New Roman"/>
                <a:cs typeface="Times New Roman"/>
              </a:rPr>
              <a:t>a</a:t>
            </a:r>
            <a:r>
              <a:rPr sz="2000" spc="5" dirty="0">
                <a:latin typeface="Times New Roman"/>
                <a:cs typeface="Times New Roman"/>
              </a:rPr>
              <a:t>v</a:t>
            </a:r>
            <a:r>
              <a:rPr sz="2000" spc="-10" dirty="0">
                <a:latin typeface="Times New Roman"/>
                <a:cs typeface="Times New Roman"/>
              </a:rPr>
              <a:t>e</a:t>
            </a:r>
            <a:r>
              <a:rPr sz="2000" dirty="0">
                <a:latin typeface="Times New Roman"/>
                <a:cs typeface="Times New Roman"/>
              </a:rPr>
              <a:t>r</a:t>
            </a:r>
            <a:r>
              <a:rPr sz="2000" spc="-20" dirty="0">
                <a:latin typeface="Times New Roman"/>
                <a:cs typeface="Times New Roman"/>
              </a:rPr>
              <a:t>a</a:t>
            </a:r>
            <a:r>
              <a:rPr sz="2000" spc="5" dirty="0">
                <a:latin typeface="Times New Roman"/>
                <a:cs typeface="Times New Roman"/>
              </a:rPr>
              <a:t>g</a:t>
            </a:r>
            <a:r>
              <a:rPr sz="2000" spc="-10" dirty="0">
                <a:latin typeface="Times New Roman"/>
                <a:cs typeface="Times New Roman"/>
              </a:rPr>
              <a:t>e</a:t>
            </a:r>
            <a:r>
              <a:rPr sz="2000" spc="65" dirty="0">
                <a:latin typeface="Times New Roman"/>
                <a:cs typeface="Times New Roman"/>
              </a:rPr>
              <a:t> </a:t>
            </a:r>
            <a:r>
              <a:rPr sz="2000" spc="-10" dirty="0">
                <a:latin typeface="Times New Roman"/>
                <a:cs typeface="Times New Roman"/>
              </a:rPr>
              <a:t>cha</a:t>
            </a:r>
            <a:r>
              <a:rPr sz="2000" spc="-40" dirty="0">
                <a:latin typeface="Times New Roman"/>
                <a:cs typeface="Times New Roman"/>
              </a:rPr>
              <a:t>r</a:t>
            </a:r>
            <a:r>
              <a:rPr sz="2000" spc="-10" dirty="0">
                <a:latin typeface="Times New Roman"/>
                <a:cs typeface="Times New Roman"/>
              </a:rPr>
              <a:t>ge</a:t>
            </a:r>
            <a:r>
              <a:rPr sz="2000" spc="65" dirty="0">
                <a:latin typeface="Times New Roman"/>
                <a:cs typeface="Times New Roman"/>
              </a:rPr>
              <a:t> </a:t>
            </a:r>
            <a:r>
              <a:rPr sz="2000" spc="10" dirty="0">
                <a:latin typeface="Times New Roman"/>
                <a:cs typeface="Times New Roman"/>
              </a:rPr>
              <a:t>(</a:t>
            </a:r>
            <a:r>
              <a:rPr sz="2000" dirty="0">
                <a:latin typeface="Times New Roman"/>
                <a:cs typeface="Times New Roman"/>
              </a:rPr>
              <a:t>or</a:t>
            </a:r>
            <a:r>
              <a:rPr sz="2000" spc="70" dirty="0">
                <a:latin typeface="Times New Roman"/>
                <a:cs typeface="Times New Roman"/>
              </a:rPr>
              <a:t> </a:t>
            </a:r>
            <a:r>
              <a:rPr sz="2000" spc="-10" dirty="0">
                <a:latin typeface="Times New Roman"/>
                <a:cs typeface="Times New Roman"/>
              </a:rPr>
              <a:t>the</a:t>
            </a:r>
            <a:r>
              <a:rPr sz="2000" spc="65" dirty="0">
                <a:latin typeface="Times New Roman"/>
                <a:cs typeface="Times New Roman"/>
              </a:rPr>
              <a:t> </a:t>
            </a:r>
            <a:r>
              <a:rPr sz="2000" spc="5" dirty="0">
                <a:latin typeface="Times New Roman"/>
                <a:cs typeface="Times New Roman"/>
              </a:rPr>
              <a:t>g</a:t>
            </a:r>
            <a:r>
              <a:rPr sz="2000" spc="-10" dirty="0">
                <a:latin typeface="Times New Roman"/>
                <a:cs typeface="Times New Roman"/>
              </a:rPr>
              <a:t>a</a:t>
            </a:r>
            <a:r>
              <a:rPr sz="2000" spc="-20" dirty="0">
                <a:latin typeface="Times New Roman"/>
                <a:cs typeface="Times New Roman"/>
              </a:rPr>
              <a:t>i</a:t>
            </a:r>
            <a:r>
              <a:rPr sz="2000" spc="5" dirty="0">
                <a:latin typeface="Times New Roman"/>
                <a:cs typeface="Times New Roman"/>
              </a:rPr>
              <a:t>n</a:t>
            </a:r>
            <a:r>
              <a:rPr sz="2000" dirty="0">
                <a:latin typeface="Times New Roman"/>
                <a:cs typeface="Times New Roman"/>
              </a:rPr>
              <a:t>)</a:t>
            </a:r>
            <a:r>
              <a:rPr sz="2000" spc="70" dirty="0">
                <a:latin typeface="Times New Roman"/>
                <a:cs typeface="Times New Roman"/>
              </a:rPr>
              <a:t> </a:t>
            </a:r>
            <a:r>
              <a:rPr sz="2000" dirty="0">
                <a:latin typeface="Times New Roman"/>
                <a:cs typeface="Times New Roman"/>
              </a:rPr>
              <a:t>w</a:t>
            </a:r>
            <a:r>
              <a:rPr sz="2000" spc="-20" dirty="0">
                <a:latin typeface="Times New Roman"/>
                <a:cs typeface="Times New Roman"/>
              </a:rPr>
              <a:t>it</a:t>
            </a:r>
            <a:r>
              <a:rPr sz="2000" spc="5" dirty="0">
                <a:latin typeface="Times New Roman"/>
                <a:cs typeface="Times New Roman"/>
              </a:rPr>
              <a:t>h</a:t>
            </a:r>
            <a:r>
              <a:rPr sz="2000" spc="-10" dirty="0">
                <a:latin typeface="Times New Roman"/>
                <a:cs typeface="Times New Roman"/>
              </a:rPr>
              <a:t>i</a:t>
            </a:r>
            <a:r>
              <a:rPr sz="2000" dirty="0">
                <a:latin typeface="Times New Roman"/>
                <a:cs typeface="Times New Roman"/>
              </a:rPr>
              <a:t>n</a:t>
            </a:r>
            <a:r>
              <a:rPr sz="2000" spc="65" dirty="0">
                <a:latin typeface="Times New Roman"/>
                <a:cs typeface="Times New Roman"/>
              </a:rPr>
              <a:t> </a:t>
            </a:r>
            <a:r>
              <a:rPr sz="2000" spc="-20" dirty="0">
                <a:latin typeface="Times New Roman"/>
                <a:cs typeface="Times New Roman"/>
              </a:rPr>
              <a:t>t</a:t>
            </a:r>
            <a:r>
              <a:rPr sz="2000" spc="5" dirty="0">
                <a:latin typeface="Times New Roman"/>
                <a:cs typeface="Times New Roman"/>
              </a:rPr>
              <a:t>h</a:t>
            </a:r>
            <a:r>
              <a:rPr sz="2000" spc="-10" dirty="0">
                <a:latin typeface="Times New Roman"/>
                <a:cs typeface="Times New Roman"/>
              </a:rPr>
              <a:t>e</a:t>
            </a:r>
            <a:r>
              <a:rPr sz="2000" spc="65" dirty="0">
                <a:latin typeface="Times New Roman"/>
                <a:cs typeface="Times New Roman"/>
              </a:rPr>
              <a:t> </a:t>
            </a:r>
            <a:r>
              <a:rPr sz="2000" spc="5" dirty="0">
                <a:latin typeface="Times New Roman"/>
                <a:cs typeface="Times New Roman"/>
              </a:rPr>
              <a:t>g</a:t>
            </a:r>
            <a:r>
              <a:rPr sz="2000" spc="-20" dirty="0">
                <a:latin typeface="Times New Roman"/>
                <a:cs typeface="Times New Roman"/>
              </a:rPr>
              <a:t>a</a:t>
            </a:r>
            <a:r>
              <a:rPr sz="2000" dirty="0">
                <a:latin typeface="Times New Roman"/>
                <a:cs typeface="Times New Roman"/>
              </a:rPr>
              <a:t>p</a:t>
            </a:r>
            <a:r>
              <a:rPr sz="2000" spc="75" dirty="0">
                <a:latin typeface="Times New Roman"/>
                <a:cs typeface="Times New Roman"/>
              </a:rPr>
              <a:t> </a:t>
            </a:r>
            <a:r>
              <a:rPr sz="2000" spc="-20" dirty="0">
                <a:latin typeface="Times New Roman"/>
                <a:cs typeface="Times New Roman"/>
              </a:rPr>
              <a:t>i</a:t>
            </a:r>
            <a:r>
              <a:rPr sz="2000" dirty="0">
                <a:latin typeface="Times New Roman"/>
                <a:cs typeface="Times New Roman"/>
              </a:rPr>
              <a:t>s </a:t>
            </a:r>
            <a:r>
              <a:rPr sz="2000" spc="-10" dirty="0">
                <a:latin typeface="Times New Roman"/>
                <a:cs typeface="Times New Roman"/>
              </a:rPr>
              <a:t>c</a:t>
            </a:r>
            <a:r>
              <a:rPr sz="2000" spc="5" dirty="0">
                <a:latin typeface="Times New Roman"/>
                <a:cs typeface="Times New Roman"/>
              </a:rPr>
              <a:t>o</a:t>
            </a:r>
            <a:r>
              <a:rPr sz="2000" dirty="0">
                <a:latin typeface="Times New Roman"/>
                <a:cs typeface="Times New Roman"/>
              </a:rPr>
              <a:t>n</a:t>
            </a:r>
            <a:r>
              <a:rPr sz="2000" spc="5" dirty="0">
                <a:latin typeface="Times New Roman"/>
                <a:cs typeface="Times New Roman"/>
              </a:rPr>
              <a:t>s</a:t>
            </a:r>
            <a:r>
              <a:rPr sz="2000" spc="-20" dirty="0">
                <a:latin typeface="Times New Roman"/>
                <a:cs typeface="Times New Roman"/>
              </a:rPr>
              <a:t>t</a:t>
            </a:r>
            <a:r>
              <a:rPr sz="2000" spc="-10" dirty="0">
                <a:latin typeface="Times New Roman"/>
                <a:cs typeface="Times New Roman"/>
              </a:rPr>
              <a:t>ant</a:t>
            </a:r>
            <a:r>
              <a:rPr sz="2000" spc="70" dirty="0">
                <a:latin typeface="Times New Roman"/>
                <a:cs typeface="Times New Roman"/>
              </a:rPr>
              <a:t> </a:t>
            </a:r>
            <a:r>
              <a:rPr sz="2000" spc="-10" dirty="0">
                <a:latin typeface="Times New Roman"/>
                <a:cs typeface="Times New Roman"/>
              </a:rPr>
              <a:t>at</a:t>
            </a:r>
            <a:r>
              <a:rPr sz="2000" spc="10" dirty="0">
                <a:latin typeface="Times New Roman"/>
                <a:cs typeface="Times New Roman"/>
              </a:rPr>
              <a:t> </a:t>
            </a:r>
            <a:r>
              <a:rPr sz="2000" spc="-10" dirty="0">
                <a:latin typeface="Times New Roman"/>
                <a:cs typeface="Times New Roman"/>
              </a:rPr>
              <a:t>W</a:t>
            </a:r>
            <a:r>
              <a:rPr sz="2000" dirty="0">
                <a:latin typeface="Times New Roman"/>
                <a:cs typeface="Times New Roman"/>
              </a:rPr>
              <a:t>P</a:t>
            </a:r>
            <a:r>
              <a:rPr sz="2000" spc="-15" dirty="0">
                <a:latin typeface="Times New Roman"/>
                <a:cs typeface="Times New Roman"/>
              </a:rPr>
              <a:t> </a:t>
            </a:r>
            <a:r>
              <a:rPr sz="2000" spc="5" dirty="0">
                <a:latin typeface="Times New Roman"/>
                <a:cs typeface="Times New Roman"/>
              </a:rPr>
              <a:t>op</a:t>
            </a:r>
            <a:r>
              <a:rPr sz="2000" spc="-20" dirty="0">
                <a:latin typeface="Times New Roman"/>
                <a:cs typeface="Times New Roman"/>
              </a:rPr>
              <a:t>timi</a:t>
            </a:r>
            <a:r>
              <a:rPr sz="2000" spc="-10" dirty="0">
                <a:latin typeface="Times New Roman"/>
                <a:cs typeface="Times New Roman"/>
              </a:rPr>
              <a:t>ze</a:t>
            </a:r>
            <a:r>
              <a:rPr sz="2000" dirty="0">
                <a:latin typeface="Times New Roman"/>
                <a:cs typeface="Times New Roman"/>
              </a:rPr>
              <a:t>d</a:t>
            </a:r>
            <a:r>
              <a:rPr sz="2000" spc="75" dirty="0">
                <a:latin typeface="Times New Roman"/>
                <a:cs typeface="Times New Roman"/>
              </a:rPr>
              <a:t> </a:t>
            </a:r>
            <a:r>
              <a:rPr sz="2000" dirty="0">
                <a:latin typeface="Times New Roman"/>
                <a:cs typeface="Times New Roman"/>
              </a:rPr>
              <a:t>f</a:t>
            </a:r>
            <a:r>
              <a:rPr sz="2000" spc="5" dirty="0">
                <a:latin typeface="Times New Roman"/>
                <a:cs typeface="Times New Roman"/>
              </a:rPr>
              <a:t>o</a:t>
            </a:r>
            <a:r>
              <a:rPr sz="2000" dirty="0">
                <a:latin typeface="Times New Roman"/>
                <a:cs typeface="Times New Roman"/>
              </a:rPr>
              <a:t>r</a:t>
            </a:r>
            <a:r>
              <a:rPr sz="2000" spc="70" dirty="0">
                <a:latin typeface="Times New Roman"/>
                <a:cs typeface="Times New Roman"/>
              </a:rPr>
              <a:t> </a:t>
            </a:r>
            <a:r>
              <a:rPr sz="2000" spc="-10" dirty="0">
                <a:latin typeface="Times New Roman"/>
                <a:cs typeface="Times New Roman"/>
              </a:rPr>
              <a:t>eac</a:t>
            </a:r>
            <a:r>
              <a:rPr sz="2000" dirty="0">
                <a:latin typeface="Times New Roman"/>
                <a:cs typeface="Times New Roman"/>
              </a:rPr>
              <a:t>h</a:t>
            </a:r>
            <a:r>
              <a:rPr sz="2000" spc="75" dirty="0">
                <a:latin typeface="Times New Roman"/>
                <a:cs typeface="Times New Roman"/>
              </a:rPr>
              <a:t> </a:t>
            </a:r>
            <a:r>
              <a:rPr sz="2000" dirty="0">
                <a:latin typeface="Times New Roman"/>
                <a:cs typeface="Times New Roman"/>
              </a:rPr>
              <a:t>r</a:t>
            </a:r>
            <a:r>
              <a:rPr sz="2000" spc="-10" dirty="0">
                <a:latin typeface="Times New Roman"/>
                <a:cs typeface="Times New Roman"/>
              </a:rPr>
              <a:t>a</a:t>
            </a:r>
            <a:r>
              <a:rPr sz="2000" spc="-20" dirty="0">
                <a:latin typeface="Times New Roman"/>
                <a:cs typeface="Times New Roman"/>
              </a:rPr>
              <a:t>t</a:t>
            </a:r>
            <a:r>
              <a:rPr sz="2000" spc="-10" dirty="0">
                <a:latin typeface="Times New Roman"/>
                <a:cs typeface="Times New Roman"/>
              </a:rPr>
              <a:t>e</a:t>
            </a:r>
            <a:r>
              <a:rPr sz="2000" dirty="0">
                <a:latin typeface="Times New Roman"/>
                <a:cs typeface="Times New Roman"/>
              </a:rPr>
              <a:t>.</a:t>
            </a:r>
            <a:r>
              <a:rPr sz="2000" spc="15" dirty="0">
                <a:latin typeface="Times New Roman"/>
                <a:cs typeface="Times New Roman"/>
              </a:rPr>
              <a:t> </a:t>
            </a:r>
            <a:r>
              <a:rPr sz="2000" spc="-10" dirty="0">
                <a:latin typeface="Times New Roman"/>
                <a:cs typeface="Times New Roman"/>
              </a:rPr>
              <a:t>The</a:t>
            </a:r>
            <a:r>
              <a:rPr sz="2000" spc="65" dirty="0">
                <a:latin typeface="Times New Roman"/>
                <a:cs typeface="Times New Roman"/>
              </a:rPr>
              <a:t> </a:t>
            </a:r>
            <a:r>
              <a:rPr sz="2000" spc="-20" dirty="0">
                <a:latin typeface="Times New Roman"/>
                <a:cs typeface="Times New Roman"/>
              </a:rPr>
              <a:t>i</a:t>
            </a:r>
            <a:r>
              <a:rPr sz="2000" spc="-15" dirty="0">
                <a:latin typeface="Times New Roman"/>
                <a:cs typeface="Times New Roman"/>
              </a:rPr>
              <a:t>R</a:t>
            </a:r>
            <a:r>
              <a:rPr sz="2000" spc="-5" dirty="0">
                <a:latin typeface="Times New Roman"/>
                <a:cs typeface="Times New Roman"/>
              </a:rPr>
              <a:t>P</a:t>
            </a:r>
            <a:r>
              <a:rPr sz="2000" spc="-15" dirty="0">
                <a:latin typeface="Times New Roman"/>
                <a:cs typeface="Times New Roman"/>
              </a:rPr>
              <a:t>C</a:t>
            </a:r>
            <a:r>
              <a:rPr sz="2000" spc="-10" dirty="0">
                <a:latin typeface="Times New Roman"/>
                <a:cs typeface="Times New Roman"/>
              </a:rPr>
              <a:t> c</a:t>
            </a:r>
            <a:r>
              <a:rPr sz="2000" spc="5" dirty="0">
                <a:latin typeface="Times New Roman"/>
                <a:cs typeface="Times New Roman"/>
              </a:rPr>
              <a:t>h</a:t>
            </a:r>
            <a:r>
              <a:rPr sz="2000" spc="-20" dirty="0">
                <a:latin typeface="Times New Roman"/>
                <a:cs typeface="Times New Roman"/>
              </a:rPr>
              <a:t>a</a:t>
            </a:r>
            <a:r>
              <a:rPr sz="2000" spc="-40" dirty="0">
                <a:latin typeface="Times New Roman"/>
                <a:cs typeface="Times New Roman"/>
              </a:rPr>
              <a:t>r</a:t>
            </a:r>
            <a:r>
              <a:rPr sz="2000" spc="5" dirty="0">
                <a:latin typeface="Times New Roman"/>
                <a:cs typeface="Times New Roman"/>
              </a:rPr>
              <a:t>g</a:t>
            </a:r>
            <a:r>
              <a:rPr sz="2000" spc="-10" dirty="0">
                <a:latin typeface="Times New Roman"/>
                <a:cs typeface="Times New Roman"/>
              </a:rPr>
              <a:t>e</a:t>
            </a:r>
            <a:r>
              <a:rPr sz="2000" dirty="0">
                <a:latin typeface="Times New Roman"/>
                <a:cs typeface="Times New Roman"/>
              </a:rPr>
              <a:t> </a:t>
            </a:r>
            <a:r>
              <a:rPr sz="2000" spc="-20" dirty="0">
                <a:latin typeface="Times New Roman"/>
                <a:cs typeface="Times New Roman"/>
              </a:rPr>
              <a:t>i</a:t>
            </a:r>
            <a:r>
              <a:rPr sz="2000" dirty="0">
                <a:latin typeface="Times New Roman"/>
                <a:cs typeface="Times New Roman"/>
              </a:rPr>
              <a:t>s</a:t>
            </a:r>
            <a:r>
              <a:rPr sz="2000" spc="5" dirty="0">
                <a:latin typeface="Times New Roman"/>
                <a:cs typeface="Times New Roman"/>
              </a:rPr>
              <a:t> </a:t>
            </a:r>
            <a:r>
              <a:rPr sz="2000" dirty="0">
                <a:latin typeface="Times New Roman"/>
                <a:cs typeface="Times New Roman"/>
              </a:rPr>
              <a:t>3</a:t>
            </a:r>
            <a:r>
              <a:rPr sz="2000" spc="5" dirty="0">
                <a:latin typeface="Times New Roman"/>
                <a:cs typeface="Times New Roman"/>
              </a:rPr>
              <a:t> </a:t>
            </a:r>
            <a:r>
              <a:rPr sz="2000" spc="-20" dirty="0">
                <a:latin typeface="Times New Roman"/>
                <a:cs typeface="Times New Roman"/>
              </a:rPr>
              <a:t>ti</a:t>
            </a:r>
            <a:r>
              <a:rPr sz="2000" spc="-15" dirty="0">
                <a:latin typeface="Times New Roman"/>
                <a:cs typeface="Times New Roman"/>
              </a:rPr>
              <a:t>me</a:t>
            </a:r>
            <a:r>
              <a:rPr sz="2000" dirty="0">
                <a:latin typeface="Times New Roman"/>
                <a:cs typeface="Times New Roman"/>
              </a:rPr>
              <a:t>s</a:t>
            </a:r>
            <a:r>
              <a:rPr sz="2000" spc="-5" dirty="0">
                <a:latin typeface="Times New Roman"/>
                <a:cs typeface="Times New Roman"/>
              </a:rPr>
              <a:t> </a:t>
            </a:r>
            <a:r>
              <a:rPr sz="2000" spc="-10" dirty="0">
                <a:latin typeface="Times New Roman"/>
                <a:cs typeface="Times New Roman"/>
              </a:rPr>
              <a:t>l</a:t>
            </a:r>
            <a:r>
              <a:rPr sz="2000" dirty="0">
                <a:latin typeface="Times New Roman"/>
                <a:cs typeface="Times New Roman"/>
              </a:rPr>
              <a:t>o</a:t>
            </a:r>
            <a:r>
              <a:rPr sz="2000" spc="10" dirty="0">
                <a:latin typeface="Times New Roman"/>
                <a:cs typeface="Times New Roman"/>
              </a:rPr>
              <a:t>w</a:t>
            </a:r>
            <a:r>
              <a:rPr sz="2000" spc="-20" dirty="0">
                <a:latin typeface="Times New Roman"/>
                <a:cs typeface="Times New Roman"/>
              </a:rPr>
              <a:t>e</a:t>
            </a:r>
            <a:r>
              <a:rPr sz="2000" dirty="0">
                <a:latin typeface="Times New Roman"/>
                <a:cs typeface="Times New Roman"/>
              </a:rPr>
              <a:t>r</a:t>
            </a:r>
            <a:r>
              <a:rPr sz="2000" spc="10" dirty="0">
                <a:latin typeface="Times New Roman"/>
                <a:cs typeface="Times New Roman"/>
              </a:rPr>
              <a:t> </a:t>
            </a:r>
            <a:r>
              <a:rPr sz="2000" spc="-20" dirty="0">
                <a:latin typeface="Times New Roman"/>
                <a:cs typeface="Times New Roman"/>
              </a:rPr>
              <a:t>t</a:t>
            </a:r>
            <a:r>
              <a:rPr sz="2000" spc="5" dirty="0">
                <a:latin typeface="Times New Roman"/>
                <a:cs typeface="Times New Roman"/>
              </a:rPr>
              <a:t>h</a:t>
            </a:r>
            <a:r>
              <a:rPr sz="2000" spc="-10" dirty="0">
                <a:latin typeface="Times New Roman"/>
                <a:cs typeface="Times New Roman"/>
              </a:rPr>
              <a:t>a</a:t>
            </a:r>
            <a:r>
              <a:rPr sz="2000" dirty="0">
                <a:latin typeface="Times New Roman"/>
                <a:cs typeface="Times New Roman"/>
              </a:rPr>
              <a:t>n</a:t>
            </a:r>
            <a:r>
              <a:rPr sz="2000" spc="5" dirty="0">
                <a:latin typeface="Times New Roman"/>
                <a:cs typeface="Times New Roman"/>
              </a:rPr>
              <a:t> </a:t>
            </a:r>
            <a:r>
              <a:rPr sz="2000" dirty="0">
                <a:latin typeface="Times New Roman"/>
                <a:cs typeface="Times New Roman"/>
              </a:rPr>
              <a:t>f</a:t>
            </a:r>
            <a:r>
              <a:rPr sz="2000" spc="5" dirty="0">
                <a:latin typeface="Times New Roman"/>
                <a:cs typeface="Times New Roman"/>
              </a:rPr>
              <a:t>o</a:t>
            </a:r>
            <a:r>
              <a:rPr sz="2000" dirty="0">
                <a:latin typeface="Times New Roman"/>
                <a:cs typeface="Times New Roman"/>
              </a:rPr>
              <a:t>r </a:t>
            </a:r>
            <a:r>
              <a:rPr sz="2000" spc="-15" dirty="0">
                <a:latin typeface="Times New Roman"/>
                <a:cs typeface="Times New Roman"/>
              </a:rPr>
              <a:t>R</a:t>
            </a:r>
            <a:r>
              <a:rPr sz="2000" spc="-5" dirty="0">
                <a:latin typeface="Times New Roman"/>
                <a:cs typeface="Times New Roman"/>
              </a:rPr>
              <a:t>P</a:t>
            </a:r>
            <a:r>
              <a:rPr sz="2000" spc="-15" dirty="0">
                <a:latin typeface="Times New Roman"/>
                <a:cs typeface="Times New Roman"/>
              </a:rPr>
              <a:t>C</a:t>
            </a:r>
            <a:r>
              <a:rPr sz="2000" dirty="0">
                <a:latin typeface="Times New Roman"/>
                <a:cs typeface="Times New Roman"/>
              </a:rPr>
              <a:t>.</a:t>
            </a:r>
          </a:p>
        </p:txBody>
      </p:sp>
      <p:pic>
        <p:nvPicPr>
          <p:cNvPr id="24" name="Picture 23">
            <a:extLst>
              <a:ext uri="{FF2B5EF4-FFF2-40B4-BE49-F238E27FC236}">
                <a16:creationId xmlns:a16="http://schemas.microsoft.com/office/drawing/2014/main" id="{FA8998F4-D976-824E-9567-2A3BAAFF90B4}"/>
              </a:ext>
            </a:extLst>
          </p:cNvPr>
          <p:cNvPicPr>
            <a:picLocks noChangeAspect="1"/>
          </p:cNvPicPr>
          <p:nvPr/>
        </p:nvPicPr>
        <p:blipFill>
          <a:blip r:embed="rId5"/>
          <a:stretch>
            <a:fillRect/>
          </a:stretch>
        </p:blipFill>
        <p:spPr>
          <a:xfrm>
            <a:off x="1035050" y="1265862"/>
            <a:ext cx="3341334" cy="2432422"/>
          </a:xfrm>
          <a:prstGeom prst="rect">
            <a:avLst/>
          </a:prstGeom>
        </p:spPr>
      </p:pic>
      <p:pic>
        <p:nvPicPr>
          <p:cNvPr id="25" name="Picture 24">
            <a:extLst>
              <a:ext uri="{FF2B5EF4-FFF2-40B4-BE49-F238E27FC236}">
                <a16:creationId xmlns:a16="http://schemas.microsoft.com/office/drawing/2014/main" id="{F57933D6-C0AC-5A4E-8130-D709E5EC8CFB}"/>
              </a:ext>
            </a:extLst>
          </p:cNvPr>
          <p:cNvPicPr>
            <a:picLocks noChangeAspect="1"/>
          </p:cNvPicPr>
          <p:nvPr/>
        </p:nvPicPr>
        <p:blipFill>
          <a:blip r:embed="rId6"/>
          <a:stretch>
            <a:fillRect/>
          </a:stretch>
        </p:blipFill>
        <p:spPr>
          <a:xfrm>
            <a:off x="5529064" y="1225915"/>
            <a:ext cx="3240360" cy="2327943"/>
          </a:xfrm>
          <a:prstGeom prst="rect">
            <a:avLst/>
          </a:prstGeom>
        </p:spPr>
      </p:pic>
      <p:sp>
        <p:nvSpPr>
          <p:cNvPr id="26" name="object 20">
            <a:extLst>
              <a:ext uri="{FF2B5EF4-FFF2-40B4-BE49-F238E27FC236}">
                <a16:creationId xmlns:a16="http://schemas.microsoft.com/office/drawing/2014/main" id="{DB9F9434-1D8E-214D-91B4-538AE71587CA}"/>
              </a:ext>
            </a:extLst>
          </p:cNvPr>
          <p:cNvSpPr txBox="1"/>
          <p:nvPr/>
        </p:nvSpPr>
        <p:spPr>
          <a:xfrm>
            <a:off x="2672665" y="1882602"/>
            <a:ext cx="5880735" cy="507831"/>
          </a:xfrm>
          <a:prstGeom prst="rect">
            <a:avLst/>
          </a:prstGeom>
        </p:spPr>
        <p:txBody>
          <a:bodyPr vert="horz" wrap="square" lIns="0" tIns="0" rIns="0" bIns="0" rtlCol="0">
            <a:spAutoFit/>
          </a:bodyPr>
          <a:lstStyle/>
          <a:p>
            <a:pPr marL="12700">
              <a:lnSpc>
                <a:spcPct val="100000"/>
              </a:lnSpc>
            </a:pPr>
            <a:r>
              <a:rPr sz="1400" b="1" spc="50" dirty="0">
                <a:solidFill>
                  <a:srgbClr val="00B050"/>
                </a:solidFill>
                <a:latin typeface="Times New Roman"/>
                <a:cs typeface="Times New Roman"/>
              </a:rPr>
              <a:t>W</a:t>
            </a:r>
            <a:r>
              <a:rPr sz="1400" b="1" spc="60" dirty="0">
                <a:solidFill>
                  <a:srgbClr val="00B050"/>
                </a:solidFill>
                <a:latin typeface="Times New Roman"/>
                <a:cs typeface="Times New Roman"/>
              </a:rPr>
              <a:t>P</a:t>
            </a:r>
            <a:r>
              <a:rPr sz="1400" b="1" spc="90" dirty="0">
                <a:solidFill>
                  <a:srgbClr val="00B050"/>
                </a:solidFill>
                <a:latin typeface="Times New Roman"/>
                <a:cs typeface="Times New Roman"/>
              </a:rPr>
              <a:t> </a:t>
            </a:r>
            <a:r>
              <a:rPr sz="1400" b="1" spc="405" dirty="0">
                <a:solidFill>
                  <a:srgbClr val="00B050"/>
                </a:solidFill>
                <a:latin typeface="Times New Roman"/>
                <a:cs typeface="Times New Roman"/>
              </a:rPr>
              <a:t>~</a:t>
            </a:r>
            <a:r>
              <a:rPr sz="1400" b="1" spc="100" dirty="0">
                <a:solidFill>
                  <a:srgbClr val="00B050"/>
                </a:solidFill>
                <a:latin typeface="Times New Roman"/>
                <a:cs typeface="Times New Roman"/>
              </a:rPr>
              <a:t> </a:t>
            </a:r>
            <a:r>
              <a:rPr sz="1400" b="1" spc="170" dirty="0">
                <a:solidFill>
                  <a:srgbClr val="00B050"/>
                </a:solidFill>
                <a:latin typeface="Times New Roman"/>
                <a:cs typeface="Times New Roman"/>
              </a:rPr>
              <a:t>6</a:t>
            </a:r>
            <a:r>
              <a:rPr sz="1400" b="1" spc="180" dirty="0">
                <a:solidFill>
                  <a:srgbClr val="00B050"/>
                </a:solidFill>
                <a:latin typeface="Times New Roman"/>
                <a:cs typeface="Times New Roman"/>
              </a:rPr>
              <a:t>95</a:t>
            </a:r>
            <a:r>
              <a:rPr sz="1400" b="1" spc="185" dirty="0">
                <a:solidFill>
                  <a:srgbClr val="00B050"/>
                </a:solidFill>
                <a:latin typeface="Times New Roman"/>
                <a:cs typeface="Times New Roman"/>
              </a:rPr>
              <a:t>0</a:t>
            </a:r>
            <a:r>
              <a:rPr sz="1400" b="1" spc="90" dirty="0">
                <a:solidFill>
                  <a:srgbClr val="00B050"/>
                </a:solidFill>
                <a:latin typeface="Times New Roman"/>
                <a:cs typeface="Times New Roman"/>
              </a:rPr>
              <a:t> </a:t>
            </a:r>
            <a:r>
              <a:rPr sz="1400" b="1" spc="-65" dirty="0">
                <a:solidFill>
                  <a:srgbClr val="00B050"/>
                </a:solidFill>
                <a:latin typeface="Times New Roman"/>
                <a:cs typeface="Times New Roman"/>
              </a:rPr>
              <a:t>V</a:t>
            </a:r>
            <a:endParaRPr sz="1400" b="1" dirty="0">
              <a:solidFill>
                <a:srgbClr val="00B050"/>
              </a:solidFill>
              <a:latin typeface="Times New Roman"/>
              <a:cs typeface="Times New Roman"/>
            </a:endParaRPr>
          </a:p>
          <a:p>
            <a:pPr marR="5080" algn="r">
              <a:lnSpc>
                <a:spcPct val="100000"/>
              </a:lnSpc>
              <a:spcBef>
                <a:spcPts val="580"/>
              </a:spcBef>
            </a:pPr>
            <a:r>
              <a:rPr sz="1400" b="1" spc="50" dirty="0">
                <a:solidFill>
                  <a:srgbClr val="00B050"/>
                </a:solidFill>
                <a:latin typeface="Times New Roman"/>
                <a:cs typeface="Times New Roman"/>
              </a:rPr>
              <a:t>W</a:t>
            </a:r>
            <a:r>
              <a:rPr sz="1400" b="1" spc="60" dirty="0">
                <a:solidFill>
                  <a:srgbClr val="00B050"/>
                </a:solidFill>
                <a:latin typeface="Times New Roman"/>
                <a:cs typeface="Times New Roman"/>
              </a:rPr>
              <a:t>P</a:t>
            </a:r>
            <a:r>
              <a:rPr sz="1400" b="1" spc="90" dirty="0">
                <a:solidFill>
                  <a:srgbClr val="00B050"/>
                </a:solidFill>
                <a:latin typeface="Times New Roman"/>
                <a:cs typeface="Times New Roman"/>
              </a:rPr>
              <a:t> </a:t>
            </a:r>
            <a:r>
              <a:rPr sz="1400" b="1" spc="405" dirty="0">
                <a:solidFill>
                  <a:srgbClr val="00B050"/>
                </a:solidFill>
                <a:latin typeface="Times New Roman"/>
                <a:cs typeface="Times New Roman"/>
              </a:rPr>
              <a:t>~</a:t>
            </a:r>
            <a:r>
              <a:rPr sz="1400" b="1" spc="100" dirty="0">
                <a:solidFill>
                  <a:srgbClr val="00B050"/>
                </a:solidFill>
                <a:latin typeface="Times New Roman"/>
                <a:cs typeface="Times New Roman"/>
              </a:rPr>
              <a:t> </a:t>
            </a:r>
            <a:r>
              <a:rPr sz="1400" b="1" spc="170" dirty="0">
                <a:solidFill>
                  <a:srgbClr val="00B050"/>
                </a:solidFill>
                <a:latin typeface="Times New Roman"/>
                <a:cs typeface="Times New Roman"/>
              </a:rPr>
              <a:t>7</a:t>
            </a:r>
            <a:r>
              <a:rPr sz="1400" b="1" spc="180" dirty="0">
                <a:solidFill>
                  <a:srgbClr val="00B050"/>
                </a:solidFill>
                <a:latin typeface="Times New Roman"/>
                <a:cs typeface="Times New Roman"/>
              </a:rPr>
              <a:t>25</a:t>
            </a:r>
            <a:r>
              <a:rPr sz="1400" b="1" spc="185" dirty="0">
                <a:solidFill>
                  <a:srgbClr val="00B050"/>
                </a:solidFill>
                <a:latin typeface="Times New Roman"/>
                <a:cs typeface="Times New Roman"/>
              </a:rPr>
              <a:t>0</a:t>
            </a:r>
            <a:r>
              <a:rPr sz="1400" b="1" spc="90" dirty="0">
                <a:solidFill>
                  <a:srgbClr val="00B050"/>
                </a:solidFill>
                <a:latin typeface="Times New Roman"/>
                <a:cs typeface="Times New Roman"/>
              </a:rPr>
              <a:t> </a:t>
            </a:r>
            <a:r>
              <a:rPr sz="1400" b="1" spc="-65" dirty="0">
                <a:solidFill>
                  <a:srgbClr val="00B050"/>
                </a:solidFill>
                <a:latin typeface="Times New Roman"/>
                <a:cs typeface="Times New Roman"/>
              </a:rPr>
              <a:t>V</a:t>
            </a:r>
            <a:endParaRPr sz="1400" b="1" dirty="0">
              <a:solidFill>
                <a:srgbClr val="00B050"/>
              </a:solidFill>
              <a:latin typeface="Times New Roman"/>
              <a:cs typeface="Times New Roman"/>
            </a:endParaRPr>
          </a:p>
        </p:txBody>
      </p:sp>
      <p:sp>
        <p:nvSpPr>
          <p:cNvPr id="4" name="Slide Number Placeholder 3">
            <a:extLst>
              <a:ext uri="{FF2B5EF4-FFF2-40B4-BE49-F238E27FC236}">
                <a16:creationId xmlns:a16="http://schemas.microsoft.com/office/drawing/2014/main" id="{EC0E437E-4B98-1242-BF2E-D5D358D75E66}"/>
              </a:ext>
            </a:extLst>
          </p:cNvPr>
          <p:cNvSpPr>
            <a:spLocks noGrp="1"/>
          </p:cNvSpPr>
          <p:nvPr>
            <p:ph type="sldNum" sz="quarter" idx="12"/>
          </p:nvPr>
        </p:nvSpPr>
        <p:spPr>
          <a:xfrm>
            <a:off x="7272055" y="6428257"/>
            <a:ext cx="2311400" cy="365125"/>
          </a:xfrm>
        </p:spPr>
        <p:txBody>
          <a:bodyPr/>
          <a:lstStyle/>
          <a:p>
            <a:fld id="{EA428556-150F-5648-9AC1-517B2C1D5CBA}" type="slidenum">
              <a:rPr lang="en-US" smtClean="0">
                <a:solidFill>
                  <a:prstClr val="black">
                    <a:tint val="75000"/>
                  </a:prstClr>
                </a:solidFill>
              </a:rPr>
              <a:pPr/>
              <a:t>52</a:t>
            </a:fld>
            <a:endParaRPr lang="en-US" dirty="0">
              <a:solidFill>
                <a:prstClr val="black">
                  <a:tint val="75000"/>
                </a:prstClr>
              </a:solidFill>
            </a:endParaRPr>
          </a:p>
        </p:txBody>
      </p:sp>
    </p:spTree>
    <p:extLst>
      <p:ext uri="{BB962C8B-B14F-4D97-AF65-F5344CB8AC3E}">
        <p14:creationId xmlns:p14="http://schemas.microsoft.com/office/powerpoint/2010/main" val="71570600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82551" y="1278769"/>
            <a:ext cx="5885514" cy="3047998"/>
          </a:xfrm>
          <a:prstGeom prst="rect">
            <a:avLst/>
          </a:prstGeom>
          <a:blipFill>
            <a:blip r:embed="rId3" cstate="print"/>
            <a:stretch>
              <a:fillRect/>
            </a:stretch>
          </a:blipFill>
        </p:spPr>
        <p:txBody>
          <a:bodyPr wrap="square" lIns="0" tIns="0" rIns="0" bIns="0" rtlCol="0"/>
          <a:lstStyle/>
          <a:p>
            <a:endParaRPr>
              <a:latin typeface="Calibri (Body)"/>
              <a:cs typeface="Calibri (Body)"/>
            </a:endParaRPr>
          </a:p>
        </p:txBody>
      </p:sp>
      <p:sp>
        <p:nvSpPr>
          <p:cNvPr id="27" name="Title 1"/>
          <p:cNvSpPr txBox="1">
            <a:spLocks/>
          </p:cNvSpPr>
          <p:nvPr/>
        </p:nvSpPr>
        <p:spPr>
          <a:xfrm>
            <a:off x="1453611" y="-18256"/>
            <a:ext cx="7963885" cy="1143000"/>
          </a:xfrm>
          <a:prstGeom prst="rect">
            <a:avLst/>
          </a:prstGeom>
        </p:spPr>
        <p:txBody>
          <a:bodyPr vert="horz" lIns="91440" tIns="45720" rIns="91440" bIns="45720" rtlCol="0" anchor="ctr">
            <a:normAutofit fontScale="90000" lnSpcReduction="10000"/>
          </a:bodyPr>
          <a:lstStyle>
            <a:lvl1pPr algn="l" defTabSz="457200" rtl="0" eaLnBrk="1" latinLnBrk="0" hangingPunct="1">
              <a:spcBef>
                <a:spcPct val="0"/>
              </a:spcBef>
              <a:buNone/>
              <a:defRPr sz="4400" kern="1200">
                <a:solidFill>
                  <a:srgbClr val="000090"/>
                </a:solidFill>
                <a:latin typeface="+mj-lt"/>
                <a:ea typeface="+mj-ea"/>
                <a:cs typeface="+mj-cs"/>
              </a:defRPr>
            </a:lvl1pPr>
          </a:lstStyle>
          <a:p>
            <a:r>
              <a:rPr lang="en-US" sz="4000" dirty="0"/>
              <a:t>Forward </a:t>
            </a:r>
            <a:r>
              <a:rPr lang="en-US" sz="4000" dirty="0" err="1"/>
              <a:t>muon</a:t>
            </a:r>
            <a:r>
              <a:rPr lang="en-US" sz="4000" dirty="0"/>
              <a:t> system enhancement: GEM project</a:t>
            </a:r>
          </a:p>
        </p:txBody>
      </p:sp>
      <p:sp>
        <p:nvSpPr>
          <p:cNvPr id="29" name="Rectangle 28"/>
          <p:cNvSpPr/>
          <p:nvPr/>
        </p:nvSpPr>
        <p:spPr>
          <a:xfrm>
            <a:off x="488504" y="5085184"/>
            <a:ext cx="4896544" cy="1785104"/>
          </a:xfrm>
          <a:prstGeom prst="rect">
            <a:avLst/>
          </a:prstGeom>
        </p:spPr>
        <p:txBody>
          <a:bodyPr wrap="square">
            <a:spAutoFit/>
          </a:bodyPr>
          <a:lstStyle/>
          <a:p>
            <a:r>
              <a:rPr lang="en-US" sz="1800" b="1" dirty="0">
                <a:solidFill>
                  <a:srgbClr val="FF0000"/>
                </a:solidFill>
                <a:latin typeface="Calibri"/>
                <a:cs typeface="Calibri"/>
              </a:rPr>
              <a:t>Trigger and reconstruction</a:t>
            </a:r>
          </a:p>
          <a:p>
            <a:pPr marL="342900" indent="-342900">
              <a:buFont typeface="Arial"/>
              <a:buChar char="•"/>
            </a:pPr>
            <a:r>
              <a:rPr lang="en-US" sz="1800" dirty="0">
                <a:latin typeface="Calibri"/>
                <a:cs typeface="Calibri"/>
              </a:rPr>
              <a:t>1.5 &lt; |</a:t>
            </a:r>
            <a:r>
              <a:rPr lang="en-US" sz="1800" dirty="0" err="1">
                <a:latin typeface="Calibri"/>
                <a:cs typeface="Calibri"/>
              </a:rPr>
              <a:t>η</a:t>
            </a:r>
            <a:r>
              <a:rPr lang="en-US" sz="1800" dirty="0">
                <a:latin typeface="Calibri"/>
                <a:cs typeface="Calibri"/>
              </a:rPr>
              <a:t>| &lt; 2.2</a:t>
            </a:r>
          </a:p>
          <a:p>
            <a:pPr marL="285750" indent="-285750">
              <a:buFont typeface="Arial"/>
              <a:buChar char="•"/>
            </a:pPr>
            <a:r>
              <a:rPr lang="en-US" sz="1800" dirty="0">
                <a:latin typeface="Calibri"/>
                <a:cs typeface="Calibri"/>
              </a:rPr>
              <a:t>36 staggered super-chambers (SC) per endcap, each  </a:t>
            </a:r>
            <a:r>
              <a:rPr lang="en-US" sz="1800" b="1" dirty="0">
                <a:latin typeface="Calibri"/>
                <a:cs typeface="Calibri"/>
              </a:rPr>
              <a:t>Triple-GEM </a:t>
            </a:r>
            <a:r>
              <a:rPr lang="en-US" sz="1800" dirty="0">
                <a:latin typeface="Calibri"/>
                <a:cs typeface="Calibri"/>
              </a:rPr>
              <a:t>chamber spans 10°</a:t>
            </a:r>
            <a:r>
              <a:rPr lang="en-US" sz="1800" dirty="0">
                <a:latin typeface="Calibri"/>
                <a:cs typeface="Calibri"/>
                <a:sym typeface="Wingdings" pitchFamily="2" charset="2"/>
              </a:rPr>
              <a:t> 144 chambers in total</a:t>
            </a:r>
            <a:endParaRPr lang="en-US" sz="1800" dirty="0">
              <a:latin typeface="Calibri"/>
              <a:cs typeface="Calibri"/>
            </a:endParaRPr>
          </a:p>
          <a:p>
            <a:pPr marL="285750" indent="-285750">
              <a:buFont typeface="Arial"/>
              <a:buChar char="•"/>
            </a:pPr>
            <a:r>
              <a:rPr lang="en-US" sz="2000" b="1" dirty="0">
                <a:solidFill>
                  <a:srgbClr val="0000FF"/>
                </a:solidFill>
                <a:latin typeface="Calibri"/>
                <a:cs typeface="Calibri"/>
              </a:rPr>
              <a:t>Installation: LS2 (2019-21)</a:t>
            </a:r>
          </a:p>
        </p:txBody>
      </p:sp>
      <p:sp>
        <p:nvSpPr>
          <p:cNvPr id="7" name="object 7"/>
          <p:cNvSpPr txBox="1"/>
          <p:nvPr/>
        </p:nvSpPr>
        <p:spPr>
          <a:xfrm>
            <a:off x="6393160" y="1566801"/>
            <a:ext cx="923395" cy="307777"/>
          </a:xfrm>
          <a:prstGeom prst="rect">
            <a:avLst/>
          </a:prstGeom>
        </p:spPr>
        <p:txBody>
          <a:bodyPr vert="horz" wrap="square" lIns="0" tIns="0" rIns="0" bIns="0" rtlCol="0">
            <a:spAutoFit/>
          </a:bodyPr>
          <a:lstStyle/>
          <a:p>
            <a:pPr marL="12700">
              <a:lnSpc>
                <a:spcPct val="100000"/>
              </a:lnSpc>
            </a:pPr>
            <a:r>
              <a:rPr sz="2000" b="1" spc="-15" dirty="0">
                <a:solidFill>
                  <a:srgbClr val="0000CC"/>
                </a:solidFill>
                <a:latin typeface="Calibri (Body)"/>
                <a:cs typeface="Calibri (Body)"/>
              </a:rPr>
              <a:t>GE2/1</a:t>
            </a:r>
            <a:r>
              <a:rPr sz="2000" spc="-10" dirty="0">
                <a:latin typeface="Calibri (Body)"/>
                <a:cs typeface="Calibri (Body)"/>
              </a:rPr>
              <a:t>:</a:t>
            </a:r>
            <a:endParaRPr sz="2000" dirty="0">
              <a:latin typeface="Calibri (Body)"/>
              <a:cs typeface="Calibri (Body)"/>
            </a:endParaRPr>
          </a:p>
        </p:txBody>
      </p:sp>
      <p:sp>
        <p:nvSpPr>
          <p:cNvPr id="13" name="object 13"/>
          <p:cNvSpPr/>
          <p:nvPr/>
        </p:nvSpPr>
        <p:spPr>
          <a:xfrm>
            <a:off x="3800872" y="1926840"/>
            <a:ext cx="2592288" cy="1368153"/>
          </a:xfrm>
          <a:custGeom>
            <a:avLst/>
            <a:gdLst/>
            <a:ahLst/>
            <a:cxnLst/>
            <a:rect l="l" t="t" r="r" b="b"/>
            <a:pathLst>
              <a:path w="2569845" h="1587500">
                <a:moveTo>
                  <a:pt x="2569355" y="0"/>
                </a:moveTo>
                <a:lnTo>
                  <a:pt x="0" y="1586954"/>
                </a:lnTo>
              </a:path>
            </a:pathLst>
          </a:custGeom>
          <a:ln w="25399">
            <a:solidFill>
              <a:srgbClr val="0433FF"/>
            </a:solidFill>
          </a:ln>
        </p:spPr>
        <p:txBody>
          <a:bodyPr wrap="square" lIns="0" tIns="0" rIns="0" bIns="0" rtlCol="0"/>
          <a:lstStyle/>
          <a:p>
            <a:endParaRPr>
              <a:latin typeface="Calibri (Body)"/>
              <a:cs typeface="Calibri (Body)"/>
            </a:endParaRPr>
          </a:p>
        </p:txBody>
      </p:sp>
      <p:sp>
        <p:nvSpPr>
          <p:cNvPr id="16" name="object 16"/>
          <p:cNvSpPr/>
          <p:nvPr/>
        </p:nvSpPr>
        <p:spPr>
          <a:xfrm flipH="1">
            <a:off x="2144688" y="3583025"/>
            <a:ext cx="648072" cy="1296144"/>
          </a:xfrm>
          <a:custGeom>
            <a:avLst/>
            <a:gdLst/>
            <a:ahLst/>
            <a:cxnLst/>
            <a:rect l="l" t="t" r="r" b="b"/>
            <a:pathLst>
              <a:path w="1353185" h="1202689">
                <a:moveTo>
                  <a:pt x="1352761" y="1202454"/>
                </a:moveTo>
                <a:lnTo>
                  <a:pt x="0" y="0"/>
                </a:lnTo>
              </a:path>
            </a:pathLst>
          </a:custGeom>
          <a:ln w="25399">
            <a:solidFill>
              <a:srgbClr val="0433FF"/>
            </a:solidFill>
          </a:ln>
        </p:spPr>
        <p:txBody>
          <a:bodyPr wrap="square" lIns="0" tIns="0" rIns="0" bIns="0" rtlCol="0"/>
          <a:lstStyle/>
          <a:p>
            <a:endParaRPr>
              <a:latin typeface="Calibri (Body)"/>
              <a:cs typeface="Calibri (Body)"/>
            </a:endParaRPr>
          </a:p>
        </p:txBody>
      </p:sp>
      <p:sp>
        <p:nvSpPr>
          <p:cNvPr id="22" name="object 22"/>
          <p:cNvSpPr/>
          <p:nvPr/>
        </p:nvSpPr>
        <p:spPr>
          <a:xfrm>
            <a:off x="6044660" y="1469641"/>
            <a:ext cx="1428620" cy="457200"/>
          </a:xfrm>
          <a:custGeom>
            <a:avLst/>
            <a:gdLst/>
            <a:ahLst/>
            <a:cxnLst/>
            <a:rect l="l" t="t" r="r" b="b"/>
            <a:pathLst>
              <a:path w="1219200" h="457200">
                <a:moveTo>
                  <a:pt x="0" y="228599"/>
                </a:moveTo>
                <a:lnTo>
                  <a:pt x="17716" y="173664"/>
                </a:lnTo>
                <a:lnTo>
                  <a:pt x="47905" y="139618"/>
                </a:lnTo>
                <a:lnTo>
                  <a:pt x="91332" y="108183"/>
                </a:lnTo>
                <a:lnTo>
                  <a:pt x="146741" y="79829"/>
                </a:lnTo>
                <a:lnTo>
                  <a:pt x="212878" y="55028"/>
                </a:lnTo>
                <a:lnTo>
                  <a:pt x="249578" y="44106"/>
                </a:lnTo>
                <a:lnTo>
                  <a:pt x="288488" y="34249"/>
                </a:lnTo>
                <a:lnTo>
                  <a:pt x="329453" y="25515"/>
                </a:lnTo>
                <a:lnTo>
                  <a:pt x="372316" y="17964"/>
                </a:lnTo>
                <a:lnTo>
                  <a:pt x="416919" y="11654"/>
                </a:lnTo>
                <a:lnTo>
                  <a:pt x="463106" y="6643"/>
                </a:lnTo>
                <a:lnTo>
                  <a:pt x="510719" y="2991"/>
                </a:lnTo>
                <a:lnTo>
                  <a:pt x="559603" y="757"/>
                </a:lnTo>
                <a:lnTo>
                  <a:pt x="609599" y="0"/>
                </a:lnTo>
                <a:lnTo>
                  <a:pt x="659596" y="757"/>
                </a:lnTo>
                <a:lnTo>
                  <a:pt x="708480" y="2991"/>
                </a:lnTo>
                <a:lnTo>
                  <a:pt x="756093" y="6643"/>
                </a:lnTo>
                <a:lnTo>
                  <a:pt x="802280" y="11654"/>
                </a:lnTo>
                <a:lnTo>
                  <a:pt x="846883" y="17964"/>
                </a:lnTo>
                <a:lnTo>
                  <a:pt x="889746" y="25515"/>
                </a:lnTo>
                <a:lnTo>
                  <a:pt x="930710" y="34249"/>
                </a:lnTo>
                <a:lnTo>
                  <a:pt x="969621" y="44106"/>
                </a:lnTo>
                <a:lnTo>
                  <a:pt x="1006320" y="55028"/>
                </a:lnTo>
                <a:lnTo>
                  <a:pt x="1072458" y="79829"/>
                </a:lnTo>
                <a:lnTo>
                  <a:pt x="1127867" y="108183"/>
                </a:lnTo>
                <a:lnTo>
                  <a:pt x="1171294" y="139618"/>
                </a:lnTo>
                <a:lnTo>
                  <a:pt x="1201483" y="173664"/>
                </a:lnTo>
                <a:lnTo>
                  <a:pt x="1217178" y="209851"/>
                </a:lnTo>
                <a:lnTo>
                  <a:pt x="1219199" y="228599"/>
                </a:lnTo>
                <a:lnTo>
                  <a:pt x="1217178" y="247348"/>
                </a:lnTo>
                <a:lnTo>
                  <a:pt x="1201483" y="283535"/>
                </a:lnTo>
                <a:lnTo>
                  <a:pt x="1171294" y="317581"/>
                </a:lnTo>
                <a:lnTo>
                  <a:pt x="1127867" y="349016"/>
                </a:lnTo>
                <a:lnTo>
                  <a:pt x="1072458" y="377370"/>
                </a:lnTo>
                <a:lnTo>
                  <a:pt x="1006320" y="402171"/>
                </a:lnTo>
                <a:lnTo>
                  <a:pt x="969621" y="413093"/>
                </a:lnTo>
                <a:lnTo>
                  <a:pt x="930710" y="422950"/>
                </a:lnTo>
                <a:lnTo>
                  <a:pt x="889746" y="431684"/>
                </a:lnTo>
                <a:lnTo>
                  <a:pt x="846883" y="439235"/>
                </a:lnTo>
                <a:lnTo>
                  <a:pt x="802280" y="445545"/>
                </a:lnTo>
                <a:lnTo>
                  <a:pt x="756093" y="450556"/>
                </a:lnTo>
                <a:lnTo>
                  <a:pt x="708480" y="454207"/>
                </a:lnTo>
                <a:lnTo>
                  <a:pt x="659596" y="456442"/>
                </a:lnTo>
                <a:lnTo>
                  <a:pt x="609599" y="457199"/>
                </a:lnTo>
                <a:lnTo>
                  <a:pt x="559603" y="456442"/>
                </a:lnTo>
                <a:lnTo>
                  <a:pt x="510719" y="454207"/>
                </a:lnTo>
                <a:lnTo>
                  <a:pt x="463106" y="450556"/>
                </a:lnTo>
                <a:lnTo>
                  <a:pt x="416919" y="445545"/>
                </a:lnTo>
                <a:lnTo>
                  <a:pt x="372316" y="439235"/>
                </a:lnTo>
                <a:lnTo>
                  <a:pt x="329453" y="431684"/>
                </a:lnTo>
                <a:lnTo>
                  <a:pt x="288488" y="422950"/>
                </a:lnTo>
                <a:lnTo>
                  <a:pt x="249578" y="413093"/>
                </a:lnTo>
                <a:lnTo>
                  <a:pt x="212878" y="402171"/>
                </a:lnTo>
                <a:lnTo>
                  <a:pt x="146741" y="377370"/>
                </a:lnTo>
                <a:lnTo>
                  <a:pt x="91332" y="349016"/>
                </a:lnTo>
                <a:lnTo>
                  <a:pt x="47905" y="317581"/>
                </a:lnTo>
                <a:lnTo>
                  <a:pt x="17716" y="283535"/>
                </a:lnTo>
                <a:lnTo>
                  <a:pt x="2020" y="247348"/>
                </a:lnTo>
                <a:lnTo>
                  <a:pt x="0" y="228599"/>
                </a:lnTo>
                <a:close/>
              </a:path>
            </a:pathLst>
          </a:custGeom>
          <a:ln w="25399">
            <a:solidFill>
              <a:srgbClr val="FF2600"/>
            </a:solidFill>
          </a:ln>
        </p:spPr>
        <p:txBody>
          <a:bodyPr wrap="square" lIns="0" tIns="0" rIns="0" bIns="0" rtlCol="0"/>
          <a:lstStyle/>
          <a:p>
            <a:endParaRPr>
              <a:latin typeface="Calibri (Body)"/>
              <a:cs typeface="Calibri (Body)"/>
            </a:endParaRPr>
          </a:p>
        </p:txBody>
      </p:sp>
      <p:sp>
        <p:nvSpPr>
          <p:cNvPr id="30" name="Rectangle 29"/>
          <p:cNvSpPr/>
          <p:nvPr/>
        </p:nvSpPr>
        <p:spPr>
          <a:xfrm>
            <a:off x="5926513" y="1971738"/>
            <a:ext cx="4032448" cy="2031325"/>
          </a:xfrm>
          <a:prstGeom prst="rect">
            <a:avLst/>
          </a:prstGeom>
        </p:spPr>
        <p:txBody>
          <a:bodyPr wrap="square">
            <a:spAutoFit/>
          </a:bodyPr>
          <a:lstStyle/>
          <a:p>
            <a:r>
              <a:rPr lang="en-US" sz="1800" b="1" dirty="0">
                <a:solidFill>
                  <a:srgbClr val="FF0000"/>
                </a:solidFill>
                <a:latin typeface="Calibri"/>
                <a:cs typeface="Calibri"/>
              </a:rPr>
              <a:t>Trigger and reconstruction</a:t>
            </a:r>
          </a:p>
          <a:p>
            <a:pPr marL="285750" indent="-285750">
              <a:buFont typeface="Arial"/>
              <a:buChar char="•"/>
            </a:pPr>
            <a:r>
              <a:rPr lang="en-US" sz="1800" dirty="0">
                <a:latin typeface="Calibri"/>
                <a:cs typeface="Calibri"/>
              </a:rPr>
              <a:t>1.6 &lt; |</a:t>
            </a:r>
            <a:r>
              <a:rPr lang="en-US" sz="1800" dirty="0" err="1">
                <a:latin typeface="Calibri"/>
                <a:cs typeface="Calibri"/>
              </a:rPr>
              <a:t>η</a:t>
            </a:r>
            <a:r>
              <a:rPr lang="en-US" sz="1800" dirty="0">
                <a:latin typeface="Calibri"/>
                <a:cs typeface="Calibri"/>
              </a:rPr>
              <a:t>| &lt; 2.4</a:t>
            </a:r>
          </a:p>
          <a:p>
            <a:pPr marL="285750" indent="-285750">
              <a:buFont typeface="Arial"/>
              <a:buChar char="•"/>
            </a:pPr>
            <a:r>
              <a:rPr lang="en-US" sz="1800" dirty="0">
                <a:latin typeface="Calibri"/>
                <a:cs typeface="Calibri"/>
              </a:rPr>
              <a:t>18 staggered SC per endcap, each  </a:t>
            </a:r>
            <a:r>
              <a:rPr lang="en-US" sz="1800" b="1" dirty="0">
                <a:latin typeface="Calibri"/>
                <a:cs typeface="Calibri"/>
              </a:rPr>
              <a:t>Triple-GEM </a:t>
            </a:r>
            <a:r>
              <a:rPr lang="en-US" sz="1800" dirty="0">
                <a:latin typeface="Calibri"/>
                <a:cs typeface="Calibri"/>
              </a:rPr>
              <a:t>chamber spans 20°</a:t>
            </a:r>
            <a:r>
              <a:rPr lang="en-US" sz="1800" dirty="0">
                <a:latin typeface="Calibri"/>
                <a:cs typeface="Calibri"/>
                <a:sym typeface="Wingdings" pitchFamily="2" charset="2"/>
              </a:rPr>
              <a:t> 72 chambers each divided in 4 modules: 288 chambers</a:t>
            </a:r>
            <a:endParaRPr lang="en-US" sz="1800" dirty="0">
              <a:latin typeface="Calibri"/>
              <a:cs typeface="Calibri"/>
            </a:endParaRPr>
          </a:p>
          <a:p>
            <a:pPr marL="285750" indent="-285750">
              <a:buFont typeface="Arial"/>
              <a:buChar char="•"/>
            </a:pPr>
            <a:r>
              <a:rPr lang="en-US" sz="1800" b="1" dirty="0">
                <a:solidFill>
                  <a:srgbClr val="0000FF"/>
                </a:solidFill>
                <a:latin typeface="Calibri"/>
                <a:cs typeface="Calibri"/>
              </a:rPr>
              <a:t>Installation in YETS 2021/22, 2022/23</a:t>
            </a:r>
          </a:p>
        </p:txBody>
      </p:sp>
      <p:sp>
        <p:nvSpPr>
          <p:cNvPr id="33" name="object 22"/>
          <p:cNvSpPr/>
          <p:nvPr/>
        </p:nvSpPr>
        <p:spPr>
          <a:xfrm>
            <a:off x="920552" y="4725144"/>
            <a:ext cx="1428620" cy="457200"/>
          </a:xfrm>
          <a:custGeom>
            <a:avLst/>
            <a:gdLst/>
            <a:ahLst/>
            <a:cxnLst/>
            <a:rect l="l" t="t" r="r" b="b"/>
            <a:pathLst>
              <a:path w="1219200" h="457200">
                <a:moveTo>
                  <a:pt x="0" y="228599"/>
                </a:moveTo>
                <a:lnTo>
                  <a:pt x="17716" y="173664"/>
                </a:lnTo>
                <a:lnTo>
                  <a:pt x="47905" y="139618"/>
                </a:lnTo>
                <a:lnTo>
                  <a:pt x="91332" y="108183"/>
                </a:lnTo>
                <a:lnTo>
                  <a:pt x="146741" y="79829"/>
                </a:lnTo>
                <a:lnTo>
                  <a:pt x="212878" y="55028"/>
                </a:lnTo>
                <a:lnTo>
                  <a:pt x="249578" y="44106"/>
                </a:lnTo>
                <a:lnTo>
                  <a:pt x="288488" y="34249"/>
                </a:lnTo>
                <a:lnTo>
                  <a:pt x="329453" y="25515"/>
                </a:lnTo>
                <a:lnTo>
                  <a:pt x="372316" y="17964"/>
                </a:lnTo>
                <a:lnTo>
                  <a:pt x="416919" y="11654"/>
                </a:lnTo>
                <a:lnTo>
                  <a:pt x="463106" y="6643"/>
                </a:lnTo>
                <a:lnTo>
                  <a:pt x="510719" y="2991"/>
                </a:lnTo>
                <a:lnTo>
                  <a:pt x="559603" y="757"/>
                </a:lnTo>
                <a:lnTo>
                  <a:pt x="609599" y="0"/>
                </a:lnTo>
                <a:lnTo>
                  <a:pt x="659596" y="757"/>
                </a:lnTo>
                <a:lnTo>
                  <a:pt x="708480" y="2991"/>
                </a:lnTo>
                <a:lnTo>
                  <a:pt x="756093" y="6643"/>
                </a:lnTo>
                <a:lnTo>
                  <a:pt x="802280" y="11654"/>
                </a:lnTo>
                <a:lnTo>
                  <a:pt x="846883" y="17964"/>
                </a:lnTo>
                <a:lnTo>
                  <a:pt x="889746" y="25515"/>
                </a:lnTo>
                <a:lnTo>
                  <a:pt x="930710" y="34249"/>
                </a:lnTo>
                <a:lnTo>
                  <a:pt x="969621" y="44106"/>
                </a:lnTo>
                <a:lnTo>
                  <a:pt x="1006320" y="55028"/>
                </a:lnTo>
                <a:lnTo>
                  <a:pt x="1072458" y="79829"/>
                </a:lnTo>
                <a:lnTo>
                  <a:pt x="1127867" y="108183"/>
                </a:lnTo>
                <a:lnTo>
                  <a:pt x="1171294" y="139618"/>
                </a:lnTo>
                <a:lnTo>
                  <a:pt x="1201483" y="173664"/>
                </a:lnTo>
                <a:lnTo>
                  <a:pt x="1217178" y="209851"/>
                </a:lnTo>
                <a:lnTo>
                  <a:pt x="1219199" y="228599"/>
                </a:lnTo>
                <a:lnTo>
                  <a:pt x="1217178" y="247348"/>
                </a:lnTo>
                <a:lnTo>
                  <a:pt x="1201483" y="283535"/>
                </a:lnTo>
                <a:lnTo>
                  <a:pt x="1171294" y="317581"/>
                </a:lnTo>
                <a:lnTo>
                  <a:pt x="1127867" y="349016"/>
                </a:lnTo>
                <a:lnTo>
                  <a:pt x="1072458" y="377370"/>
                </a:lnTo>
                <a:lnTo>
                  <a:pt x="1006320" y="402171"/>
                </a:lnTo>
                <a:lnTo>
                  <a:pt x="969621" y="413093"/>
                </a:lnTo>
                <a:lnTo>
                  <a:pt x="930710" y="422950"/>
                </a:lnTo>
                <a:lnTo>
                  <a:pt x="889746" y="431684"/>
                </a:lnTo>
                <a:lnTo>
                  <a:pt x="846883" y="439235"/>
                </a:lnTo>
                <a:lnTo>
                  <a:pt x="802280" y="445545"/>
                </a:lnTo>
                <a:lnTo>
                  <a:pt x="756093" y="450556"/>
                </a:lnTo>
                <a:lnTo>
                  <a:pt x="708480" y="454207"/>
                </a:lnTo>
                <a:lnTo>
                  <a:pt x="659596" y="456442"/>
                </a:lnTo>
                <a:lnTo>
                  <a:pt x="609599" y="457199"/>
                </a:lnTo>
                <a:lnTo>
                  <a:pt x="559603" y="456442"/>
                </a:lnTo>
                <a:lnTo>
                  <a:pt x="510719" y="454207"/>
                </a:lnTo>
                <a:lnTo>
                  <a:pt x="463106" y="450556"/>
                </a:lnTo>
                <a:lnTo>
                  <a:pt x="416919" y="445545"/>
                </a:lnTo>
                <a:lnTo>
                  <a:pt x="372316" y="439235"/>
                </a:lnTo>
                <a:lnTo>
                  <a:pt x="329453" y="431684"/>
                </a:lnTo>
                <a:lnTo>
                  <a:pt x="288488" y="422950"/>
                </a:lnTo>
                <a:lnTo>
                  <a:pt x="249578" y="413093"/>
                </a:lnTo>
                <a:lnTo>
                  <a:pt x="212878" y="402171"/>
                </a:lnTo>
                <a:lnTo>
                  <a:pt x="146741" y="377370"/>
                </a:lnTo>
                <a:lnTo>
                  <a:pt x="91332" y="349016"/>
                </a:lnTo>
                <a:lnTo>
                  <a:pt x="47905" y="317581"/>
                </a:lnTo>
                <a:lnTo>
                  <a:pt x="17716" y="283535"/>
                </a:lnTo>
                <a:lnTo>
                  <a:pt x="2020" y="247348"/>
                </a:lnTo>
                <a:lnTo>
                  <a:pt x="0" y="228599"/>
                </a:lnTo>
                <a:close/>
              </a:path>
            </a:pathLst>
          </a:custGeom>
          <a:ln w="25399">
            <a:solidFill>
              <a:srgbClr val="FF2600"/>
            </a:solidFill>
          </a:ln>
        </p:spPr>
        <p:txBody>
          <a:bodyPr wrap="square" lIns="0" tIns="0" rIns="0" bIns="0" rtlCol="0"/>
          <a:lstStyle/>
          <a:p>
            <a:endParaRPr>
              <a:latin typeface="Calibri (Body)"/>
              <a:cs typeface="Calibri (Body)"/>
            </a:endParaRPr>
          </a:p>
        </p:txBody>
      </p:sp>
      <p:sp>
        <p:nvSpPr>
          <p:cNvPr id="35" name="object 7"/>
          <p:cNvSpPr txBox="1"/>
          <p:nvPr/>
        </p:nvSpPr>
        <p:spPr>
          <a:xfrm>
            <a:off x="1208584" y="4797152"/>
            <a:ext cx="923395" cy="307777"/>
          </a:xfrm>
          <a:prstGeom prst="rect">
            <a:avLst/>
          </a:prstGeom>
        </p:spPr>
        <p:txBody>
          <a:bodyPr vert="horz" wrap="square" lIns="0" tIns="0" rIns="0" bIns="0" rtlCol="0">
            <a:spAutoFit/>
          </a:bodyPr>
          <a:lstStyle/>
          <a:p>
            <a:pPr marL="12700">
              <a:lnSpc>
                <a:spcPct val="100000"/>
              </a:lnSpc>
            </a:pPr>
            <a:r>
              <a:rPr sz="2000" b="1" spc="-15" dirty="0">
                <a:solidFill>
                  <a:srgbClr val="0000CC"/>
                </a:solidFill>
                <a:latin typeface="Calibri (Body)"/>
                <a:cs typeface="Calibri (Body)"/>
              </a:rPr>
              <a:t>GE</a:t>
            </a:r>
            <a:r>
              <a:rPr lang="en-US" sz="2000" b="1" spc="-15" dirty="0">
                <a:solidFill>
                  <a:srgbClr val="0000CC"/>
                </a:solidFill>
                <a:latin typeface="Calibri (Body)"/>
                <a:cs typeface="Calibri (Body)"/>
              </a:rPr>
              <a:t>1</a:t>
            </a:r>
            <a:r>
              <a:rPr sz="2000" b="1" spc="-15" dirty="0">
                <a:solidFill>
                  <a:srgbClr val="0000CC"/>
                </a:solidFill>
                <a:latin typeface="Calibri (Body)"/>
                <a:cs typeface="Calibri (Body)"/>
              </a:rPr>
              <a:t>/1</a:t>
            </a:r>
            <a:r>
              <a:rPr sz="2000" spc="-10" dirty="0">
                <a:latin typeface="Calibri (Body)"/>
                <a:cs typeface="Calibri (Body)"/>
              </a:rPr>
              <a:t>:</a:t>
            </a:r>
            <a:endParaRPr sz="2000" dirty="0">
              <a:latin typeface="Calibri (Body)"/>
              <a:cs typeface="Calibri (Body)"/>
            </a:endParaRPr>
          </a:p>
        </p:txBody>
      </p:sp>
      <p:sp>
        <p:nvSpPr>
          <p:cNvPr id="15" name="Slide Number Placeholder 14"/>
          <p:cNvSpPr>
            <a:spLocks noGrp="1"/>
          </p:cNvSpPr>
          <p:nvPr>
            <p:ph type="sldNum" sz="quarter" idx="12"/>
          </p:nvPr>
        </p:nvSpPr>
        <p:spPr>
          <a:xfrm>
            <a:off x="7538144" y="6448251"/>
            <a:ext cx="2311400" cy="365125"/>
          </a:xfrm>
        </p:spPr>
        <p:txBody>
          <a:bodyPr/>
          <a:lstStyle/>
          <a:p>
            <a:fld id="{EA428556-150F-5648-9AC1-517B2C1D5CBA}" type="slidenum">
              <a:rPr lang="en-US" smtClean="0">
                <a:solidFill>
                  <a:prstClr val="black">
                    <a:tint val="75000"/>
                  </a:prstClr>
                </a:solidFill>
              </a:rPr>
              <a:pPr/>
              <a:t>53</a:t>
            </a:fld>
            <a:endParaRPr lang="en-US" dirty="0">
              <a:solidFill>
                <a:prstClr val="black">
                  <a:tint val="75000"/>
                </a:prstClr>
              </a:solidFill>
            </a:endParaRPr>
          </a:p>
        </p:txBody>
      </p:sp>
      <p:grpSp>
        <p:nvGrpSpPr>
          <p:cNvPr id="6" name="Group 5"/>
          <p:cNvGrpSpPr/>
          <p:nvPr/>
        </p:nvGrpSpPr>
        <p:grpSpPr>
          <a:xfrm>
            <a:off x="5673080" y="3943063"/>
            <a:ext cx="3312368" cy="2693081"/>
            <a:chOff x="6033120" y="3284984"/>
            <a:chExt cx="3525298" cy="3125128"/>
          </a:xfrm>
        </p:grpSpPr>
        <p:pic>
          <p:nvPicPr>
            <p:cNvPr id="26" name="Picture 25" descr="Screen Shot 2015-11-02 at 17.13.44.png"/>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6033120" y="3284984"/>
              <a:ext cx="3329508" cy="2999309"/>
            </a:xfrm>
            <a:prstGeom prst="rect">
              <a:avLst/>
            </a:prstGeom>
          </p:spPr>
        </p:pic>
        <p:sp>
          <p:nvSpPr>
            <p:cNvPr id="5" name="Rectangle 4"/>
            <p:cNvSpPr/>
            <p:nvPr/>
          </p:nvSpPr>
          <p:spPr>
            <a:xfrm rot="19529484">
              <a:off x="8910346" y="5711339"/>
              <a:ext cx="648072" cy="698773"/>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1</a:t>
              </a:r>
            </a:p>
          </p:txBody>
        </p:sp>
      </p:grpSp>
    </p:spTree>
    <p:extLst>
      <p:ext uri="{BB962C8B-B14F-4D97-AF65-F5344CB8AC3E}">
        <p14:creationId xmlns:p14="http://schemas.microsoft.com/office/powerpoint/2010/main" val="356713003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3152800" y="4221088"/>
            <a:ext cx="3456384" cy="2379414"/>
          </a:xfrm>
          <a:prstGeom prst="rect">
            <a:avLst/>
          </a:prstGeom>
        </p:spPr>
      </p:pic>
      <p:sp>
        <p:nvSpPr>
          <p:cNvPr id="2" name="Title 1"/>
          <p:cNvSpPr>
            <a:spLocks noGrp="1"/>
          </p:cNvSpPr>
          <p:nvPr>
            <p:ph type="title"/>
          </p:nvPr>
        </p:nvSpPr>
        <p:spPr>
          <a:xfrm>
            <a:off x="1732888" y="-18256"/>
            <a:ext cx="8044648" cy="1143000"/>
          </a:xfrm>
        </p:spPr>
        <p:txBody>
          <a:bodyPr/>
          <a:lstStyle/>
          <a:p>
            <a:r>
              <a:rPr lang="en-US" dirty="0"/>
              <a:t>The background in forward region</a:t>
            </a:r>
          </a:p>
        </p:txBody>
      </p:sp>
      <p:pic>
        <p:nvPicPr>
          <p:cNvPr id="5" name="Content Placeholder 4" descr="ME0_flux_v2020_reb.pdf"/>
          <p:cNvPicPr>
            <a:picLocks noGrp="1" noChangeAspect="1"/>
          </p:cNvPicPr>
          <p:nvPr>
            <p:ph idx="1"/>
          </p:nvPr>
        </p:nvPicPr>
        <p:blipFill>
          <a:blip r:embed="rId3"/>
          <a:stretch>
            <a:fillRect/>
          </a:stretch>
        </p:blipFill>
        <p:spPr>
          <a:xfrm>
            <a:off x="0" y="4149080"/>
            <a:ext cx="3253670" cy="2589449"/>
          </a:xfrm>
        </p:spPr>
      </p:pic>
      <p:grpSp>
        <p:nvGrpSpPr>
          <p:cNvPr id="23" name="Group 22"/>
          <p:cNvGrpSpPr/>
          <p:nvPr/>
        </p:nvGrpSpPr>
        <p:grpSpPr>
          <a:xfrm>
            <a:off x="6393160" y="4221088"/>
            <a:ext cx="3413238" cy="2589449"/>
            <a:chOff x="3302000" y="4271676"/>
            <a:chExt cx="3413238" cy="2589449"/>
          </a:xfrm>
        </p:grpSpPr>
        <p:pic>
          <p:nvPicPr>
            <p:cNvPr id="6" name="Picture 5" descr="GE21_flux_v2020_reb.pdf"/>
            <p:cNvPicPr>
              <a:picLocks noChangeAspect="1"/>
            </p:cNvPicPr>
            <p:nvPr/>
          </p:nvPicPr>
          <p:blipFill>
            <a:blip r:embed="rId4"/>
            <a:stretch>
              <a:fillRect/>
            </a:stretch>
          </p:blipFill>
          <p:spPr>
            <a:xfrm>
              <a:off x="3302000" y="4271676"/>
              <a:ext cx="3413238" cy="2589449"/>
            </a:xfrm>
            <a:prstGeom prst="rect">
              <a:avLst/>
            </a:prstGeom>
          </p:spPr>
        </p:pic>
        <p:sp>
          <p:nvSpPr>
            <p:cNvPr id="12" name="TextBox 11"/>
            <p:cNvSpPr txBox="1"/>
            <p:nvPr/>
          </p:nvSpPr>
          <p:spPr>
            <a:xfrm>
              <a:off x="4127501" y="4803724"/>
              <a:ext cx="911778" cy="400110"/>
            </a:xfrm>
            <a:prstGeom prst="rect">
              <a:avLst/>
            </a:prstGeom>
            <a:solidFill>
              <a:srgbClr val="3366FF">
                <a:alpha val="51000"/>
              </a:srgbClr>
            </a:solidFill>
          </p:spPr>
          <p:txBody>
            <a:bodyPr wrap="none" rtlCol="0">
              <a:spAutoFit/>
            </a:bodyPr>
            <a:lstStyle/>
            <a:p>
              <a:r>
                <a:rPr lang="en-US" sz="2000" b="1" dirty="0"/>
                <a:t>GE2/1</a:t>
              </a:r>
            </a:p>
          </p:txBody>
        </p:sp>
      </p:grpSp>
      <p:sp>
        <p:nvSpPr>
          <p:cNvPr id="13" name="TextBox 12"/>
          <p:cNvSpPr txBox="1"/>
          <p:nvPr/>
        </p:nvSpPr>
        <p:spPr>
          <a:xfrm>
            <a:off x="640571" y="6021288"/>
            <a:ext cx="712029" cy="400110"/>
          </a:xfrm>
          <a:prstGeom prst="rect">
            <a:avLst/>
          </a:prstGeom>
          <a:solidFill>
            <a:srgbClr val="3366FF">
              <a:alpha val="51000"/>
            </a:srgbClr>
          </a:solidFill>
        </p:spPr>
        <p:txBody>
          <a:bodyPr wrap="none" rtlCol="0">
            <a:spAutoFit/>
          </a:bodyPr>
          <a:lstStyle/>
          <a:p>
            <a:r>
              <a:rPr lang="en-US" sz="2000" b="1" dirty="0"/>
              <a:t>ME0</a:t>
            </a:r>
          </a:p>
        </p:txBody>
      </p:sp>
      <p:sp>
        <p:nvSpPr>
          <p:cNvPr id="27" name="Slide Number Placeholder 26"/>
          <p:cNvSpPr>
            <a:spLocks noGrp="1"/>
          </p:cNvSpPr>
          <p:nvPr>
            <p:ph type="sldNum" sz="quarter" idx="12"/>
          </p:nvPr>
        </p:nvSpPr>
        <p:spPr/>
        <p:txBody>
          <a:bodyPr/>
          <a:lstStyle/>
          <a:p>
            <a:fld id="{EA428556-150F-5648-9AC1-517B2C1D5CBA}" type="slidenum">
              <a:rPr lang="en-US" smtClean="0">
                <a:solidFill>
                  <a:prstClr val="black">
                    <a:tint val="75000"/>
                  </a:prstClr>
                </a:solidFill>
              </a:rPr>
              <a:pPr/>
              <a:t>54</a:t>
            </a:fld>
            <a:endParaRPr lang="en-US">
              <a:solidFill>
                <a:prstClr val="black">
                  <a:tint val="75000"/>
                </a:prstClr>
              </a:solidFill>
            </a:endParaRPr>
          </a:p>
        </p:txBody>
      </p:sp>
      <p:sp>
        <p:nvSpPr>
          <p:cNvPr id="25" name="Slide Number Placeholder 6"/>
          <p:cNvSpPr txBox="1">
            <a:spLocks/>
          </p:cNvSpPr>
          <p:nvPr/>
        </p:nvSpPr>
        <p:spPr>
          <a:xfrm>
            <a:off x="7594600" y="0"/>
            <a:ext cx="2311400" cy="365125"/>
          </a:xfrm>
          <a:prstGeom prst="rect">
            <a:avLst/>
          </a:prstGeom>
        </p:spPr>
        <p:txBody>
          <a:bodyPr/>
          <a:lstStyle>
            <a:defPPr>
              <a:defRPr lang="en-US"/>
            </a:defPPr>
            <a:lvl1pPr algn="r" defTabSz="912813" rtl="0" fontAlgn="base">
              <a:spcBef>
                <a:spcPct val="0"/>
              </a:spcBef>
              <a:spcAft>
                <a:spcPct val="0"/>
              </a:spcAft>
              <a:defRPr sz="1500" kern="1200">
                <a:solidFill>
                  <a:schemeClr val="tx1"/>
                </a:solidFill>
                <a:latin typeface="Arial" charset="0"/>
                <a:ea typeface="MS PGothic" pitchFamily="34" charset="-128"/>
                <a:cs typeface="Arial" charset="0"/>
              </a:defRPr>
            </a:lvl1pPr>
            <a:lvl2pPr marL="455613" indent="1588" algn="l" defTabSz="912813" rtl="0" fontAlgn="base">
              <a:spcBef>
                <a:spcPct val="0"/>
              </a:spcBef>
              <a:spcAft>
                <a:spcPct val="0"/>
              </a:spcAft>
              <a:defRPr sz="2400" kern="1200">
                <a:solidFill>
                  <a:schemeClr val="tx1"/>
                </a:solidFill>
                <a:latin typeface="Arial" charset="0"/>
                <a:ea typeface="MS PGothic" pitchFamily="34" charset="-128"/>
                <a:cs typeface="Arial" charset="0"/>
              </a:defRPr>
            </a:lvl2pPr>
            <a:lvl3pPr marL="912813" indent="1588" algn="l" defTabSz="912813" rtl="0" fontAlgn="base">
              <a:spcBef>
                <a:spcPct val="0"/>
              </a:spcBef>
              <a:spcAft>
                <a:spcPct val="0"/>
              </a:spcAft>
              <a:defRPr sz="2400" kern="1200">
                <a:solidFill>
                  <a:schemeClr val="tx1"/>
                </a:solidFill>
                <a:latin typeface="Arial" charset="0"/>
                <a:ea typeface="MS PGothic" pitchFamily="34" charset="-128"/>
                <a:cs typeface="Arial" charset="0"/>
              </a:defRPr>
            </a:lvl3pPr>
            <a:lvl4pPr marL="1368425" indent="3175" algn="l" defTabSz="912813" rtl="0" fontAlgn="base">
              <a:spcBef>
                <a:spcPct val="0"/>
              </a:spcBef>
              <a:spcAft>
                <a:spcPct val="0"/>
              </a:spcAft>
              <a:defRPr sz="2400" kern="1200">
                <a:solidFill>
                  <a:schemeClr val="tx1"/>
                </a:solidFill>
                <a:latin typeface="Arial" charset="0"/>
                <a:ea typeface="MS PGothic" pitchFamily="34" charset="-128"/>
                <a:cs typeface="Arial" charset="0"/>
              </a:defRPr>
            </a:lvl4pPr>
            <a:lvl5pPr marL="1825625" indent="3175" algn="l" defTabSz="912813" rtl="0" fontAlgn="base">
              <a:spcBef>
                <a:spcPct val="0"/>
              </a:spcBef>
              <a:spcAft>
                <a:spcPct val="0"/>
              </a:spcAft>
              <a:defRPr sz="2400" kern="1200">
                <a:solidFill>
                  <a:schemeClr val="tx1"/>
                </a:solidFill>
                <a:latin typeface="Arial" charset="0"/>
                <a:ea typeface="MS PGothic" pitchFamily="34" charset="-128"/>
                <a:cs typeface="Arial" charset="0"/>
              </a:defRPr>
            </a:lvl5pPr>
            <a:lvl6pPr marL="2286000" algn="l" defTabSz="914400" rtl="0" eaLnBrk="1" latinLnBrk="0" hangingPunct="1">
              <a:defRPr sz="2400" kern="1200">
                <a:solidFill>
                  <a:schemeClr val="tx1"/>
                </a:solidFill>
                <a:latin typeface="Arial" charset="0"/>
                <a:ea typeface="MS PGothic" pitchFamily="34" charset="-128"/>
                <a:cs typeface="Arial" charset="0"/>
              </a:defRPr>
            </a:lvl6pPr>
            <a:lvl7pPr marL="2743200" algn="l" defTabSz="914400" rtl="0" eaLnBrk="1" latinLnBrk="0" hangingPunct="1">
              <a:defRPr sz="2400" kern="1200">
                <a:solidFill>
                  <a:schemeClr val="tx1"/>
                </a:solidFill>
                <a:latin typeface="Arial" charset="0"/>
                <a:ea typeface="MS PGothic" pitchFamily="34" charset="-128"/>
                <a:cs typeface="Arial" charset="0"/>
              </a:defRPr>
            </a:lvl7pPr>
            <a:lvl8pPr marL="3200400" algn="l" defTabSz="914400" rtl="0" eaLnBrk="1" latinLnBrk="0" hangingPunct="1">
              <a:defRPr sz="2400" kern="1200">
                <a:solidFill>
                  <a:schemeClr val="tx1"/>
                </a:solidFill>
                <a:latin typeface="Arial" charset="0"/>
                <a:ea typeface="MS PGothic" pitchFamily="34" charset="-128"/>
                <a:cs typeface="Arial" charset="0"/>
              </a:defRPr>
            </a:lvl8pPr>
            <a:lvl9pPr marL="3657600" algn="l" defTabSz="914400" rtl="0" eaLnBrk="1" latinLnBrk="0" hangingPunct="1">
              <a:defRPr sz="2400" kern="1200">
                <a:solidFill>
                  <a:schemeClr val="tx1"/>
                </a:solidFill>
                <a:latin typeface="Arial" charset="0"/>
                <a:ea typeface="MS PGothic" pitchFamily="34" charset="-128"/>
                <a:cs typeface="Arial" charset="0"/>
              </a:defRPr>
            </a:lvl9pPr>
          </a:lstStyle>
          <a:p>
            <a:fld id="{EA428556-150F-5648-9AC1-517B2C1D5CBA}" type="slidenum">
              <a:rPr lang="en-US" smtClean="0">
                <a:solidFill>
                  <a:prstClr val="black">
                    <a:tint val="75000"/>
                  </a:prstClr>
                </a:solidFill>
              </a:rPr>
              <a:pPr/>
              <a:t>54</a:t>
            </a:fld>
            <a:endParaRPr lang="en-US">
              <a:solidFill>
                <a:prstClr val="black">
                  <a:tint val="75000"/>
                </a:prstClr>
              </a:solidFill>
            </a:endParaRPr>
          </a:p>
        </p:txBody>
      </p:sp>
      <p:grpSp>
        <p:nvGrpSpPr>
          <p:cNvPr id="29" name="Group 28"/>
          <p:cNvGrpSpPr/>
          <p:nvPr/>
        </p:nvGrpSpPr>
        <p:grpSpPr>
          <a:xfrm>
            <a:off x="2555163" y="1286863"/>
            <a:ext cx="4536504" cy="2880321"/>
            <a:chOff x="4402283" y="697367"/>
            <a:chExt cx="5503717" cy="3129861"/>
          </a:xfrm>
        </p:grpSpPr>
        <p:pic>
          <p:nvPicPr>
            <p:cNvPr id="30" name="Picture 29" descr="neut_flux_forward_v2020.eps"/>
            <p:cNvPicPr>
              <a:picLocks noChangeAspect="1"/>
            </p:cNvPicPr>
            <p:nvPr/>
          </p:nvPicPr>
          <p:blipFill>
            <a:blip r:embed="rId5"/>
            <a:stretch>
              <a:fillRect/>
            </a:stretch>
          </p:blipFill>
          <p:spPr>
            <a:xfrm>
              <a:off x="4402283" y="697367"/>
              <a:ext cx="5503717" cy="3129861"/>
            </a:xfrm>
            <a:prstGeom prst="rect">
              <a:avLst/>
            </a:prstGeom>
          </p:spPr>
        </p:pic>
        <p:sp>
          <p:nvSpPr>
            <p:cNvPr id="31" name="TextBox 30"/>
            <p:cNvSpPr txBox="1"/>
            <p:nvPr/>
          </p:nvSpPr>
          <p:spPr>
            <a:xfrm>
              <a:off x="7759701" y="1905000"/>
              <a:ext cx="911778" cy="400110"/>
            </a:xfrm>
            <a:prstGeom prst="rect">
              <a:avLst/>
            </a:prstGeom>
            <a:noFill/>
            <a:ln>
              <a:noFill/>
            </a:ln>
          </p:spPr>
          <p:txBody>
            <a:bodyPr wrap="none" rtlCol="0">
              <a:spAutoFit/>
            </a:bodyPr>
            <a:lstStyle/>
            <a:p>
              <a:r>
                <a:rPr lang="en-US" sz="2000" b="1" dirty="0"/>
                <a:t>GE2/1</a:t>
              </a:r>
            </a:p>
          </p:txBody>
        </p:sp>
        <p:sp>
          <p:nvSpPr>
            <p:cNvPr id="32" name="TextBox 31"/>
            <p:cNvSpPr txBox="1"/>
            <p:nvPr/>
          </p:nvSpPr>
          <p:spPr>
            <a:xfrm>
              <a:off x="6009330" y="1720334"/>
              <a:ext cx="911778" cy="400110"/>
            </a:xfrm>
            <a:prstGeom prst="rect">
              <a:avLst/>
            </a:prstGeom>
            <a:noFill/>
            <a:ln>
              <a:noFill/>
            </a:ln>
          </p:spPr>
          <p:txBody>
            <a:bodyPr wrap="none" rtlCol="0">
              <a:spAutoFit/>
            </a:bodyPr>
            <a:lstStyle/>
            <a:p>
              <a:r>
                <a:rPr lang="en-US" sz="2000" b="1" dirty="0"/>
                <a:t>GE1/1</a:t>
              </a:r>
            </a:p>
          </p:txBody>
        </p:sp>
        <p:sp>
          <p:nvSpPr>
            <p:cNvPr id="33" name="TextBox 32"/>
            <p:cNvSpPr txBox="1"/>
            <p:nvPr/>
          </p:nvSpPr>
          <p:spPr>
            <a:xfrm>
              <a:off x="5990315" y="2667000"/>
              <a:ext cx="712029" cy="400110"/>
            </a:xfrm>
            <a:prstGeom prst="rect">
              <a:avLst/>
            </a:prstGeom>
            <a:noFill/>
            <a:ln>
              <a:noFill/>
            </a:ln>
          </p:spPr>
          <p:txBody>
            <a:bodyPr wrap="none" rtlCol="0">
              <a:spAutoFit/>
            </a:bodyPr>
            <a:lstStyle/>
            <a:p>
              <a:r>
                <a:rPr lang="en-US" sz="2000" b="1" dirty="0"/>
                <a:t>ME0</a:t>
              </a:r>
            </a:p>
          </p:txBody>
        </p:sp>
      </p:grpSp>
      <p:sp>
        <p:nvSpPr>
          <p:cNvPr id="24" name="TextBox 23"/>
          <p:cNvSpPr txBox="1"/>
          <p:nvPr/>
        </p:nvSpPr>
        <p:spPr>
          <a:xfrm>
            <a:off x="5601072" y="5949280"/>
            <a:ext cx="839067" cy="369332"/>
          </a:xfrm>
          <a:prstGeom prst="rect">
            <a:avLst/>
          </a:prstGeom>
          <a:solidFill>
            <a:srgbClr val="3366FF">
              <a:alpha val="51000"/>
            </a:srgbClr>
          </a:solidFill>
        </p:spPr>
        <p:txBody>
          <a:bodyPr wrap="none" rtlCol="0">
            <a:spAutoFit/>
          </a:bodyPr>
          <a:lstStyle/>
          <a:p>
            <a:r>
              <a:rPr lang="en-US" sz="1800" b="1" dirty="0"/>
              <a:t>GE1/1</a:t>
            </a:r>
          </a:p>
        </p:txBody>
      </p:sp>
    </p:spTree>
    <p:extLst>
      <p:ext uri="{BB962C8B-B14F-4D97-AF65-F5344CB8AC3E}">
        <p14:creationId xmlns:p14="http://schemas.microsoft.com/office/powerpoint/2010/main" val="359908683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Group 22"/>
          <p:cNvGrpSpPr/>
          <p:nvPr/>
        </p:nvGrpSpPr>
        <p:grpSpPr>
          <a:xfrm>
            <a:off x="6393160" y="4221088"/>
            <a:ext cx="3528392" cy="2592288"/>
            <a:chOff x="3008784" y="4107664"/>
            <a:chExt cx="3456384" cy="2719714"/>
          </a:xfrm>
        </p:grpSpPr>
        <p:pic>
          <p:nvPicPr>
            <p:cNvPr id="18" name="Picture 17"/>
            <p:cNvPicPr>
              <a:picLocks noChangeAspect="1"/>
            </p:cNvPicPr>
            <p:nvPr/>
          </p:nvPicPr>
          <p:blipFill>
            <a:blip r:embed="rId2"/>
            <a:stretch>
              <a:fillRect/>
            </a:stretch>
          </p:blipFill>
          <p:spPr>
            <a:xfrm>
              <a:off x="3008784" y="4107664"/>
              <a:ext cx="3456384" cy="2719714"/>
            </a:xfrm>
            <a:prstGeom prst="rect">
              <a:avLst/>
            </a:prstGeom>
          </p:spPr>
        </p:pic>
        <p:sp>
          <p:nvSpPr>
            <p:cNvPr id="30" name="TextBox 29"/>
            <p:cNvSpPr txBox="1"/>
            <p:nvPr/>
          </p:nvSpPr>
          <p:spPr>
            <a:xfrm>
              <a:off x="5529064" y="4293096"/>
              <a:ext cx="839067" cy="369332"/>
            </a:xfrm>
            <a:prstGeom prst="rect">
              <a:avLst/>
            </a:prstGeom>
            <a:solidFill>
              <a:srgbClr val="3366FF">
                <a:alpha val="51000"/>
              </a:srgbClr>
            </a:solidFill>
          </p:spPr>
          <p:txBody>
            <a:bodyPr wrap="none" rtlCol="0">
              <a:spAutoFit/>
            </a:bodyPr>
            <a:lstStyle/>
            <a:p>
              <a:r>
                <a:rPr lang="en-US" sz="1800" b="1" dirty="0"/>
                <a:t>GE2/1</a:t>
              </a:r>
            </a:p>
          </p:txBody>
        </p:sp>
      </p:grpSp>
      <p:grpSp>
        <p:nvGrpSpPr>
          <p:cNvPr id="5" name="Group 4"/>
          <p:cNvGrpSpPr/>
          <p:nvPr/>
        </p:nvGrpSpPr>
        <p:grpSpPr>
          <a:xfrm>
            <a:off x="3152800" y="4192442"/>
            <a:ext cx="3443511" cy="2636912"/>
            <a:chOff x="3152800" y="4192442"/>
            <a:chExt cx="3443511" cy="2636912"/>
          </a:xfrm>
        </p:grpSpPr>
        <p:pic>
          <p:nvPicPr>
            <p:cNvPr id="19" name="Picture 18"/>
            <p:cNvPicPr>
              <a:picLocks noChangeAspect="1"/>
            </p:cNvPicPr>
            <p:nvPr/>
          </p:nvPicPr>
          <p:blipFill>
            <a:blip r:embed="rId3"/>
            <a:stretch>
              <a:fillRect/>
            </a:stretch>
          </p:blipFill>
          <p:spPr>
            <a:xfrm>
              <a:off x="3152800" y="4192442"/>
              <a:ext cx="3443511" cy="2636912"/>
            </a:xfrm>
            <a:prstGeom prst="rect">
              <a:avLst/>
            </a:prstGeom>
          </p:spPr>
        </p:pic>
        <p:sp>
          <p:nvSpPr>
            <p:cNvPr id="29" name="TextBox 28"/>
            <p:cNvSpPr txBox="1"/>
            <p:nvPr/>
          </p:nvSpPr>
          <p:spPr>
            <a:xfrm>
              <a:off x="5601072" y="6021288"/>
              <a:ext cx="839067" cy="369332"/>
            </a:xfrm>
            <a:prstGeom prst="rect">
              <a:avLst/>
            </a:prstGeom>
            <a:solidFill>
              <a:srgbClr val="3366FF">
                <a:alpha val="51000"/>
              </a:srgbClr>
            </a:solidFill>
          </p:spPr>
          <p:txBody>
            <a:bodyPr wrap="none" rtlCol="0">
              <a:spAutoFit/>
            </a:bodyPr>
            <a:lstStyle/>
            <a:p>
              <a:r>
                <a:rPr lang="en-US" sz="1800" b="1" dirty="0"/>
                <a:t>GE1/1</a:t>
              </a:r>
            </a:p>
          </p:txBody>
        </p:sp>
      </p:grpSp>
      <p:grpSp>
        <p:nvGrpSpPr>
          <p:cNvPr id="24" name="Group 23"/>
          <p:cNvGrpSpPr/>
          <p:nvPr/>
        </p:nvGrpSpPr>
        <p:grpSpPr>
          <a:xfrm>
            <a:off x="-17388" y="4104953"/>
            <a:ext cx="3314204" cy="2723742"/>
            <a:chOff x="-118735" y="4104953"/>
            <a:chExt cx="3314204" cy="2723742"/>
          </a:xfrm>
        </p:grpSpPr>
        <p:pic>
          <p:nvPicPr>
            <p:cNvPr id="4" name="Picture 3"/>
            <p:cNvPicPr>
              <a:picLocks noChangeAspect="1"/>
            </p:cNvPicPr>
            <p:nvPr/>
          </p:nvPicPr>
          <p:blipFill>
            <a:blip r:embed="rId4"/>
            <a:stretch>
              <a:fillRect/>
            </a:stretch>
          </p:blipFill>
          <p:spPr>
            <a:xfrm>
              <a:off x="-118735" y="4104953"/>
              <a:ext cx="3314204" cy="2723742"/>
            </a:xfrm>
            <a:prstGeom prst="rect">
              <a:avLst/>
            </a:prstGeom>
          </p:spPr>
        </p:pic>
        <p:sp>
          <p:nvSpPr>
            <p:cNvPr id="32" name="TextBox 31"/>
            <p:cNvSpPr txBox="1"/>
            <p:nvPr/>
          </p:nvSpPr>
          <p:spPr>
            <a:xfrm>
              <a:off x="477283" y="6084004"/>
              <a:ext cx="659293" cy="369332"/>
            </a:xfrm>
            <a:prstGeom prst="rect">
              <a:avLst/>
            </a:prstGeom>
            <a:solidFill>
              <a:srgbClr val="3366FF">
                <a:alpha val="51000"/>
              </a:srgbClr>
            </a:solidFill>
          </p:spPr>
          <p:txBody>
            <a:bodyPr wrap="none" rtlCol="0">
              <a:spAutoFit/>
            </a:bodyPr>
            <a:lstStyle/>
            <a:p>
              <a:r>
                <a:rPr lang="en-US" sz="1800" b="1" dirty="0"/>
                <a:t>ME0</a:t>
              </a:r>
            </a:p>
          </p:txBody>
        </p:sp>
      </p:grpSp>
      <p:sp>
        <p:nvSpPr>
          <p:cNvPr id="2" name="Title 1"/>
          <p:cNvSpPr>
            <a:spLocks noGrp="1"/>
          </p:cNvSpPr>
          <p:nvPr>
            <p:ph type="title"/>
          </p:nvPr>
        </p:nvSpPr>
        <p:spPr>
          <a:xfrm>
            <a:off x="1732888" y="-18256"/>
            <a:ext cx="8044648" cy="1143000"/>
          </a:xfrm>
        </p:spPr>
        <p:txBody>
          <a:bodyPr/>
          <a:lstStyle/>
          <a:p>
            <a:r>
              <a:rPr lang="en-US" dirty="0"/>
              <a:t>The background in forward region</a:t>
            </a:r>
          </a:p>
        </p:txBody>
      </p:sp>
      <p:grpSp>
        <p:nvGrpSpPr>
          <p:cNvPr id="3" name="Group 2"/>
          <p:cNvGrpSpPr/>
          <p:nvPr/>
        </p:nvGrpSpPr>
        <p:grpSpPr>
          <a:xfrm>
            <a:off x="2606303" y="1091455"/>
            <a:ext cx="4536504" cy="2880321"/>
            <a:chOff x="4402283" y="697367"/>
            <a:chExt cx="5503717" cy="3129861"/>
          </a:xfrm>
        </p:grpSpPr>
        <p:pic>
          <p:nvPicPr>
            <p:cNvPr id="10" name="Picture 9" descr="neut_flux_forward_v2020.eps"/>
            <p:cNvPicPr>
              <a:picLocks noChangeAspect="1"/>
            </p:cNvPicPr>
            <p:nvPr/>
          </p:nvPicPr>
          <p:blipFill>
            <a:blip r:embed="rId5"/>
            <a:stretch>
              <a:fillRect/>
            </a:stretch>
          </p:blipFill>
          <p:spPr>
            <a:xfrm>
              <a:off x="4402283" y="697367"/>
              <a:ext cx="5503717" cy="3129861"/>
            </a:xfrm>
            <a:prstGeom prst="rect">
              <a:avLst/>
            </a:prstGeom>
          </p:spPr>
        </p:pic>
        <p:sp>
          <p:nvSpPr>
            <p:cNvPr id="17" name="TextBox 16"/>
            <p:cNvSpPr txBox="1"/>
            <p:nvPr/>
          </p:nvSpPr>
          <p:spPr>
            <a:xfrm>
              <a:off x="7759701" y="1905000"/>
              <a:ext cx="911778" cy="400110"/>
            </a:xfrm>
            <a:prstGeom prst="rect">
              <a:avLst/>
            </a:prstGeom>
            <a:noFill/>
            <a:ln>
              <a:noFill/>
            </a:ln>
          </p:spPr>
          <p:txBody>
            <a:bodyPr wrap="none" rtlCol="0">
              <a:spAutoFit/>
            </a:bodyPr>
            <a:lstStyle/>
            <a:p>
              <a:r>
                <a:rPr lang="en-US" sz="2000" b="1" dirty="0"/>
                <a:t>GE2/1</a:t>
              </a:r>
            </a:p>
          </p:txBody>
        </p:sp>
        <p:sp>
          <p:nvSpPr>
            <p:cNvPr id="20" name="TextBox 19"/>
            <p:cNvSpPr txBox="1"/>
            <p:nvPr/>
          </p:nvSpPr>
          <p:spPr>
            <a:xfrm>
              <a:off x="6009330" y="1720334"/>
              <a:ext cx="911778" cy="400110"/>
            </a:xfrm>
            <a:prstGeom prst="rect">
              <a:avLst/>
            </a:prstGeom>
            <a:noFill/>
            <a:ln>
              <a:noFill/>
            </a:ln>
          </p:spPr>
          <p:txBody>
            <a:bodyPr wrap="none" rtlCol="0">
              <a:spAutoFit/>
            </a:bodyPr>
            <a:lstStyle/>
            <a:p>
              <a:r>
                <a:rPr lang="en-US" sz="2000" b="1" dirty="0"/>
                <a:t>GE1/1</a:t>
              </a:r>
            </a:p>
          </p:txBody>
        </p:sp>
        <p:sp>
          <p:nvSpPr>
            <p:cNvPr id="21" name="TextBox 20"/>
            <p:cNvSpPr txBox="1"/>
            <p:nvPr/>
          </p:nvSpPr>
          <p:spPr>
            <a:xfrm>
              <a:off x="5990315" y="2667000"/>
              <a:ext cx="712029" cy="400110"/>
            </a:xfrm>
            <a:prstGeom prst="rect">
              <a:avLst/>
            </a:prstGeom>
            <a:noFill/>
            <a:ln>
              <a:noFill/>
            </a:ln>
          </p:spPr>
          <p:txBody>
            <a:bodyPr wrap="none" rtlCol="0">
              <a:spAutoFit/>
            </a:bodyPr>
            <a:lstStyle/>
            <a:p>
              <a:r>
                <a:rPr lang="en-US" sz="2000" b="1" dirty="0"/>
                <a:t>ME0</a:t>
              </a:r>
            </a:p>
          </p:txBody>
        </p:sp>
      </p:grpSp>
      <p:sp>
        <p:nvSpPr>
          <p:cNvPr id="8" name="Rectangle 7"/>
          <p:cNvSpPr/>
          <p:nvPr/>
        </p:nvSpPr>
        <p:spPr>
          <a:xfrm>
            <a:off x="2630206" y="3938486"/>
            <a:ext cx="5169024" cy="369332"/>
          </a:xfrm>
          <a:prstGeom prst="rect">
            <a:avLst/>
          </a:prstGeom>
        </p:spPr>
        <p:txBody>
          <a:bodyPr wrap="square">
            <a:spAutoFit/>
          </a:bodyPr>
          <a:lstStyle/>
          <a:p>
            <a:pPr marL="342900" indent="-342900">
              <a:spcBef>
                <a:spcPct val="20000"/>
              </a:spcBef>
              <a:buClr>
                <a:srgbClr val="3366FF"/>
              </a:buClr>
              <a:buFont typeface="Arial"/>
              <a:buChar char="•"/>
            </a:pPr>
            <a:r>
              <a:rPr lang="en-US" sz="1800" b="1" dirty="0">
                <a:solidFill>
                  <a:srgbClr val="FF0000"/>
                </a:solidFill>
                <a:latin typeface="Calibri (body)"/>
                <a:cs typeface="Calibri (body)"/>
              </a:rPr>
              <a:t>Expected hit rate up to 100’s Hz – 100’s kHz/cm</a:t>
            </a:r>
            <a:r>
              <a:rPr lang="en-US" sz="1800" b="1" baseline="30000" dirty="0">
                <a:solidFill>
                  <a:srgbClr val="FF0000"/>
                </a:solidFill>
                <a:latin typeface="Calibri (body)"/>
                <a:cs typeface="Calibri (body)"/>
              </a:rPr>
              <a:t>2</a:t>
            </a:r>
            <a:endParaRPr lang="en-US" sz="1800" dirty="0">
              <a:latin typeface="Calibri (body)"/>
              <a:cs typeface="Calibri (body)"/>
            </a:endParaRPr>
          </a:p>
        </p:txBody>
      </p:sp>
      <p:sp>
        <p:nvSpPr>
          <p:cNvPr id="25" name="Slide Number Placeholder 6"/>
          <p:cNvSpPr txBox="1">
            <a:spLocks/>
          </p:cNvSpPr>
          <p:nvPr/>
        </p:nvSpPr>
        <p:spPr>
          <a:xfrm>
            <a:off x="7594600" y="0"/>
            <a:ext cx="2311400" cy="365125"/>
          </a:xfrm>
          <a:prstGeom prst="rect">
            <a:avLst/>
          </a:prstGeom>
        </p:spPr>
        <p:txBody>
          <a:bodyPr/>
          <a:lstStyle>
            <a:defPPr>
              <a:defRPr lang="en-US"/>
            </a:defPPr>
            <a:lvl1pPr algn="r" defTabSz="912813" rtl="0" fontAlgn="base">
              <a:spcBef>
                <a:spcPct val="0"/>
              </a:spcBef>
              <a:spcAft>
                <a:spcPct val="0"/>
              </a:spcAft>
              <a:defRPr sz="1500" kern="1200">
                <a:solidFill>
                  <a:schemeClr val="tx1"/>
                </a:solidFill>
                <a:latin typeface="Arial" charset="0"/>
                <a:ea typeface="MS PGothic" pitchFamily="34" charset="-128"/>
                <a:cs typeface="Arial" charset="0"/>
              </a:defRPr>
            </a:lvl1pPr>
            <a:lvl2pPr marL="455613" indent="1588" algn="l" defTabSz="912813" rtl="0" fontAlgn="base">
              <a:spcBef>
                <a:spcPct val="0"/>
              </a:spcBef>
              <a:spcAft>
                <a:spcPct val="0"/>
              </a:spcAft>
              <a:defRPr sz="2400" kern="1200">
                <a:solidFill>
                  <a:schemeClr val="tx1"/>
                </a:solidFill>
                <a:latin typeface="Arial" charset="0"/>
                <a:ea typeface="MS PGothic" pitchFamily="34" charset="-128"/>
                <a:cs typeface="Arial" charset="0"/>
              </a:defRPr>
            </a:lvl2pPr>
            <a:lvl3pPr marL="912813" indent="1588" algn="l" defTabSz="912813" rtl="0" fontAlgn="base">
              <a:spcBef>
                <a:spcPct val="0"/>
              </a:spcBef>
              <a:spcAft>
                <a:spcPct val="0"/>
              </a:spcAft>
              <a:defRPr sz="2400" kern="1200">
                <a:solidFill>
                  <a:schemeClr val="tx1"/>
                </a:solidFill>
                <a:latin typeface="Arial" charset="0"/>
                <a:ea typeface="MS PGothic" pitchFamily="34" charset="-128"/>
                <a:cs typeface="Arial" charset="0"/>
              </a:defRPr>
            </a:lvl3pPr>
            <a:lvl4pPr marL="1368425" indent="3175" algn="l" defTabSz="912813" rtl="0" fontAlgn="base">
              <a:spcBef>
                <a:spcPct val="0"/>
              </a:spcBef>
              <a:spcAft>
                <a:spcPct val="0"/>
              </a:spcAft>
              <a:defRPr sz="2400" kern="1200">
                <a:solidFill>
                  <a:schemeClr val="tx1"/>
                </a:solidFill>
                <a:latin typeface="Arial" charset="0"/>
                <a:ea typeface="MS PGothic" pitchFamily="34" charset="-128"/>
                <a:cs typeface="Arial" charset="0"/>
              </a:defRPr>
            </a:lvl4pPr>
            <a:lvl5pPr marL="1825625" indent="3175" algn="l" defTabSz="912813" rtl="0" fontAlgn="base">
              <a:spcBef>
                <a:spcPct val="0"/>
              </a:spcBef>
              <a:spcAft>
                <a:spcPct val="0"/>
              </a:spcAft>
              <a:defRPr sz="2400" kern="1200">
                <a:solidFill>
                  <a:schemeClr val="tx1"/>
                </a:solidFill>
                <a:latin typeface="Arial" charset="0"/>
                <a:ea typeface="MS PGothic" pitchFamily="34" charset="-128"/>
                <a:cs typeface="Arial" charset="0"/>
              </a:defRPr>
            </a:lvl5pPr>
            <a:lvl6pPr marL="2286000" algn="l" defTabSz="914400" rtl="0" eaLnBrk="1" latinLnBrk="0" hangingPunct="1">
              <a:defRPr sz="2400" kern="1200">
                <a:solidFill>
                  <a:schemeClr val="tx1"/>
                </a:solidFill>
                <a:latin typeface="Arial" charset="0"/>
                <a:ea typeface="MS PGothic" pitchFamily="34" charset="-128"/>
                <a:cs typeface="Arial" charset="0"/>
              </a:defRPr>
            </a:lvl6pPr>
            <a:lvl7pPr marL="2743200" algn="l" defTabSz="914400" rtl="0" eaLnBrk="1" latinLnBrk="0" hangingPunct="1">
              <a:defRPr sz="2400" kern="1200">
                <a:solidFill>
                  <a:schemeClr val="tx1"/>
                </a:solidFill>
                <a:latin typeface="Arial" charset="0"/>
                <a:ea typeface="MS PGothic" pitchFamily="34" charset="-128"/>
                <a:cs typeface="Arial" charset="0"/>
              </a:defRPr>
            </a:lvl7pPr>
            <a:lvl8pPr marL="3200400" algn="l" defTabSz="914400" rtl="0" eaLnBrk="1" latinLnBrk="0" hangingPunct="1">
              <a:defRPr sz="2400" kern="1200">
                <a:solidFill>
                  <a:schemeClr val="tx1"/>
                </a:solidFill>
                <a:latin typeface="Arial" charset="0"/>
                <a:ea typeface="MS PGothic" pitchFamily="34" charset="-128"/>
                <a:cs typeface="Arial" charset="0"/>
              </a:defRPr>
            </a:lvl8pPr>
            <a:lvl9pPr marL="3657600" algn="l" defTabSz="914400" rtl="0" eaLnBrk="1" latinLnBrk="0" hangingPunct="1">
              <a:defRPr sz="2400" kern="1200">
                <a:solidFill>
                  <a:schemeClr val="tx1"/>
                </a:solidFill>
                <a:latin typeface="Arial" charset="0"/>
                <a:ea typeface="MS PGothic" pitchFamily="34" charset="-128"/>
                <a:cs typeface="Arial" charset="0"/>
              </a:defRPr>
            </a:lvl9pPr>
          </a:lstStyle>
          <a:p>
            <a:fld id="{EA428556-150F-5648-9AC1-517B2C1D5CBA}" type="slidenum">
              <a:rPr lang="en-US" smtClean="0">
                <a:solidFill>
                  <a:prstClr val="black">
                    <a:tint val="75000"/>
                  </a:prstClr>
                </a:solidFill>
              </a:rPr>
              <a:pPr/>
              <a:t>55</a:t>
            </a:fld>
            <a:endParaRPr lang="en-US">
              <a:solidFill>
                <a:prstClr val="black">
                  <a:tint val="75000"/>
                </a:prstClr>
              </a:solidFill>
            </a:endParaRPr>
          </a:p>
        </p:txBody>
      </p:sp>
    </p:spTree>
    <p:extLst>
      <p:ext uri="{BB962C8B-B14F-4D97-AF65-F5344CB8AC3E}">
        <p14:creationId xmlns:p14="http://schemas.microsoft.com/office/powerpoint/2010/main" val="174491436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568624" y="188640"/>
            <a:ext cx="8044648" cy="677108"/>
          </a:xfrm>
          <a:prstGeom prst="rect">
            <a:avLst/>
          </a:prstGeom>
        </p:spPr>
        <p:txBody>
          <a:bodyPr vert="horz" wrap="square" lIns="0" tIns="0" rIns="0" bIns="0" rtlCol="0">
            <a:spAutoFit/>
          </a:bodyPr>
          <a:lstStyle/>
          <a:p>
            <a:pPr marL="11939"/>
            <a:r>
              <a:rPr lang="en-US" spc="-19" dirty="0"/>
              <a:t>The GE1/1 and GE2/1 detectors</a:t>
            </a:r>
            <a:endParaRPr spc="-19" dirty="0"/>
          </a:p>
        </p:txBody>
      </p:sp>
      <p:sp>
        <p:nvSpPr>
          <p:cNvPr id="3" name="object 3"/>
          <p:cNvSpPr txBox="1"/>
          <p:nvPr/>
        </p:nvSpPr>
        <p:spPr>
          <a:xfrm>
            <a:off x="139568" y="1478267"/>
            <a:ext cx="5025008" cy="5527988"/>
          </a:xfrm>
          <a:prstGeom prst="rect">
            <a:avLst/>
          </a:prstGeom>
        </p:spPr>
        <p:txBody>
          <a:bodyPr vert="horz" wrap="square" lIns="0" tIns="0" rIns="0" bIns="0" rtlCol="0">
            <a:spAutoFit/>
          </a:bodyPr>
          <a:lstStyle/>
          <a:p>
            <a:pPr marL="11940" marR="77008">
              <a:lnSpc>
                <a:spcPct val="117100"/>
              </a:lnSpc>
              <a:tabLst>
                <a:tab pos="204758" algn="l"/>
              </a:tabLst>
            </a:pPr>
            <a:r>
              <a:rPr lang="en-US" sz="1600" dirty="0">
                <a:solidFill>
                  <a:srgbClr val="008000"/>
                </a:solidFill>
                <a:latin typeface="Calibri"/>
                <a:cs typeface="Calibri"/>
              </a:rPr>
              <a:t>Based on t</a:t>
            </a:r>
            <a:r>
              <a:rPr lang="en-US" sz="1600" spc="-10" dirty="0">
                <a:solidFill>
                  <a:srgbClr val="008000"/>
                </a:solidFill>
                <a:latin typeface="Calibri"/>
                <a:cs typeface="Calibri"/>
              </a:rPr>
              <a:t>riple-</a:t>
            </a:r>
            <a:r>
              <a:rPr lang="en-US" sz="1600" spc="-15" dirty="0">
                <a:solidFill>
                  <a:srgbClr val="008000"/>
                </a:solidFill>
                <a:latin typeface="Calibri"/>
                <a:cs typeface="Calibri"/>
              </a:rPr>
              <a:t>GEM technology:</a:t>
            </a:r>
            <a:r>
              <a:rPr lang="en-US" sz="1600" spc="-5" dirty="0">
                <a:solidFill>
                  <a:srgbClr val="008000"/>
                </a:solidFill>
                <a:latin typeface="Calibri"/>
                <a:cs typeface="Calibri"/>
              </a:rPr>
              <a:t> </a:t>
            </a:r>
          </a:p>
          <a:p>
            <a:pPr marL="754063" marR="251460" lvl="1" indent="-285750">
              <a:lnSpc>
                <a:spcPts val="2100"/>
              </a:lnSpc>
              <a:buFont typeface="Arial"/>
              <a:buChar char="•"/>
            </a:pPr>
            <a:r>
              <a:rPr lang="en-US" sz="1600" spc="-15" dirty="0">
                <a:latin typeface="Calibri"/>
                <a:cs typeface="Calibri"/>
              </a:rPr>
              <a:t>high ga</a:t>
            </a:r>
            <a:r>
              <a:rPr lang="en-US" sz="1600" spc="-10" dirty="0">
                <a:latin typeface="Calibri"/>
                <a:cs typeface="Calibri"/>
              </a:rPr>
              <a:t>s</a:t>
            </a:r>
            <a:r>
              <a:rPr lang="en-US" sz="1600" dirty="0">
                <a:latin typeface="Calibri"/>
                <a:cs typeface="Calibri"/>
              </a:rPr>
              <a:t> </a:t>
            </a:r>
            <a:r>
              <a:rPr lang="en-US" sz="1600" spc="-10" dirty="0">
                <a:latin typeface="Calibri"/>
                <a:cs typeface="Calibri"/>
              </a:rPr>
              <a:t>gain</a:t>
            </a:r>
            <a:r>
              <a:rPr lang="en-US" sz="1600" spc="-5" dirty="0">
                <a:latin typeface="Calibri"/>
                <a:cs typeface="Calibri"/>
              </a:rPr>
              <a:t> </a:t>
            </a:r>
            <a:r>
              <a:rPr lang="en-US" sz="1600" spc="-10" dirty="0">
                <a:latin typeface="Calibri"/>
                <a:cs typeface="Calibri"/>
              </a:rPr>
              <a:t>1</a:t>
            </a:r>
            <a:r>
              <a:rPr lang="en-US" sz="1600" spc="-15" dirty="0">
                <a:latin typeface="Calibri"/>
                <a:cs typeface="Calibri"/>
              </a:rPr>
              <a:t>0</a:t>
            </a:r>
            <a:r>
              <a:rPr lang="en-US" sz="1600" spc="-15" baseline="30000" dirty="0">
                <a:latin typeface="Calibri"/>
                <a:cs typeface="Calibri"/>
              </a:rPr>
              <a:t>4</a:t>
            </a:r>
          </a:p>
          <a:p>
            <a:pPr marL="754063" marR="251460" lvl="1" indent="-285750">
              <a:lnSpc>
                <a:spcPts val="2100"/>
              </a:lnSpc>
              <a:buFont typeface="Arial"/>
              <a:buChar char="•"/>
            </a:pPr>
            <a:r>
              <a:rPr lang="en-US" sz="1600" dirty="0">
                <a:solidFill>
                  <a:srgbClr val="2F2B20"/>
                </a:solidFill>
                <a:latin typeface="Calibri"/>
                <a:cs typeface="Calibri"/>
              </a:rPr>
              <a:t>H</a:t>
            </a:r>
            <a:r>
              <a:rPr lang="it-IT" sz="1600" dirty="0" err="1">
                <a:solidFill>
                  <a:srgbClr val="2F2B20"/>
                </a:solidFill>
                <a:latin typeface="Calibri"/>
                <a:cs typeface="Calibri"/>
              </a:rPr>
              <a:t>igh</a:t>
            </a:r>
            <a:r>
              <a:rPr lang="it-IT" sz="1600" dirty="0">
                <a:solidFill>
                  <a:srgbClr val="2F2B20"/>
                </a:solidFill>
                <a:latin typeface="Calibri"/>
                <a:cs typeface="Calibri"/>
              </a:rPr>
              <a:t> </a:t>
            </a:r>
            <a:r>
              <a:rPr lang="it-IT" sz="1600" dirty="0" err="1">
                <a:solidFill>
                  <a:srgbClr val="2F2B20"/>
                </a:solidFill>
                <a:latin typeface="Calibri"/>
                <a:cs typeface="Calibri"/>
              </a:rPr>
              <a:t>spatial</a:t>
            </a:r>
            <a:r>
              <a:rPr lang="it-IT" sz="1600" dirty="0">
                <a:solidFill>
                  <a:srgbClr val="2F2B20"/>
                </a:solidFill>
                <a:latin typeface="Calibri"/>
                <a:cs typeface="Calibri"/>
              </a:rPr>
              <a:t> </a:t>
            </a:r>
            <a:r>
              <a:rPr lang="it-IT" sz="1600" dirty="0" err="1">
                <a:solidFill>
                  <a:srgbClr val="2F2B20"/>
                </a:solidFill>
                <a:latin typeface="Calibri"/>
                <a:cs typeface="Calibri"/>
              </a:rPr>
              <a:t>resolution</a:t>
            </a:r>
            <a:r>
              <a:rPr lang="it-IT" sz="1600" dirty="0">
                <a:solidFill>
                  <a:srgbClr val="2F2B20"/>
                </a:solidFill>
                <a:latin typeface="Calibri"/>
                <a:cs typeface="Calibri"/>
              </a:rPr>
              <a:t>  O(100 </a:t>
            </a:r>
            <a:r>
              <a:rPr lang="it-IT" sz="1600" dirty="0">
                <a:solidFill>
                  <a:srgbClr val="2F2B20"/>
                </a:solidFill>
                <a:latin typeface="Symbol" charset="2"/>
                <a:cs typeface="Symbol" charset="2"/>
              </a:rPr>
              <a:t>m</a:t>
            </a:r>
            <a:r>
              <a:rPr lang="it-IT" sz="1600" dirty="0">
                <a:solidFill>
                  <a:srgbClr val="2F2B20"/>
                </a:solidFill>
                <a:latin typeface="Calibri"/>
                <a:cs typeface="Calibri"/>
              </a:rPr>
              <a:t>m)</a:t>
            </a:r>
          </a:p>
          <a:p>
            <a:pPr marL="754063" marR="251460" lvl="1" indent="-285750">
              <a:lnSpc>
                <a:spcPts val="2100"/>
              </a:lnSpc>
              <a:buFont typeface="Arial"/>
              <a:buChar char="•"/>
            </a:pPr>
            <a:r>
              <a:rPr lang="it-IT" sz="1600" dirty="0">
                <a:solidFill>
                  <a:srgbClr val="2F2B20"/>
                </a:solidFill>
                <a:latin typeface="Calibri"/>
                <a:cs typeface="Calibri"/>
              </a:rPr>
              <a:t>Rate </a:t>
            </a:r>
            <a:r>
              <a:rPr lang="it-IT" sz="1600" dirty="0" err="1">
                <a:solidFill>
                  <a:srgbClr val="2F2B20"/>
                </a:solidFill>
                <a:latin typeface="Calibri"/>
                <a:cs typeface="Calibri"/>
              </a:rPr>
              <a:t>capability</a:t>
            </a:r>
            <a:r>
              <a:rPr lang="it-IT" sz="1600" dirty="0">
                <a:solidFill>
                  <a:srgbClr val="2F2B20"/>
                </a:solidFill>
                <a:latin typeface="Calibri"/>
                <a:cs typeface="Calibri"/>
              </a:rPr>
              <a:t> to MHz/cm2 </a:t>
            </a:r>
          </a:p>
          <a:p>
            <a:pPr marL="741363" lvl="1" indent="-285750">
              <a:buFont typeface="Arial" charset="0"/>
              <a:buChar char="•"/>
              <a:defRPr/>
            </a:pPr>
            <a:r>
              <a:rPr lang="it-IT" sz="1600" dirty="0" err="1">
                <a:solidFill>
                  <a:srgbClr val="2F2B20"/>
                </a:solidFill>
                <a:latin typeface="Calibri"/>
                <a:cs typeface="Calibri"/>
              </a:rPr>
              <a:t>very</a:t>
            </a:r>
            <a:r>
              <a:rPr lang="it-IT" sz="1600" dirty="0">
                <a:solidFill>
                  <a:srgbClr val="2F2B20"/>
                </a:solidFill>
                <a:latin typeface="Calibri"/>
                <a:cs typeface="Calibri"/>
              </a:rPr>
              <a:t> </a:t>
            </a:r>
            <a:r>
              <a:rPr lang="it-IT" sz="1600" dirty="0" err="1">
                <a:solidFill>
                  <a:srgbClr val="2F2B20"/>
                </a:solidFill>
                <a:latin typeface="Calibri"/>
                <a:cs typeface="Calibri"/>
              </a:rPr>
              <a:t>resistant</a:t>
            </a:r>
            <a:r>
              <a:rPr lang="it-IT" sz="1600" dirty="0">
                <a:solidFill>
                  <a:srgbClr val="2F2B20"/>
                </a:solidFill>
                <a:latin typeface="Calibri"/>
                <a:cs typeface="Calibri"/>
              </a:rPr>
              <a:t> to </a:t>
            </a:r>
            <a:r>
              <a:rPr lang="it-IT" sz="1600" dirty="0" err="1">
                <a:solidFill>
                  <a:srgbClr val="2F2B20"/>
                </a:solidFill>
                <a:latin typeface="Calibri"/>
                <a:cs typeface="Calibri"/>
              </a:rPr>
              <a:t>aging</a:t>
            </a:r>
            <a:endParaRPr lang="it-IT" sz="1600" dirty="0">
              <a:solidFill>
                <a:srgbClr val="2F2B20"/>
              </a:solidFill>
              <a:latin typeface="Calibri"/>
              <a:cs typeface="Calibri"/>
            </a:endParaRPr>
          </a:p>
          <a:p>
            <a:pPr marL="741363" lvl="1" indent="-285750">
              <a:buFont typeface="Arial" charset="0"/>
              <a:buChar char="•"/>
              <a:defRPr/>
            </a:pPr>
            <a:endParaRPr lang="en-US" sz="1600" dirty="0">
              <a:solidFill>
                <a:srgbClr val="2F2B20"/>
              </a:solidFill>
              <a:latin typeface="Calibri"/>
              <a:cs typeface="Calibri"/>
            </a:endParaRPr>
          </a:p>
          <a:p>
            <a:pPr>
              <a:defRPr/>
            </a:pPr>
            <a:r>
              <a:rPr lang="en-US" sz="1600" dirty="0">
                <a:latin typeface="Calibri"/>
                <a:cs typeface="Calibri"/>
              </a:rPr>
              <a:t>Two</a:t>
            </a:r>
            <a:r>
              <a:rPr sz="1600" dirty="0">
                <a:latin typeface="Calibri"/>
                <a:cs typeface="Calibri"/>
              </a:rPr>
              <a:t> layers of triple</a:t>
            </a:r>
            <a:r>
              <a:rPr lang="en-US" sz="1600" dirty="0">
                <a:latin typeface="Calibri"/>
                <a:cs typeface="Calibri"/>
              </a:rPr>
              <a:t>-</a:t>
            </a:r>
            <a:r>
              <a:rPr sz="1600" dirty="0">
                <a:latin typeface="Calibri"/>
                <a:cs typeface="Calibri"/>
              </a:rPr>
              <a:t>GEM</a:t>
            </a:r>
            <a:r>
              <a:rPr lang="en-US" sz="1600" dirty="0">
                <a:latin typeface="Calibri"/>
                <a:cs typeface="Calibri"/>
              </a:rPr>
              <a:t> (super-chamber)</a:t>
            </a:r>
            <a:r>
              <a:rPr sz="1600" dirty="0">
                <a:latin typeface="Calibri"/>
                <a:cs typeface="Calibri"/>
              </a:rPr>
              <a:t> to be installed in f</a:t>
            </a:r>
            <a:r>
              <a:rPr sz="1600" spc="-33" dirty="0">
                <a:latin typeface="Calibri"/>
                <a:cs typeface="Calibri"/>
              </a:rPr>
              <a:t>r</a:t>
            </a:r>
            <a:r>
              <a:rPr sz="1600" dirty="0">
                <a:latin typeface="Calibri"/>
                <a:cs typeface="Calibri"/>
              </a:rPr>
              <a:t>ont of existing </a:t>
            </a:r>
            <a:r>
              <a:rPr lang="en-US" sz="1600" dirty="0">
                <a:latin typeface="Calibri"/>
                <a:cs typeface="Calibri"/>
              </a:rPr>
              <a:t>CSC</a:t>
            </a:r>
            <a:r>
              <a:rPr sz="1600" dirty="0">
                <a:latin typeface="Calibri"/>
                <a:cs typeface="Calibri"/>
              </a:rPr>
              <a:t> chamber</a:t>
            </a:r>
            <a:r>
              <a:rPr lang="en-US" sz="1600" dirty="0">
                <a:latin typeface="Calibri"/>
                <a:cs typeface="Calibri"/>
              </a:rPr>
              <a:t>:  signals to be used in conjunction with CSC trigger primitives</a:t>
            </a:r>
          </a:p>
          <a:p>
            <a:pPr>
              <a:defRPr/>
            </a:pPr>
            <a:endParaRPr lang="en-US" sz="1600" dirty="0">
              <a:solidFill>
                <a:srgbClr val="000000"/>
              </a:solidFill>
              <a:latin typeface="Calibri"/>
              <a:cs typeface="Calibri"/>
            </a:endParaRPr>
          </a:p>
          <a:p>
            <a:pPr marL="285750" indent="-285750">
              <a:buFont typeface="Arial"/>
              <a:buChar char="•"/>
              <a:defRPr/>
            </a:pPr>
            <a:r>
              <a:rPr lang="en-US" sz="1600" dirty="0">
                <a:solidFill>
                  <a:srgbClr val="000090"/>
                </a:solidFill>
                <a:latin typeface="Calibri"/>
                <a:cs typeface="Calibri"/>
              </a:rPr>
              <a:t>GE1/1 consists of 72 10°</a:t>
            </a:r>
            <a:r>
              <a:rPr lang="en-GB" sz="1600" dirty="0">
                <a:solidFill>
                  <a:srgbClr val="000090"/>
                </a:solidFill>
                <a:latin typeface="Calibri"/>
                <a:ea typeface="Adobe Ming Std L" pitchFamily="18" charset="-128"/>
                <a:cs typeface="Calibri"/>
              </a:rPr>
              <a:t> </a:t>
            </a:r>
            <a:r>
              <a:rPr lang="en-US" sz="1600" dirty="0">
                <a:solidFill>
                  <a:srgbClr val="000090"/>
                </a:solidFill>
                <a:latin typeface="Calibri"/>
                <a:cs typeface="Calibri"/>
              </a:rPr>
              <a:t>triple-GEM super-chambers</a:t>
            </a:r>
            <a:endParaRPr lang="en-US" sz="1600" dirty="0">
              <a:solidFill>
                <a:srgbClr val="000090"/>
              </a:solidFill>
              <a:latin typeface="Lucida Grande"/>
              <a:cs typeface="Lucida Grande"/>
            </a:endParaRPr>
          </a:p>
          <a:p>
            <a:pPr marL="741363" lvl="1" indent="-285750">
              <a:buFontTx/>
              <a:buChar char="-"/>
              <a:defRPr/>
            </a:pPr>
            <a:r>
              <a:rPr sz="1600" dirty="0">
                <a:latin typeface="Avenir Book"/>
                <a:cs typeface="Avenir Book"/>
              </a:rPr>
              <a:t>Covers 1.6 &lt; |</a:t>
            </a:r>
            <a:r>
              <a:rPr sz="1600" dirty="0">
                <a:latin typeface="Lucida Grande"/>
                <a:cs typeface="Lucida Grande"/>
              </a:rPr>
              <a:t>η</a:t>
            </a:r>
            <a:r>
              <a:rPr sz="1600" dirty="0">
                <a:latin typeface="Avenir Book"/>
                <a:cs typeface="Avenir Book"/>
              </a:rPr>
              <a:t>| &lt; 2.2</a:t>
            </a:r>
            <a:r>
              <a:rPr lang="en-US" sz="1600" dirty="0">
                <a:latin typeface="Avenir Book"/>
                <a:cs typeface="Avenir Book"/>
              </a:rPr>
              <a:t> and it would be </a:t>
            </a:r>
            <a:r>
              <a:rPr lang="en-US" sz="1600" dirty="0">
                <a:solidFill>
                  <a:srgbClr val="FF0000"/>
                </a:solidFill>
                <a:latin typeface="Avenir Book"/>
                <a:cs typeface="Avenir Book"/>
              </a:rPr>
              <a:t>installed already in LS2 (2019-2020)</a:t>
            </a:r>
          </a:p>
          <a:p>
            <a:pPr marL="741363" lvl="1" indent="-285750">
              <a:buFontTx/>
              <a:buChar char="-"/>
              <a:defRPr/>
            </a:pPr>
            <a:endParaRPr lang="en-US" sz="1600" dirty="0">
              <a:solidFill>
                <a:srgbClr val="FF0000"/>
              </a:solidFill>
              <a:latin typeface="Avenir Book"/>
              <a:cs typeface="Avenir Book"/>
            </a:endParaRPr>
          </a:p>
          <a:p>
            <a:pPr marL="741363" lvl="1" indent="-285750">
              <a:buFontTx/>
              <a:buChar char="-"/>
              <a:defRPr/>
            </a:pPr>
            <a:r>
              <a:rPr lang="en-US" sz="1600" dirty="0">
                <a:solidFill>
                  <a:srgbClr val="000000"/>
                </a:solidFill>
                <a:latin typeface="Avenir Book"/>
                <a:cs typeface="Avenir Book"/>
              </a:rPr>
              <a:t>A slice of the system (5 </a:t>
            </a:r>
            <a:r>
              <a:rPr lang="en-US" sz="1600" dirty="0" err="1">
                <a:solidFill>
                  <a:srgbClr val="000000"/>
                </a:solidFill>
                <a:latin typeface="Avenir Book"/>
                <a:cs typeface="Avenir Book"/>
              </a:rPr>
              <a:t>superchambers</a:t>
            </a:r>
            <a:r>
              <a:rPr lang="en-US" sz="1600" dirty="0">
                <a:solidFill>
                  <a:srgbClr val="000000"/>
                </a:solidFill>
                <a:latin typeface="Avenir Book"/>
                <a:cs typeface="Avenir Book"/>
              </a:rPr>
              <a:t> installed since Spring 2017. </a:t>
            </a:r>
          </a:p>
          <a:p>
            <a:pPr>
              <a:defRPr/>
            </a:pPr>
            <a:endParaRPr lang="en-US" sz="1600" dirty="0">
              <a:solidFill>
                <a:srgbClr val="000000"/>
              </a:solidFill>
              <a:latin typeface="Avenir Book"/>
              <a:cs typeface="Avenir Book"/>
            </a:endParaRPr>
          </a:p>
          <a:p>
            <a:pPr marL="285750" indent="-285750">
              <a:buFont typeface="Arial"/>
              <a:buChar char="•"/>
              <a:defRPr/>
            </a:pPr>
            <a:r>
              <a:rPr lang="en-US" sz="1600" dirty="0">
                <a:solidFill>
                  <a:srgbClr val="000090"/>
                </a:solidFill>
                <a:latin typeface="Calibri"/>
                <a:cs typeface="Calibri"/>
              </a:rPr>
              <a:t>GE2/1 consists of  36 20°</a:t>
            </a:r>
            <a:r>
              <a:rPr lang="en-GB" sz="1600" dirty="0">
                <a:solidFill>
                  <a:srgbClr val="000090"/>
                </a:solidFill>
                <a:latin typeface="Calibri"/>
                <a:ea typeface="Adobe Ming Std L" pitchFamily="18" charset="-128"/>
                <a:cs typeface="Calibri"/>
              </a:rPr>
              <a:t> </a:t>
            </a:r>
            <a:r>
              <a:rPr lang="en-US" sz="1600" dirty="0">
                <a:solidFill>
                  <a:srgbClr val="000090"/>
                </a:solidFill>
                <a:latin typeface="Calibri"/>
                <a:cs typeface="Calibri"/>
              </a:rPr>
              <a:t>triple-GEM  super-chambers</a:t>
            </a:r>
          </a:p>
          <a:p>
            <a:pPr>
              <a:defRPr/>
            </a:pPr>
            <a:r>
              <a:rPr lang="en-US" sz="1600" dirty="0">
                <a:solidFill>
                  <a:srgbClr val="000000"/>
                </a:solidFill>
                <a:latin typeface="Calibri"/>
                <a:cs typeface="Calibri"/>
              </a:rPr>
              <a:t>          </a:t>
            </a:r>
            <a:r>
              <a:rPr lang="en-US" sz="1600" dirty="0">
                <a:latin typeface="Avenir Book"/>
                <a:cs typeface="Avenir Book"/>
              </a:rPr>
              <a:t>- Covers 1.6 &lt; |</a:t>
            </a:r>
            <a:r>
              <a:rPr lang="en-US" sz="1600" dirty="0" err="1">
                <a:latin typeface="Lucida Grande"/>
                <a:cs typeface="Lucida Grande"/>
              </a:rPr>
              <a:t>η</a:t>
            </a:r>
            <a:r>
              <a:rPr lang="en-US" sz="1600" dirty="0">
                <a:latin typeface="Avenir Book"/>
                <a:cs typeface="Avenir Book"/>
              </a:rPr>
              <a:t>| &lt; 2.4</a:t>
            </a:r>
          </a:p>
          <a:p>
            <a:pPr>
              <a:defRPr/>
            </a:pPr>
            <a:r>
              <a:rPr lang="en-US" sz="1600" dirty="0">
                <a:solidFill>
                  <a:srgbClr val="FF0000"/>
                </a:solidFill>
                <a:latin typeface="Avenir Book"/>
                <a:cs typeface="Avenir Book"/>
              </a:rPr>
              <a:t>	to installed already in YETS (2021/2022) and 	YETS (2022/2023) </a:t>
            </a:r>
          </a:p>
          <a:p>
            <a:pPr>
              <a:defRPr/>
            </a:pPr>
            <a:endParaRPr sz="1600" dirty="0">
              <a:latin typeface="Times New Roman"/>
              <a:cs typeface="Times New Roman"/>
            </a:endParaRPr>
          </a:p>
        </p:txBody>
      </p:sp>
      <p:sp>
        <p:nvSpPr>
          <p:cNvPr id="77" name="object 77"/>
          <p:cNvSpPr txBox="1">
            <a:spLocks noGrp="1"/>
          </p:cNvSpPr>
          <p:nvPr>
            <p:ph type="sldNum" sz="quarter" idx="4294967295"/>
          </p:nvPr>
        </p:nvSpPr>
        <p:spPr>
          <a:xfrm>
            <a:off x="9677834" y="6574209"/>
            <a:ext cx="200746" cy="369332"/>
          </a:xfrm>
          <a:prstGeom prst="rect">
            <a:avLst/>
          </a:prstGeom>
        </p:spPr>
        <p:txBody>
          <a:bodyPr vert="horz" wrap="square" lIns="0" tIns="0" rIns="0" bIns="0" rtlCol="0">
            <a:spAutoFit/>
          </a:bodyPr>
          <a:lstStyle/>
          <a:p>
            <a:pPr marL="23879"/>
            <a:fld id="{81D60167-4931-47E6-BA6A-407CBD079E47}" type="slidenum">
              <a:rPr spc="14" dirty="0"/>
              <a:pPr marL="23879"/>
              <a:t>56</a:t>
            </a:fld>
            <a:endParaRPr spc="14" dirty="0"/>
          </a:p>
        </p:txBody>
      </p:sp>
      <p:sp>
        <p:nvSpPr>
          <p:cNvPr id="79" name="object 19"/>
          <p:cNvSpPr/>
          <p:nvPr/>
        </p:nvSpPr>
        <p:spPr>
          <a:xfrm>
            <a:off x="5172751" y="1554925"/>
            <a:ext cx="2084505" cy="1802067"/>
          </a:xfrm>
          <a:prstGeom prst="rect">
            <a:avLst/>
          </a:prstGeom>
          <a:blipFill>
            <a:blip r:embed="rId3" cstate="print"/>
            <a:stretch>
              <a:fillRect/>
            </a:stretch>
          </a:blipFill>
        </p:spPr>
        <p:txBody>
          <a:bodyPr wrap="square" lIns="0" tIns="0" rIns="0" bIns="0" rtlCol="0"/>
          <a:lstStyle/>
          <a:p>
            <a:endParaRPr/>
          </a:p>
        </p:txBody>
      </p:sp>
      <p:sp>
        <p:nvSpPr>
          <p:cNvPr id="80" name="object 20"/>
          <p:cNvSpPr/>
          <p:nvPr/>
        </p:nvSpPr>
        <p:spPr>
          <a:xfrm>
            <a:off x="7110943" y="1580289"/>
            <a:ext cx="2810609" cy="1774836"/>
          </a:xfrm>
          <a:prstGeom prst="rect">
            <a:avLst/>
          </a:prstGeom>
          <a:blipFill>
            <a:blip r:embed="rId4" cstate="print"/>
            <a:stretch>
              <a:fillRect/>
            </a:stretch>
          </a:blipFill>
        </p:spPr>
        <p:txBody>
          <a:bodyPr wrap="square" lIns="0" tIns="0" rIns="0" bIns="0" rtlCol="0"/>
          <a:lstStyle/>
          <a:p>
            <a:endParaRPr/>
          </a:p>
        </p:txBody>
      </p:sp>
      <p:sp>
        <p:nvSpPr>
          <p:cNvPr id="84" name="TextBox 108"/>
          <p:cNvSpPr txBox="1">
            <a:spLocks noChangeArrowheads="1"/>
          </p:cNvSpPr>
          <p:nvPr/>
        </p:nvSpPr>
        <p:spPr bwMode="auto">
          <a:xfrm>
            <a:off x="6947206" y="3108336"/>
            <a:ext cx="184666"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endParaRPr lang="en-US" sz="1600" b="1">
              <a:latin typeface="Calibri" charset="0"/>
            </a:endParaRPr>
          </a:p>
        </p:txBody>
      </p:sp>
      <p:grpSp>
        <p:nvGrpSpPr>
          <p:cNvPr id="8" name="Group 7"/>
          <p:cNvGrpSpPr/>
          <p:nvPr/>
        </p:nvGrpSpPr>
        <p:grpSpPr>
          <a:xfrm>
            <a:off x="5313040" y="3193951"/>
            <a:ext cx="4608711" cy="2827337"/>
            <a:chOff x="5312841" y="3842023"/>
            <a:chExt cx="4680719" cy="2827337"/>
          </a:xfrm>
        </p:grpSpPr>
        <p:pic>
          <p:nvPicPr>
            <p:cNvPr id="85" name="Picture 11"/>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5312841" y="4634111"/>
              <a:ext cx="1728391" cy="2028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81" name="Picture 18" descr="\\cern.ch\dfs\Users\a\aconde\Desktop\Capture.PN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7226415" y="3842023"/>
              <a:ext cx="2767145" cy="28273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cxnSp>
          <p:nvCxnSpPr>
            <p:cNvPr id="82" name="Straight Connector 81"/>
            <p:cNvCxnSpPr/>
            <p:nvPr/>
          </p:nvCxnSpPr>
          <p:spPr>
            <a:xfrm flipV="1">
              <a:off x="6146295" y="4869160"/>
              <a:ext cx="2448272" cy="9020"/>
            </a:xfrm>
            <a:prstGeom prst="line">
              <a:avLst/>
            </a:prstGeom>
            <a:ln w="1905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flipV="1">
              <a:off x="6578343" y="5517232"/>
              <a:ext cx="2160240" cy="1080120"/>
            </a:xfrm>
            <a:prstGeom prst="line">
              <a:avLst/>
            </a:prstGeom>
            <a:ln w="1905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6177136" y="4130055"/>
              <a:ext cx="1080120" cy="461665"/>
            </a:xfrm>
            <a:prstGeom prst="rect">
              <a:avLst/>
            </a:prstGeom>
            <a:solidFill>
              <a:srgbClr val="FF6600"/>
            </a:solidFill>
          </p:spPr>
          <p:txBody>
            <a:bodyPr wrap="square" rtlCol="0">
              <a:spAutoFit/>
            </a:bodyPr>
            <a:lstStyle/>
            <a:p>
              <a:r>
                <a:rPr lang="en-US" dirty="0">
                  <a:solidFill>
                    <a:srgbClr val="FFFFFF"/>
                  </a:solidFill>
                </a:rPr>
                <a:t>GE1/1 </a:t>
              </a:r>
            </a:p>
          </p:txBody>
        </p:sp>
      </p:grpSp>
      <p:sp>
        <p:nvSpPr>
          <p:cNvPr id="10" name="Rectangle 9"/>
          <p:cNvSpPr/>
          <p:nvPr/>
        </p:nvSpPr>
        <p:spPr>
          <a:xfrm>
            <a:off x="0" y="1084674"/>
            <a:ext cx="10281592" cy="400110"/>
          </a:xfrm>
          <a:prstGeom prst="rect">
            <a:avLst/>
          </a:prstGeom>
        </p:spPr>
        <p:txBody>
          <a:bodyPr wrap="square">
            <a:spAutoFit/>
          </a:bodyPr>
          <a:lstStyle/>
          <a:p>
            <a:r>
              <a:rPr lang="en-US" sz="2000" dirty="0">
                <a:solidFill>
                  <a:srgbClr val="000090"/>
                </a:solidFill>
                <a:latin typeface="Calibri"/>
                <a:cs typeface="Calibri"/>
              </a:rPr>
              <a:t>Two additional detectors with good spatial resolution for triggering and reconstruction purpose.</a:t>
            </a:r>
            <a:r>
              <a:rPr lang="en-US" sz="2000" dirty="0">
                <a:latin typeface="Calibri"/>
                <a:cs typeface="Calibri"/>
              </a:rPr>
              <a:t> </a:t>
            </a:r>
          </a:p>
        </p:txBody>
      </p:sp>
    </p:spTree>
    <p:extLst>
      <p:ext uri="{BB962C8B-B14F-4D97-AF65-F5344CB8AC3E}">
        <p14:creationId xmlns:p14="http://schemas.microsoft.com/office/powerpoint/2010/main" val="3928095436"/>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GEM working principle</a:t>
            </a:r>
          </a:p>
        </p:txBody>
      </p:sp>
      <p:sp>
        <p:nvSpPr>
          <p:cNvPr id="3" name="Content Placeholder 2"/>
          <p:cNvSpPr>
            <a:spLocks noGrp="1"/>
          </p:cNvSpPr>
          <p:nvPr>
            <p:ph idx="1"/>
          </p:nvPr>
        </p:nvSpPr>
        <p:spPr>
          <a:xfrm>
            <a:off x="381000" y="1321980"/>
            <a:ext cx="9144000" cy="2165349"/>
          </a:xfrm>
        </p:spPr>
        <p:txBody>
          <a:bodyPr>
            <a:normAutofit fontScale="92500" lnSpcReduction="20000"/>
          </a:bodyPr>
          <a:lstStyle/>
          <a:p>
            <a:r>
              <a:rPr dirty="0"/>
              <a:t>50 μm thick kapton foil, copper clad on each side and perforated by an high surface-density of bi-conical channels;</a:t>
            </a:r>
            <a:endParaRPr lang="it-IT" dirty="0"/>
          </a:p>
          <a:p>
            <a:pPr lvl="1"/>
            <a:r>
              <a:rPr lang="it-IT" dirty="0" err="1"/>
              <a:t>Kapton</a:t>
            </a:r>
            <a:r>
              <a:rPr lang="it-IT" dirty="0"/>
              <a:t> </a:t>
            </a:r>
            <a:r>
              <a:rPr lang="it-IT" dirty="0" err="1"/>
              <a:t>is</a:t>
            </a:r>
            <a:r>
              <a:rPr lang="it-IT" dirty="0"/>
              <a:t> a </a:t>
            </a:r>
            <a:r>
              <a:rPr lang="it-IT" dirty="0" err="1"/>
              <a:t>high-resistivity</a:t>
            </a:r>
            <a:r>
              <a:rPr lang="it-IT" dirty="0"/>
              <a:t> material</a:t>
            </a:r>
          </a:p>
          <a:p>
            <a:r>
              <a:rPr dirty="0"/>
              <a:t>By applying a potential difference between the two copper sides an electric field as high as 100 kV/cm is produced in the holes acting as multiplication channels.  </a:t>
            </a:r>
          </a:p>
          <a:p>
            <a:r>
              <a:rPr dirty="0"/>
              <a:t>Potential difference ranging between 400 - 500 V  </a:t>
            </a:r>
          </a:p>
          <a:p>
            <a:pPr>
              <a:buNone/>
            </a:pPr>
            <a:endParaRPr dirty="0"/>
          </a:p>
          <a:p>
            <a:endParaRPr lang="en-US" dirty="0"/>
          </a:p>
        </p:txBody>
      </p:sp>
      <p:sp>
        <p:nvSpPr>
          <p:cNvPr id="4" name="Slide Number Placeholder 3"/>
          <p:cNvSpPr>
            <a:spLocks noGrp="1"/>
          </p:cNvSpPr>
          <p:nvPr>
            <p:ph type="sldNum" sz="quarter" idx="12"/>
          </p:nvPr>
        </p:nvSpPr>
        <p:spPr/>
        <p:txBody>
          <a:bodyPr/>
          <a:lstStyle/>
          <a:p>
            <a:fld id="{924A5BCF-9906-4040-93DD-A93E6521CF54}" type="slidenum">
              <a:rPr lang="en-US" smtClean="0"/>
              <a:pPr/>
              <a:t>57</a:t>
            </a:fld>
            <a:endParaRPr lang="en-US"/>
          </a:p>
        </p:txBody>
      </p:sp>
      <p:pic>
        <p:nvPicPr>
          <p:cNvPr id="5" name="Picture 4" descr="Schermata 2018-05-16 alle 6.42.30 PM.png"/>
          <p:cNvPicPr>
            <a:picLocks noChangeAspect="1"/>
          </p:cNvPicPr>
          <p:nvPr/>
        </p:nvPicPr>
        <p:blipFill>
          <a:blip r:embed="rId2"/>
          <a:stretch>
            <a:fillRect/>
          </a:stretch>
        </p:blipFill>
        <p:spPr>
          <a:xfrm>
            <a:off x="272480" y="3367583"/>
            <a:ext cx="4474972" cy="3217643"/>
          </a:xfrm>
          <a:prstGeom prst="rect">
            <a:avLst/>
          </a:prstGeom>
        </p:spPr>
      </p:pic>
      <p:pic>
        <p:nvPicPr>
          <p:cNvPr id="8" name="Picture 7" descr="Schermata 2018-05-16 alle 6.46.29 PM.png"/>
          <p:cNvPicPr>
            <a:picLocks noChangeAspect="1"/>
          </p:cNvPicPr>
          <p:nvPr/>
        </p:nvPicPr>
        <p:blipFill>
          <a:blip r:embed="rId3"/>
          <a:stretch>
            <a:fillRect/>
          </a:stretch>
        </p:blipFill>
        <p:spPr>
          <a:xfrm>
            <a:off x="6995029" y="3085107"/>
            <a:ext cx="2638491" cy="3489786"/>
          </a:xfrm>
          <a:prstGeom prst="rect">
            <a:avLst/>
          </a:prstGeom>
        </p:spPr>
      </p:pic>
      <p:pic>
        <p:nvPicPr>
          <p:cNvPr id="9" name="Picture 8" descr="Schermata 2018-05-16 alle 6.43.07 PM.png">
            <a:extLst>
              <a:ext uri="{FF2B5EF4-FFF2-40B4-BE49-F238E27FC236}">
                <a16:creationId xmlns:a16="http://schemas.microsoft.com/office/drawing/2014/main" id="{3C9EBD1B-8CAB-1549-8AD2-626CB104F405}"/>
              </a:ext>
            </a:extLst>
          </p:cNvPr>
          <p:cNvPicPr>
            <a:picLocks noChangeAspect="1"/>
          </p:cNvPicPr>
          <p:nvPr/>
        </p:nvPicPr>
        <p:blipFill>
          <a:blip r:embed="rId4"/>
          <a:stretch>
            <a:fillRect/>
          </a:stretch>
        </p:blipFill>
        <p:spPr>
          <a:xfrm>
            <a:off x="4520952" y="4127870"/>
            <a:ext cx="2748743" cy="1962664"/>
          </a:xfrm>
          <a:prstGeom prst="rect">
            <a:avLst/>
          </a:prstGeom>
        </p:spPr>
      </p:pic>
      <p:sp>
        <p:nvSpPr>
          <p:cNvPr id="7" name="Rectangle 6">
            <a:extLst>
              <a:ext uri="{FF2B5EF4-FFF2-40B4-BE49-F238E27FC236}">
                <a16:creationId xmlns:a16="http://schemas.microsoft.com/office/drawing/2014/main" id="{AB0B7818-7F87-9241-B23E-8AD803915A7D}"/>
              </a:ext>
            </a:extLst>
          </p:cNvPr>
          <p:cNvSpPr/>
          <p:nvPr/>
        </p:nvSpPr>
        <p:spPr>
          <a:xfrm>
            <a:off x="4572909" y="6110550"/>
            <a:ext cx="4953000" cy="461665"/>
          </a:xfrm>
          <a:prstGeom prst="rect">
            <a:avLst/>
          </a:prstGeom>
        </p:spPr>
        <p:txBody>
          <a:bodyPr>
            <a:spAutoFit/>
          </a:bodyPr>
          <a:lstStyle/>
          <a:p>
            <a:r>
              <a:rPr lang="it-IT" sz="1200" dirty="0" err="1"/>
              <a:t>Copper</a:t>
            </a:r>
            <a:r>
              <a:rPr lang="it-IT" sz="1200" dirty="0"/>
              <a:t> </a:t>
            </a:r>
            <a:r>
              <a:rPr lang="it-IT" sz="1200" dirty="0" err="1"/>
              <a:t>etching</a:t>
            </a:r>
            <a:r>
              <a:rPr lang="it-IT" sz="1200" dirty="0"/>
              <a:t> by </a:t>
            </a:r>
            <a:r>
              <a:rPr lang="it-IT" sz="1200" dirty="0" err="1"/>
              <a:t>chemical</a:t>
            </a:r>
            <a:r>
              <a:rPr lang="it-IT" sz="1200" dirty="0"/>
              <a:t> </a:t>
            </a:r>
            <a:r>
              <a:rPr lang="it-IT" sz="1200" dirty="0" err="1"/>
              <a:t>solution</a:t>
            </a:r>
            <a:r>
              <a:rPr lang="it-IT" sz="1200" dirty="0"/>
              <a:t> </a:t>
            </a:r>
          </a:p>
          <a:p>
            <a:r>
              <a:rPr lang="it-IT" sz="1200" dirty="0" err="1"/>
              <a:t>kapton</a:t>
            </a:r>
            <a:r>
              <a:rPr lang="it-IT" sz="1200" dirty="0"/>
              <a:t> </a:t>
            </a:r>
            <a:r>
              <a:rPr lang="it-IT" sz="1200" dirty="0" err="1"/>
              <a:t>etching</a:t>
            </a:r>
            <a:r>
              <a:rPr lang="it-IT" sz="1200" dirty="0"/>
              <a:t> </a:t>
            </a:r>
            <a:r>
              <a:rPr lang="it-IT" sz="1200" dirty="0" err="1"/>
              <a:t>using</a:t>
            </a:r>
            <a:r>
              <a:rPr lang="it-IT" sz="1200" dirty="0"/>
              <a:t> the </a:t>
            </a:r>
            <a:r>
              <a:rPr lang="it-IT" sz="1200" dirty="0" err="1"/>
              <a:t>copper</a:t>
            </a:r>
            <a:r>
              <a:rPr lang="it-IT" sz="1200" dirty="0"/>
              <a:t> </a:t>
            </a:r>
            <a:r>
              <a:rPr lang="it-IT" sz="1200" dirty="0" err="1"/>
              <a:t>mask</a:t>
            </a:r>
            <a:endParaRPr lang="it-IT" sz="1200" dirty="0"/>
          </a:p>
        </p:txBody>
      </p:sp>
    </p:spTree>
    <p:extLst>
      <p:ext uri="{BB962C8B-B14F-4D97-AF65-F5344CB8AC3E}">
        <p14:creationId xmlns:p14="http://schemas.microsoft.com/office/powerpoint/2010/main" val="152560950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Single GEM working principle</a:t>
            </a:r>
          </a:p>
        </p:txBody>
      </p:sp>
      <p:sp>
        <p:nvSpPr>
          <p:cNvPr id="4" name="Slide Number Placeholder 3"/>
          <p:cNvSpPr>
            <a:spLocks noGrp="1"/>
          </p:cNvSpPr>
          <p:nvPr>
            <p:ph type="sldNum" sz="quarter" idx="12"/>
          </p:nvPr>
        </p:nvSpPr>
        <p:spPr/>
        <p:txBody>
          <a:bodyPr/>
          <a:lstStyle/>
          <a:p>
            <a:fld id="{924A5BCF-9906-4040-93DD-A93E6521CF54}" type="slidenum">
              <a:rPr lang="en-US" smtClean="0"/>
              <a:pPr/>
              <a:t>58</a:t>
            </a:fld>
            <a:endParaRPr lang="en-US"/>
          </a:p>
        </p:txBody>
      </p:sp>
      <p:pic>
        <p:nvPicPr>
          <p:cNvPr id="7" name="Picture 6" descr="Schermata 2018-05-16 alle 6.50.54 PM.png"/>
          <p:cNvPicPr>
            <a:picLocks noChangeAspect="1"/>
          </p:cNvPicPr>
          <p:nvPr/>
        </p:nvPicPr>
        <p:blipFill>
          <a:blip r:embed="rId2"/>
          <a:stretch>
            <a:fillRect/>
          </a:stretch>
        </p:blipFill>
        <p:spPr>
          <a:xfrm>
            <a:off x="1822452" y="2537985"/>
            <a:ext cx="5146772" cy="3170666"/>
          </a:xfrm>
          <a:prstGeom prst="rect">
            <a:avLst/>
          </a:prstGeom>
        </p:spPr>
      </p:pic>
      <p:sp>
        <p:nvSpPr>
          <p:cNvPr id="8" name="CasellaDiTesto 5"/>
          <p:cNvSpPr txBox="1"/>
          <p:nvPr/>
        </p:nvSpPr>
        <p:spPr>
          <a:xfrm>
            <a:off x="359001" y="1268760"/>
            <a:ext cx="9144000" cy="1015663"/>
          </a:xfrm>
          <a:prstGeom prst="rect">
            <a:avLst/>
          </a:prstGeom>
          <a:noFill/>
        </p:spPr>
        <p:txBody>
          <a:bodyPr wrap="square" rtlCol="0">
            <a:spAutoFit/>
          </a:bodyPr>
          <a:lstStyle/>
          <a:p>
            <a:pPr marL="342900" indent="-342900">
              <a:buFont typeface="+mj-lt"/>
              <a:buAutoNum type="arabicPeriod"/>
            </a:pPr>
            <a:r>
              <a:rPr lang="it-IT" sz="2000" dirty="0" err="1">
                <a:latin typeface="Calibri" panose="020F0502020204030204" pitchFamily="34" charset="0"/>
                <a:cs typeface="Calibri" panose="020F0502020204030204" pitchFamily="34" charset="0"/>
              </a:rPr>
              <a:t>Electrons</a:t>
            </a:r>
            <a:r>
              <a:rPr lang="it-IT" sz="2000" dirty="0">
                <a:latin typeface="Calibri" panose="020F0502020204030204" pitchFamily="34" charset="0"/>
                <a:cs typeface="Calibri" panose="020F0502020204030204" pitchFamily="34" charset="0"/>
              </a:rPr>
              <a:t> are </a:t>
            </a:r>
            <a:r>
              <a:rPr lang="it-IT" sz="2000" dirty="0" err="1">
                <a:latin typeface="Calibri" panose="020F0502020204030204" pitchFamily="34" charset="0"/>
                <a:cs typeface="Calibri" panose="020F0502020204030204" pitchFamily="34" charset="0"/>
              </a:rPr>
              <a:t>collected</a:t>
            </a:r>
            <a:r>
              <a:rPr lang="it-IT" sz="2000" dirty="0">
                <a:latin typeface="Calibri" panose="020F0502020204030204" pitchFamily="34" charset="0"/>
                <a:cs typeface="Calibri" panose="020F0502020204030204" pitchFamily="34" charset="0"/>
              </a:rPr>
              <a:t> on </a:t>
            </a:r>
            <a:r>
              <a:rPr lang="it-IT" sz="2000" dirty="0" err="1">
                <a:latin typeface="Calibri" panose="020F0502020204030204" pitchFamily="34" charset="0"/>
                <a:cs typeface="Calibri" panose="020F0502020204030204" pitchFamily="34" charset="0"/>
              </a:rPr>
              <a:t>patterned</a:t>
            </a:r>
            <a:r>
              <a:rPr lang="it-IT" sz="2000" dirty="0">
                <a:latin typeface="Calibri" panose="020F0502020204030204" pitchFamily="34" charset="0"/>
                <a:cs typeface="Calibri" panose="020F0502020204030204" pitchFamily="34" charset="0"/>
              </a:rPr>
              <a:t> </a:t>
            </a:r>
            <a:r>
              <a:rPr lang="it-IT" sz="2000" dirty="0" err="1">
                <a:latin typeface="Calibri" panose="020F0502020204030204" pitchFamily="34" charset="0"/>
                <a:cs typeface="Calibri" panose="020F0502020204030204" pitchFamily="34" charset="0"/>
              </a:rPr>
              <a:t>readout</a:t>
            </a:r>
            <a:r>
              <a:rPr lang="it-IT" sz="2000" dirty="0">
                <a:latin typeface="Calibri" panose="020F0502020204030204" pitchFamily="34" charset="0"/>
                <a:cs typeface="Calibri" panose="020F0502020204030204" pitchFamily="34" charset="0"/>
              </a:rPr>
              <a:t> </a:t>
            </a:r>
            <a:r>
              <a:rPr lang="it-IT" sz="2000" dirty="0" err="1">
                <a:latin typeface="Calibri" panose="020F0502020204030204" pitchFamily="34" charset="0"/>
                <a:cs typeface="Calibri" panose="020F0502020204030204" pitchFamily="34" charset="0"/>
              </a:rPr>
              <a:t>board</a:t>
            </a:r>
            <a:r>
              <a:rPr lang="it-IT" sz="2000" dirty="0">
                <a:latin typeface="Calibri" panose="020F0502020204030204" pitchFamily="34" charset="0"/>
                <a:cs typeface="Calibri" panose="020F0502020204030204" pitchFamily="34" charset="0"/>
              </a:rPr>
              <a:t>.</a:t>
            </a:r>
          </a:p>
          <a:p>
            <a:pPr marL="342900" indent="-342900">
              <a:buFont typeface="+mj-lt"/>
              <a:buAutoNum type="arabicPeriod"/>
            </a:pPr>
            <a:r>
              <a:rPr lang="it-IT" sz="2000" dirty="0" err="1">
                <a:latin typeface="Calibri" panose="020F0502020204030204" pitchFamily="34" charset="0"/>
                <a:cs typeface="Calibri" panose="020F0502020204030204" pitchFamily="34" charset="0"/>
              </a:rPr>
              <a:t>All</a:t>
            </a:r>
            <a:r>
              <a:rPr lang="it-IT" sz="2000" dirty="0">
                <a:latin typeface="Calibri" panose="020F0502020204030204" pitchFamily="34" charset="0"/>
                <a:cs typeface="Calibri" panose="020F0502020204030204" pitchFamily="34" charset="0"/>
              </a:rPr>
              <a:t> </a:t>
            </a:r>
            <a:r>
              <a:rPr lang="it-IT" sz="2000" dirty="0" err="1">
                <a:latin typeface="Calibri" panose="020F0502020204030204" pitchFamily="34" charset="0"/>
                <a:cs typeface="Calibri" panose="020F0502020204030204" pitchFamily="34" charset="0"/>
              </a:rPr>
              <a:t>readout</a:t>
            </a:r>
            <a:r>
              <a:rPr lang="it-IT" sz="2000" dirty="0">
                <a:latin typeface="Calibri" panose="020F0502020204030204" pitchFamily="34" charset="0"/>
                <a:cs typeface="Calibri" panose="020F0502020204030204" pitchFamily="34" charset="0"/>
              </a:rPr>
              <a:t> </a:t>
            </a:r>
            <a:r>
              <a:rPr lang="it-IT" sz="2000" dirty="0" err="1">
                <a:latin typeface="Calibri" panose="020F0502020204030204" pitchFamily="34" charset="0"/>
                <a:cs typeface="Calibri" panose="020F0502020204030204" pitchFamily="34" charset="0"/>
              </a:rPr>
              <a:t>electrodes</a:t>
            </a:r>
            <a:r>
              <a:rPr lang="it-IT" sz="2000" dirty="0">
                <a:latin typeface="Calibri" panose="020F0502020204030204" pitchFamily="34" charset="0"/>
                <a:cs typeface="Calibri" panose="020F0502020204030204" pitchFamily="34" charset="0"/>
              </a:rPr>
              <a:t> are at </a:t>
            </a:r>
            <a:r>
              <a:rPr lang="it-IT" sz="2000" dirty="0" err="1">
                <a:latin typeface="Calibri" panose="020F0502020204030204" pitchFamily="34" charset="0"/>
                <a:cs typeface="Calibri" panose="020F0502020204030204" pitchFamily="34" charset="0"/>
              </a:rPr>
              <a:t>ground</a:t>
            </a:r>
            <a:r>
              <a:rPr lang="it-IT" sz="2000" dirty="0">
                <a:latin typeface="Calibri" panose="020F0502020204030204" pitchFamily="34" charset="0"/>
                <a:cs typeface="Calibri" panose="020F0502020204030204" pitchFamily="34" charset="0"/>
              </a:rPr>
              <a:t> </a:t>
            </a:r>
            <a:r>
              <a:rPr lang="it-IT" sz="2000" dirty="0" err="1">
                <a:latin typeface="Calibri" panose="020F0502020204030204" pitchFamily="34" charset="0"/>
                <a:cs typeface="Calibri" panose="020F0502020204030204" pitchFamily="34" charset="0"/>
              </a:rPr>
              <a:t>potential</a:t>
            </a:r>
            <a:r>
              <a:rPr lang="it-IT" sz="2000" dirty="0">
                <a:latin typeface="Calibri" panose="020F0502020204030204" pitchFamily="34" charset="0"/>
                <a:cs typeface="Calibri" panose="020F0502020204030204" pitchFamily="34" charset="0"/>
              </a:rPr>
              <a:t>.</a:t>
            </a:r>
          </a:p>
          <a:p>
            <a:pPr marL="342900" indent="-342900">
              <a:buFont typeface="+mj-lt"/>
              <a:buAutoNum type="arabicPeriod"/>
            </a:pPr>
            <a:r>
              <a:rPr lang="it-IT" sz="2000" dirty="0">
                <a:latin typeface="Calibri" panose="020F0502020204030204" pitchFamily="34" charset="0"/>
                <a:cs typeface="Calibri" panose="020F0502020204030204" pitchFamily="34" charset="0"/>
              </a:rPr>
              <a:t>Positive </a:t>
            </a:r>
            <a:r>
              <a:rPr lang="it-IT" sz="2000" dirty="0" err="1">
                <a:latin typeface="Calibri" panose="020F0502020204030204" pitchFamily="34" charset="0"/>
                <a:cs typeface="Calibri" panose="020F0502020204030204" pitchFamily="34" charset="0"/>
              </a:rPr>
              <a:t>ions</a:t>
            </a:r>
            <a:r>
              <a:rPr lang="it-IT" sz="2000" dirty="0">
                <a:latin typeface="Calibri" panose="020F0502020204030204" pitchFamily="34" charset="0"/>
                <a:cs typeface="Calibri" panose="020F0502020204030204" pitchFamily="34" charset="0"/>
              </a:rPr>
              <a:t> </a:t>
            </a:r>
            <a:r>
              <a:rPr lang="it-IT" sz="2000" dirty="0" err="1">
                <a:latin typeface="Calibri" panose="020F0502020204030204" pitchFamily="34" charset="0"/>
                <a:cs typeface="Calibri" panose="020F0502020204030204" pitchFamily="34" charset="0"/>
              </a:rPr>
              <a:t>partially</a:t>
            </a:r>
            <a:r>
              <a:rPr lang="it-IT" sz="2000" dirty="0">
                <a:latin typeface="Calibri" panose="020F0502020204030204" pitchFamily="34" charset="0"/>
                <a:cs typeface="Calibri" panose="020F0502020204030204" pitchFamily="34" charset="0"/>
              </a:rPr>
              <a:t> </a:t>
            </a:r>
            <a:r>
              <a:rPr lang="it-IT" sz="2000" dirty="0" err="1">
                <a:latin typeface="Calibri" panose="020F0502020204030204" pitchFamily="34" charset="0"/>
                <a:cs typeface="Calibri" panose="020F0502020204030204" pitchFamily="34" charset="0"/>
              </a:rPr>
              <a:t>collected</a:t>
            </a:r>
            <a:r>
              <a:rPr lang="it-IT" sz="2000" dirty="0">
                <a:latin typeface="Calibri" panose="020F0502020204030204" pitchFamily="34" charset="0"/>
                <a:cs typeface="Calibri" panose="020F0502020204030204" pitchFamily="34" charset="0"/>
              </a:rPr>
              <a:t> on the GEM </a:t>
            </a:r>
            <a:r>
              <a:rPr lang="it-IT" sz="2000" dirty="0" err="1">
                <a:latin typeface="Calibri" panose="020F0502020204030204" pitchFamily="34" charset="0"/>
                <a:cs typeface="Calibri" panose="020F0502020204030204" pitchFamily="34" charset="0"/>
              </a:rPr>
              <a:t>electrode</a:t>
            </a:r>
            <a:endParaRPr lang="it-IT" sz="2000" dirty="0">
              <a:latin typeface="Calibri" panose="020F0502020204030204" pitchFamily="34" charset="0"/>
              <a:cs typeface="Calibri" panose="020F0502020204030204" pitchFamily="34" charset="0"/>
            </a:endParaRPr>
          </a:p>
        </p:txBody>
      </p:sp>
      <p:sp>
        <p:nvSpPr>
          <p:cNvPr id="9" name="Content Placeholder 2"/>
          <p:cNvSpPr>
            <a:spLocks noGrp="1"/>
          </p:cNvSpPr>
          <p:nvPr>
            <p:ph idx="1"/>
          </p:nvPr>
        </p:nvSpPr>
        <p:spPr>
          <a:xfrm>
            <a:off x="381000" y="5708650"/>
            <a:ext cx="9144000" cy="1149350"/>
          </a:xfrm>
        </p:spPr>
        <p:txBody>
          <a:bodyPr>
            <a:normAutofit fontScale="85000" lnSpcReduction="10000"/>
          </a:bodyPr>
          <a:lstStyle/>
          <a:p>
            <a:r>
              <a:rPr lang="it-IT" dirty="0" err="1"/>
              <a:t>To</a:t>
            </a:r>
            <a:r>
              <a:rPr lang="it-IT" dirty="0"/>
              <a:t> </a:t>
            </a:r>
            <a:r>
              <a:rPr lang="it-IT" dirty="0" err="1"/>
              <a:t>study</a:t>
            </a:r>
            <a:r>
              <a:rPr lang="it-IT" dirty="0"/>
              <a:t> </a:t>
            </a:r>
            <a:r>
              <a:rPr lang="it-IT" dirty="0" err="1"/>
              <a:t>gain</a:t>
            </a:r>
            <a:r>
              <a:rPr lang="it-IT" dirty="0"/>
              <a:t> in GEM </a:t>
            </a:r>
            <a:r>
              <a:rPr lang="it-IT" dirty="0" err="1"/>
              <a:t>we</a:t>
            </a:r>
            <a:r>
              <a:rPr lang="it-IT" dirty="0"/>
              <a:t> </a:t>
            </a:r>
            <a:r>
              <a:rPr lang="it-IT" dirty="0" err="1"/>
              <a:t>have</a:t>
            </a:r>
            <a:r>
              <a:rPr lang="it-IT" dirty="0"/>
              <a:t> </a:t>
            </a:r>
            <a:r>
              <a:rPr lang="it-IT" dirty="0" err="1"/>
              <a:t>to</a:t>
            </a:r>
            <a:r>
              <a:rPr lang="it-IT" dirty="0"/>
              <a:t> </a:t>
            </a:r>
            <a:r>
              <a:rPr lang="it-IT" dirty="0" err="1"/>
              <a:t>analyze</a:t>
            </a:r>
            <a:r>
              <a:rPr lang="it-IT" dirty="0"/>
              <a:t> </a:t>
            </a:r>
            <a:r>
              <a:rPr lang="it-IT" dirty="0" err="1"/>
              <a:t>which</a:t>
            </a:r>
            <a:r>
              <a:rPr lang="it-IT" dirty="0"/>
              <a:t> are the </a:t>
            </a:r>
            <a:r>
              <a:rPr lang="it-IT" dirty="0" err="1"/>
              <a:t>mechanisms</a:t>
            </a:r>
            <a:r>
              <a:rPr lang="it-IT" dirty="0"/>
              <a:t> </a:t>
            </a:r>
            <a:r>
              <a:rPr lang="it-IT" dirty="0" err="1"/>
              <a:t>of</a:t>
            </a:r>
            <a:r>
              <a:rPr lang="it-IT" dirty="0"/>
              <a:t> </a:t>
            </a:r>
            <a:r>
              <a:rPr lang="it-IT" dirty="0" err="1"/>
              <a:t>charge</a:t>
            </a:r>
            <a:r>
              <a:rPr lang="it-IT" dirty="0"/>
              <a:t> </a:t>
            </a:r>
            <a:r>
              <a:rPr lang="it-IT" dirty="0" err="1"/>
              <a:t>amplification</a:t>
            </a:r>
            <a:endParaRPr lang="it-IT" dirty="0"/>
          </a:p>
          <a:p>
            <a:r>
              <a:rPr lang="it-IT" dirty="0" err="1"/>
              <a:t>We</a:t>
            </a:r>
            <a:r>
              <a:rPr lang="it-IT" dirty="0"/>
              <a:t> </a:t>
            </a:r>
            <a:r>
              <a:rPr lang="it-IT" dirty="0" err="1"/>
              <a:t>identify</a:t>
            </a:r>
            <a:r>
              <a:rPr lang="it-IT" dirty="0"/>
              <a:t> </a:t>
            </a:r>
            <a:r>
              <a:rPr lang="it-IT" dirty="0" err="1"/>
              <a:t>three</a:t>
            </a:r>
            <a:r>
              <a:rPr lang="it-IT" dirty="0"/>
              <a:t> </a:t>
            </a:r>
            <a:r>
              <a:rPr lang="it-IT" dirty="0" err="1"/>
              <a:t>electric</a:t>
            </a:r>
            <a:r>
              <a:rPr lang="it-IT" dirty="0"/>
              <a:t> </a:t>
            </a:r>
            <a:r>
              <a:rPr lang="it-IT" dirty="0" err="1"/>
              <a:t>fields</a:t>
            </a:r>
            <a:r>
              <a:rPr lang="it-IT" dirty="0"/>
              <a:t>: </a:t>
            </a:r>
            <a:r>
              <a:rPr lang="it-IT" i="1" dirty="0" err="1"/>
              <a:t>drift</a:t>
            </a:r>
            <a:r>
              <a:rPr lang="it-IT" i="1" dirty="0"/>
              <a:t> </a:t>
            </a:r>
            <a:r>
              <a:rPr lang="it-IT" i="1" dirty="0" err="1"/>
              <a:t>field</a:t>
            </a:r>
            <a:r>
              <a:rPr lang="it-IT" i="1" dirty="0"/>
              <a:t>, </a:t>
            </a:r>
            <a:r>
              <a:rPr lang="it-IT" i="1" dirty="0" err="1"/>
              <a:t>moltiplication</a:t>
            </a:r>
            <a:r>
              <a:rPr lang="it-IT" i="1" dirty="0"/>
              <a:t> </a:t>
            </a:r>
            <a:r>
              <a:rPr lang="it-IT" i="1" dirty="0" err="1"/>
              <a:t>field</a:t>
            </a:r>
            <a:r>
              <a:rPr lang="it-IT" i="1" dirty="0"/>
              <a:t>, </a:t>
            </a:r>
            <a:r>
              <a:rPr lang="it-IT" dirty="0"/>
              <a:t> </a:t>
            </a:r>
            <a:r>
              <a:rPr lang="it-IT" i="1" dirty="0" err="1"/>
              <a:t>induction</a:t>
            </a:r>
            <a:r>
              <a:rPr lang="it-IT" i="1" dirty="0"/>
              <a:t> </a:t>
            </a:r>
            <a:r>
              <a:rPr lang="it-IT" i="1" dirty="0" err="1"/>
              <a:t>field</a:t>
            </a:r>
            <a:endParaRPr lang="it-IT" i="1" dirty="0"/>
          </a:p>
        </p:txBody>
      </p:sp>
      <p:cxnSp>
        <p:nvCxnSpPr>
          <p:cNvPr id="5" name="Straight Arrow Connector 4">
            <a:extLst>
              <a:ext uri="{FF2B5EF4-FFF2-40B4-BE49-F238E27FC236}">
                <a16:creationId xmlns:a16="http://schemas.microsoft.com/office/drawing/2014/main" id="{20FEBC8E-E5BB-C747-967F-5C0E23152882}"/>
              </a:ext>
            </a:extLst>
          </p:cNvPr>
          <p:cNvCxnSpPr/>
          <p:nvPr/>
        </p:nvCxnSpPr>
        <p:spPr>
          <a:xfrm flipV="1">
            <a:off x="6753200" y="2537985"/>
            <a:ext cx="936104" cy="17093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6" name="TextBox 5">
            <a:extLst>
              <a:ext uri="{FF2B5EF4-FFF2-40B4-BE49-F238E27FC236}">
                <a16:creationId xmlns:a16="http://schemas.microsoft.com/office/drawing/2014/main" id="{C0295F27-6C96-D54B-B68D-4DB8F7C5B50B}"/>
              </a:ext>
            </a:extLst>
          </p:cNvPr>
          <p:cNvSpPr txBox="1"/>
          <p:nvPr/>
        </p:nvSpPr>
        <p:spPr>
          <a:xfrm>
            <a:off x="7689304" y="2327262"/>
            <a:ext cx="2101857" cy="461665"/>
          </a:xfrm>
          <a:prstGeom prst="rect">
            <a:avLst/>
          </a:prstGeom>
          <a:noFill/>
        </p:spPr>
        <p:txBody>
          <a:bodyPr wrap="none" rtlCol="0">
            <a:spAutoFit/>
          </a:bodyPr>
          <a:lstStyle/>
          <a:p>
            <a:r>
              <a:rPr lang="it-IT" dirty="0" err="1"/>
              <a:t>Drift</a:t>
            </a:r>
            <a:r>
              <a:rPr lang="it-IT" dirty="0"/>
              <a:t> </a:t>
            </a:r>
            <a:r>
              <a:rPr lang="it-IT" dirty="0" err="1"/>
              <a:t>electrode</a:t>
            </a:r>
            <a:endParaRPr lang="it-IT" dirty="0"/>
          </a:p>
        </p:txBody>
      </p:sp>
    </p:spTree>
    <p:extLst>
      <p:ext uri="{BB962C8B-B14F-4D97-AF65-F5344CB8AC3E}">
        <p14:creationId xmlns:p14="http://schemas.microsoft.com/office/powerpoint/2010/main" val="197417850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Ion Backflow suppression</a:t>
            </a:r>
          </a:p>
        </p:txBody>
      </p:sp>
      <p:sp>
        <p:nvSpPr>
          <p:cNvPr id="4" name="Slide Number Placeholder 3"/>
          <p:cNvSpPr>
            <a:spLocks noGrp="1"/>
          </p:cNvSpPr>
          <p:nvPr>
            <p:ph type="sldNum" sz="quarter" idx="12"/>
          </p:nvPr>
        </p:nvSpPr>
        <p:spPr/>
        <p:txBody>
          <a:bodyPr/>
          <a:lstStyle/>
          <a:p>
            <a:fld id="{924A5BCF-9906-4040-93DD-A93E6521CF54}" type="slidenum">
              <a:rPr lang="en-US" smtClean="0"/>
              <a:pPr/>
              <a:t>59</a:t>
            </a:fld>
            <a:endParaRPr lang="en-US"/>
          </a:p>
        </p:txBody>
      </p:sp>
      <p:pic>
        <p:nvPicPr>
          <p:cNvPr id="8" name="Content Placeholder 4" descr="Schermata 2018-05-16 alle 7.33.38 PM.png">
            <a:extLst>
              <a:ext uri="{FF2B5EF4-FFF2-40B4-BE49-F238E27FC236}">
                <a16:creationId xmlns:a16="http://schemas.microsoft.com/office/drawing/2014/main" id="{E95A917F-D7F4-5F45-8549-ED80129C2859}"/>
              </a:ext>
            </a:extLst>
          </p:cNvPr>
          <p:cNvPicPr>
            <a:picLocks noChangeAspect="1"/>
          </p:cNvPicPr>
          <p:nvPr/>
        </p:nvPicPr>
        <p:blipFill>
          <a:blip r:embed="rId2"/>
          <a:stretch>
            <a:fillRect/>
          </a:stretch>
        </p:blipFill>
        <p:spPr>
          <a:xfrm>
            <a:off x="299380" y="1173720"/>
            <a:ext cx="7534324" cy="5011036"/>
          </a:xfrm>
          <a:prstGeom prst="rect">
            <a:avLst/>
          </a:prstGeom>
        </p:spPr>
      </p:pic>
      <p:sp>
        <p:nvSpPr>
          <p:cNvPr id="3" name="Rectangle 2">
            <a:extLst>
              <a:ext uri="{FF2B5EF4-FFF2-40B4-BE49-F238E27FC236}">
                <a16:creationId xmlns:a16="http://schemas.microsoft.com/office/drawing/2014/main" id="{D10A9D18-8262-5247-A6BA-391FC36BC32E}"/>
              </a:ext>
            </a:extLst>
          </p:cNvPr>
          <p:cNvSpPr/>
          <p:nvPr/>
        </p:nvSpPr>
        <p:spPr>
          <a:xfrm>
            <a:off x="376991" y="6018449"/>
            <a:ext cx="9400545" cy="584775"/>
          </a:xfrm>
          <a:prstGeom prst="rect">
            <a:avLst/>
          </a:prstGeom>
          <a:solidFill>
            <a:schemeClr val="bg1"/>
          </a:solidFill>
        </p:spPr>
        <p:txBody>
          <a:bodyPr wrap="square">
            <a:spAutoFit/>
          </a:bodyPr>
          <a:lstStyle/>
          <a:p>
            <a:pPr marL="342900" indent="-342900">
              <a:buFont typeface="+mj-lt"/>
              <a:buAutoNum type="arabicPeriod"/>
            </a:pPr>
            <a:r>
              <a:rPr lang="it-IT" sz="1600" dirty="0"/>
              <a:t>The </a:t>
            </a:r>
            <a:r>
              <a:rPr lang="it-IT" sz="1600" dirty="0" err="1"/>
              <a:t>electric</a:t>
            </a:r>
            <a:r>
              <a:rPr lang="it-IT" sz="1600" dirty="0"/>
              <a:t> </a:t>
            </a:r>
            <a:r>
              <a:rPr lang="it-IT" sz="1600" dirty="0" err="1"/>
              <a:t>fields</a:t>
            </a:r>
            <a:r>
              <a:rPr lang="it-IT" sz="1600" dirty="0"/>
              <a:t> (</a:t>
            </a:r>
            <a:r>
              <a:rPr lang="it-IT" sz="1600" dirty="0" err="1"/>
              <a:t>drift</a:t>
            </a:r>
            <a:r>
              <a:rPr lang="it-IT" sz="1600" dirty="0"/>
              <a:t> and </a:t>
            </a:r>
            <a:r>
              <a:rPr lang="it-IT" sz="1600" dirty="0" err="1"/>
              <a:t>induction</a:t>
            </a:r>
            <a:r>
              <a:rPr lang="it-IT" sz="1600" dirty="0"/>
              <a:t>) play a </a:t>
            </a:r>
            <a:r>
              <a:rPr lang="it-IT" sz="1600" dirty="0" err="1"/>
              <a:t>crucial</a:t>
            </a:r>
            <a:r>
              <a:rPr lang="it-IT" sz="1600" dirty="0"/>
              <a:t> </a:t>
            </a:r>
            <a:r>
              <a:rPr lang="it-IT" sz="1600" dirty="0" err="1"/>
              <a:t>role</a:t>
            </a:r>
            <a:r>
              <a:rPr lang="it-IT" sz="1600" dirty="0"/>
              <a:t> to </a:t>
            </a:r>
            <a:r>
              <a:rPr lang="it-IT" sz="1600" dirty="0" err="1"/>
              <a:t>define</a:t>
            </a:r>
            <a:r>
              <a:rPr lang="it-IT" sz="1600" dirty="0"/>
              <a:t> the so </a:t>
            </a:r>
            <a:r>
              <a:rPr lang="it-IT" sz="1600" dirty="0" err="1"/>
              <a:t>called</a:t>
            </a:r>
            <a:r>
              <a:rPr lang="it-IT" sz="1600" dirty="0"/>
              <a:t> </a:t>
            </a:r>
            <a:r>
              <a:rPr lang="it-IT" sz="1600" i="1" dirty="0" err="1"/>
              <a:t>Transparency</a:t>
            </a:r>
            <a:endParaRPr lang="it-IT" sz="1600" i="1" dirty="0"/>
          </a:p>
          <a:p>
            <a:pPr marL="342900" indent="-342900">
              <a:buFont typeface="+mj-lt"/>
              <a:buAutoNum type="arabicPeriod"/>
            </a:pPr>
            <a:r>
              <a:rPr lang="it-IT" sz="1600" dirty="0" err="1"/>
              <a:t>Another</a:t>
            </a:r>
            <a:r>
              <a:rPr lang="it-IT" sz="1600" dirty="0"/>
              <a:t> </a:t>
            </a:r>
            <a:r>
              <a:rPr lang="it-IT" sz="1600" dirty="0" err="1"/>
              <a:t>important</a:t>
            </a:r>
            <a:r>
              <a:rPr lang="it-IT" sz="1600" dirty="0"/>
              <a:t> </a:t>
            </a:r>
            <a:r>
              <a:rPr lang="it-IT" sz="1600" dirty="0" err="1"/>
              <a:t>parameter</a:t>
            </a:r>
            <a:r>
              <a:rPr lang="it-IT" sz="1600" dirty="0"/>
              <a:t> </a:t>
            </a:r>
            <a:r>
              <a:rPr lang="it-IT" sz="1600" dirty="0" err="1"/>
              <a:t>is</a:t>
            </a:r>
            <a:r>
              <a:rPr lang="it-IT" sz="1600" dirty="0"/>
              <a:t> the </a:t>
            </a:r>
            <a:r>
              <a:rPr lang="it-IT" sz="1600" dirty="0" err="1"/>
              <a:t>geometry</a:t>
            </a:r>
            <a:r>
              <a:rPr lang="it-IT" sz="1600" dirty="0"/>
              <a:t> of </a:t>
            </a:r>
            <a:r>
              <a:rPr lang="it-IT" sz="1600" dirty="0" err="1"/>
              <a:t>holes</a:t>
            </a:r>
            <a:endParaRPr lang="it-IT" sz="1600" dirty="0"/>
          </a:p>
        </p:txBody>
      </p:sp>
      <p:sp>
        <p:nvSpPr>
          <p:cNvPr id="7" name="TextBox 6"/>
          <p:cNvSpPr txBox="1"/>
          <p:nvPr/>
        </p:nvSpPr>
        <p:spPr>
          <a:xfrm>
            <a:off x="6803045" y="2619618"/>
            <a:ext cx="3079539" cy="1323439"/>
          </a:xfrm>
          <a:prstGeom prst="rect">
            <a:avLst/>
          </a:prstGeom>
          <a:noFill/>
        </p:spPr>
        <p:txBody>
          <a:bodyPr wrap="square" rtlCol="0">
            <a:spAutoFit/>
          </a:bodyPr>
          <a:lstStyle/>
          <a:p>
            <a:r>
              <a:rPr lang="en-US" sz="1400" i="1" dirty="0">
                <a:solidFill>
                  <a:srgbClr val="FF0000"/>
                </a:solidFill>
              </a:rPr>
              <a:t>Ion backflow=</a:t>
            </a:r>
            <a:r>
              <a:rPr sz="1400" i="1" dirty="0">
                <a:solidFill>
                  <a:srgbClr val="FF0000"/>
                </a:solidFill>
              </a:rPr>
              <a:t>ratio of positive ions reaching the drift electrode to the electron charge detected at the anode </a:t>
            </a:r>
          </a:p>
          <a:p>
            <a:endParaRPr lang="en-US" i="1" dirty="0">
              <a:solidFill>
                <a:srgbClr val="FF0000"/>
              </a:solidFill>
            </a:endParaRPr>
          </a:p>
        </p:txBody>
      </p:sp>
      <p:sp>
        <p:nvSpPr>
          <p:cNvPr id="6" name="TextBox 5"/>
          <p:cNvSpPr txBox="1"/>
          <p:nvPr/>
        </p:nvSpPr>
        <p:spPr>
          <a:xfrm>
            <a:off x="7257256" y="4434663"/>
            <a:ext cx="1502833" cy="1200329"/>
          </a:xfrm>
          <a:prstGeom prst="rect">
            <a:avLst/>
          </a:prstGeom>
          <a:noFill/>
        </p:spPr>
        <p:txBody>
          <a:bodyPr wrap="square" rtlCol="0">
            <a:spAutoFit/>
          </a:bodyPr>
          <a:lstStyle/>
          <a:p>
            <a:r>
              <a:rPr lang="en-US" sz="1200" i="1" dirty="0">
                <a:solidFill>
                  <a:srgbClr val="FF0000"/>
                </a:solidFill>
              </a:rPr>
              <a:t>Ions are re-absorbed by the walls!!!</a:t>
            </a:r>
          </a:p>
          <a:p>
            <a:r>
              <a:rPr lang="it-IT" sz="1200" dirty="0" err="1">
                <a:solidFill>
                  <a:srgbClr val="0432FF"/>
                </a:solidFill>
                <a:latin typeface="Calibri" panose="020F0502020204030204" pitchFamily="34" charset="0"/>
                <a:cs typeface="Calibri" panose="020F0502020204030204" pitchFamily="34" charset="0"/>
              </a:rPr>
              <a:t>electrons</a:t>
            </a:r>
            <a:r>
              <a:rPr lang="it-IT" sz="1200" dirty="0">
                <a:solidFill>
                  <a:srgbClr val="0432FF"/>
                </a:solidFill>
                <a:latin typeface="Calibri" panose="020F0502020204030204" pitchFamily="34" charset="0"/>
                <a:cs typeface="Calibri" panose="020F0502020204030204" pitchFamily="34" charset="0"/>
              </a:rPr>
              <a:t> are </a:t>
            </a:r>
            <a:r>
              <a:rPr lang="it-IT" sz="1200" dirty="0" err="1">
                <a:solidFill>
                  <a:srgbClr val="0432FF"/>
                </a:solidFill>
                <a:latin typeface="Calibri" panose="020F0502020204030204" pitchFamily="34" charset="0"/>
                <a:cs typeface="Calibri" panose="020F0502020204030204" pitchFamily="34" charset="0"/>
              </a:rPr>
              <a:t>lost</a:t>
            </a:r>
            <a:r>
              <a:rPr lang="it-IT" sz="1200" dirty="0">
                <a:solidFill>
                  <a:srgbClr val="0432FF"/>
                </a:solidFill>
                <a:latin typeface="Calibri" panose="020F0502020204030204" pitchFamily="34" charset="0"/>
                <a:cs typeface="Calibri" panose="020F0502020204030204" pitchFamily="34" charset="0"/>
              </a:rPr>
              <a:t> on the </a:t>
            </a:r>
            <a:r>
              <a:rPr lang="it-IT" sz="1200" dirty="0" err="1">
                <a:solidFill>
                  <a:srgbClr val="0432FF"/>
                </a:solidFill>
                <a:latin typeface="Calibri" panose="020F0502020204030204" pitchFamily="34" charset="0"/>
                <a:cs typeface="Calibri" panose="020F0502020204030204" pitchFamily="34" charset="0"/>
              </a:rPr>
              <a:t>lower</a:t>
            </a:r>
            <a:r>
              <a:rPr lang="it-IT" sz="1200" dirty="0">
                <a:solidFill>
                  <a:srgbClr val="0432FF"/>
                </a:solidFill>
                <a:latin typeface="Calibri" panose="020F0502020204030204" pitchFamily="34" charset="0"/>
                <a:cs typeface="Calibri" panose="020F0502020204030204" pitchFamily="34" charset="0"/>
              </a:rPr>
              <a:t> face of the GEM </a:t>
            </a:r>
            <a:r>
              <a:rPr lang="it-IT" sz="1200" dirty="0" err="1">
                <a:solidFill>
                  <a:srgbClr val="0432FF"/>
                </a:solidFill>
                <a:latin typeface="Calibri" panose="020F0502020204030204" pitchFamily="34" charset="0"/>
                <a:cs typeface="Calibri" panose="020F0502020204030204" pitchFamily="34" charset="0"/>
              </a:rPr>
              <a:t>electrode</a:t>
            </a:r>
            <a:r>
              <a:rPr lang="it-IT" sz="1200" dirty="0">
                <a:solidFill>
                  <a:srgbClr val="0432FF"/>
                </a:solidFill>
                <a:latin typeface="Calibri" panose="020F0502020204030204" pitchFamily="34" charset="0"/>
                <a:cs typeface="Calibri" panose="020F0502020204030204" pitchFamily="34" charset="0"/>
              </a:rPr>
              <a:t>,</a:t>
            </a:r>
            <a:endParaRPr lang="en-US" sz="1200" i="1" dirty="0">
              <a:solidFill>
                <a:srgbClr val="0432FF"/>
              </a:solidFill>
            </a:endParaRPr>
          </a:p>
        </p:txBody>
      </p:sp>
    </p:spTree>
    <p:extLst>
      <p:ext uri="{BB962C8B-B14F-4D97-AF65-F5344CB8AC3E}">
        <p14:creationId xmlns:p14="http://schemas.microsoft.com/office/powerpoint/2010/main" val="13441476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932FB9DC-31BB-C742-AEBA-C0460BA66C78}"/>
              </a:ext>
            </a:extLst>
          </p:cNvPr>
          <p:cNvSpPr>
            <a:spLocks noGrp="1"/>
          </p:cNvSpPr>
          <p:nvPr>
            <p:ph type="sldNum" sz="quarter" idx="12"/>
          </p:nvPr>
        </p:nvSpPr>
        <p:spPr/>
        <p:txBody>
          <a:bodyPr/>
          <a:lstStyle/>
          <a:p>
            <a:fld id="{EA428556-150F-5648-9AC1-517B2C1D5CBA}" type="slidenum">
              <a:rPr lang="en-US" smtClean="0">
                <a:solidFill>
                  <a:prstClr val="black">
                    <a:tint val="75000"/>
                  </a:prstClr>
                </a:solidFill>
              </a:rPr>
              <a:pPr/>
              <a:t>6</a:t>
            </a:fld>
            <a:endParaRPr lang="en-US">
              <a:solidFill>
                <a:prstClr val="black">
                  <a:tint val="75000"/>
                </a:prstClr>
              </a:solidFill>
            </a:endParaRPr>
          </a:p>
        </p:txBody>
      </p:sp>
      <p:pic>
        <p:nvPicPr>
          <p:cNvPr id="7" name="Picture 6">
            <a:extLst>
              <a:ext uri="{FF2B5EF4-FFF2-40B4-BE49-F238E27FC236}">
                <a16:creationId xmlns:a16="http://schemas.microsoft.com/office/drawing/2014/main" id="{829D9114-819E-B44B-AECD-E74A090ECB83}"/>
              </a:ext>
            </a:extLst>
          </p:cNvPr>
          <p:cNvPicPr>
            <a:picLocks noChangeAspect="1"/>
          </p:cNvPicPr>
          <p:nvPr/>
        </p:nvPicPr>
        <p:blipFill>
          <a:blip r:embed="rId2"/>
          <a:stretch>
            <a:fillRect/>
          </a:stretch>
        </p:blipFill>
        <p:spPr>
          <a:xfrm>
            <a:off x="1208584" y="2505032"/>
            <a:ext cx="7696101" cy="4308344"/>
          </a:xfrm>
          <a:prstGeom prst="rect">
            <a:avLst/>
          </a:prstGeom>
        </p:spPr>
      </p:pic>
      <p:sp>
        <p:nvSpPr>
          <p:cNvPr id="8" name="Content Placeholder 2">
            <a:extLst>
              <a:ext uri="{FF2B5EF4-FFF2-40B4-BE49-F238E27FC236}">
                <a16:creationId xmlns:a16="http://schemas.microsoft.com/office/drawing/2014/main" id="{E4323C9C-171B-2F4E-A9D4-070BD9BEC69F}"/>
              </a:ext>
            </a:extLst>
          </p:cNvPr>
          <p:cNvSpPr txBox="1">
            <a:spLocks/>
          </p:cNvSpPr>
          <p:nvPr/>
        </p:nvSpPr>
        <p:spPr>
          <a:xfrm>
            <a:off x="128464" y="1239552"/>
            <a:ext cx="9649072" cy="2405472"/>
          </a:xfrm>
          <a:prstGeom prst="rect">
            <a:avLst/>
          </a:prstGeom>
        </p:spPr>
        <p:txBody>
          <a:bodyPr vert="horz" lIns="91440" tIns="45720" rIns="91440" bIns="45720" rtlCol="0">
            <a:noAutofit/>
          </a:bodyPr>
          <a:lstStyle/>
          <a:p>
            <a:pPr marR="0" lvl="0" algn="l" defTabSz="457200" rtl="0" eaLnBrk="1" fontAlgn="auto" latinLnBrk="0" hangingPunct="1">
              <a:lnSpc>
                <a:spcPct val="100000"/>
              </a:lnSpc>
              <a:spcBef>
                <a:spcPct val="20000"/>
              </a:spcBef>
              <a:spcAft>
                <a:spcPts val="0"/>
              </a:spcAft>
              <a:buClr>
                <a:srgbClr val="3366FF"/>
              </a:buClr>
              <a:buSzTx/>
              <a:tabLst/>
              <a:defRPr/>
            </a:pPr>
            <a:r>
              <a:rPr kumimoji="0" sz="1800" b="0" i="0" u="none" strike="noStrike" kern="1200" cap="none" spc="0" normalizeH="0" baseline="0" noProof="0" dirty="0">
                <a:ln>
                  <a:noFill/>
                </a:ln>
                <a:solidFill>
                  <a:schemeClr val="tx1"/>
                </a:solidFill>
                <a:effectLst/>
                <a:uLnTx/>
                <a:uFillTx/>
                <a:latin typeface="Calibri (Body)"/>
                <a:ea typeface="+mn-ea"/>
                <a:cs typeface="Calibri (Body)"/>
              </a:rPr>
              <a:t>Hadronic interactions lead to activation of materials and give rise to neutron backgrounds</a:t>
            </a:r>
            <a:r>
              <a:rPr kumimoji="0" lang="it-IT" sz="1800" b="0" i="0" u="none" strike="noStrike" kern="1200" cap="none" spc="0" normalizeH="0" baseline="0" noProof="0" dirty="0">
                <a:ln>
                  <a:noFill/>
                </a:ln>
                <a:solidFill>
                  <a:schemeClr val="tx1"/>
                </a:solidFill>
                <a:effectLst/>
                <a:uLnTx/>
                <a:uFillTx/>
                <a:latin typeface="Calibri (Body)"/>
                <a:ea typeface="+mn-ea"/>
                <a:cs typeface="Calibri (Body)"/>
              </a:rPr>
              <a:t>.</a:t>
            </a:r>
            <a:r>
              <a:rPr kumimoji="0" sz="1800" b="0" i="0" u="none" strike="noStrike" kern="1200" cap="none" spc="0" normalizeH="0" baseline="0" noProof="0" dirty="0">
                <a:ln>
                  <a:noFill/>
                </a:ln>
                <a:solidFill>
                  <a:schemeClr val="tx1"/>
                </a:solidFill>
                <a:effectLst/>
                <a:uLnTx/>
                <a:uFillTx/>
                <a:latin typeface="Calibri (Body)"/>
                <a:ea typeface="+mn-ea"/>
                <a:cs typeface="Calibri (Body)"/>
              </a:rPr>
              <a:t> Long living neutrons can interact with nuclei and produce photons which further decay to electrons/positrons with some possibility to generate fake signals</a:t>
            </a:r>
            <a:r>
              <a:rPr kumimoji="0" lang="it-IT" sz="1800" b="0" i="0" u="none" strike="noStrike" kern="1200" cap="none" spc="0" normalizeH="0" baseline="0" noProof="0" dirty="0">
                <a:ln>
                  <a:noFill/>
                </a:ln>
                <a:solidFill>
                  <a:schemeClr val="tx1"/>
                </a:solidFill>
                <a:effectLst/>
                <a:uLnTx/>
                <a:uFillTx/>
                <a:latin typeface="Calibri (Body)"/>
                <a:ea typeface="+mn-ea"/>
                <a:cs typeface="Calibri (Body)"/>
              </a:rPr>
              <a:t>.</a:t>
            </a:r>
            <a:r>
              <a:rPr kumimoji="0" sz="1800" b="0" i="0" u="none" strike="noStrike" kern="1200" cap="none" spc="0" normalizeH="0" baseline="0" noProof="0" dirty="0">
                <a:ln>
                  <a:noFill/>
                </a:ln>
                <a:solidFill>
                  <a:schemeClr val="tx1"/>
                </a:solidFill>
                <a:effectLst/>
                <a:uLnTx/>
                <a:uFillTx/>
                <a:latin typeface="Calibri (Body)"/>
                <a:ea typeface="+mn-ea"/>
                <a:cs typeface="Calibri (Body)"/>
              </a:rPr>
              <a:t> </a:t>
            </a:r>
            <a:endParaRPr lang="en-US" sz="1800" dirty="0">
              <a:latin typeface="Calibri (Body)"/>
              <a:ea typeface="+mn-ea"/>
              <a:cs typeface="Calibri (Body)"/>
            </a:endParaRPr>
          </a:p>
          <a:p>
            <a:pPr marL="342900" marR="0" lvl="0" indent="-342900" algn="l" defTabSz="457200" rtl="0" eaLnBrk="1" fontAlgn="auto" latinLnBrk="0" hangingPunct="1">
              <a:lnSpc>
                <a:spcPct val="100000"/>
              </a:lnSpc>
              <a:spcBef>
                <a:spcPct val="20000"/>
              </a:spcBef>
              <a:spcAft>
                <a:spcPts val="0"/>
              </a:spcAft>
              <a:buClr>
                <a:srgbClr val="3366FF"/>
              </a:buClr>
              <a:buSzTx/>
              <a:buFont typeface="Arial"/>
              <a:buChar char="•"/>
              <a:tabLst/>
              <a:defRPr/>
            </a:pPr>
            <a:r>
              <a:rPr kumimoji="0" lang="en-US" sz="1800" b="0" i="0" u="none" strike="noStrike" kern="1200" cap="none" spc="0" normalizeH="0" noProof="0" dirty="0">
                <a:ln>
                  <a:noFill/>
                </a:ln>
                <a:solidFill>
                  <a:schemeClr val="tx1"/>
                </a:solidFill>
                <a:effectLst/>
                <a:uLnTx/>
                <a:uFillTx/>
                <a:latin typeface="Calibri (Body)"/>
                <a:ea typeface="+mn-ea"/>
                <a:cs typeface="Calibri (Body)"/>
              </a:rPr>
              <a:t> very high flux</a:t>
            </a:r>
            <a:r>
              <a:rPr kumimoji="0" lang="en-US" sz="1800" b="0" i="0" u="none" strike="noStrike" kern="1200" cap="none" spc="0" normalizeH="0" noProof="0" dirty="0">
                <a:ln>
                  <a:noFill/>
                </a:ln>
                <a:solidFill>
                  <a:schemeClr val="tx1"/>
                </a:solidFill>
                <a:effectLst/>
                <a:uLnTx/>
                <a:uFillTx/>
                <a:latin typeface="Calibri (Body)"/>
                <a:ea typeface="+mn-ea"/>
                <a:cs typeface="Calibri (Body)"/>
                <a:sym typeface="Wingdings"/>
              </a:rPr>
              <a:t> low detector sensitivity to the neutron and photons required</a:t>
            </a:r>
            <a:endParaRPr kumimoji="0" sz="1800" b="0" i="0" u="none" strike="noStrike" kern="1200" cap="none" spc="0" normalizeH="0" baseline="0" noProof="0" dirty="0">
              <a:ln>
                <a:noFill/>
              </a:ln>
              <a:solidFill>
                <a:schemeClr val="tx1"/>
              </a:solidFill>
              <a:effectLst/>
              <a:uLnTx/>
              <a:uFillTx/>
              <a:latin typeface="Calibri (Body)"/>
              <a:ea typeface="+mn-ea"/>
              <a:cs typeface="Calibri (Body)"/>
            </a:endParaRPr>
          </a:p>
        </p:txBody>
      </p:sp>
      <p:sp>
        <p:nvSpPr>
          <p:cNvPr id="10" name="object 3">
            <a:extLst>
              <a:ext uri="{FF2B5EF4-FFF2-40B4-BE49-F238E27FC236}">
                <a16:creationId xmlns:a16="http://schemas.microsoft.com/office/drawing/2014/main" id="{B91050B2-70FD-3341-A660-B9FA573BFFBE}"/>
              </a:ext>
            </a:extLst>
          </p:cNvPr>
          <p:cNvSpPr txBox="1">
            <a:spLocks/>
          </p:cNvSpPr>
          <p:nvPr/>
        </p:nvSpPr>
        <p:spPr>
          <a:xfrm>
            <a:off x="448126" y="268258"/>
            <a:ext cx="9009748" cy="677108"/>
          </a:xfrm>
          <a:prstGeom prst="rect">
            <a:avLst/>
          </a:prstGeom>
        </p:spPr>
        <p:txBody>
          <a:bodyPr vert="horz" wrap="square" lIns="0" tIns="0" rIns="0" bIns="0" rtlCol="0" anchor="ctr">
            <a:spAutoFit/>
          </a:bodyPr>
          <a:lstStyle>
            <a:lvl1pPr algn="l" defTabSz="457200" rtl="0" eaLnBrk="1" latinLnBrk="0" hangingPunct="1">
              <a:spcBef>
                <a:spcPct val="0"/>
              </a:spcBef>
              <a:buNone/>
              <a:defRPr sz="4400" kern="1200">
                <a:solidFill>
                  <a:srgbClr val="000090"/>
                </a:solidFill>
                <a:latin typeface="+mj-lt"/>
                <a:ea typeface="+mj-ea"/>
                <a:cs typeface="+mj-cs"/>
              </a:defRPr>
            </a:lvl1pPr>
          </a:lstStyle>
          <a:p>
            <a:pPr marL="2339975" fontAlgn="auto">
              <a:spcAft>
                <a:spcPts val="0"/>
              </a:spcAft>
            </a:pPr>
            <a:r>
              <a:rPr lang="it-IT" spc="-25" dirty="0" err="1"/>
              <a:t>Radiation</a:t>
            </a:r>
            <a:r>
              <a:rPr lang="it-IT" spc="-25" dirty="0"/>
              <a:t> </a:t>
            </a:r>
            <a:r>
              <a:rPr lang="it-IT" spc="-25" dirty="0" err="1"/>
              <a:t>particles</a:t>
            </a:r>
            <a:r>
              <a:rPr lang="it-IT" spc="-25" dirty="0"/>
              <a:t> </a:t>
            </a:r>
            <a:r>
              <a:rPr lang="it-IT" spc="-25" dirty="0" err="1"/>
              <a:t>at</a:t>
            </a:r>
            <a:r>
              <a:rPr lang="it-IT" spc="-25" dirty="0"/>
              <a:t> LHC</a:t>
            </a:r>
            <a:endParaRPr lang="it-IT" spc="-20" dirty="0"/>
          </a:p>
        </p:txBody>
      </p:sp>
    </p:spTree>
    <p:extLst>
      <p:ext uri="{BB962C8B-B14F-4D97-AF65-F5344CB8AC3E}">
        <p14:creationId xmlns:p14="http://schemas.microsoft.com/office/powerpoint/2010/main" val="2423018797"/>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Gain Determination</a:t>
            </a:r>
          </a:p>
        </p:txBody>
      </p:sp>
      <p:sp>
        <p:nvSpPr>
          <p:cNvPr id="4" name="Slide Number Placeholder 3"/>
          <p:cNvSpPr>
            <a:spLocks noGrp="1"/>
          </p:cNvSpPr>
          <p:nvPr>
            <p:ph type="sldNum" sz="quarter" idx="12"/>
          </p:nvPr>
        </p:nvSpPr>
        <p:spPr/>
        <p:txBody>
          <a:bodyPr/>
          <a:lstStyle/>
          <a:p>
            <a:fld id="{924A5BCF-9906-4040-93DD-A93E6521CF54}" type="slidenum">
              <a:rPr lang="en-US" smtClean="0"/>
              <a:pPr/>
              <a:t>60</a:t>
            </a:fld>
            <a:endParaRPr lang="en-US"/>
          </a:p>
        </p:txBody>
      </p:sp>
      <p:pic>
        <p:nvPicPr>
          <p:cNvPr id="5" name="Immagine 3"/>
          <p:cNvPicPr>
            <a:picLocks noChangeAspect="1"/>
          </p:cNvPicPr>
          <p:nvPr/>
        </p:nvPicPr>
        <p:blipFill>
          <a:blip r:embed="rId2"/>
          <a:stretch>
            <a:fillRect/>
          </a:stretch>
        </p:blipFill>
        <p:spPr>
          <a:xfrm>
            <a:off x="441151" y="2639576"/>
            <a:ext cx="4249672" cy="698955"/>
          </a:xfrm>
          <a:prstGeom prst="rect">
            <a:avLst/>
          </a:prstGeom>
        </p:spPr>
      </p:pic>
      <p:sp>
        <p:nvSpPr>
          <p:cNvPr id="6" name="CasellaDiTesto 4"/>
          <p:cNvSpPr txBox="1"/>
          <p:nvPr/>
        </p:nvSpPr>
        <p:spPr>
          <a:xfrm>
            <a:off x="6486776" y="1398759"/>
            <a:ext cx="2902589" cy="461665"/>
          </a:xfrm>
          <a:prstGeom prst="rect">
            <a:avLst/>
          </a:prstGeom>
          <a:solidFill>
            <a:srgbClr val="0070C0"/>
          </a:solidFill>
        </p:spPr>
        <p:txBody>
          <a:bodyPr wrap="none" rtlCol="0">
            <a:spAutoFit/>
          </a:bodyPr>
          <a:lstStyle/>
          <a:p>
            <a:r>
              <a:rPr lang="it-IT" dirty="0"/>
              <a:t>Collection </a:t>
            </a:r>
            <a:r>
              <a:rPr lang="it-IT" dirty="0" err="1"/>
              <a:t>efficiency</a:t>
            </a:r>
            <a:endParaRPr lang="it-IT" dirty="0"/>
          </a:p>
        </p:txBody>
      </p:sp>
      <p:sp>
        <p:nvSpPr>
          <p:cNvPr id="7" name="CasellaDiTesto 5"/>
          <p:cNvSpPr txBox="1"/>
          <p:nvPr/>
        </p:nvSpPr>
        <p:spPr>
          <a:xfrm>
            <a:off x="6486776" y="2583054"/>
            <a:ext cx="2917017" cy="461665"/>
          </a:xfrm>
          <a:prstGeom prst="rect">
            <a:avLst/>
          </a:prstGeom>
          <a:solidFill>
            <a:srgbClr val="7030A0"/>
          </a:solidFill>
        </p:spPr>
        <p:txBody>
          <a:bodyPr wrap="none" rtlCol="0">
            <a:spAutoFit/>
          </a:bodyPr>
          <a:lstStyle/>
          <a:p>
            <a:r>
              <a:rPr lang="it-IT" dirty="0" err="1"/>
              <a:t>Extraction</a:t>
            </a:r>
            <a:r>
              <a:rPr lang="it-IT" dirty="0"/>
              <a:t> </a:t>
            </a:r>
            <a:r>
              <a:rPr lang="it-IT" dirty="0" err="1"/>
              <a:t>efficiency</a:t>
            </a:r>
            <a:endParaRPr lang="it-IT" dirty="0"/>
          </a:p>
        </p:txBody>
      </p:sp>
      <p:sp>
        <p:nvSpPr>
          <p:cNvPr id="8" name="CasellaDiTesto 7"/>
          <p:cNvSpPr txBox="1"/>
          <p:nvPr/>
        </p:nvSpPr>
        <p:spPr>
          <a:xfrm>
            <a:off x="6588517" y="4834545"/>
            <a:ext cx="2028119" cy="461665"/>
          </a:xfrm>
          <a:prstGeom prst="rect">
            <a:avLst/>
          </a:prstGeom>
          <a:solidFill>
            <a:srgbClr val="00B050"/>
          </a:solidFill>
        </p:spPr>
        <p:txBody>
          <a:bodyPr wrap="none" rtlCol="0">
            <a:spAutoFit/>
          </a:bodyPr>
          <a:lstStyle/>
          <a:p>
            <a:r>
              <a:rPr lang="it-IT" dirty="0" err="1"/>
              <a:t>Effective</a:t>
            </a:r>
            <a:r>
              <a:rPr lang="it-IT" dirty="0"/>
              <a:t> gain</a:t>
            </a:r>
          </a:p>
        </p:txBody>
      </p:sp>
      <p:pic>
        <p:nvPicPr>
          <p:cNvPr id="9" name="Immagine 8"/>
          <p:cNvPicPr>
            <a:picLocks noChangeAspect="1"/>
          </p:cNvPicPr>
          <p:nvPr/>
        </p:nvPicPr>
        <p:blipFill>
          <a:blip r:embed="rId3"/>
          <a:stretch>
            <a:fillRect/>
          </a:stretch>
        </p:blipFill>
        <p:spPr>
          <a:xfrm>
            <a:off x="396998" y="3325414"/>
            <a:ext cx="2569970" cy="825219"/>
          </a:xfrm>
          <a:prstGeom prst="rect">
            <a:avLst/>
          </a:prstGeom>
        </p:spPr>
      </p:pic>
      <p:sp>
        <p:nvSpPr>
          <p:cNvPr id="10" name="CasellaDiTesto 9"/>
          <p:cNvSpPr txBox="1"/>
          <p:nvPr/>
        </p:nvSpPr>
        <p:spPr>
          <a:xfrm>
            <a:off x="6546043" y="3562753"/>
            <a:ext cx="1771062" cy="461665"/>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lang="it-IT" dirty="0" err="1"/>
              <a:t>Intrinsic</a:t>
            </a:r>
            <a:r>
              <a:rPr lang="it-IT" dirty="0"/>
              <a:t> gain</a:t>
            </a:r>
          </a:p>
        </p:txBody>
      </p:sp>
      <p:pic>
        <p:nvPicPr>
          <p:cNvPr id="11" name="Immagine 10"/>
          <p:cNvPicPr>
            <a:picLocks noChangeAspect="1"/>
          </p:cNvPicPr>
          <p:nvPr/>
        </p:nvPicPr>
        <p:blipFill>
          <a:blip r:embed="rId4"/>
          <a:stretch>
            <a:fillRect/>
          </a:stretch>
        </p:blipFill>
        <p:spPr>
          <a:xfrm>
            <a:off x="396998" y="1329852"/>
            <a:ext cx="4456137" cy="718517"/>
          </a:xfrm>
          <a:prstGeom prst="rect">
            <a:avLst/>
          </a:prstGeom>
        </p:spPr>
      </p:pic>
      <p:sp>
        <p:nvSpPr>
          <p:cNvPr id="12" name="CasellaDiTesto 2"/>
          <p:cNvSpPr txBox="1"/>
          <p:nvPr/>
        </p:nvSpPr>
        <p:spPr>
          <a:xfrm>
            <a:off x="636394" y="4696044"/>
            <a:ext cx="4974439" cy="523220"/>
          </a:xfrm>
          <a:prstGeom prst="rect">
            <a:avLst/>
          </a:prstGeom>
          <a:solidFill>
            <a:srgbClr val="0070C0"/>
          </a:solidFill>
        </p:spPr>
        <p:txBody>
          <a:bodyPr wrap="none" rtlCol="0">
            <a:spAutoFit/>
          </a:bodyPr>
          <a:lstStyle/>
          <a:p>
            <a:r>
              <a:rPr lang="it-IT" sz="2800" i="1" dirty="0" err="1">
                <a:solidFill>
                  <a:srgbClr val="FFFF00"/>
                </a:solidFill>
              </a:rPr>
              <a:t>G</a:t>
            </a:r>
            <a:r>
              <a:rPr lang="it-IT" sz="2800" i="1" baseline="-25000" dirty="0" err="1">
                <a:solidFill>
                  <a:srgbClr val="FFFF00"/>
                </a:solidFill>
              </a:rPr>
              <a:t>eff</a:t>
            </a:r>
            <a:r>
              <a:rPr lang="it-IT" sz="2800" i="1" dirty="0">
                <a:solidFill>
                  <a:srgbClr val="FFFF00"/>
                </a:solidFill>
              </a:rPr>
              <a:t> = </a:t>
            </a:r>
            <a:r>
              <a:rPr lang="it-IT" sz="2800" i="1" dirty="0" err="1">
                <a:solidFill>
                  <a:srgbClr val="FFFF00"/>
                </a:solidFill>
              </a:rPr>
              <a:t>G</a:t>
            </a:r>
            <a:r>
              <a:rPr lang="it-IT" sz="2800" i="1" baseline="-25000" dirty="0" err="1">
                <a:solidFill>
                  <a:srgbClr val="FFFF00"/>
                </a:solidFill>
              </a:rPr>
              <a:t>intr</a:t>
            </a:r>
            <a:r>
              <a:rPr lang="it-IT" sz="2800" i="1" dirty="0">
                <a:solidFill>
                  <a:srgbClr val="FFFF00"/>
                </a:solidFill>
              </a:rPr>
              <a:t>* </a:t>
            </a:r>
            <a:r>
              <a:rPr lang="el-GR" sz="2800" i="1" dirty="0">
                <a:solidFill>
                  <a:srgbClr val="FFFF00"/>
                </a:solidFill>
              </a:rPr>
              <a:t>ε</a:t>
            </a:r>
            <a:r>
              <a:rPr lang="it-IT" sz="2800" i="1" baseline="30000" dirty="0" err="1">
                <a:solidFill>
                  <a:srgbClr val="FFFF00"/>
                </a:solidFill>
              </a:rPr>
              <a:t>coll</a:t>
            </a:r>
            <a:r>
              <a:rPr lang="it-IT" sz="2800" i="1" dirty="0">
                <a:solidFill>
                  <a:srgbClr val="FFFF00"/>
                </a:solidFill>
              </a:rPr>
              <a:t> * </a:t>
            </a:r>
            <a:r>
              <a:rPr lang="el-GR" sz="2800" i="1" dirty="0">
                <a:solidFill>
                  <a:srgbClr val="FFFF00"/>
                </a:solidFill>
              </a:rPr>
              <a:t>ε</a:t>
            </a:r>
            <a:r>
              <a:rPr lang="it-IT" sz="2800" i="1" baseline="30000" dirty="0" err="1">
                <a:solidFill>
                  <a:srgbClr val="FFFF00"/>
                </a:solidFill>
              </a:rPr>
              <a:t>extr</a:t>
            </a:r>
            <a:r>
              <a:rPr lang="it-IT" sz="2800" i="1" dirty="0">
                <a:solidFill>
                  <a:srgbClr val="FFFF00"/>
                </a:solidFill>
              </a:rPr>
              <a:t> = </a:t>
            </a:r>
            <a:r>
              <a:rPr lang="it-IT" sz="2800" i="1" dirty="0" err="1">
                <a:solidFill>
                  <a:srgbClr val="FFFF00"/>
                </a:solidFill>
              </a:rPr>
              <a:t>G</a:t>
            </a:r>
            <a:r>
              <a:rPr lang="it-IT" sz="2800" i="1" baseline="-25000" dirty="0" err="1">
                <a:solidFill>
                  <a:srgbClr val="FFFF00"/>
                </a:solidFill>
              </a:rPr>
              <a:t>intr</a:t>
            </a:r>
            <a:r>
              <a:rPr lang="it-IT" sz="2800" i="1" dirty="0">
                <a:solidFill>
                  <a:srgbClr val="FFFF00"/>
                </a:solidFill>
              </a:rPr>
              <a:t> * T</a:t>
            </a:r>
          </a:p>
        </p:txBody>
      </p:sp>
      <p:sp>
        <p:nvSpPr>
          <p:cNvPr id="13" name="TextBox 12"/>
          <p:cNvSpPr txBox="1"/>
          <p:nvPr/>
        </p:nvSpPr>
        <p:spPr>
          <a:xfrm>
            <a:off x="396998" y="5569545"/>
            <a:ext cx="9128002" cy="1200329"/>
          </a:xfrm>
          <a:prstGeom prst="rect">
            <a:avLst/>
          </a:prstGeom>
          <a:noFill/>
        </p:spPr>
        <p:txBody>
          <a:bodyPr wrap="square" rtlCol="0">
            <a:spAutoFit/>
          </a:bodyPr>
          <a:lstStyle/>
          <a:p>
            <a:r>
              <a:rPr lang="it-IT" sz="1800" dirty="0">
                <a:latin typeface="Calibri" panose="020F0502020204030204" pitchFamily="34" charset="0"/>
                <a:cs typeface="Calibri" panose="020F0502020204030204" pitchFamily="34" charset="0"/>
              </a:rPr>
              <a:t>S</a:t>
            </a:r>
            <a:r>
              <a:rPr sz="1800" dirty="0">
                <a:latin typeface="Calibri" panose="020F0502020204030204" pitchFamily="34" charset="0"/>
                <a:cs typeface="Calibri" panose="020F0502020204030204" pitchFamily="34" charset="0"/>
              </a:rPr>
              <a:t>ince a field-dependent fraction of the multiplying electrons is lost on the lower face of the GEM electrode, the useful or effective gain, defined as ratio of the detected to the primary ionization charge, is always lower than the real gain of the multiplier</a:t>
            </a:r>
            <a:r>
              <a:rPr lang="it-IT" sz="1800" dirty="0">
                <a:latin typeface="Calibri" panose="020F0502020204030204" pitchFamily="34" charset="0"/>
                <a:cs typeface="Calibri" panose="020F0502020204030204" pitchFamily="34" charset="0"/>
              </a:rPr>
              <a:t>.</a:t>
            </a:r>
            <a:endParaRPr sz="1800" dirty="0">
              <a:latin typeface="Calibri" panose="020F0502020204030204" pitchFamily="34" charset="0"/>
              <a:cs typeface="Calibri" panose="020F0502020204030204" pitchFamily="34" charset="0"/>
            </a:endParaRPr>
          </a:p>
          <a:p>
            <a:endParaRPr lang="en-US" sz="18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424846804"/>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7099300" y="6560880"/>
            <a:ext cx="1662570" cy="160596"/>
          </a:xfrm>
        </p:spPr>
        <p:txBody>
          <a:bodyPr/>
          <a:lstStyle/>
          <a:p>
            <a:fld id="{924A5BCF-9906-4040-93DD-A93E6521CF54}" type="slidenum">
              <a:rPr lang="en-US" smtClean="0"/>
              <a:pPr/>
              <a:t>61</a:t>
            </a:fld>
            <a:endParaRPr lang="en-US"/>
          </a:p>
        </p:txBody>
      </p:sp>
      <p:pic>
        <p:nvPicPr>
          <p:cNvPr id="5" name="Immagine 4"/>
          <p:cNvPicPr>
            <a:picLocks noChangeAspect="1"/>
          </p:cNvPicPr>
          <p:nvPr/>
        </p:nvPicPr>
        <p:blipFill>
          <a:blip r:embed="rId2"/>
          <a:stretch>
            <a:fillRect/>
          </a:stretch>
        </p:blipFill>
        <p:spPr>
          <a:xfrm>
            <a:off x="5281446" y="1285014"/>
            <a:ext cx="3446373" cy="2726845"/>
          </a:xfrm>
          <a:prstGeom prst="rect">
            <a:avLst/>
          </a:prstGeom>
        </p:spPr>
      </p:pic>
      <p:sp>
        <p:nvSpPr>
          <p:cNvPr id="6" name="Rettangolo 5"/>
          <p:cNvSpPr/>
          <p:nvPr/>
        </p:nvSpPr>
        <p:spPr>
          <a:xfrm>
            <a:off x="7754190" y="506826"/>
            <a:ext cx="2168040" cy="1600438"/>
          </a:xfrm>
          <a:prstGeom prst="rect">
            <a:avLst/>
          </a:prstGeom>
          <a:solidFill>
            <a:schemeClr val="bg2"/>
          </a:solidFill>
        </p:spPr>
        <p:style>
          <a:lnRef idx="1">
            <a:schemeClr val="accent1"/>
          </a:lnRef>
          <a:fillRef idx="2">
            <a:schemeClr val="accent1"/>
          </a:fillRef>
          <a:effectRef idx="1">
            <a:schemeClr val="accent1"/>
          </a:effectRef>
          <a:fontRef idx="minor">
            <a:schemeClr val="dk1"/>
          </a:fontRef>
        </p:style>
        <p:txBody>
          <a:bodyPr wrap="square">
            <a:spAutoFit/>
          </a:bodyPr>
          <a:lstStyle/>
          <a:p>
            <a:r>
              <a:rPr lang="en-US" sz="1400" dirty="0">
                <a:solidFill>
                  <a:srgbClr val="FF0000"/>
                </a:solidFill>
                <a:latin typeface="EHNPA M+ Adv O T 863180fb"/>
              </a:rPr>
              <a:t>Electron transparency of a standard GEM electrode (at 140 um pitch, 70 um holes ) as a function of drift </a:t>
            </a:r>
            <a:r>
              <a:rPr lang="en-US" sz="1400" dirty="0">
                <a:solidFill>
                  <a:srgbClr val="FF0000"/>
                </a:solidFill>
                <a:latin typeface="EHNPB P+ Adv O T 863180fb+fb"/>
              </a:rPr>
              <a:t>fi</a:t>
            </a:r>
            <a:r>
              <a:rPr lang="en-US" sz="1400" dirty="0">
                <a:solidFill>
                  <a:srgbClr val="FF0000"/>
                </a:solidFill>
                <a:latin typeface="EHNPA M+ Adv O T 863180fb"/>
              </a:rPr>
              <a:t>eld for </a:t>
            </a:r>
            <a:r>
              <a:rPr lang="en-US" sz="1400" dirty="0">
                <a:solidFill>
                  <a:srgbClr val="FF0000"/>
                </a:solidFill>
                <a:latin typeface="EHNPB P+ Adv O T 863180fb+fb"/>
              </a:rPr>
              <a:t>fi</a:t>
            </a:r>
            <a:r>
              <a:rPr lang="en-US" sz="1400" dirty="0">
                <a:solidFill>
                  <a:srgbClr val="FF0000"/>
                </a:solidFill>
                <a:latin typeface="EHNPA M+ Adv O T 863180fb"/>
              </a:rPr>
              <a:t>xed induction </a:t>
            </a:r>
            <a:r>
              <a:rPr lang="en-US" sz="1400" dirty="0">
                <a:solidFill>
                  <a:srgbClr val="FF0000"/>
                </a:solidFill>
                <a:latin typeface="EHNPB P+ Adv O T 863180fb+fb"/>
              </a:rPr>
              <a:t>fi</a:t>
            </a:r>
            <a:r>
              <a:rPr lang="en-US" sz="1400" dirty="0">
                <a:solidFill>
                  <a:srgbClr val="FF0000"/>
                </a:solidFill>
                <a:latin typeface="EHNPA M+ Adv O T 863180fb"/>
              </a:rPr>
              <a:t>eld, for several values of GEM voltage. </a:t>
            </a:r>
            <a:endParaRPr lang="it-IT" sz="1400" dirty="0">
              <a:solidFill>
                <a:srgbClr val="FF0000"/>
              </a:solidFill>
            </a:endParaRPr>
          </a:p>
        </p:txBody>
      </p:sp>
      <p:pic>
        <p:nvPicPr>
          <p:cNvPr id="7" name="Immagine 2"/>
          <p:cNvPicPr>
            <a:picLocks noChangeAspect="1"/>
          </p:cNvPicPr>
          <p:nvPr/>
        </p:nvPicPr>
        <p:blipFill>
          <a:blip r:embed="rId3"/>
          <a:stretch>
            <a:fillRect/>
          </a:stretch>
        </p:blipFill>
        <p:spPr>
          <a:xfrm>
            <a:off x="5059058" y="4050059"/>
            <a:ext cx="3668761" cy="2795034"/>
          </a:xfrm>
          <a:prstGeom prst="rect">
            <a:avLst/>
          </a:prstGeom>
        </p:spPr>
      </p:pic>
      <p:sp>
        <p:nvSpPr>
          <p:cNvPr id="8" name="CasellaDiTesto 4"/>
          <p:cNvSpPr txBox="1"/>
          <p:nvPr/>
        </p:nvSpPr>
        <p:spPr>
          <a:xfrm>
            <a:off x="8229227" y="4247972"/>
            <a:ext cx="1650611" cy="1323439"/>
          </a:xfrm>
          <a:prstGeom prst="rect">
            <a:avLst/>
          </a:prstGeom>
          <a:solidFill>
            <a:schemeClr val="bg2"/>
          </a:solidFill>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it-IT" sz="1600" dirty="0" err="1">
                <a:solidFill>
                  <a:srgbClr val="FF0000"/>
                </a:solidFill>
              </a:rPr>
              <a:t>increade</a:t>
            </a:r>
            <a:r>
              <a:rPr lang="it-IT" sz="1600" dirty="0">
                <a:solidFill>
                  <a:srgbClr val="FF0000"/>
                </a:solidFill>
              </a:rPr>
              <a:t> </a:t>
            </a:r>
            <a:r>
              <a:rPr lang="it-IT" sz="1600" dirty="0" err="1">
                <a:solidFill>
                  <a:srgbClr val="FF0000"/>
                </a:solidFill>
              </a:rPr>
              <a:t>too</a:t>
            </a:r>
            <a:r>
              <a:rPr lang="it-IT" sz="1600" dirty="0">
                <a:solidFill>
                  <a:srgbClr val="FF0000"/>
                </a:solidFill>
              </a:rPr>
              <a:t> </a:t>
            </a:r>
            <a:r>
              <a:rPr lang="it-IT" sz="1600" dirty="0" err="1">
                <a:solidFill>
                  <a:srgbClr val="FF0000"/>
                </a:solidFill>
              </a:rPr>
              <a:t>much</a:t>
            </a:r>
            <a:r>
              <a:rPr lang="it-IT" sz="1600" dirty="0">
                <a:solidFill>
                  <a:srgbClr val="FF0000"/>
                </a:solidFill>
              </a:rPr>
              <a:t> the </a:t>
            </a:r>
            <a:r>
              <a:rPr lang="it-IT" sz="1600" dirty="0" err="1">
                <a:solidFill>
                  <a:srgbClr val="FF0000"/>
                </a:solidFill>
              </a:rPr>
              <a:t>hole</a:t>
            </a:r>
            <a:r>
              <a:rPr lang="it-IT" sz="1600" dirty="0">
                <a:solidFill>
                  <a:srgbClr val="FF0000"/>
                </a:solidFill>
              </a:rPr>
              <a:t> </a:t>
            </a:r>
            <a:r>
              <a:rPr lang="it-IT" sz="1600" dirty="0" err="1">
                <a:solidFill>
                  <a:srgbClr val="FF0000"/>
                </a:solidFill>
              </a:rPr>
              <a:t>diametr</a:t>
            </a:r>
            <a:r>
              <a:rPr lang="it-IT" sz="1600" dirty="0">
                <a:solidFill>
                  <a:srgbClr val="FF0000"/>
                </a:solidFill>
              </a:rPr>
              <a:t> </a:t>
            </a:r>
            <a:r>
              <a:rPr lang="it-IT" sz="1600" dirty="0" err="1">
                <a:solidFill>
                  <a:srgbClr val="FF0000"/>
                </a:solidFill>
              </a:rPr>
              <a:t>is</a:t>
            </a:r>
            <a:r>
              <a:rPr lang="it-IT" sz="1600" dirty="0">
                <a:solidFill>
                  <a:srgbClr val="FF0000"/>
                </a:solidFill>
              </a:rPr>
              <a:t> </a:t>
            </a:r>
            <a:r>
              <a:rPr lang="it-IT" sz="1600" dirty="0" err="1">
                <a:solidFill>
                  <a:srgbClr val="FF0000"/>
                </a:solidFill>
              </a:rPr>
              <a:t>not</a:t>
            </a:r>
            <a:r>
              <a:rPr lang="it-IT" sz="1600" dirty="0">
                <a:solidFill>
                  <a:srgbClr val="FF0000"/>
                </a:solidFill>
              </a:rPr>
              <a:t> </a:t>
            </a:r>
            <a:r>
              <a:rPr lang="it-IT" sz="1600" dirty="0" err="1">
                <a:solidFill>
                  <a:srgbClr val="FF0000"/>
                </a:solidFill>
              </a:rPr>
              <a:t>beneficial</a:t>
            </a:r>
            <a:r>
              <a:rPr lang="it-IT" sz="1600" dirty="0">
                <a:solidFill>
                  <a:srgbClr val="FF0000"/>
                </a:solidFill>
              </a:rPr>
              <a:t> on the gain </a:t>
            </a:r>
            <a:r>
              <a:rPr lang="it-IT" sz="1600" dirty="0" err="1">
                <a:solidFill>
                  <a:srgbClr val="FF0000"/>
                </a:solidFill>
              </a:rPr>
              <a:t>value</a:t>
            </a:r>
            <a:endParaRPr lang="it-IT" sz="1600" dirty="0">
              <a:solidFill>
                <a:srgbClr val="FF0000"/>
              </a:solidFill>
            </a:endParaRPr>
          </a:p>
        </p:txBody>
      </p:sp>
      <p:pic>
        <p:nvPicPr>
          <p:cNvPr id="16" name="Immagine 2">
            <a:extLst>
              <a:ext uri="{FF2B5EF4-FFF2-40B4-BE49-F238E27FC236}">
                <a16:creationId xmlns:a16="http://schemas.microsoft.com/office/drawing/2014/main" id="{2B6936A4-D8BB-704A-9AAF-8071D776F272}"/>
              </a:ext>
            </a:extLst>
          </p:cNvPr>
          <p:cNvPicPr>
            <a:picLocks noChangeAspect="1"/>
          </p:cNvPicPr>
          <p:nvPr/>
        </p:nvPicPr>
        <p:blipFill>
          <a:blip r:embed="rId4"/>
          <a:stretch>
            <a:fillRect/>
          </a:stretch>
        </p:blipFill>
        <p:spPr>
          <a:xfrm>
            <a:off x="117637" y="4011859"/>
            <a:ext cx="3668761" cy="2724094"/>
          </a:xfrm>
          <a:prstGeom prst="rect">
            <a:avLst/>
          </a:prstGeom>
        </p:spPr>
      </p:pic>
      <p:sp>
        <p:nvSpPr>
          <p:cNvPr id="3" name="Rectangle 2">
            <a:extLst>
              <a:ext uri="{FF2B5EF4-FFF2-40B4-BE49-F238E27FC236}">
                <a16:creationId xmlns:a16="http://schemas.microsoft.com/office/drawing/2014/main" id="{63A823E1-401A-BB47-9681-B858BCD4A632}"/>
              </a:ext>
            </a:extLst>
          </p:cNvPr>
          <p:cNvSpPr/>
          <p:nvPr/>
        </p:nvSpPr>
        <p:spPr>
          <a:xfrm>
            <a:off x="2762148" y="5712820"/>
            <a:ext cx="1882988" cy="954107"/>
          </a:xfrm>
          <a:prstGeom prst="rect">
            <a:avLst/>
          </a:prstGeom>
          <a:solidFill>
            <a:schemeClr val="bg2"/>
          </a:solidFill>
        </p:spPr>
        <p:txBody>
          <a:bodyPr wrap="square">
            <a:spAutoFit/>
          </a:bodyPr>
          <a:lstStyle/>
          <a:p>
            <a:r>
              <a:rPr lang="en-US" sz="1400" dirty="0">
                <a:solidFill>
                  <a:srgbClr val="FF0000"/>
                </a:solidFill>
                <a:latin typeface="EHNPA M+ Adv O T 863180fb"/>
              </a:rPr>
              <a:t>Electron transparency for different GEM geometry labeled as pitch/holes diameter. </a:t>
            </a:r>
            <a:endParaRPr lang="it-IT" sz="1400" dirty="0">
              <a:solidFill>
                <a:srgbClr val="FF0000"/>
              </a:solidFill>
            </a:endParaRPr>
          </a:p>
        </p:txBody>
      </p:sp>
      <p:sp>
        <p:nvSpPr>
          <p:cNvPr id="12" name="Title 1">
            <a:extLst>
              <a:ext uri="{FF2B5EF4-FFF2-40B4-BE49-F238E27FC236}">
                <a16:creationId xmlns:a16="http://schemas.microsoft.com/office/drawing/2014/main" id="{1A6C97F7-9E0C-354F-970A-E15686592BE7}"/>
              </a:ext>
            </a:extLst>
          </p:cNvPr>
          <p:cNvSpPr>
            <a:spLocks noGrp="1"/>
          </p:cNvSpPr>
          <p:nvPr>
            <p:ph type="title"/>
          </p:nvPr>
        </p:nvSpPr>
        <p:spPr>
          <a:xfrm>
            <a:off x="1366051" y="125760"/>
            <a:ext cx="8044648" cy="1143000"/>
          </a:xfrm>
        </p:spPr>
        <p:txBody>
          <a:bodyPr/>
          <a:lstStyle/>
          <a:p>
            <a:r>
              <a:rPr lang="en-US" dirty="0"/>
              <a:t>GEM detector parameters</a:t>
            </a:r>
          </a:p>
        </p:txBody>
      </p:sp>
      <p:pic>
        <p:nvPicPr>
          <p:cNvPr id="13" name="Immagine 5">
            <a:extLst>
              <a:ext uri="{FF2B5EF4-FFF2-40B4-BE49-F238E27FC236}">
                <a16:creationId xmlns:a16="http://schemas.microsoft.com/office/drawing/2014/main" id="{7A17485A-8C7F-784D-8B92-757D3F30F216}"/>
              </a:ext>
            </a:extLst>
          </p:cNvPr>
          <p:cNvPicPr>
            <a:picLocks noChangeAspect="1"/>
          </p:cNvPicPr>
          <p:nvPr/>
        </p:nvPicPr>
        <p:blipFill>
          <a:blip r:embed="rId5"/>
          <a:stretch>
            <a:fillRect/>
          </a:stretch>
        </p:blipFill>
        <p:spPr>
          <a:xfrm>
            <a:off x="117636" y="1628800"/>
            <a:ext cx="5041953" cy="2628256"/>
          </a:xfrm>
          <a:prstGeom prst="rect">
            <a:avLst/>
          </a:prstGeom>
        </p:spPr>
      </p:pic>
      <p:sp>
        <p:nvSpPr>
          <p:cNvPr id="14" name="Rectangle 13">
            <a:extLst>
              <a:ext uri="{FF2B5EF4-FFF2-40B4-BE49-F238E27FC236}">
                <a16:creationId xmlns:a16="http://schemas.microsoft.com/office/drawing/2014/main" id="{A28C4B92-43B7-7B41-99E7-5364AE4B43F0}"/>
              </a:ext>
            </a:extLst>
          </p:cNvPr>
          <p:cNvSpPr/>
          <p:nvPr/>
        </p:nvSpPr>
        <p:spPr>
          <a:xfrm>
            <a:off x="1291684" y="1138458"/>
            <a:ext cx="3517300" cy="523220"/>
          </a:xfrm>
          <a:prstGeom prst="rect">
            <a:avLst/>
          </a:prstGeom>
          <a:solidFill>
            <a:schemeClr val="bg2"/>
          </a:solidFill>
        </p:spPr>
        <p:txBody>
          <a:bodyPr wrap="square">
            <a:spAutoFit/>
          </a:bodyPr>
          <a:lstStyle/>
          <a:p>
            <a:r>
              <a:rPr lang="it-IT" sz="1400" dirty="0">
                <a:solidFill>
                  <a:srgbClr val="FF0000"/>
                </a:solidFill>
              </a:rPr>
              <a:t>Electron </a:t>
            </a:r>
            <a:r>
              <a:rPr lang="it-IT" sz="1400" dirty="0" err="1">
                <a:solidFill>
                  <a:srgbClr val="FF0000"/>
                </a:solidFill>
              </a:rPr>
              <a:t>transparency</a:t>
            </a:r>
            <a:r>
              <a:rPr lang="it-IT" sz="1400" dirty="0">
                <a:solidFill>
                  <a:srgbClr val="FF0000"/>
                </a:solidFill>
              </a:rPr>
              <a:t> </a:t>
            </a:r>
            <a:r>
              <a:rPr lang="it-IT" sz="1400" dirty="0" err="1">
                <a:solidFill>
                  <a:srgbClr val="FF0000"/>
                </a:solidFill>
              </a:rPr>
              <a:t>dependence</a:t>
            </a:r>
            <a:r>
              <a:rPr lang="it-IT" sz="1400" dirty="0">
                <a:solidFill>
                  <a:srgbClr val="FF0000"/>
                </a:solidFill>
              </a:rPr>
              <a:t> vs</a:t>
            </a:r>
          </a:p>
          <a:p>
            <a:r>
              <a:rPr lang="it-IT" sz="1400" dirty="0" err="1">
                <a:solidFill>
                  <a:srgbClr val="FF0000"/>
                </a:solidFill>
              </a:rPr>
              <a:t>Different</a:t>
            </a:r>
            <a:r>
              <a:rPr lang="it-IT" sz="1400" dirty="0">
                <a:solidFill>
                  <a:srgbClr val="FF0000"/>
                </a:solidFill>
              </a:rPr>
              <a:t> </a:t>
            </a:r>
            <a:r>
              <a:rPr lang="it-IT" sz="1400" dirty="0" err="1">
                <a:solidFill>
                  <a:srgbClr val="FF0000"/>
                </a:solidFill>
              </a:rPr>
              <a:t>drift</a:t>
            </a:r>
            <a:r>
              <a:rPr lang="it-IT" sz="1400" dirty="0">
                <a:solidFill>
                  <a:srgbClr val="FF0000"/>
                </a:solidFill>
              </a:rPr>
              <a:t> and </a:t>
            </a:r>
            <a:r>
              <a:rPr lang="it-IT" sz="1400" dirty="0" err="1">
                <a:solidFill>
                  <a:srgbClr val="FF0000"/>
                </a:solidFill>
              </a:rPr>
              <a:t>induction</a:t>
            </a:r>
            <a:r>
              <a:rPr lang="it-IT" sz="1400" dirty="0">
                <a:solidFill>
                  <a:srgbClr val="FF0000"/>
                </a:solidFill>
              </a:rPr>
              <a:t> </a:t>
            </a:r>
            <a:r>
              <a:rPr lang="it-IT" sz="1400" dirty="0" err="1">
                <a:solidFill>
                  <a:srgbClr val="FF0000"/>
                </a:solidFill>
              </a:rPr>
              <a:t>electric</a:t>
            </a:r>
            <a:r>
              <a:rPr lang="it-IT" sz="1400" dirty="0">
                <a:solidFill>
                  <a:srgbClr val="FF0000"/>
                </a:solidFill>
              </a:rPr>
              <a:t> </a:t>
            </a:r>
            <a:r>
              <a:rPr lang="it-IT" sz="1400" dirty="0" err="1">
                <a:solidFill>
                  <a:srgbClr val="FF0000"/>
                </a:solidFill>
              </a:rPr>
              <a:t>field</a:t>
            </a:r>
            <a:endParaRPr lang="it-IT" sz="1400" dirty="0">
              <a:solidFill>
                <a:srgbClr val="FF0000"/>
              </a:solidFill>
            </a:endParaRPr>
          </a:p>
        </p:txBody>
      </p:sp>
    </p:spTree>
    <p:extLst>
      <p:ext uri="{BB962C8B-B14F-4D97-AF65-F5344CB8AC3E}">
        <p14:creationId xmlns:p14="http://schemas.microsoft.com/office/powerpoint/2010/main" val="125828582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Single </a:t>
            </a:r>
            <a:r>
              <a:rPr lang="en-US" dirty="0" err="1"/>
              <a:t>vs</a:t>
            </a:r>
            <a:r>
              <a:rPr lang="en-US" dirty="0"/>
              <a:t> Triple GEM</a:t>
            </a:r>
          </a:p>
        </p:txBody>
      </p:sp>
      <p:sp>
        <p:nvSpPr>
          <p:cNvPr id="4" name="Slide Number Placeholder 3"/>
          <p:cNvSpPr>
            <a:spLocks noGrp="1"/>
          </p:cNvSpPr>
          <p:nvPr>
            <p:ph type="sldNum" sz="quarter" idx="12"/>
          </p:nvPr>
        </p:nvSpPr>
        <p:spPr>
          <a:xfrm>
            <a:off x="7264755" y="697260"/>
            <a:ext cx="2311400" cy="365125"/>
          </a:xfrm>
        </p:spPr>
        <p:txBody>
          <a:bodyPr/>
          <a:lstStyle/>
          <a:p>
            <a:fld id="{924A5BCF-9906-4040-93DD-A93E6521CF54}" type="slidenum">
              <a:rPr lang="en-US" smtClean="0"/>
              <a:pPr/>
              <a:t>62</a:t>
            </a:fld>
            <a:endParaRPr lang="en-US" dirty="0"/>
          </a:p>
        </p:txBody>
      </p:sp>
      <p:pic>
        <p:nvPicPr>
          <p:cNvPr id="6" name="Picture 5" descr="Schermata 2018-05-16 alle 11.48.50 PM.png">
            <a:extLst>
              <a:ext uri="{FF2B5EF4-FFF2-40B4-BE49-F238E27FC236}">
                <a16:creationId xmlns:a16="http://schemas.microsoft.com/office/drawing/2014/main" id="{D6EF27A8-D306-6346-A5F4-2FC1C8726C79}"/>
              </a:ext>
            </a:extLst>
          </p:cNvPr>
          <p:cNvPicPr>
            <a:picLocks noChangeAspect="1"/>
          </p:cNvPicPr>
          <p:nvPr/>
        </p:nvPicPr>
        <p:blipFill>
          <a:blip r:embed="rId2"/>
          <a:stretch>
            <a:fillRect/>
          </a:stretch>
        </p:blipFill>
        <p:spPr>
          <a:xfrm>
            <a:off x="133004" y="2420888"/>
            <a:ext cx="5900116" cy="2162518"/>
          </a:xfrm>
          <a:prstGeom prst="rect">
            <a:avLst/>
          </a:prstGeom>
        </p:spPr>
      </p:pic>
      <p:sp>
        <p:nvSpPr>
          <p:cNvPr id="7" name="TextBox 6">
            <a:extLst>
              <a:ext uri="{FF2B5EF4-FFF2-40B4-BE49-F238E27FC236}">
                <a16:creationId xmlns:a16="http://schemas.microsoft.com/office/drawing/2014/main" id="{B8FE0FC0-784B-EB49-BEC7-BD4DF36EAC2E}"/>
              </a:ext>
            </a:extLst>
          </p:cNvPr>
          <p:cNvSpPr txBox="1"/>
          <p:nvPr/>
        </p:nvSpPr>
        <p:spPr>
          <a:xfrm flipH="1">
            <a:off x="87117" y="1138708"/>
            <a:ext cx="10081120" cy="1477328"/>
          </a:xfrm>
          <a:prstGeom prst="rect">
            <a:avLst/>
          </a:prstGeom>
          <a:noFill/>
        </p:spPr>
        <p:txBody>
          <a:bodyPr wrap="square" rtlCol="0">
            <a:spAutoFit/>
          </a:bodyPr>
          <a:lstStyle/>
          <a:p>
            <a:endParaRPr lang="it-IT" sz="1800" dirty="0"/>
          </a:p>
          <a:p>
            <a:r>
              <a:rPr lang="it-IT" sz="1800" dirty="0" err="1"/>
              <a:t>W</a:t>
            </a:r>
            <a:r>
              <a:rPr sz="1800" dirty="0"/>
              <a:t>ith an appropriate choice of the fields, the fraction of amplified electrons transferring to the gas gap following a first electrode can be injected and multiplied in a second foil, and yet again in a cascade of GEM electrodes </a:t>
            </a:r>
          </a:p>
          <a:p>
            <a:endParaRPr lang="en-US" sz="1800" dirty="0"/>
          </a:p>
        </p:txBody>
      </p:sp>
      <p:sp>
        <p:nvSpPr>
          <p:cNvPr id="8" name="CasellaDiTesto 5">
            <a:extLst>
              <a:ext uri="{FF2B5EF4-FFF2-40B4-BE49-F238E27FC236}">
                <a16:creationId xmlns:a16="http://schemas.microsoft.com/office/drawing/2014/main" id="{3213523E-511E-5F48-98EA-0170AD618075}"/>
              </a:ext>
            </a:extLst>
          </p:cNvPr>
          <p:cNvSpPr txBox="1"/>
          <p:nvPr/>
        </p:nvSpPr>
        <p:spPr>
          <a:xfrm>
            <a:off x="328050" y="5156022"/>
            <a:ext cx="4984990" cy="646331"/>
          </a:xfrm>
          <a:prstGeom prst="rect">
            <a:avLst/>
          </a:prstGeom>
          <a:solidFill>
            <a:srgbClr val="3366FF">
              <a:alpha val="62000"/>
            </a:srgbClr>
          </a:solidFill>
          <a:ln>
            <a:solidFill>
              <a:srgbClr val="3366FF"/>
            </a:solidFill>
          </a:ln>
        </p:spPr>
        <p:txBody>
          <a:bodyPr wrap="square" rtlCol="0">
            <a:spAutoFit/>
          </a:bodyPr>
          <a:lstStyle/>
          <a:p>
            <a:pPr marL="285750" indent="-285750">
              <a:buFont typeface="Arial" panose="020B0604020202020204" pitchFamily="34" charset="0"/>
              <a:buChar char="•"/>
            </a:pPr>
            <a:r>
              <a:rPr lang="it-IT" sz="1800" dirty="0" err="1"/>
              <a:t>Discharge</a:t>
            </a:r>
            <a:r>
              <a:rPr lang="it-IT" sz="1800" dirty="0"/>
              <a:t> </a:t>
            </a:r>
            <a:r>
              <a:rPr lang="it-IT" sz="1800" dirty="0" err="1"/>
              <a:t>probability</a:t>
            </a:r>
            <a:r>
              <a:rPr lang="it-IT" sz="1800" dirty="0"/>
              <a:t> on </a:t>
            </a:r>
            <a:r>
              <a:rPr lang="it-IT" sz="1800" dirty="0" err="1"/>
              <a:t>exposures</a:t>
            </a:r>
            <a:r>
              <a:rPr lang="it-IT" sz="1800" dirty="0"/>
              <a:t> to </a:t>
            </a:r>
            <a:r>
              <a:rPr lang="el-GR" sz="1800" dirty="0"/>
              <a:t>α</a:t>
            </a:r>
            <a:r>
              <a:rPr lang="it-IT" sz="1800" dirty="0"/>
              <a:t> </a:t>
            </a:r>
            <a:r>
              <a:rPr lang="it-IT" sz="1800" dirty="0" err="1"/>
              <a:t>particles</a:t>
            </a:r>
            <a:r>
              <a:rPr lang="it-IT" sz="1800" dirty="0"/>
              <a:t> </a:t>
            </a:r>
            <a:r>
              <a:rPr lang="it-IT" sz="1800" dirty="0" err="1"/>
              <a:t>is</a:t>
            </a:r>
            <a:r>
              <a:rPr lang="it-IT" sz="1800" dirty="0"/>
              <a:t> </a:t>
            </a:r>
            <a:r>
              <a:rPr lang="it-IT" sz="1800" dirty="0" err="1"/>
              <a:t>strongly</a:t>
            </a:r>
            <a:r>
              <a:rPr lang="it-IT" sz="1800" dirty="0"/>
              <a:t> </a:t>
            </a:r>
            <a:r>
              <a:rPr lang="it-IT" sz="1800" dirty="0" err="1"/>
              <a:t>reduced</a:t>
            </a:r>
            <a:endParaRPr lang="it-IT" sz="1800" dirty="0"/>
          </a:p>
        </p:txBody>
      </p:sp>
      <p:pic>
        <p:nvPicPr>
          <p:cNvPr id="9" name="Content Placeholder 4" descr="Schermata 2018-05-16 alle 7.30.37 PM.png">
            <a:extLst>
              <a:ext uri="{FF2B5EF4-FFF2-40B4-BE49-F238E27FC236}">
                <a16:creationId xmlns:a16="http://schemas.microsoft.com/office/drawing/2014/main" id="{5DE68F55-A423-0348-98CF-F1E85010937B}"/>
              </a:ext>
            </a:extLst>
          </p:cNvPr>
          <p:cNvPicPr>
            <a:picLocks noChangeAspect="1"/>
          </p:cNvPicPr>
          <p:nvPr/>
        </p:nvPicPr>
        <p:blipFill>
          <a:blip r:embed="rId3"/>
          <a:stretch>
            <a:fillRect/>
          </a:stretch>
        </p:blipFill>
        <p:spPr>
          <a:xfrm>
            <a:off x="5745088" y="3068960"/>
            <a:ext cx="4200307" cy="3602141"/>
          </a:xfrm>
          <a:prstGeom prst="rect">
            <a:avLst/>
          </a:prstGeom>
        </p:spPr>
      </p:pic>
      <p:sp>
        <p:nvSpPr>
          <p:cNvPr id="11" name="Rectangle 10">
            <a:extLst>
              <a:ext uri="{FF2B5EF4-FFF2-40B4-BE49-F238E27FC236}">
                <a16:creationId xmlns:a16="http://schemas.microsoft.com/office/drawing/2014/main" id="{338B18FA-B03A-B647-914C-FDB800769768}"/>
              </a:ext>
            </a:extLst>
          </p:cNvPr>
          <p:cNvSpPr/>
          <p:nvPr/>
        </p:nvSpPr>
        <p:spPr>
          <a:xfrm>
            <a:off x="6425272" y="2420888"/>
            <a:ext cx="2966616" cy="646331"/>
          </a:xfrm>
          <a:prstGeom prst="rect">
            <a:avLst/>
          </a:prstGeom>
        </p:spPr>
        <p:txBody>
          <a:bodyPr wrap="square">
            <a:spAutoFit/>
          </a:bodyPr>
          <a:lstStyle/>
          <a:p>
            <a:r>
              <a:rPr lang="it-IT" sz="1800" dirty="0"/>
              <a:t>Multiple </a:t>
            </a:r>
            <a:r>
              <a:rPr lang="it-IT" sz="1800" dirty="0" err="1"/>
              <a:t>structures</a:t>
            </a:r>
            <a:r>
              <a:rPr lang="it-IT" sz="1800" dirty="0"/>
              <a:t> </a:t>
            </a:r>
            <a:r>
              <a:rPr lang="it-IT" sz="1800" dirty="0" err="1"/>
              <a:t>provides</a:t>
            </a:r>
            <a:r>
              <a:rPr lang="it-IT" sz="1800" dirty="0"/>
              <a:t> </a:t>
            </a:r>
            <a:r>
              <a:rPr lang="it-IT" sz="1800" dirty="0" err="1"/>
              <a:t>equal</a:t>
            </a:r>
            <a:r>
              <a:rPr lang="it-IT" sz="1800" dirty="0"/>
              <a:t> gain </a:t>
            </a:r>
            <a:r>
              <a:rPr lang="it-IT" sz="1800" dirty="0" err="1"/>
              <a:t>at</a:t>
            </a:r>
            <a:r>
              <a:rPr lang="it-IT" sz="1800" dirty="0"/>
              <a:t> </a:t>
            </a:r>
            <a:r>
              <a:rPr lang="it-IT" sz="1800" dirty="0" err="1"/>
              <a:t>lower</a:t>
            </a:r>
            <a:r>
              <a:rPr lang="it-IT" sz="1800" dirty="0"/>
              <a:t> </a:t>
            </a:r>
            <a:r>
              <a:rPr lang="it-IT" sz="1800" dirty="0" err="1"/>
              <a:t>voltage</a:t>
            </a:r>
            <a:endParaRPr lang="it-IT" sz="1800" dirty="0"/>
          </a:p>
        </p:txBody>
      </p:sp>
    </p:spTree>
    <p:extLst>
      <p:ext uri="{BB962C8B-B14F-4D97-AF65-F5344CB8AC3E}">
        <p14:creationId xmlns:p14="http://schemas.microsoft.com/office/powerpoint/2010/main" val="2530687790"/>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747051" y="358706"/>
            <a:ext cx="8044648" cy="677108"/>
          </a:xfrm>
          <a:prstGeom prst="rect">
            <a:avLst/>
          </a:prstGeom>
        </p:spPr>
        <p:txBody>
          <a:bodyPr vert="horz" wrap="square" lIns="0" tIns="0" rIns="0" bIns="0" rtlCol="0" anchor="ctr">
            <a:spAutoFit/>
          </a:bodyPr>
          <a:lstStyle/>
          <a:p>
            <a:pPr marL="334010"/>
            <a:r>
              <a:rPr spc="-15" dirty="0"/>
              <a:t>Sig</a:t>
            </a:r>
            <a:r>
              <a:rPr spc="-20" dirty="0"/>
              <a:t>nal in Tr</a:t>
            </a:r>
            <a:r>
              <a:rPr spc="-15" dirty="0"/>
              <a:t>iple</a:t>
            </a:r>
            <a:r>
              <a:rPr spc="-819" dirty="0"/>
              <a:t>-­‐G</a:t>
            </a:r>
            <a:r>
              <a:rPr spc="-20" dirty="0"/>
              <a:t>EM </a:t>
            </a:r>
            <a:r>
              <a:rPr spc="-25" dirty="0"/>
              <a:t>de</a:t>
            </a:r>
            <a:r>
              <a:rPr spc="-15" dirty="0"/>
              <a:t>tec</a:t>
            </a:r>
            <a:r>
              <a:rPr spc="-20" dirty="0"/>
              <a:t>tors</a:t>
            </a:r>
          </a:p>
        </p:txBody>
      </p:sp>
      <p:sp>
        <p:nvSpPr>
          <p:cNvPr id="3" name="object 3"/>
          <p:cNvSpPr txBox="1"/>
          <p:nvPr/>
        </p:nvSpPr>
        <p:spPr>
          <a:xfrm>
            <a:off x="602126" y="1332980"/>
            <a:ext cx="7483475" cy="423193"/>
          </a:xfrm>
          <a:prstGeom prst="rect">
            <a:avLst/>
          </a:prstGeom>
        </p:spPr>
        <p:txBody>
          <a:bodyPr vert="horz" wrap="square" lIns="0" tIns="0" rIns="0" bIns="0" rtlCol="0">
            <a:spAutoFit/>
          </a:bodyPr>
          <a:lstStyle/>
          <a:p>
            <a:pPr marL="355600" marR="5080" indent="-342900">
              <a:lnSpc>
                <a:spcPts val="3300"/>
              </a:lnSpc>
              <a:tabLst>
                <a:tab pos="354965" algn="l"/>
              </a:tabLst>
            </a:pPr>
            <a:r>
              <a:rPr sz="2800" dirty="0">
                <a:latin typeface="Arial"/>
                <a:cs typeface="Arial"/>
              </a:rPr>
              <a:t>•</a:t>
            </a:r>
            <a:r>
              <a:rPr sz="2800" dirty="0">
                <a:latin typeface="Helvetica"/>
                <a:cs typeface="Helvetica"/>
              </a:rPr>
              <a:t> 	</a:t>
            </a:r>
            <a:r>
              <a:rPr sz="2800" dirty="0">
                <a:latin typeface="Calibri"/>
                <a:cs typeface="Calibri"/>
              </a:rPr>
              <a:t>und</a:t>
            </a:r>
            <a:r>
              <a:rPr sz="2800" spc="-15" dirty="0">
                <a:latin typeface="Calibri"/>
                <a:cs typeface="Calibri"/>
              </a:rPr>
              <a:t>er</a:t>
            </a:r>
            <a:r>
              <a:rPr sz="2800" dirty="0">
                <a:latin typeface="Calibri"/>
                <a:cs typeface="Calibri"/>
              </a:rPr>
              <a:t>stand th</a:t>
            </a:r>
            <a:r>
              <a:rPr sz="2800" spc="-15" dirty="0">
                <a:latin typeface="Calibri"/>
                <a:cs typeface="Calibri"/>
              </a:rPr>
              <a:t>e</a:t>
            </a:r>
            <a:r>
              <a:rPr sz="2800" dirty="0">
                <a:latin typeface="Calibri"/>
                <a:cs typeface="Calibri"/>
              </a:rPr>
              <a:t> d</a:t>
            </a:r>
            <a:r>
              <a:rPr sz="2800" spc="-15" dirty="0">
                <a:latin typeface="Calibri"/>
                <a:cs typeface="Calibri"/>
              </a:rPr>
              <a:t>etec</a:t>
            </a:r>
            <a:r>
              <a:rPr sz="2800" dirty="0">
                <a:latin typeface="Calibri"/>
                <a:cs typeface="Calibri"/>
              </a:rPr>
              <a:t>t</a:t>
            </a:r>
            <a:r>
              <a:rPr sz="2800" spc="-5" dirty="0">
                <a:latin typeface="Calibri"/>
                <a:cs typeface="Calibri"/>
              </a:rPr>
              <a:t>o</a:t>
            </a:r>
            <a:r>
              <a:rPr sz="2800" spc="-10" dirty="0">
                <a:latin typeface="Calibri"/>
                <a:cs typeface="Calibri"/>
              </a:rPr>
              <a:t>r</a:t>
            </a:r>
            <a:r>
              <a:rPr sz="2800" dirty="0">
                <a:latin typeface="Calibri"/>
                <a:cs typeface="Calibri"/>
              </a:rPr>
              <a:t> si</a:t>
            </a:r>
            <a:r>
              <a:rPr sz="2800" spc="-15" dirty="0">
                <a:latin typeface="Calibri"/>
                <a:cs typeface="Calibri"/>
              </a:rPr>
              <a:t>g</a:t>
            </a:r>
            <a:r>
              <a:rPr sz="2800" dirty="0">
                <a:latin typeface="Calibri"/>
                <a:cs typeface="Calibri"/>
              </a:rPr>
              <a:t>nal</a:t>
            </a:r>
            <a:r>
              <a:rPr sz="2800" spc="-5" dirty="0">
                <a:latin typeface="Calibri"/>
                <a:cs typeface="Calibri"/>
              </a:rPr>
              <a:t> </a:t>
            </a:r>
            <a:r>
              <a:rPr sz="2800" dirty="0">
                <a:latin typeface="Calibri"/>
                <a:cs typeface="Calibri"/>
              </a:rPr>
              <a:t>shap</a:t>
            </a:r>
            <a:r>
              <a:rPr sz="2800" spc="-15" dirty="0">
                <a:latin typeface="Calibri"/>
                <a:cs typeface="Calibri"/>
              </a:rPr>
              <a:t>e</a:t>
            </a:r>
            <a:endParaRPr sz="2800" dirty="0">
              <a:latin typeface="Calibri"/>
              <a:cs typeface="Calibri"/>
            </a:endParaRPr>
          </a:p>
        </p:txBody>
      </p:sp>
      <p:sp>
        <p:nvSpPr>
          <p:cNvPr id="4" name="object 4"/>
          <p:cNvSpPr/>
          <p:nvPr/>
        </p:nvSpPr>
        <p:spPr>
          <a:xfrm>
            <a:off x="5417771" y="2133601"/>
            <a:ext cx="3878629" cy="1951869"/>
          </a:xfrm>
          <a:prstGeom prst="rect">
            <a:avLst/>
          </a:prstGeom>
          <a:blipFill>
            <a:blip r:embed="rId3" cstate="print"/>
            <a:stretch>
              <a:fillRect/>
            </a:stretch>
          </a:blipFill>
        </p:spPr>
        <p:txBody>
          <a:bodyPr wrap="square" lIns="0" tIns="0" rIns="0" bIns="0" rtlCol="0"/>
          <a:lstStyle/>
          <a:p>
            <a:endParaRPr/>
          </a:p>
        </p:txBody>
      </p:sp>
      <p:sp>
        <p:nvSpPr>
          <p:cNvPr id="5" name="object 5"/>
          <p:cNvSpPr/>
          <p:nvPr/>
        </p:nvSpPr>
        <p:spPr>
          <a:xfrm>
            <a:off x="5486400" y="4800600"/>
            <a:ext cx="3886200" cy="533400"/>
          </a:xfrm>
          <a:custGeom>
            <a:avLst/>
            <a:gdLst/>
            <a:ahLst/>
            <a:cxnLst/>
            <a:rect l="l" t="t" r="r" b="b"/>
            <a:pathLst>
              <a:path w="3886200" h="533400">
                <a:moveTo>
                  <a:pt x="0" y="533399"/>
                </a:moveTo>
                <a:lnTo>
                  <a:pt x="3886200" y="533399"/>
                </a:lnTo>
                <a:lnTo>
                  <a:pt x="3886200" y="0"/>
                </a:lnTo>
                <a:lnTo>
                  <a:pt x="0" y="0"/>
                </a:lnTo>
                <a:lnTo>
                  <a:pt x="0" y="533399"/>
                </a:lnTo>
                <a:close/>
              </a:path>
            </a:pathLst>
          </a:custGeom>
          <a:solidFill>
            <a:srgbClr val="FF7C00"/>
          </a:solidFill>
        </p:spPr>
        <p:txBody>
          <a:bodyPr wrap="square" lIns="0" tIns="0" rIns="0" bIns="0" rtlCol="0"/>
          <a:lstStyle/>
          <a:p>
            <a:endParaRPr/>
          </a:p>
        </p:txBody>
      </p:sp>
      <p:sp>
        <p:nvSpPr>
          <p:cNvPr id="6" name="object 6"/>
          <p:cNvSpPr/>
          <p:nvPr/>
        </p:nvSpPr>
        <p:spPr>
          <a:xfrm>
            <a:off x="5486400" y="4800600"/>
            <a:ext cx="3886200" cy="533400"/>
          </a:xfrm>
          <a:custGeom>
            <a:avLst/>
            <a:gdLst/>
            <a:ahLst/>
            <a:cxnLst/>
            <a:rect l="l" t="t" r="r" b="b"/>
            <a:pathLst>
              <a:path w="3886200" h="533400">
                <a:moveTo>
                  <a:pt x="0" y="0"/>
                </a:moveTo>
                <a:lnTo>
                  <a:pt x="3886198" y="0"/>
                </a:lnTo>
                <a:lnTo>
                  <a:pt x="3886198" y="533399"/>
                </a:lnTo>
                <a:lnTo>
                  <a:pt x="0" y="533399"/>
                </a:lnTo>
                <a:lnTo>
                  <a:pt x="0" y="0"/>
                </a:lnTo>
                <a:close/>
              </a:path>
            </a:pathLst>
          </a:custGeom>
          <a:ln w="9524">
            <a:solidFill>
              <a:srgbClr val="FF7C00"/>
            </a:solidFill>
          </a:ln>
        </p:spPr>
        <p:txBody>
          <a:bodyPr wrap="square" lIns="0" tIns="0" rIns="0" bIns="0" rtlCol="0"/>
          <a:lstStyle/>
          <a:p>
            <a:endParaRPr/>
          </a:p>
        </p:txBody>
      </p:sp>
      <p:sp>
        <p:nvSpPr>
          <p:cNvPr id="7" name="object 7"/>
          <p:cNvSpPr/>
          <p:nvPr/>
        </p:nvSpPr>
        <p:spPr>
          <a:xfrm>
            <a:off x="8153398" y="4724400"/>
            <a:ext cx="1066800" cy="76200"/>
          </a:xfrm>
          <a:prstGeom prst="rect">
            <a:avLst/>
          </a:prstGeom>
          <a:blipFill>
            <a:blip r:embed="rId4" cstate="print"/>
            <a:stretch>
              <a:fillRect/>
            </a:stretch>
          </a:blipFill>
        </p:spPr>
        <p:txBody>
          <a:bodyPr wrap="square" lIns="0" tIns="0" rIns="0" bIns="0" rtlCol="0"/>
          <a:lstStyle/>
          <a:p>
            <a:endParaRPr/>
          </a:p>
        </p:txBody>
      </p:sp>
      <p:sp>
        <p:nvSpPr>
          <p:cNvPr id="8" name="object 8"/>
          <p:cNvSpPr/>
          <p:nvPr/>
        </p:nvSpPr>
        <p:spPr>
          <a:xfrm>
            <a:off x="8153398" y="4724400"/>
            <a:ext cx="1066800" cy="76200"/>
          </a:xfrm>
          <a:custGeom>
            <a:avLst/>
            <a:gdLst/>
            <a:ahLst/>
            <a:cxnLst/>
            <a:rect l="l" t="t" r="r" b="b"/>
            <a:pathLst>
              <a:path w="1066800" h="76200">
                <a:moveTo>
                  <a:pt x="0" y="0"/>
                </a:moveTo>
                <a:lnTo>
                  <a:pt x="1066799" y="0"/>
                </a:lnTo>
                <a:lnTo>
                  <a:pt x="1066799" y="76200"/>
                </a:lnTo>
                <a:lnTo>
                  <a:pt x="0" y="76200"/>
                </a:lnTo>
                <a:lnTo>
                  <a:pt x="0" y="0"/>
                </a:lnTo>
                <a:close/>
              </a:path>
            </a:pathLst>
          </a:custGeom>
          <a:ln w="9524">
            <a:solidFill>
              <a:srgbClr val="5B92C7"/>
            </a:solidFill>
          </a:ln>
        </p:spPr>
        <p:txBody>
          <a:bodyPr wrap="square" lIns="0" tIns="0" rIns="0" bIns="0" rtlCol="0"/>
          <a:lstStyle/>
          <a:p>
            <a:endParaRPr/>
          </a:p>
        </p:txBody>
      </p:sp>
      <p:sp>
        <p:nvSpPr>
          <p:cNvPr id="9" name="object 9"/>
          <p:cNvSpPr/>
          <p:nvPr/>
        </p:nvSpPr>
        <p:spPr>
          <a:xfrm>
            <a:off x="6934198" y="4724400"/>
            <a:ext cx="1066800" cy="76200"/>
          </a:xfrm>
          <a:prstGeom prst="rect">
            <a:avLst/>
          </a:prstGeom>
          <a:blipFill>
            <a:blip r:embed="rId4" cstate="print"/>
            <a:stretch>
              <a:fillRect/>
            </a:stretch>
          </a:blipFill>
        </p:spPr>
        <p:txBody>
          <a:bodyPr wrap="square" lIns="0" tIns="0" rIns="0" bIns="0" rtlCol="0"/>
          <a:lstStyle/>
          <a:p>
            <a:endParaRPr/>
          </a:p>
        </p:txBody>
      </p:sp>
      <p:sp>
        <p:nvSpPr>
          <p:cNvPr id="10" name="object 10"/>
          <p:cNvSpPr/>
          <p:nvPr/>
        </p:nvSpPr>
        <p:spPr>
          <a:xfrm>
            <a:off x="6934198" y="4724400"/>
            <a:ext cx="1066800" cy="76200"/>
          </a:xfrm>
          <a:custGeom>
            <a:avLst/>
            <a:gdLst/>
            <a:ahLst/>
            <a:cxnLst/>
            <a:rect l="l" t="t" r="r" b="b"/>
            <a:pathLst>
              <a:path w="1066800" h="76200">
                <a:moveTo>
                  <a:pt x="0" y="0"/>
                </a:moveTo>
                <a:lnTo>
                  <a:pt x="1066799" y="0"/>
                </a:lnTo>
                <a:lnTo>
                  <a:pt x="1066799" y="76200"/>
                </a:lnTo>
                <a:lnTo>
                  <a:pt x="0" y="76200"/>
                </a:lnTo>
                <a:lnTo>
                  <a:pt x="0" y="0"/>
                </a:lnTo>
                <a:close/>
              </a:path>
            </a:pathLst>
          </a:custGeom>
          <a:ln w="9524">
            <a:solidFill>
              <a:srgbClr val="5B92C7"/>
            </a:solidFill>
          </a:ln>
        </p:spPr>
        <p:txBody>
          <a:bodyPr wrap="square" lIns="0" tIns="0" rIns="0" bIns="0" rtlCol="0"/>
          <a:lstStyle/>
          <a:p>
            <a:endParaRPr/>
          </a:p>
        </p:txBody>
      </p:sp>
      <p:sp>
        <p:nvSpPr>
          <p:cNvPr id="11" name="object 11"/>
          <p:cNvSpPr/>
          <p:nvPr/>
        </p:nvSpPr>
        <p:spPr>
          <a:xfrm>
            <a:off x="5715000" y="4724400"/>
            <a:ext cx="1066800" cy="76200"/>
          </a:xfrm>
          <a:prstGeom prst="rect">
            <a:avLst/>
          </a:prstGeom>
          <a:blipFill>
            <a:blip r:embed="rId4" cstate="print"/>
            <a:stretch>
              <a:fillRect/>
            </a:stretch>
          </a:blipFill>
        </p:spPr>
        <p:txBody>
          <a:bodyPr wrap="square" lIns="0" tIns="0" rIns="0" bIns="0" rtlCol="0"/>
          <a:lstStyle/>
          <a:p>
            <a:endParaRPr/>
          </a:p>
        </p:txBody>
      </p:sp>
      <p:sp>
        <p:nvSpPr>
          <p:cNvPr id="12" name="object 12"/>
          <p:cNvSpPr/>
          <p:nvPr/>
        </p:nvSpPr>
        <p:spPr>
          <a:xfrm>
            <a:off x="5715000" y="4724400"/>
            <a:ext cx="1066800" cy="76200"/>
          </a:xfrm>
          <a:custGeom>
            <a:avLst/>
            <a:gdLst/>
            <a:ahLst/>
            <a:cxnLst/>
            <a:rect l="l" t="t" r="r" b="b"/>
            <a:pathLst>
              <a:path w="1066800" h="76200">
                <a:moveTo>
                  <a:pt x="0" y="0"/>
                </a:moveTo>
                <a:lnTo>
                  <a:pt x="1066799" y="0"/>
                </a:lnTo>
                <a:lnTo>
                  <a:pt x="1066799" y="76200"/>
                </a:lnTo>
                <a:lnTo>
                  <a:pt x="0" y="76200"/>
                </a:lnTo>
                <a:lnTo>
                  <a:pt x="0" y="0"/>
                </a:lnTo>
                <a:close/>
              </a:path>
            </a:pathLst>
          </a:custGeom>
          <a:ln w="9524">
            <a:solidFill>
              <a:srgbClr val="5B92C7"/>
            </a:solidFill>
          </a:ln>
        </p:spPr>
        <p:txBody>
          <a:bodyPr wrap="square" lIns="0" tIns="0" rIns="0" bIns="0" rtlCol="0"/>
          <a:lstStyle/>
          <a:p>
            <a:endParaRPr/>
          </a:p>
        </p:txBody>
      </p:sp>
      <p:sp>
        <p:nvSpPr>
          <p:cNvPr id="13" name="object 13"/>
          <p:cNvSpPr/>
          <p:nvPr/>
        </p:nvSpPr>
        <p:spPr>
          <a:xfrm>
            <a:off x="7014556" y="1496292"/>
            <a:ext cx="1271846" cy="4384963"/>
          </a:xfrm>
          <a:prstGeom prst="rect">
            <a:avLst/>
          </a:prstGeom>
          <a:blipFill>
            <a:blip r:embed="rId5" cstate="print"/>
            <a:stretch>
              <a:fillRect/>
            </a:stretch>
          </a:blipFill>
        </p:spPr>
        <p:txBody>
          <a:bodyPr wrap="square" lIns="0" tIns="0" rIns="0" bIns="0" rtlCol="0"/>
          <a:lstStyle/>
          <a:p>
            <a:endParaRPr/>
          </a:p>
        </p:txBody>
      </p:sp>
      <p:sp>
        <p:nvSpPr>
          <p:cNvPr id="14" name="object 14"/>
          <p:cNvSpPr/>
          <p:nvPr/>
        </p:nvSpPr>
        <p:spPr>
          <a:xfrm>
            <a:off x="7169016" y="1524000"/>
            <a:ext cx="1061085" cy="4166870"/>
          </a:xfrm>
          <a:custGeom>
            <a:avLst/>
            <a:gdLst/>
            <a:ahLst/>
            <a:cxnLst/>
            <a:rect l="l" t="t" r="r" b="b"/>
            <a:pathLst>
              <a:path w="1061084" h="4166870">
                <a:moveTo>
                  <a:pt x="1060582" y="0"/>
                </a:moveTo>
                <a:lnTo>
                  <a:pt x="0" y="4166572"/>
                </a:lnTo>
              </a:path>
            </a:pathLst>
          </a:custGeom>
          <a:ln w="25399">
            <a:solidFill>
              <a:srgbClr val="6095C9"/>
            </a:solidFill>
          </a:ln>
        </p:spPr>
        <p:txBody>
          <a:bodyPr wrap="square" lIns="0" tIns="0" rIns="0" bIns="0" rtlCol="0"/>
          <a:lstStyle/>
          <a:p>
            <a:endParaRPr/>
          </a:p>
        </p:txBody>
      </p:sp>
      <p:sp>
        <p:nvSpPr>
          <p:cNvPr id="15" name="object 15"/>
          <p:cNvSpPr/>
          <p:nvPr/>
        </p:nvSpPr>
        <p:spPr>
          <a:xfrm>
            <a:off x="7130598" y="5591624"/>
            <a:ext cx="114300" cy="123825"/>
          </a:xfrm>
          <a:custGeom>
            <a:avLst/>
            <a:gdLst/>
            <a:ahLst/>
            <a:cxnLst/>
            <a:rect l="l" t="t" r="r" b="b"/>
            <a:pathLst>
              <a:path w="114300" h="123825">
                <a:moveTo>
                  <a:pt x="17387" y="0"/>
                </a:moveTo>
                <a:lnTo>
                  <a:pt x="3900" y="3860"/>
                </a:lnTo>
                <a:lnTo>
                  <a:pt x="0" y="10892"/>
                </a:lnTo>
                <a:lnTo>
                  <a:pt x="32200" y="123376"/>
                </a:lnTo>
                <a:lnTo>
                  <a:pt x="80270" y="74524"/>
                </a:lnTo>
                <a:lnTo>
                  <a:pt x="44636" y="74524"/>
                </a:lnTo>
                <a:lnTo>
                  <a:pt x="24418" y="3901"/>
                </a:lnTo>
                <a:lnTo>
                  <a:pt x="17387" y="0"/>
                </a:lnTo>
                <a:close/>
              </a:path>
              <a:path w="114300" h="123825">
                <a:moveTo>
                  <a:pt x="104199" y="22097"/>
                </a:moveTo>
                <a:lnTo>
                  <a:pt x="96159" y="22162"/>
                </a:lnTo>
                <a:lnTo>
                  <a:pt x="44636" y="74524"/>
                </a:lnTo>
                <a:lnTo>
                  <a:pt x="80270" y="74524"/>
                </a:lnTo>
                <a:lnTo>
                  <a:pt x="114263" y="39977"/>
                </a:lnTo>
                <a:lnTo>
                  <a:pt x="114199" y="31936"/>
                </a:lnTo>
                <a:lnTo>
                  <a:pt x="104199" y="22097"/>
                </a:lnTo>
                <a:close/>
              </a:path>
            </a:pathLst>
          </a:custGeom>
          <a:solidFill>
            <a:srgbClr val="6095C9"/>
          </a:solidFill>
        </p:spPr>
        <p:txBody>
          <a:bodyPr wrap="square" lIns="0" tIns="0" rIns="0" bIns="0" rtlCol="0"/>
          <a:lstStyle/>
          <a:p>
            <a:endParaRPr/>
          </a:p>
        </p:txBody>
      </p:sp>
      <p:sp>
        <p:nvSpPr>
          <p:cNvPr id="16" name="object 16"/>
          <p:cNvSpPr/>
          <p:nvPr/>
        </p:nvSpPr>
        <p:spPr>
          <a:xfrm>
            <a:off x="7924799" y="2209964"/>
            <a:ext cx="75677" cy="75094"/>
          </a:xfrm>
          <a:prstGeom prst="rect">
            <a:avLst/>
          </a:prstGeom>
          <a:blipFill>
            <a:blip r:embed="rId6" cstate="print"/>
            <a:stretch>
              <a:fillRect/>
            </a:stretch>
          </a:blipFill>
        </p:spPr>
        <p:txBody>
          <a:bodyPr wrap="square" lIns="0" tIns="0" rIns="0" bIns="0" rtlCol="0"/>
          <a:lstStyle/>
          <a:p>
            <a:endParaRPr/>
          </a:p>
        </p:txBody>
      </p:sp>
      <p:sp>
        <p:nvSpPr>
          <p:cNvPr id="17" name="object 17"/>
          <p:cNvSpPr/>
          <p:nvPr/>
        </p:nvSpPr>
        <p:spPr>
          <a:xfrm>
            <a:off x="7924798" y="2209966"/>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5B92C7"/>
            </a:solidFill>
          </a:ln>
        </p:spPr>
        <p:txBody>
          <a:bodyPr wrap="square" lIns="0" tIns="0" rIns="0" bIns="0" rtlCol="0"/>
          <a:lstStyle/>
          <a:p>
            <a:endParaRPr/>
          </a:p>
        </p:txBody>
      </p:sp>
      <p:sp>
        <p:nvSpPr>
          <p:cNvPr id="18" name="object 18"/>
          <p:cNvSpPr/>
          <p:nvPr/>
        </p:nvSpPr>
        <p:spPr>
          <a:xfrm>
            <a:off x="7924798" y="2667165"/>
            <a:ext cx="76200" cy="75565"/>
          </a:xfrm>
          <a:custGeom>
            <a:avLst/>
            <a:gdLst/>
            <a:ahLst/>
            <a:cxnLst/>
            <a:rect l="l" t="t" r="r" b="b"/>
            <a:pathLst>
              <a:path w="76200" h="75564">
                <a:moveTo>
                  <a:pt x="34531" y="0"/>
                </a:moveTo>
                <a:lnTo>
                  <a:pt x="20964" y="3896"/>
                </a:lnTo>
                <a:lnTo>
                  <a:pt x="10002" y="12203"/>
                </a:lnTo>
                <a:lnTo>
                  <a:pt x="2671" y="23891"/>
                </a:lnTo>
                <a:lnTo>
                  <a:pt x="0" y="37935"/>
                </a:lnTo>
                <a:lnTo>
                  <a:pt x="1340" y="47850"/>
                </a:lnTo>
                <a:lnTo>
                  <a:pt x="6850" y="59057"/>
                </a:lnTo>
                <a:lnTo>
                  <a:pt x="16382" y="67847"/>
                </a:lnTo>
                <a:lnTo>
                  <a:pt x="29677" y="73449"/>
                </a:lnTo>
                <a:lnTo>
                  <a:pt x="46476" y="75094"/>
                </a:lnTo>
                <a:lnTo>
                  <a:pt x="58276" y="69970"/>
                </a:lnTo>
                <a:lnTo>
                  <a:pt x="67622" y="60745"/>
                </a:lnTo>
                <a:lnTo>
                  <a:pt x="73696" y="47830"/>
                </a:lnTo>
                <a:lnTo>
                  <a:pt x="75677" y="31632"/>
                </a:lnTo>
                <a:lnTo>
                  <a:pt x="71074" y="19058"/>
                </a:lnTo>
                <a:lnTo>
                  <a:pt x="62252" y="8995"/>
                </a:lnTo>
                <a:lnTo>
                  <a:pt x="49856" y="2343"/>
                </a:lnTo>
                <a:lnTo>
                  <a:pt x="34531" y="0"/>
                </a:lnTo>
                <a:close/>
              </a:path>
            </a:pathLst>
          </a:custGeom>
          <a:solidFill>
            <a:srgbClr val="FF2600"/>
          </a:solidFill>
        </p:spPr>
        <p:txBody>
          <a:bodyPr wrap="square" lIns="0" tIns="0" rIns="0" bIns="0" rtlCol="0"/>
          <a:lstStyle/>
          <a:p>
            <a:endParaRPr/>
          </a:p>
        </p:txBody>
      </p:sp>
      <p:sp>
        <p:nvSpPr>
          <p:cNvPr id="19" name="object 19"/>
          <p:cNvSpPr/>
          <p:nvPr/>
        </p:nvSpPr>
        <p:spPr>
          <a:xfrm>
            <a:off x="7924798" y="2667165"/>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FF2600"/>
            </a:solidFill>
          </a:ln>
        </p:spPr>
        <p:txBody>
          <a:bodyPr wrap="square" lIns="0" tIns="0" rIns="0" bIns="0" rtlCol="0"/>
          <a:lstStyle/>
          <a:p>
            <a:endParaRPr/>
          </a:p>
        </p:txBody>
      </p:sp>
      <p:sp>
        <p:nvSpPr>
          <p:cNvPr id="21" name="object 21"/>
          <p:cNvSpPr/>
          <p:nvPr/>
        </p:nvSpPr>
        <p:spPr>
          <a:xfrm>
            <a:off x="8077198" y="2133765"/>
            <a:ext cx="76200" cy="75565"/>
          </a:xfrm>
          <a:custGeom>
            <a:avLst/>
            <a:gdLst/>
            <a:ahLst/>
            <a:cxnLst/>
            <a:rect l="l" t="t" r="r" b="b"/>
            <a:pathLst>
              <a:path w="76200" h="75564">
                <a:moveTo>
                  <a:pt x="34531" y="0"/>
                </a:moveTo>
                <a:lnTo>
                  <a:pt x="20964" y="3896"/>
                </a:lnTo>
                <a:lnTo>
                  <a:pt x="10002" y="12203"/>
                </a:lnTo>
                <a:lnTo>
                  <a:pt x="2671" y="23891"/>
                </a:lnTo>
                <a:lnTo>
                  <a:pt x="0" y="37935"/>
                </a:lnTo>
                <a:lnTo>
                  <a:pt x="1340" y="47850"/>
                </a:lnTo>
                <a:lnTo>
                  <a:pt x="6850" y="59057"/>
                </a:lnTo>
                <a:lnTo>
                  <a:pt x="16381" y="67847"/>
                </a:lnTo>
                <a:lnTo>
                  <a:pt x="29676" y="73449"/>
                </a:lnTo>
                <a:lnTo>
                  <a:pt x="46476" y="75094"/>
                </a:lnTo>
                <a:lnTo>
                  <a:pt x="58275" y="69969"/>
                </a:lnTo>
                <a:lnTo>
                  <a:pt x="67622" y="60745"/>
                </a:lnTo>
                <a:lnTo>
                  <a:pt x="73696" y="47830"/>
                </a:lnTo>
                <a:lnTo>
                  <a:pt x="75677" y="31632"/>
                </a:lnTo>
                <a:lnTo>
                  <a:pt x="71074" y="19057"/>
                </a:lnTo>
                <a:lnTo>
                  <a:pt x="62252" y="8995"/>
                </a:lnTo>
                <a:lnTo>
                  <a:pt x="49856" y="2343"/>
                </a:lnTo>
                <a:lnTo>
                  <a:pt x="34531" y="0"/>
                </a:lnTo>
                <a:close/>
              </a:path>
            </a:pathLst>
          </a:custGeom>
          <a:solidFill>
            <a:srgbClr val="FF2600"/>
          </a:solidFill>
        </p:spPr>
        <p:txBody>
          <a:bodyPr wrap="square" lIns="0" tIns="0" rIns="0" bIns="0" rtlCol="0"/>
          <a:lstStyle/>
          <a:p>
            <a:endParaRPr/>
          </a:p>
        </p:txBody>
      </p:sp>
      <p:sp>
        <p:nvSpPr>
          <p:cNvPr id="22" name="object 22"/>
          <p:cNvSpPr/>
          <p:nvPr/>
        </p:nvSpPr>
        <p:spPr>
          <a:xfrm>
            <a:off x="8077198" y="2133766"/>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FF2600"/>
            </a:solidFill>
          </a:ln>
        </p:spPr>
        <p:txBody>
          <a:bodyPr wrap="square" lIns="0" tIns="0" rIns="0" bIns="0" rtlCol="0"/>
          <a:lstStyle/>
          <a:p>
            <a:endParaRPr/>
          </a:p>
        </p:txBody>
      </p:sp>
      <p:sp>
        <p:nvSpPr>
          <p:cNvPr id="23" name="object 23"/>
          <p:cNvSpPr/>
          <p:nvPr/>
        </p:nvSpPr>
        <p:spPr>
          <a:xfrm>
            <a:off x="8077198" y="1828965"/>
            <a:ext cx="76200" cy="75565"/>
          </a:xfrm>
          <a:custGeom>
            <a:avLst/>
            <a:gdLst/>
            <a:ahLst/>
            <a:cxnLst/>
            <a:rect l="l" t="t" r="r" b="b"/>
            <a:pathLst>
              <a:path w="76200" h="75564">
                <a:moveTo>
                  <a:pt x="34531" y="0"/>
                </a:moveTo>
                <a:lnTo>
                  <a:pt x="20964" y="3896"/>
                </a:lnTo>
                <a:lnTo>
                  <a:pt x="10002" y="12203"/>
                </a:lnTo>
                <a:lnTo>
                  <a:pt x="2671" y="23891"/>
                </a:lnTo>
                <a:lnTo>
                  <a:pt x="0" y="37935"/>
                </a:lnTo>
                <a:lnTo>
                  <a:pt x="1340" y="47850"/>
                </a:lnTo>
                <a:lnTo>
                  <a:pt x="6850" y="59057"/>
                </a:lnTo>
                <a:lnTo>
                  <a:pt x="16381" y="67847"/>
                </a:lnTo>
                <a:lnTo>
                  <a:pt x="29676" y="73449"/>
                </a:lnTo>
                <a:lnTo>
                  <a:pt x="46476" y="75094"/>
                </a:lnTo>
                <a:lnTo>
                  <a:pt x="58275" y="69969"/>
                </a:lnTo>
                <a:lnTo>
                  <a:pt x="67622" y="60745"/>
                </a:lnTo>
                <a:lnTo>
                  <a:pt x="73696" y="47830"/>
                </a:lnTo>
                <a:lnTo>
                  <a:pt x="75677" y="31632"/>
                </a:lnTo>
                <a:lnTo>
                  <a:pt x="71074" y="19057"/>
                </a:lnTo>
                <a:lnTo>
                  <a:pt x="62252" y="8995"/>
                </a:lnTo>
                <a:lnTo>
                  <a:pt x="49856" y="2343"/>
                </a:lnTo>
                <a:lnTo>
                  <a:pt x="34531" y="0"/>
                </a:lnTo>
                <a:close/>
              </a:path>
            </a:pathLst>
          </a:custGeom>
          <a:solidFill>
            <a:srgbClr val="FF2600"/>
          </a:solidFill>
        </p:spPr>
        <p:txBody>
          <a:bodyPr wrap="square" lIns="0" tIns="0" rIns="0" bIns="0" rtlCol="0"/>
          <a:lstStyle/>
          <a:p>
            <a:endParaRPr/>
          </a:p>
        </p:txBody>
      </p:sp>
      <p:sp>
        <p:nvSpPr>
          <p:cNvPr id="24" name="object 24"/>
          <p:cNvSpPr/>
          <p:nvPr/>
        </p:nvSpPr>
        <p:spPr>
          <a:xfrm>
            <a:off x="8077198" y="1828966"/>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FF2600"/>
            </a:solidFill>
          </a:ln>
        </p:spPr>
        <p:txBody>
          <a:bodyPr wrap="square" lIns="0" tIns="0" rIns="0" bIns="0" rtlCol="0"/>
          <a:lstStyle/>
          <a:p>
            <a:endParaRPr/>
          </a:p>
        </p:txBody>
      </p:sp>
      <p:sp>
        <p:nvSpPr>
          <p:cNvPr id="25" name="object 25"/>
          <p:cNvSpPr/>
          <p:nvPr/>
        </p:nvSpPr>
        <p:spPr>
          <a:xfrm>
            <a:off x="7619998" y="3733966"/>
            <a:ext cx="76200" cy="75565"/>
          </a:xfrm>
          <a:custGeom>
            <a:avLst/>
            <a:gdLst/>
            <a:ahLst/>
            <a:cxnLst/>
            <a:rect l="l" t="t" r="r" b="b"/>
            <a:pathLst>
              <a:path w="76200" h="75564">
                <a:moveTo>
                  <a:pt x="34531" y="0"/>
                </a:moveTo>
                <a:lnTo>
                  <a:pt x="20964" y="3896"/>
                </a:lnTo>
                <a:lnTo>
                  <a:pt x="10002" y="12203"/>
                </a:lnTo>
                <a:lnTo>
                  <a:pt x="2671" y="23891"/>
                </a:lnTo>
                <a:lnTo>
                  <a:pt x="0" y="37935"/>
                </a:lnTo>
                <a:lnTo>
                  <a:pt x="1340" y="47850"/>
                </a:lnTo>
                <a:lnTo>
                  <a:pt x="6850" y="59057"/>
                </a:lnTo>
                <a:lnTo>
                  <a:pt x="16382" y="67847"/>
                </a:lnTo>
                <a:lnTo>
                  <a:pt x="29677" y="73449"/>
                </a:lnTo>
                <a:lnTo>
                  <a:pt x="46476" y="75094"/>
                </a:lnTo>
                <a:lnTo>
                  <a:pt x="58276" y="69970"/>
                </a:lnTo>
                <a:lnTo>
                  <a:pt x="67622" y="60745"/>
                </a:lnTo>
                <a:lnTo>
                  <a:pt x="73696" y="47830"/>
                </a:lnTo>
                <a:lnTo>
                  <a:pt x="75677" y="31632"/>
                </a:lnTo>
                <a:lnTo>
                  <a:pt x="71074" y="19058"/>
                </a:lnTo>
                <a:lnTo>
                  <a:pt x="62252" y="8995"/>
                </a:lnTo>
                <a:lnTo>
                  <a:pt x="49856" y="2343"/>
                </a:lnTo>
                <a:lnTo>
                  <a:pt x="34531" y="0"/>
                </a:lnTo>
                <a:close/>
              </a:path>
            </a:pathLst>
          </a:custGeom>
          <a:solidFill>
            <a:srgbClr val="FF2600"/>
          </a:solidFill>
        </p:spPr>
        <p:txBody>
          <a:bodyPr wrap="square" lIns="0" tIns="0" rIns="0" bIns="0" rtlCol="0"/>
          <a:lstStyle/>
          <a:p>
            <a:endParaRPr/>
          </a:p>
        </p:txBody>
      </p:sp>
      <p:sp>
        <p:nvSpPr>
          <p:cNvPr id="26" name="object 26"/>
          <p:cNvSpPr/>
          <p:nvPr/>
        </p:nvSpPr>
        <p:spPr>
          <a:xfrm>
            <a:off x="7619998" y="3733965"/>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FF2600"/>
            </a:solidFill>
          </a:ln>
        </p:spPr>
        <p:txBody>
          <a:bodyPr wrap="square" lIns="0" tIns="0" rIns="0" bIns="0" rtlCol="0"/>
          <a:lstStyle/>
          <a:p>
            <a:endParaRPr/>
          </a:p>
        </p:txBody>
      </p:sp>
      <p:sp>
        <p:nvSpPr>
          <p:cNvPr id="27" name="object 27"/>
          <p:cNvSpPr/>
          <p:nvPr/>
        </p:nvSpPr>
        <p:spPr>
          <a:xfrm>
            <a:off x="7543798" y="4114966"/>
            <a:ext cx="76200" cy="75565"/>
          </a:xfrm>
          <a:custGeom>
            <a:avLst/>
            <a:gdLst/>
            <a:ahLst/>
            <a:cxnLst/>
            <a:rect l="l" t="t" r="r" b="b"/>
            <a:pathLst>
              <a:path w="76200" h="75564">
                <a:moveTo>
                  <a:pt x="34531" y="0"/>
                </a:moveTo>
                <a:lnTo>
                  <a:pt x="20964" y="3896"/>
                </a:lnTo>
                <a:lnTo>
                  <a:pt x="10002" y="12203"/>
                </a:lnTo>
                <a:lnTo>
                  <a:pt x="2671" y="23891"/>
                </a:lnTo>
                <a:lnTo>
                  <a:pt x="0" y="37935"/>
                </a:lnTo>
                <a:lnTo>
                  <a:pt x="1340" y="47850"/>
                </a:lnTo>
                <a:lnTo>
                  <a:pt x="6850" y="59057"/>
                </a:lnTo>
                <a:lnTo>
                  <a:pt x="16382" y="67847"/>
                </a:lnTo>
                <a:lnTo>
                  <a:pt x="29677" y="73449"/>
                </a:lnTo>
                <a:lnTo>
                  <a:pt x="46476" y="75094"/>
                </a:lnTo>
                <a:lnTo>
                  <a:pt x="58276" y="69970"/>
                </a:lnTo>
                <a:lnTo>
                  <a:pt x="67622" y="60745"/>
                </a:lnTo>
                <a:lnTo>
                  <a:pt x="73696" y="47830"/>
                </a:lnTo>
                <a:lnTo>
                  <a:pt x="75677" y="31632"/>
                </a:lnTo>
                <a:lnTo>
                  <a:pt x="71074" y="19058"/>
                </a:lnTo>
                <a:lnTo>
                  <a:pt x="62252" y="8995"/>
                </a:lnTo>
                <a:lnTo>
                  <a:pt x="49856" y="2343"/>
                </a:lnTo>
                <a:lnTo>
                  <a:pt x="34531" y="0"/>
                </a:lnTo>
                <a:close/>
              </a:path>
            </a:pathLst>
          </a:custGeom>
          <a:solidFill>
            <a:srgbClr val="FF2600"/>
          </a:solidFill>
        </p:spPr>
        <p:txBody>
          <a:bodyPr wrap="square" lIns="0" tIns="0" rIns="0" bIns="0" rtlCol="0"/>
          <a:lstStyle/>
          <a:p>
            <a:endParaRPr/>
          </a:p>
        </p:txBody>
      </p:sp>
      <p:sp>
        <p:nvSpPr>
          <p:cNvPr id="28" name="object 28"/>
          <p:cNvSpPr/>
          <p:nvPr/>
        </p:nvSpPr>
        <p:spPr>
          <a:xfrm>
            <a:off x="7543798" y="4114966"/>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FF2600"/>
            </a:solidFill>
          </a:ln>
        </p:spPr>
        <p:txBody>
          <a:bodyPr wrap="square" lIns="0" tIns="0" rIns="0" bIns="0" rtlCol="0"/>
          <a:lstStyle/>
          <a:p>
            <a:endParaRPr/>
          </a:p>
        </p:txBody>
      </p:sp>
      <p:sp>
        <p:nvSpPr>
          <p:cNvPr id="29" name="object 29"/>
          <p:cNvSpPr/>
          <p:nvPr/>
        </p:nvSpPr>
        <p:spPr>
          <a:xfrm>
            <a:off x="7848599" y="2590964"/>
            <a:ext cx="75677" cy="75094"/>
          </a:xfrm>
          <a:prstGeom prst="rect">
            <a:avLst/>
          </a:prstGeom>
          <a:blipFill>
            <a:blip r:embed="rId6" cstate="print"/>
            <a:stretch>
              <a:fillRect/>
            </a:stretch>
          </a:blipFill>
        </p:spPr>
        <p:txBody>
          <a:bodyPr wrap="square" lIns="0" tIns="0" rIns="0" bIns="0" rtlCol="0"/>
          <a:lstStyle/>
          <a:p>
            <a:endParaRPr/>
          </a:p>
        </p:txBody>
      </p:sp>
      <p:sp>
        <p:nvSpPr>
          <p:cNvPr id="30" name="object 30"/>
          <p:cNvSpPr/>
          <p:nvPr/>
        </p:nvSpPr>
        <p:spPr>
          <a:xfrm>
            <a:off x="7848598" y="2590966"/>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5B92C7"/>
            </a:solidFill>
          </a:ln>
        </p:spPr>
        <p:txBody>
          <a:bodyPr wrap="square" lIns="0" tIns="0" rIns="0" bIns="0" rtlCol="0"/>
          <a:lstStyle/>
          <a:p>
            <a:endParaRPr/>
          </a:p>
        </p:txBody>
      </p:sp>
      <p:sp>
        <p:nvSpPr>
          <p:cNvPr id="31" name="object 31"/>
          <p:cNvSpPr/>
          <p:nvPr/>
        </p:nvSpPr>
        <p:spPr>
          <a:xfrm>
            <a:off x="7619999" y="3657765"/>
            <a:ext cx="75677" cy="75094"/>
          </a:xfrm>
          <a:prstGeom prst="rect">
            <a:avLst/>
          </a:prstGeom>
          <a:blipFill>
            <a:blip r:embed="rId6" cstate="print"/>
            <a:stretch>
              <a:fillRect/>
            </a:stretch>
          </a:blipFill>
        </p:spPr>
        <p:txBody>
          <a:bodyPr wrap="square" lIns="0" tIns="0" rIns="0" bIns="0" rtlCol="0"/>
          <a:lstStyle/>
          <a:p>
            <a:endParaRPr/>
          </a:p>
        </p:txBody>
      </p:sp>
      <p:sp>
        <p:nvSpPr>
          <p:cNvPr id="32" name="object 32"/>
          <p:cNvSpPr/>
          <p:nvPr/>
        </p:nvSpPr>
        <p:spPr>
          <a:xfrm>
            <a:off x="7619998" y="3657765"/>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5B92C7"/>
            </a:solidFill>
          </a:ln>
        </p:spPr>
        <p:txBody>
          <a:bodyPr wrap="square" lIns="0" tIns="0" rIns="0" bIns="0" rtlCol="0"/>
          <a:lstStyle/>
          <a:p>
            <a:endParaRPr/>
          </a:p>
        </p:txBody>
      </p:sp>
      <p:sp>
        <p:nvSpPr>
          <p:cNvPr id="33" name="object 33"/>
          <p:cNvSpPr/>
          <p:nvPr/>
        </p:nvSpPr>
        <p:spPr>
          <a:xfrm>
            <a:off x="7467599" y="4114965"/>
            <a:ext cx="75677" cy="75094"/>
          </a:xfrm>
          <a:prstGeom prst="rect">
            <a:avLst/>
          </a:prstGeom>
          <a:blipFill>
            <a:blip r:embed="rId6" cstate="print"/>
            <a:stretch>
              <a:fillRect/>
            </a:stretch>
          </a:blipFill>
        </p:spPr>
        <p:txBody>
          <a:bodyPr wrap="square" lIns="0" tIns="0" rIns="0" bIns="0" rtlCol="0"/>
          <a:lstStyle/>
          <a:p>
            <a:endParaRPr/>
          </a:p>
        </p:txBody>
      </p:sp>
      <p:sp>
        <p:nvSpPr>
          <p:cNvPr id="34" name="object 34"/>
          <p:cNvSpPr/>
          <p:nvPr/>
        </p:nvSpPr>
        <p:spPr>
          <a:xfrm>
            <a:off x="7467598" y="4114966"/>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5B92C7"/>
            </a:solidFill>
          </a:ln>
        </p:spPr>
        <p:txBody>
          <a:bodyPr wrap="square" lIns="0" tIns="0" rIns="0" bIns="0" rtlCol="0"/>
          <a:lstStyle/>
          <a:p>
            <a:endParaRPr/>
          </a:p>
        </p:txBody>
      </p:sp>
      <p:sp>
        <p:nvSpPr>
          <p:cNvPr id="35" name="object 35"/>
          <p:cNvSpPr/>
          <p:nvPr/>
        </p:nvSpPr>
        <p:spPr>
          <a:xfrm>
            <a:off x="8153399" y="1828964"/>
            <a:ext cx="75677" cy="75094"/>
          </a:xfrm>
          <a:prstGeom prst="rect">
            <a:avLst/>
          </a:prstGeom>
          <a:blipFill>
            <a:blip r:embed="rId6" cstate="print"/>
            <a:stretch>
              <a:fillRect/>
            </a:stretch>
          </a:blipFill>
        </p:spPr>
        <p:txBody>
          <a:bodyPr wrap="square" lIns="0" tIns="0" rIns="0" bIns="0" rtlCol="0"/>
          <a:lstStyle/>
          <a:p>
            <a:endParaRPr/>
          </a:p>
        </p:txBody>
      </p:sp>
      <p:sp>
        <p:nvSpPr>
          <p:cNvPr id="36" name="object 36"/>
          <p:cNvSpPr/>
          <p:nvPr/>
        </p:nvSpPr>
        <p:spPr>
          <a:xfrm>
            <a:off x="8153398" y="1828966"/>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5B92C7"/>
            </a:solidFill>
          </a:ln>
        </p:spPr>
        <p:txBody>
          <a:bodyPr wrap="square" lIns="0" tIns="0" rIns="0" bIns="0" rtlCol="0"/>
          <a:lstStyle/>
          <a:p>
            <a:endParaRPr/>
          </a:p>
        </p:txBody>
      </p:sp>
    </p:spTree>
    <p:extLst>
      <p:ext uri="{BB962C8B-B14F-4D97-AF65-F5344CB8AC3E}">
        <p14:creationId xmlns:p14="http://schemas.microsoft.com/office/powerpoint/2010/main" val="1483584310"/>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747051" y="358706"/>
            <a:ext cx="8044648" cy="677108"/>
          </a:xfrm>
          <a:prstGeom prst="rect">
            <a:avLst/>
          </a:prstGeom>
        </p:spPr>
        <p:txBody>
          <a:bodyPr vert="horz" wrap="square" lIns="0" tIns="0" rIns="0" bIns="0" rtlCol="0" anchor="ctr">
            <a:spAutoFit/>
          </a:bodyPr>
          <a:lstStyle/>
          <a:p>
            <a:pPr marL="334010"/>
            <a:r>
              <a:rPr spc="-15" dirty="0"/>
              <a:t>Sig</a:t>
            </a:r>
            <a:r>
              <a:rPr spc="-20" dirty="0"/>
              <a:t>nal in Tr</a:t>
            </a:r>
            <a:r>
              <a:rPr spc="-15" dirty="0"/>
              <a:t>iple</a:t>
            </a:r>
            <a:r>
              <a:rPr spc="-819" dirty="0"/>
              <a:t>-­‐G</a:t>
            </a:r>
            <a:r>
              <a:rPr spc="-20" dirty="0"/>
              <a:t>EM </a:t>
            </a:r>
            <a:r>
              <a:rPr spc="-25" dirty="0"/>
              <a:t>de</a:t>
            </a:r>
            <a:r>
              <a:rPr spc="-15" dirty="0"/>
              <a:t>tec</a:t>
            </a:r>
            <a:r>
              <a:rPr spc="-20" dirty="0"/>
              <a:t>tors</a:t>
            </a:r>
          </a:p>
        </p:txBody>
      </p:sp>
      <p:sp>
        <p:nvSpPr>
          <p:cNvPr id="3" name="object 3"/>
          <p:cNvSpPr/>
          <p:nvPr/>
        </p:nvSpPr>
        <p:spPr>
          <a:xfrm>
            <a:off x="5417771" y="2133601"/>
            <a:ext cx="3878629" cy="1951869"/>
          </a:xfrm>
          <a:prstGeom prst="rect">
            <a:avLst/>
          </a:prstGeom>
          <a:blipFill>
            <a:blip r:embed="rId3" cstate="print"/>
            <a:stretch>
              <a:fillRect/>
            </a:stretch>
          </a:blipFill>
        </p:spPr>
        <p:txBody>
          <a:bodyPr wrap="square" lIns="0" tIns="0" rIns="0" bIns="0" rtlCol="0"/>
          <a:lstStyle/>
          <a:p>
            <a:endParaRPr/>
          </a:p>
        </p:txBody>
      </p:sp>
      <p:sp>
        <p:nvSpPr>
          <p:cNvPr id="4" name="object 4"/>
          <p:cNvSpPr/>
          <p:nvPr/>
        </p:nvSpPr>
        <p:spPr>
          <a:xfrm>
            <a:off x="5486400" y="4800600"/>
            <a:ext cx="3886200" cy="533400"/>
          </a:xfrm>
          <a:custGeom>
            <a:avLst/>
            <a:gdLst/>
            <a:ahLst/>
            <a:cxnLst/>
            <a:rect l="l" t="t" r="r" b="b"/>
            <a:pathLst>
              <a:path w="3886200" h="533400">
                <a:moveTo>
                  <a:pt x="0" y="533399"/>
                </a:moveTo>
                <a:lnTo>
                  <a:pt x="3886200" y="533399"/>
                </a:lnTo>
                <a:lnTo>
                  <a:pt x="3886200" y="0"/>
                </a:lnTo>
                <a:lnTo>
                  <a:pt x="0" y="0"/>
                </a:lnTo>
                <a:lnTo>
                  <a:pt x="0" y="533399"/>
                </a:lnTo>
                <a:close/>
              </a:path>
            </a:pathLst>
          </a:custGeom>
          <a:solidFill>
            <a:srgbClr val="FF7C00"/>
          </a:solidFill>
        </p:spPr>
        <p:txBody>
          <a:bodyPr wrap="square" lIns="0" tIns="0" rIns="0" bIns="0" rtlCol="0"/>
          <a:lstStyle/>
          <a:p>
            <a:endParaRPr/>
          </a:p>
        </p:txBody>
      </p:sp>
      <p:sp>
        <p:nvSpPr>
          <p:cNvPr id="5" name="object 5"/>
          <p:cNvSpPr/>
          <p:nvPr/>
        </p:nvSpPr>
        <p:spPr>
          <a:xfrm>
            <a:off x="5486400" y="4800600"/>
            <a:ext cx="3886200" cy="533400"/>
          </a:xfrm>
          <a:custGeom>
            <a:avLst/>
            <a:gdLst/>
            <a:ahLst/>
            <a:cxnLst/>
            <a:rect l="l" t="t" r="r" b="b"/>
            <a:pathLst>
              <a:path w="3886200" h="533400">
                <a:moveTo>
                  <a:pt x="0" y="0"/>
                </a:moveTo>
                <a:lnTo>
                  <a:pt x="3886198" y="0"/>
                </a:lnTo>
                <a:lnTo>
                  <a:pt x="3886198" y="533399"/>
                </a:lnTo>
                <a:lnTo>
                  <a:pt x="0" y="533399"/>
                </a:lnTo>
                <a:lnTo>
                  <a:pt x="0" y="0"/>
                </a:lnTo>
                <a:close/>
              </a:path>
            </a:pathLst>
          </a:custGeom>
          <a:ln w="9524">
            <a:solidFill>
              <a:srgbClr val="FF7C00"/>
            </a:solidFill>
          </a:ln>
        </p:spPr>
        <p:txBody>
          <a:bodyPr wrap="square" lIns="0" tIns="0" rIns="0" bIns="0" rtlCol="0"/>
          <a:lstStyle/>
          <a:p>
            <a:endParaRPr/>
          </a:p>
        </p:txBody>
      </p:sp>
      <p:sp>
        <p:nvSpPr>
          <p:cNvPr id="6" name="object 6"/>
          <p:cNvSpPr/>
          <p:nvPr/>
        </p:nvSpPr>
        <p:spPr>
          <a:xfrm>
            <a:off x="8153398" y="4724400"/>
            <a:ext cx="1066800" cy="76200"/>
          </a:xfrm>
          <a:prstGeom prst="rect">
            <a:avLst/>
          </a:prstGeom>
          <a:blipFill>
            <a:blip r:embed="rId4" cstate="print"/>
            <a:stretch>
              <a:fillRect/>
            </a:stretch>
          </a:blipFill>
        </p:spPr>
        <p:txBody>
          <a:bodyPr wrap="square" lIns="0" tIns="0" rIns="0" bIns="0" rtlCol="0"/>
          <a:lstStyle/>
          <a:p>
            <a:endParaRPr/>
          </a:p>
        </p:txBody>
      </p:sp>
      <p:sp>
        <p:nvSpPr>
          <p:cNvPr id="7" name="object 7"/>
          <p:cNvSpPr/>
          <p:nvPr/>
        </p:nvSpPr>
        <p:spPr>
          <a:xfrm>
            <a:off x="8153398" y="4724400"/>
            <a:ext cx="1066800" cy="76200"/>
          </a:xfrm>
          <a:custGeom>
            <a:avLst/>
            <a:gdLst/>
            <a:ahLst/>
            <a:cxnLst/>
            <a:rect l="l" t="t" r="r" b="b"/>
            <a:pathLst>
              <a:path w="1066800" h="76200">
                <a:moveTo>
                  <a:pt x="0" y="0"/>
                </a:moveTo>
                <a:lnTo>
                  <a:pt x="1066799" y="0"/>
                </a:lnTo>
                <a:lnTo>
                  <a:pt x="1066799" y="76200"/>
                </a:lnTo>
                <a:lnTo>
                  <a:pt x="0" y="76200"/>
                </a:lnTo>
                <a:lnTo>
                  <a:pt x="0" y="0"/>
                </a:lnTo>
                <a:close/>
              </a:path>
            </a:pathLst>
          </a:custGeom>
          <a:ln w="9524">
            <a:solidFill>
              <a:srgbClr val="5B92C7"/>
            </a:solidFill>
          </a:ln>
        </p:spPr>
        <p:txBody>
          <a:bodyPr wrap="square" lIns="0" tIns="0" rIns="0" bIns="0" rtlCol="0"/>
          <a:lstStyle/>
          <a:p>
            <a:endParaRPr/>
          </a:p>
        </p:txBody>
      </p:sp>
      <p:sp>
        <p:nvSpPr>
          <p:cNvPr id="8" name="object 8"/>
          <p:cNvSpPr/>
          <p:nvPr/>
        </p:nvSpPr>
        <p:spPr>
          <a:xfrm>
            <a:off x="6934198" y="4724400"/>
            <a:ext cx="1066800" cy="76200"/>
          </a:xfrm>
          <a:prstGeom prst="rect">
            <a:avLst/>
          </a:prstGeom>
          <a:blipFill>
            <a:blip r:embed="rId4" cstate="print"/>
            <a:stretch>
              <a:fillRect/>
            </a:stretch>
          </a:blipFill>
        </p:spPr>
        <p:txBody>
          <a:bodyPr wrap="square" lIns="0" tIns="0" rIns="0" bIns="0" rtlCol="0"/>
          <a:lstStyle/>
          <a:p>
            <a:endParaRPr/>
          </a:p>
        </p:txBody>
      </p:sp>
      <p:sp>
        <p:nvSpPr>
          <p:cNvPr id="9" name="object 9"/>
          <p:cNvSpPr/>
          <p:nvPr/>
        </p:nvSpPr>
        <p:spPr>
          <a:xfrm>
            <a:off x="6934198" y="4724400"/>
            <a:ext cx="1066800" cy="76200"/>
          </a:xfrm>
          <a:custGeom>
            <a:avLst/>
            <a:gdLst/>
            <a:ahLst/>
            <a:cxnLst/>
            <a:rect l="l" t="t" r="r" b="b"/>
            <a:pathLst>
              <a:path w="1066800" h="76200">
                <a:moveTo>
                  <a:pt x="0" y="0"/>
                </a:moveTo>
                <a:lnTo>
                  <a:pt x="1066799" y="0"/>
                </a:lnTo>
                <a:lnTo>
                  <a:pt x="1066799" y="76200"/>
                </a:lnTo>
                <a:lnTo>
                  <a:pt x="0" y="76200"/>
                </a:lnTo>
                <a:lnTo>
                  <a:pt x="0" y="0"/>
                </a:lnTo>
                <a:close/>
              </a:path>
            </a:pathLst>
          </a:custGeom>
          <a:ln w="9524">
            <a:solidFill>
              <a:srgbClr val="5B92C7"/>
            </a:solidFill>
          </a:ln>
        </p:spPr>
        <p:txBody>
          <a:bodyPr wrap="square" lIns="0" tIns="0" rIns="0" bIns="0" rtlCol="0"/>
          <a:lstStyle/>
          <a:p>
            <a:endParaRPr/>
          </a:p>
        </p:txBody>
      </p:sp>
      <p:sp>
        <p:nvSpPr>
          <p:cNvPr id="10" name="object 10"/>
          <p:cNvSpPr/>
          <p:nvPr/>
        </p:nvSpPr>
        <p:spPr>
          <a:xfrm>
            <a:off x="5715000" y="4724400"/>
            <a:ext cx="1066800" cy="76200"/>
          </a:xfrm>
          <a:prstGeom prst="rect">
            <a:avLst/>
          </a:prstGeom>
          <a:blipFill>
            <a:blip r:embed="rId4" cstate="print"/>
            <a:stretch>
              <a:fillRect/>
            </a:stretch>
          </a:blipFill>
        </p:spPr>
        <p:txBody>
          <a:bodyPr wrap="square" lIns="0" tIns="0" rIns="0" bIns="0" rtlCol="0"/>
          <a:lstStyle/>
          <a:p>
            <a:endParaRPr/>
          </a:p>
        </p:txBody>
      </p:sp>
      <p:sp>
        <p:nvSpPr>
          <p:cNvPr id="11" name="object 11"/>
          <p:cNvSpPr/>
          <p:nvPr/>
        </p:nvSpPr>
        <p:spPr>
          <a:xfrm>
            <a:off x="5715000" y="4724400"/>
            <a:ext cx="1066800" cy="76200"/>
          </a:xfrm>
          <a:custGeom>
            <a:avLst/>
            <a:gdLst/>
            <a:ahLst/>
            <a:cxnLst/>
            <a:rect l="l" t="t" r="r" b="b"/>
            <a:pathLst>
              <a:path w="1066800" h="76200">
                <a:moveTo>
                  <a:pt x="0" y="0"/>
                </a:moveTo>
                <a:lnTo>
                  <a:pt x="1066799" y="0"/>
                </a:lnTo>
                <a:lnTo>
                  <a:pt x="1066799" y="76200"/>
                </a:lnTo>
                <a:lnTo>
                  <a:pt x="0" y="76200"/>
                </a:lnTo>
                <a:lnTo>
                  <a:pt x="0" y="0"/>
                </a:lnTo>
                <a:close/>
              </a:path>
            </a:pathLst>
          </a:custGeom>
          <a:ln w="9524">
            <a:solidFill>
              <a:srgbClr val="5B92C7"/>
            </a:solidFill>
          </a:ln>
        </p:spPr>
        <p:txBody>
          <a:bodyPr wrap="square" lIns="0" tIns="0" rIns="0" bIns="0" rtlCol="0"/>
          <a:lstStyle/>
          <a:p>
            <a:endParaRPr/>
          </a:p>
        </p:txBody>
      </p:sp>
      <p:sp>
        <p:nvSpPr>
          <p:cNvPr id="12" name="object 12"/>
          <p:cNvSpPr/>
          <p:nvPr/>
        </p:nvSpPr>
        <p:spPr>
          <a:xfrm>
            <a:off x="7924799" y="2362364"/>
            <a:ext cx="75677" cy="75094"/>
          </a:xfrm>
          <a:prstGeom prst="rect">
            <a:avLst/>
          </a:prstGeom>
          <a:blipFill>
            <a:blip r:embed="rId5" cstate="print"/>
            <a:stretch>
              <a:fillRect/>
            </a:stretch>
          </a:blipFill>
        </p:spPr>
        <p:txBody>
          <a:bodyPr wrap="square" lIns="0" tIns="0" rIns="0" bIns="0" rtlCol="0"/>
          <a:lstStyle/>
          <a:p>
            <a:endParaRPr/>
          </a:p>
        </p:txBody>
      </p:sp>
      <p:sp>
        <p:nvSpPr>
          <p:cNvPr id="13" name="object 13"/>
          <p:cNvSpPr/>
          <p:nvPr/>
        </p:nvSpPr>
        <p:spPr>
          <a:xfrm>
            <a:off x="7924798" y="2362366"/>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5B92C7"/>
            </a:solidFill>
          </a:ln>
        </p:spPr>
        <p:txBody>
          <a:bodyPr wrap="square" lIns="0" tIns="0" rIns="0" bIns="0" rtlCol="0"/>
          <a:lstStyle/>
          <a:p>
            <a:endParaRPr/>
          </a:p>
        </p:txBody>
      </p:sp>
      <p:sp>
        <p:nvSpPr>
          <p:cNvPr id="14" name="object 14"/>
          <p:cNvSpPr/>
          <p:nvPr/>
        </p:nvSpPr>
        <p:spPr>
          <a:xfrm>
            <a:off x="7924798" y="2514765"/>
            <a:ext cx="76200" cy="75565"/>
          </a:xfrm>
          <a:custGeom>
            <a:avLst/>
            <a:gdLst/>
            <a:ahLst/>
            <a:cxnLst/>
            <a:rect l="l" t="t" r="r" b="b"/>
            <a:pathLst>
              <a:path w="76200" h="75564">
                <a:moveTo>
                  <a:pt x="34531" y="0"/>
                </a:moveTo>
                <a:lnTo>
                  <a:pt x="20964" y="3896"/>
                </a:lnTo>
                <a:lnTo>
                  <a:pt x="10002" y="12203"/>
                </a:lnTo>
                <a:lnTo>
                  <a:pt x="2671" y="23891"/>
                </a:lnTo>
                <a:lnTo>
                  <a:pt x="0" y="37935"/>
                </a:lnTo>
                <a:lnTo>
                  <a:pt x="1340" y="47850"/>
                </a:lnTo>
                <a:lnTo>
                  <a:pt x="6850" y="59057"/>
                </a:lnTo>
                <a:lnTo>
                  <a:pt x="16382" y="67847"/>
                </a:lnTo>
                <a:lnTo>
                  <a:pt x="29677" y="73449"/>
                </a:lnTo>
                <a:lnTo>
                  <a:pt x="46476" y="75094"/>
                </a:lnTo>
                <a:lnTo>
                  <a:pt x="58276" y="69970"/>
                </a:lnTo>
                <a:lnTo>
                  <a:pt x="67622" y="60745"/>
                </a:lnTo>
                <a:lnTo>
                  <a:pt x="73696" y="47830"/>
                </a:lnTo>
                <a:lnTo>
                  <a:pt x="75677" y="31632"/>
                </a:lnTo>
                <a:lnTo>
                  <a:pt x="71074" y="19058"/>
                </a:lnTo>
                <a:lnTo>
                  <a:pt x="62252" y="8995"/>
                </a:lnTo>
                <a:lnTo>
                  <a:pt x="49856" y="2343"/>
                </a:lnTo>
                <a:lnTo>
                  <a:pt x="34531" y="0"/>
                </a:lnTo>
                <a:close/>
              </a:path>
            </a:pathLst>
          </a:custGeom>
          <a:solidFill>
            <a:srgbClr val="FF2600"/>
          </a:solidFill>
        </p:spPr>
        <p:txBody>
          <a:bodyPr wrap="square" lIns="0" tIns="0" rIns="0" bIns="0" rtlCol="0"/>
          <a:lstStyle/>
          <a:p>
            <a:endParaRPr/>
          </a:p>
        </p:txBody>
      </p:sp>
      <p:sp>
        <p:nvSpPr>
          <p:cNvPr id="15" name="object 15"/>
          <p:cNvSpPr/>
          <p:nvPr/>
        </p:nvSpPr>
        <p:spPr>
          <a:xfrm>
            <a:off x="7924798" y="2514766"/>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FF2600"/>
            </a:solidFill>
          </a:ln>
        </p:spPr>
        <p:txBody>
          <a:bodyPr wrap="square" lIns="0" tIns="0" rIns="0" bIns="0" rtlCol="0"/>
          <a:lstStyle/>
          <a:p>
            <a:endParaRPr/>
          </a:p>
        </p:txBody>
      </p:sp>
      <p:sp>
        <p:nvSpPr>
          <p:cNvPr id="17" name="object 17"/>
          <p:cNvSpPr/>
          <p:nvPr/>
        </p:nvSpPr>
        <p:spPr>
          <a:xfrm>
            <a:off x="8077198" y="1981365"/>
            <a:ext cx="76200" cy="75565"/>
          </a:xfrm>
          <a:custGeom>
            <a:avLst/>
            <a:gdLst/>
            <a:ahLst/>
            <a:cxnLst/>
            <a:rect l="l" t="t" r="r" b="b"/>
            <a:pathLst>
              <a:path w="76200" h="75564">
                <a:moveTo>
                  <a:pt x="34531" y="0"/>
                </a:moveTo>
                <a:lnTo>
                  <a:pt x="20964" y="3896"/>
                </a:lnTo>
                <a:lnTo>
                  <a:pt x="10002" y="12203"/>
                </a:lnTo>
                <a:lnTo>
                  <a:pt x="2671" y="23891"/>
                </a:lnTo>
                <a:lnTo>
                  <a:pt x="0" y="37935"/>
                </a:lnTo>
                <a:lnTo>
                  <a:pt x="1340" y="47850"/>
                </a:lnTo>
                <a:lnTo>
                  <a:pt x="6850" y="59057"/>
                </a:lnTo>
                <a:lnTo>
                  <a:pt x="16381" y="67847"/>
                </a:lnTo>
                <a:lnTo>
                  <a:pt x="29676" y="73449"/>
                </a:lnTo>
                <a:lnTo>
                  <a:pt x="46476" y="75094"/>
                </a:lnTo>
                <a:lnTo>
                  <a:pt x="58275" y="69969"/>
                </a:lnTo>
                <a:lnTo>
                  <a:pt x="67622" y="60745"/>
                </a:lnTo>
                <a:lnTo>
                  <a:pt x="73696" y="47830"/>
                </a:lnTo>
                <a:lnTo>
                  <a:pt x="75677" y="31632"/>
                </a:lnTo>
                <a:lnTo>
                  <a:pt x="71074" y="19057"/>
                </a:lnTo>
                <a:lnTo>
                  <a:pt x="62252" y="8995"/>
                </a:lnTo>
                <a:lnTo>
                  <a:pt x="49856" y="2343"/>
                </a:lnTo>
                <a:lnTo>
                  <a:pt x="34531" y="0"/>
                </a:lnTo>
                <a:close/>
              </a:path>
            </a:pathLst>
          </a:custGeom>
          <a:solidFill>
            <a:srgbClr val="FF2600"/>
          </a:solidFill>
        </p:spPr>
        <p:txBody>
          <a:bodyPr wrap="square" lIns="0" tIns="0" rIns="0" bIns="0" rtlCol="0"/>
          <a:lstStyle/>
          <a:p>
            <a:endParaRPr/>
          </a:p>
        </p:txBody>
      </p:sp>
      <p:sp>
        <p:nvSpPr>
          <p:cNvPr id="18" name="object 18"/>
          <p:cNvSpPr/>
          <p:nvPr/>
        </p:nvSpPr>
        <p:spPr>
          <a:xfrm>
            <a:off x="8077198" y="1981366"/>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FF2600"/>
            </a:solidFill>
          </a:ln>
        </p:spPr>
        <p:txBody>
          <a:bodyPr wrap="square" lIns="0" tIns="0" rIns="0" bIns="0" rtlCol="0"/>
          <a:lstStyle/>
          <a:p>
            <a:endParaRPr/>
          </a:p>
        </p:txBody>
      </p:sp>
      <p:sp>
        <p:nvSpPr>
          <p:cNvPr id="19" name="object 19"/>
          <p:cNvSpPr/>
          <p:nvPr/>
        </p:nvSpPr>
        <p:spPr>
          <a:xfrm>
            <a:off x="8077198" y="1676567"/>
            <a:ext cx="76200" cy="75565"/>
          </a:xfrm>
          <a:custGeom>
            <a:avLst/>
            <a:gdLst/>
            <a:ahLst/>
            <a:cxnLst/>
            <a:rect l="l" t="t" r="r" b="b"/>
            <a:pathLst>
              <a:path w="76200" h="75564">
                <a:moveTo>
                  <a:pt x="34531" y="0"/>
                </a:moveTo>
                <a:lnTo>
                  <a:pt x="20964" y="3896"/>
                </a:lnTo>
                <a:lnTo>
                  <a:pt x="10002" y="12202"/>
                </a:lnTo>
                <a:lnTo>
                  <a:pt x="2671" y="23891"/>
                </a:lnTo>
                <a:lnTo>
                  <a:pt x="0" y="37935"/>
                </a:lnTo>
                <a:lnTo>
                  <a:pt x="1340" y="47850"/>
                </a:lnTo>
                <a:lnTo>
                  <a:pt x="6850" y="59056"/>
                </a:lnTo>
                <a:lnTo>
                  <a:pt x="16381" y="67846"/>
                </a:lnTo>
                <a:lnTo>
                  <a:pt x="29676" y="73449"/>
                </a:lnTo>
                <a:lnTo>
                  <a:pt x="46476" y="75094"/>
                </a:lnTo>
                <a:lnTo>
                  <a:pt x="58275" y="69969"/>
                </a:lnTo>
                <a:lnTo>
                  <a:pt x="67622" y="60745"/>
                </a:lnTo>
                <a:lnTo>
                  <a:pt x="73696" y="47829"/>
                </a:lnTo>
                <a:lnTo>
                  <a:pt x="75677" y="31631"/>
                </a:lnTo>
                <a:lnTo>
                  <a:pt x="71074" y="19057"/>
                </a:lnTo>
                <a:lnTo>
                  <a:pt x="62252" y="8994"/>
                </a:lnTo>
                <a:lnTo>
                  <a:pt x="49856" y="2342"/>
                </a:lnTo>
                <a:lnTo>
                  <a:pt x="34531" y="0"/>
                </a:lnTo>
                <a:close/>
              </a:path>
            </a:pathLst>
          </a:custGeom>
          <a:solidFill>
            <a:srgbClr val="FF2600"/>
          </a:solidFill>
        </p:spPr>
        <p:txBody>
          <a:bodyPr wrap="square" lIns="0" tIns="0" rIns="0" bIns="0" rtlCol="0"/>
          <a:lstStyle/>
          <a:p>
            <a:endParaRPr/>
          </a:p>
        </p:txBody>
      </p:sp>
      <p:sp>
        <p:nvSpPr>
          <p:cNvPr id="20" name="object 20"/>
          <p:cNvSpPr/>
          <p:nvPr/>
        </p:nvSpPr>
        <p:spPr>
          <a:xfrm>
            <a:off x="8077198" y="1676567"/>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FF2600"/>
            </a:solidFill>
          </a:ln>
        </p:spPr>
        <p:txBody>
          <a:bodyPr wrap="square" lIns="0" tIns="0" rIns="0" bIns="0" rtlCol="0"/>
          <a:lstStyle/>
          <a:p>
            <a:endParaRPr/>
          </a:p>
        </p:txBody>
      </p:sp>
      <p:sp>
        <p:nvSpPr>
          <p:cNvPr id="21" name="object 21"/>
          <p:cNvSpPr/>
          <p:nvPr/>
        </p:nvSpPr>
        <p:spPr>
          <a:xfrm>
            <a:off x="7619998" y="3581566"/>
            <a:ext cx="76200" cy="75565"/>
          </a:xfrm>
          <a:custGeom>
            <a:avLst/>
            <a:gdLst/>
            <a:ahLst/>
            <a:cxnLst/>
            <a:rect l="l" t="t" r="r" b="b"/>
            <a:pathLst>
              <a:path w="76200" h="75564">
                <a:moveTo>
                  <a:pt x="34531" y="0"/>
                </a:moveTo>
                <a:lnTo>
                  <a:pt x="20964" y="3896"/>
                </a:lnTo>
                <a:lnTo>
                  <a:pt x="10002" y="12203"/>
                </a:lnTo>
                <a:lnTo>
                  <a:pt x="2671" y="23891"/>
                </a:lnTo>
                <a:lnTo>
                  <a:pt x="0" y="37935"/>
                </a:lnTo>
                <a:lnTo>
                  <a:pt x="1340" y="47850"/>
                </a:lnTo>
                <a:lnTo>
                  <a:pt x="6850" y="59057"/>
                </a:lnTo>
                <a:lnTo>
                  <a:pt x="16382" y="67847"/>
                </a:lnTo>
                <a:lnTo>
                  <a:pt x="29677" y="73449"/>
                </a:lnTo>
                <a:lnTo>
                  <a:pt x="46476" y="75094"/>
                </a:lnTo>
                <a:lnTo>
                  <a:pt x="58276" y="69970"/>
                </a:lnTo>
                <a:lnTo>
                  <a:pt x="67622" y="60745"/>
                </a:lnTo>
                <a:lnTo>
                  <a:pt x="73696" y="47830"/>
                </a:lnTo>
                <a:lnTo>
                  <a:pt x="75677" y="31632"/>
                </a:lnTo>
                <a:lnTo>
                  <a:pt x="71074" y="19058"/>
                </a:lnTo>
                <a:lnTo>
                  <a:pt x="62252" y="8995"/>
                </a:lnTo>
                <a:lnTo>
                  <a:pt x="49856" y="2343"/>
                </a:lnTo>
                <a:lnTo>
                  <a:pt x="34531" y="0"/>
                </a:lnTo>
                <a:close/>
              </a:path>
            </a:pathLst>
          </a:custGeom>
          <a:solidFill>
            <a:srgbClr val="FF2600"/>
          </a:solidFill>
        </p:spPr>
        <p:txBody>
          <a:bodyPr wrap="square" lIns="0" tIns="0" rIns="0" bIns="0" rtlCol="0"/>
          <a:lstStyle/>
          <a:p>
            <a:endParaRPr/>
          </a:p>
        </p:txBody>
      </p:sp>
      <p:sp>
        <p:nvSpPr>
          <p:cNvPr id="22" name="object 22"/>
          <p:cNvSpPr/>
          <p:nvPr/>
        </p:nvSpPr>
        <p:spPr>
          <a:xfrm>
            <a:off x="7619998" y="3581566"/>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FF2600"/>
            </a:solidFill>
          </a:ln>
        </p:spPr>
        <p:txBody>
          <a:bodyPr wrap="square" lIns="0" tIns="0" rIns="0" bIns="0" rtlCol="0"/>
          <a:lstStyle/>
          <a:p>
            <a:endParaRPr/>
          </a:p>
        </p:txBody>
      </p:sp>
      <p:sp>
        <p:nvSpPr>
          <p:cNvPr id="23" name="object 23"/>
          <p:cNvSpPr/>
          <p:nvPr/>
        </p:nvSpPr>
        <p:spPr>
          <a:xfrm>
            <a:off x="7543798" y="3962566"/>
            <a:ext cx="76200" cy="75565"/>
          </a:xfrm>
          <a:custGeom>
            <a:avLst/>
            <a:gdLst/>
            <a:ahLst/>
            <a:cxnLst/>
            <a:rect l="l" t="t" r="r" b="b"/>
            <a:pathLst>
              <a:path w="76200" h="75564">
                <a:moveTo>
                  <a:pt x="34531" y="0"/>
                </a:moveTo>
                <a:lnTo>
                  <a:pt x="20964" y="3896"/>
                </a:lnTo>
                <a:lnTo>
                  <a:pt x="10002" y="12203"/>
                </a:lnTo>
                <a:lnTo>
                  <a:pt x="2671" y="23891"/>
                </a:lnTo>
                <a:lnTo>
                  <a:pt x="0" y="37935"/>
                </a:lnTo>
                <a:lnTo>
                  <a:pt x="1340" y="47850"/>
                </a:lnTo>
                <a:lnTo>
                  <a:pt x="6850" y="59057"/>
                </a:lnTo>
                <a:lnTo>
                  <a:pt x="16382" y="67847"/>
                </a:lnTo>
                <a:lnTo>
                  <a:pt x="29677" y="73449"/>
                </a:lnTo>
                <a:lnTo>
                  <a:pt x="46476" y="75094"/>
                </a:lnTo>
                <a:lnTo>
                  <a:pt x="58276" y="69970"/>
                </a:lnTo>
                <a:lnTo>
                  <a:pt x="67622" y="60745"/>
                </a:lnTo>
                <a:lnTo>
                  <a:pt x="73696" y="47830"/>
                </a:lnTo>
                <a:lnTo>
                  <a:pt x="75677" y="31632"/>
                </a:lnTo>
                <a:lnTo>
                  <a:pt x="71074" y="19058"/>
                </a:lnTo>
                <a:lnTo>
                  <a:pt x="62252" y="8995"/>
                </a:lnTo>
                <a:lnTo>
                  <a:pt x="49856" y="2343"/>
                </a:lnTo>
                <a:lnTo>
                  <a:pt x="34531" y="0"/>
                </a:lnTo>
                <a:close/>
              </a:path>
            </a:pathLst>
          </a:custGeom>
          <a:solidFill>
            <a:srgbClr val="FF2600"/>
          </a:solidFill>
        </p:spPr>
        <p:txBody>
          <a:bodyPr wrap="square" lIns="0" tIns="0" rIns="0" bIns="0" rtlCol="0"/>
          <a:lstStyle/>
          <a:p>
            <a:endParaRPr/>
          </a:p>
        </p:txBody>
      </p:sp>
      <p:sp>
        <p:nvSpPr>
          <p:cNvPr id="24" name="object 24"/>
          <p:cNvSpPr/>
          <p:nvPr/>
        </p:nvSpPr>
        <p:spPr>
          <a:xfrm>
            <a:off x="7543798" y="3962566"/>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FF2600"/>
            </a:solidFill>
          </a:ln>
        </p:spPr>
        <p:txBody>
          <a:bodyPr wrap="square" lIns="0" tIns="0" rIns="0" bIns="0" rtlCol="0"/>
          <a:lstStyle/>
          <a:p>
            <a:endParaRPr/>
          </a:p>
        </p:txBody>
      </p:sp>
      <p:sp>
        <p:nvSpPr>
          <p:cNvPr id="25" name="object 25"/>
          <p:cNvSpPr/>
          <p:nvPr/>
        </p:nvSpPr>
        <p:spPr>
          <a:xfrm>
            <a:off x="7848599" y="2743364"/>
            <a:ext cx="75677" cy="75094"/>
          </a:xfrm>
          <a:prstGeom prst="rect">
            <a:avLst/>
          </a:prstGeom>
          <a:blipFill>
            <a:blip r:embed="rId5" cstate="print"/>
            <a:stretch>
              <a:fillRect/>
            </a:stretch>
          </a:blipFill>
        </p:spPr>
        <p:txBody>
          <a:bodyPr wrap="square" lIns="0" tIns="0" rIns="0" bIns="0" rtlCol="0"/>
          <a:lstStyle/>
          <a:p>
            <a:endParaRPr/>
          </a:p>
        </p:txBody>
      </p:sp>
      <p:sp>
        <p:nvSpPr>
          <p:cNvPr id="26" name="object 26"/>
          <p:cNvSpPr/>
          <p:nvPr/>
        </p:nvSpPr>
        <p:spPr>
          <a:xfrm>
            <a:off x="7848598" y="2743365"/>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5B92C7"/>
            </a:solidFill>
          </a:ln>
        </p:spPr>
        <p:txBody>
          <a:bodyPr wrap="square" lIns="0" tIns="0" rIns="0" bIns="0" rtlCol="0"/>
          <a:lstStyle/>
          <a:p>
            <a:endParaRPr/>
          </a:p>
        </p:txBody>
      </p:sp>
      <p:sp>
        <p:nvSpPr>
          <p:cNvPr id="27" name="object 27"/>
          <p:cNvSpPr/>
          <p:nvPr/>
        </p:nvSpPr>
        <p:spPr>
          <a:xfrm>
            <a:off x="7619999" y="3810165"/>
            <a:ext cx="75677" cy="75094"/>
          </a:xfrm>
          <a:prstGeom prst="rect">
            <a:avLst/>
          </a:prstGeom>
          <a:blipFill>
            <a:blip r:embed="rId5" cstate="print"/>
            <a:stretch>
              <a:fillRect/>
            </a:stretch>
          </a:blipFill>
        </p:spPr>
        <p:txBody>
          <a:bodyPr wrap="square" lIns="0" tIns="0" rIns="0" bIns="0" rtlCol="0"/>
          <a:lstStyle/>
          <a:p>
            <a:endParaRPr/>
          </a:p>
        </p:txBody>
      </p:sp>
      <p:sp>
        <p:nvSpPr>
          <p:cNvPr id="28" name="object 28"/>
          <p:cNvSpPr/>
          <p:nvPr/>
        </p:nvSpPr>
        <p:spPr>
          <a:xfrm>
            <a:off x="7619998" y="3810166"/>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5B92C7"/>
            </a:solidFill>
          </a:ln>
        </p:spPr>
        <p:txBody>
          <a:bodyPr wrap="square" lIns="0" tIns="0" rIns="0" bIns="0" rtlCol="0"/>
          <a:lstStyle/>
          <a:p>
            <a:endParaRPr/>
          </a:p>
        </p:txBody>
      </p:sp>
      <p:sp>
        <p:nvSpPr>
          <p:cNvPr id="29" name="object 29"/>
          <p:cNvSpPr/>
          <p:nvPr/>
        </p:nvSpPr>
        <p:spPr>
          <a:xfrm>
            <a:off x="7467599" y="4267365"/>
            <a:ext cx="75677" cy="75094"/>
          </a:xfrm>
          <a:prstGeom prst="rect">
            <a:avLst/>
          </a:prstGeom>
          <a:blipFill>
            <a:blip r:embed="rId5" cstate="print"/>
            <a:stretch>
              <a:fillRect/>
            </a:stretch>
          </a:blipFill>
        </p:spPr>
        <p:txBody>
          <a:bodyPr wrap="square" lIns="0" tIns="0" rIns="0" bIns="0" rtlCol="0"/>
          <a:lstStyle/>
          <a:p>
            <a:endParaRPr/>
          </a:p>
        </p:txBody>
      </p:sp>
      <p:sp>
        <p:nvSpPr>
          <p:cNvPr id="30" name="object 30"/>
          <p:cNvSpPr/>
          <p:nvPr/>
        </p:nvSpPr>
        <p:spPr>
          <a:xfrm>
            <a:off x="7467598" y="4267366"/>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5B92C7"/>
            </a:solidFill>
          </a:ln>
        </p:spPr>
        <p:txBody>
          <a:bodyPr wrap="square" lIns="0" tIns="0" rIns="0" bIns="0" rtlCol="0"/>
          <a:lstStyle/>
          <a:p>
            <a:endParaRPr/>
          </a:p>
        </p:txBody>
      </p:sp>
      <p:sp>
        <p:nvSpPr>
          <p:cNvPr id="31" name="object 31"/>
          <p:cNvSpPr/>
          <p:nvPr/>
        </p:nvSpPr>
        <p:spPr>
          <a:xfrm>
            <a:off x="8153399" y="1981364"/>
            <a:ext cx="75677" cy="75094"/>
          </a:xfrm>
          <a:prstGeom prst="rect">
            <a:avLst/>
          </a:prstGeom>
          <a:blipFill>
            <a:blip r:embed="rId5" cstate="print"/>
            <a:stretch>
              <a:fillRect/>
            </a:stretch>
          </a:blipFill>
        </p:spPr>
        <p:txBody>
          <a:bodyPr wrap="square" lIns="0" tIns="0" rIns="0" bIns="0" rtlCol="0"/>
          <a:lstStyle/>
          <a:p>
            <a:endParaRPr/>
          </a:p>
        </p:txBody>
      </p:sp>
      <p:sp>
        <p:nvSpPr>
          <p:cNvPr id="32" name="object 32"/>
          <p:cNvSpPr/>
          <p:nvPr/>
        </p:nvSpPr>
        <p:spPr>
          <a:xfrm>
            <a:off x="8153398" y="1981366"/>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5B92C7"/>
            </a:solidFill>
          </a:ln>
        </p:spPr>
        <p:txBody>
          <a:bodyPr wrap="square" lIns="0" tIns="0" rIns="0" bIns="0" rtlCol="0"/>
          <a:lstStyle/>
          <a:p>
            <a:endParaRPr/>
          </a:p>
        </p:txBody>
      </p:sp>
    </p:spTree>
    <p:extLst>
      <p:ext uri="{BB962C8B-B14F-4D97-AF65-F5344CB8AC3E}">
        <p14:creationId xmlns:p14="http://schemas.microsoft.com/office/powerpoint/2010/main" val="3594914616"/>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p:nvPr/>
        </p:nvSpPr>
        <p:spPr>
          <a:xfrm>
            <a:off x="5417771" y="2133601"/>
            <a:ext cx="3878629" cy="1951869"/>
          </a:xfrm>
          <a:prstGeom prst="rect">
            <a:avLst/>
          </a:prstGeom>
          <a:blipFill>
            <a:blip r:embed="rId3" cstate="print"/>
            <a:stretch>
              <a:fillRect/>
            </a:stretch>
          </a:blipFill>
        </p:spPr>
        <p:txBody>
          <a:bodyPr wrap="square" lIns="0" tIns="0" rIns="0" bIns="0" rtlCol="0"/>
          <a:lstStyle/>
          <a:p>
            <a:endParaRPr/>
          </a:p>
        </p:txBody>
      </p:sp>
      <p:sp>
        <p:nvSpPr>
          <p:cNvPr id="4" name="object 4"/>
          <p:cNvSpPr/>
          <p:nvPr/>
        </p:nvSpPr>
        <p:spPr>
          <a:xfrm>
            <a:off x="5486400" y="4800600"/>
            <a:ext cx="3886200" cy="533400"/>
          </a:xfrm>
          <a:custGeom>
            <a:avLst/>
            <a:gdLst/>
            <a:ahLst/>
            <a:cxnLst/>
            <a:rect l="l" t="t" r="r" b="b"/>
            <a:pathLst>
              <a:path w="3886200" h="533400">
                <a:moveTo>
                  <a:pt x="0" y="533399"/>
                </a:moveTo>
                <a:lnTo>
                  <a:pt x="3886200" y="533399"/>
                </a:lnTo>
                <a:lnTo>
                  <a:pt x="3886200" y="0"/>
                </a:lnTo>
                <a:lnTo>
                  <a:pt x="0" y="0"/>
                </a:lnTo>
                <a:lnTo>
                  <a:pt x="0" y="533399"/>
                </a:lnTo>
                <a:close/>
              </a:path>
            </a:pathLst>
          </a:custGeom>
          <a:solidFill>
            <a:srgbClr val="FF7C00"/>
          </a:solidFill>
        </p:spPr>
        <p:txBody>
          <a:bodyPr wrap="square" lIns="0" tIns="0" rIns="0" bIns="0" rtlCol="0"/>
          <a:lstStyle/>
          <a:p>
            <a:endParaRPr/>
          </a:p>
        </p:txBody>
      </p:sp>
      <p:sp>
        <p:nvSpPr>
          <p:cNvPr id="5" name="object 5"/>
          <p:cNvSpPr/>
          <p:nvPr/>
        </p:nvSpPr>
        <p:spPr>
          <a:xfrm>
            <a:off x="5486400" y="4800600"/>
            <a:ext cx="3886200" cy="533400"/>
          </a:xfrm>
          <a:custGeom>
            <a:avLst/>
            <a:gdLst/>
            <a:ahLst/>
            <a:cxnLst/>
            <a:rect l="l" t="t" r="r" b="b"/>
            <a:pathLst>
              <a:path w="3886200" h="533400">
                <a:moveTo>
                  <a:pt x="0" y="0"/>
                </a:moveTo>
                <a:lnTo>
                  <a:pt x="3886198" y="0"/>
                </a:lnTo>
                <a:lnTo>
                  <a:pt x="3886198" y="533399"/>
                </a:lnTo>
                <a:lnTo>
                  <a:pt x="0" y="533399"/>
                </a:lnTo>
                <a:lnTo>
                  <a:pt x="0" y="0"/>
                </a:lnTo>
                <a:close/>
              </a:path>
            </a:pathLst>
          </a:custGeom>
          <a:ln w="9524">
            <a:solidFill>
              <a:srgbClr val="FF7C00"/>
            </a:solidFill>
          </a:ln>
        </p:spPr>
        <p:txBody>
          <a:bodyPr wrap="square" lIns="0" tIns="0" rIns="0" bIns="0" rtlCol="0"/>
          <a:lstStyle/>
          <a:p>
            <a:endParaRPr/>
          </a:p>
        </p:txBody>
      </p:sp>
      <p:sp>
        <p:nvSpPr>
          <p:cNvPr id="6" name="object 6"/>
          <p:cNvSpPr/>
          <p:nvPr/>
        </p:nvSpPr>
        <p:spPr>
          <a:xfrm>
            <a:off x="8153398" y="4724400"/>
            <a:ext cx="1066800" cy="76200"/>
          </a:xfrm>
          <a:prstGeom prst="rect">
            <a:avLst/>
          </a:prstGeom>
          <a:blipFill>
            <a:blip r:embed="rId4" cstate="print"/>
            <a:stretch>
              <a:fillRect/>
            </a:stretch>
          </a:blipFill>
        </p:spPr>
        <p:txBody>
          <a:bodyPr wrap="square" lIns="0" tIns="0" rIns="0" bIns="0" rtlCol="0"/>
          <a:lstStyle/>
          <a:p>
            <a:endParaRPr/>
          </a:p>
        </p:txBody>
      </p:sp>
      <p:sp>
        <p:nvSpPr>
          <p:cNvPr id="7" name="object 7"/>
          <p:cNvSpPr/>
          <p:nvPr/>
        </p:nvSpPr>
        <p:spPr>
          <a:xfrm>
            <a:off x="8153398" y="4724400"/>
            <a:ext cx="1066800" cy="76200"/>
          </a:xfrm>
          <a:custGeom>
            <a:avLst/>
            <a:gdLst/>
            <a:ahLst/>
            <a:cxnLst/>
            <a:rect l="l" t="t" r="r" b="b"/>
            <a:pathLst>
              <a:path w="1066800" h="76200">
                <a:moveTo>
                  <a:pt x="0" y="0"/>
                </a:moveTo>
                <a:lnTo>
                  <a:pt x="1066799" y="0"/>
                </a:lnTo>
                <a:lnTo>
                  <a:pt x="1066799" y="76200"/>
                </a:lnTo>
                <a:lnTo>
                  <a:pt x="0" y="76200"/>
                </a:lnTo>
                <a:lnTo>
                  <a:pt x="0" y="0"/>
                </a:lnTo>
                <a:close/>
              </a:path>
            </a:pathLst>
          </a:custGeom>
          <a:ln w="9524">
            <a:solidFill>
              <a:srgbClr val="5B92C7"/>
            </a:solidFill>
          </a:ln>
        </p:spPr>
        <p:txBody>
          <a:bodyPr wrap="square" lIns="0" tIns="0" rIns="0" bIns="0" rtlCol="0"/>
          <a:lstStyle/>
          <a:p>
            <a:endParaRPr/>
          </a:p>
        </p:txBody>
      </p:sp>
      <p:sp>
        <p:nvSpPr>
          <p:cNvPr id="8" name="object 8"/>
          <p:cNvSpPr/>
          <p:nvPr/>
        </p:nvSpPr>
        <p:spPr>
          <a:xfrm>
            <a:off x="6934198" y="4724400"/>
            <a:ext cx="1066800" cy="76200"/>
          </a:xfrm>
          <a:prstGeom prst="rect">
            <a:avLst/>
          </a:prstGeom>
          <a:blipFill>
            <a:blip r:embed="rId4" cstate="print"/>
            <a:stretch>
              <a:fillRect/>
            </a:stretch>
          </a:blipFill>
        </p:spPr>
        <p:txBody>
          <a:bodyPr wrap="square" lIns="0" tIns="0" rIns="0" bIns="0" rtlCol="0"/>
          <a:lstStyle/>
          <a:p>
            <a:endParaRPr/>
          </a:p>
        </p:txBody>
      </p:sp>
      <p:sp>
        <p:nvSpPr>
          <p:cNvPr id="9" name="object 9"/>
          <p:cNvSpPr/>
          <p:nvPr/>
        </p:nvSpPr>
        <p:spPr>
          <a:xfrm>
            <a:off x="6934198" y="4724400"/>
            <a:ext cx="1066800" cy="76200"/>
          </a:xfrm>
          <a:custGeom>
            <a:avLst/>
            <a:gdLst/>
            <a:ahLst/>
            <a:cxnLst/>
            <a:rect l="l" t="t" r="r" b="b"/>
            <a:pathLst>
              <a:path w="1066800" h="76200">
                <a:moveTo>
                  <a:pt x="0" y="0"/>
                </a:moveTo>
                <a:lnTo>
                  <a:pt x="1066799" y="0"/>
                </a:lnTo>
                <a:lnTo>
                  <a:pt x="1066799" y="76200"/>
                </a:lnTo>
                <a:lnTo>
                  <a:pt x="0" y="76200"/>
                </a:lnTo>
                <a:lnTo>
                  <a:pt x="0" y="0"/>
                </a:lnTo>
                <a:close/>
              </a:path>
            </a:pathLst>
          </a:custGeom>
          <a:ln w="9524">
            <a:solidFill>
              <a:srgbClr val="5B92C7"/>
            </a:solidFill>
          </a:ln>
        </p:spPr>
        <p:txBody>
          <a:bodyPr wrap="square" lIns="0" tIns="0" rIns="0" bIns="0" rtlCol="0"/>
          <a:lstStyle/>
          <a:p>
            <a:endParaRPr/>
          </a:p>
        </p:txBody>
      </p:sp>
      <p:sp>
        <p:nvSpPr>
          <p:cNvPr id="10" name="object 10"/>
          <p:cNvSpPr/>
          <p:nvPr/>
        </p:nvSpPr>
        <p:spPr>
          <a:xfrm>
            <a:off x="5715000" y="4724400"/>
            <a:ext cx="1066800" cy="76200"/>
          </a:xfrm>
          <a:prstGeom prst="rect">
            <a:avLst/>
          </a:prstGeom>
          <a:blipFill>
            <a:blip r:embed="rId4" cstate="print"/>
            <a:stretch>
              <a:fillRect/>
            </a:stretch>
          </a:blipFill>
        </p:spPr>
        <p:txBody>
          <a:bodyPr wrap="square" lIns="0" tIns="0" rIns="0" bIns="0" rtlCol="0"/>
          <a:lstStyle/>
          <a:p>
            <a:endParaRPr/>
          </a:p>
        </p:txBody>
      </p:sp>
      <p:sp>
        <p:nvSpPr>
          <p:cNvPr id="11" name="object 11"/>
          <p:cNvSpPr/>
          <p:nvPr/>
        </p:nvSpPr>
        <p:spPr>
          <a:xfrm>
            <a:off x="5715000" y="4724400"/>
            <a:ext cx="1066800" cy="76200"/>
          </a:xfrm>
          <a:custGeom>
            <a:avLst/>
            <a:gdLst/>
            <a:ahLst/>
            <a:cxnLst/>
            <a:rect l="l" t="t" r="r" b="b"/>
            <a:pathLst>
              <a:path w="1066800" h="76200">
                <a:moveTo>
                  <a:pt x="0" y="0"/>
                </a:moveTo>
                <a:lnTo>
                  <a:pt x="1066799" y="0"/>
                </a:lnTo>
                <a:lnTo>
                  <a:pt x="1066799" y="76200"/>
                </a:lnTo>
                <a:lnTo>
                  <a:pt x="0" y="76200"/>
                </a:lnTo>
                <a:lnTo>
                  <a:pt x="0" y="0"/>
                </a:lnTo>
                <a:close/>
              </a:path>
            </a:pathLst>
          </a:custGeom>
          <a:ln w="9524">
            <a:solidFill>
              <a:srgbClr val="5B92C7"/>
            </a:solidFill>
          </a:ln>
        </p:spPr>
        <p:txBody>
          <a:bodyPr wrap="square" lIns="0" tIns="0" rIns="0" bIns="0" rtlCol="0"/>
          <a:lstStyle/>
          <a:p>
            <a:endParaRPr/>
          </a:p>
        </p:txBody>
      </p:sp>
      <p:sp>
        <p:nvSpPr>
          <p:cNvPr id="12" name="object 12"/>
          <p:cNvSpPr/>
          <p:nvPr/>
        </p:nvSpPr>
        <p:spPr>
          <a:xfrm>
            <a:off x="7924799" y="2438564"/>
            <a:ext cx="75677" cy="75094"/>
          </a:xfrm>
          <a:prstGeom prst="rect">
            <a:avLst/>
          </a:prstGeom>
          <a:blipFill>
            <a:blip r:embed="rId5" cstate="print"/>
            <a:stretch>
              <a:fillRect/>
            </a:stretch>
          </a:blipFill>
        </p:spPr>
        <p:txBody>
          <a:bodyPr wrap="square" lIns="0" tIns="0" rIns="0" bIns="0" rtlCol="0"/>
          <a:lstStyle/>
          <a:p>
            <a:endParaRPr/>
          </a:p>
        </p:txBody>
      </p:sp>
      <p:sp>
        <p:nvSpPr>
          <p:cNvPr id="13" name="object 13"/>
          <p:cNvSpPr/>
          <p:nvPr/>
        </p:nvSpPr>
        <p:spPr>
          <a:xfrm>
            <a:off x="7924798" y="2438566"/>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5B92C7"/>
            </a:solidFill>
          </a:ln>
        </p:spPr>
        <p:txBody>
          <a:bodyPr wrap="square" lIns="0" tIns="0" rIns="0" bIns="0" rtlCol="0"/>
          <a:lstStyle/>
          <a:p>
            <a:endParaRPr/>
          </a:p>
        </p:txBody>
      </p:sp>
      <p:sp>
        <p:nvSpPr>
          <p:cNvPr id="14" name="object 14"/>
          <p:cNvSpPr/>
          <p:nvPr/>
        </p:nvSpPr>
        <p:spPr>
          <a:xfrm>
            <a:off x="7924798" y="2514765"/>
            <a:ext cx="76200" cy="75565"/>
          </a:xfrm>
          <a:custGeom>
            <a:avLst/>
            <a:gdLst/>
            <a:ahLst/>
            <a:cxnLst/>
            <a:rect l="l" t="t" r="r" b="b"/>
            <a:pathLst>
              <a:path w="76200" h="75564">
                <a:moveTo>
                  <a:pt x="34531" y="0"/>
                </a:moveTo>
                <a:lnTo>
                  <a:pt x="20964" y="3896"/>
                </a:lnTo>
                <a:lnTo>
                  <a:pt x="10002" y="12203"/>
                </a:lnTo>
                <a:lnTo>
                  <a:pt x="2671" y="23891"/>
                </a:lnTo>
                <a:lnTo>
                  <a:pt x="0" y="37935"/>
                </a:lnTo>
                <a:lnTo>
                  <a:pt x="1340" y="47850"/>
                </a:lnTo>
                <a:lnTo>
                  <a:pt x="6850" y="59057"/>
                </a:lnTo>
                <a:lnTo>
                  <a:pt x="16382" y="67847"/>
                </a:lnTo>
                <a:lnTo>
                  <a:pt x="29677" y="73449"/>
                </a:lnTo>
                <a:lnTo>
                  <a:pt x="46476" y="75094"/>
                </a:lnTo>
                <a:lnTo>
                  <a:pt x="58276" y="69970"/>
                </a:lnTo>
                <a:lnTo>
                  <a:pt x="67622" y="60745"/>
                </a:lnTo>
                <a:lnTo>
                  <a:pt x="73696" y="47830"/>
                </a:lnTo>
                <a:lnTo>
                  <a:pt x="75677" y="31632"/>
                </a:lnTo>
                <a:lnTo>
                  <a:pt x="71074" y="19058"/>
                </a:lnTo>
                <a:lnTo>
                  <a:pt x="62252" y="8995"/>
                </a:lnTo>
                <a:lnTo>
                  <a:pt x="49856" y="2343"/>
                </a:lnTo>
                <a:lnTo>
                  <a:pt x="34531" y="0"/>
                </a:lnTo>
                <a:close/>
              </a:path>
            </a:pathLst>
          </a:custGeom>
          <a:solidFill>
            <a:srgbClr val="FF2600"/>
          </a:solidFill>
        </p:spPr>
        <p:txBody>
          <a:bodyPr wrap="square" lIns="0" tIns="0" rIns="0" bIns="0" rtlCol="0"/>
          <a:lstStyle/>
          <a:p>
            <a:endParaRPr/>
          </a:p>
        </p:txBody>
      </p:sp>
      <p:sp>
        <p:nvSpPr>
          <p:cNvPr id="15" name="object 15"/>
          <p:cNvSpPr/>
          <p:nvPr/>
        </p:nvSpPr>
        <p:spPr>
          <a:xfrm>
            <a:off x="7924798" y="2514766"/>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FF2600"/>
            </a:solidFill>
          </a:ln>
        </p:spPr>
        <p:txBody>
          <a:bodyPr wrap="square" lIns="0" tIns="0" rIns="0" bIns="0" rtlCol="0"/>
          <a:lstStyle/>
          <a:p>
            <a:endParaRPr/>
          </a:p>
        </p:txBody>
      </p:sp>
      <p:sp>
        <p:nvSpPr>
          <p:cNvPr id="17" name="object 17"/>
          <p:cNvSpPr/>
          <p:nvPr/>
        </p:nvSpPr>
        <p:spPr>
          <a:xfrm>
            <a:off x="8077198" y="1981365"/>
            <a:ext cx="76200" cy="75565"/>
          </a:xfrm>
          <a:custGeom>
            <a:avLst/>
            <a:gdLst/>
            <a:ahLst/>
            <a:cxnLst/>
            <a:rect l="l" t="t" r="r" b="b"/>
            <a:pathLst>
              <a:path w="76200" h="75564">
                <a:moveTo>
                  <a:pt x="34531" y="0"/>
                </a:moveTo>
                <a:lnTo>
                  <a:pt x="20964" y="3896"/>
                </a:lnTo>
                <a:lnTo>
                  <a:pt x="10002" y="12203"/>
                </a:lnTo>
                <a:lnTo>
                  <a:pt x="2671" y="23891"/>
                </a:lnTo>
                <a:lnTo>
                  <a:pt x="0" y="37935"/>
                </a:lnTo>
                <a:lnTo>
                  <a:pt x="1340" y="47850"/>
                </a:lnTo>
                <a:lnTo>
                  <a:pt x="6850" y="59057"/>
                </a:lnTo>
                <a:lnTo>
                  <a:pt x="16381" y="67847"/>
                </a:lnTo>
                <a:lnTo>
                  <a:pt x="29676" y="73449"/>
                </a:lnTo>
                <a:lnTo>
                  <a:pt x="46476" y="75094"/>
                </a:lnTo>
                <a:lnTo>
                  <a:pt x="58275" y="69969"/>
                </a:lnTo>
                <a:lnTo>
                  <a:pt x="67622" y="60745"/>
                </a:lnTo>
                <a:lnTo>
                  <a:pt x="73696" y="47830"/>
                </a:lnTo>
                <a:lnTo>
                  <a:pt x="75677" y="31632"/>
                </a:lnTo>
                <a:lnTo>
                  <a:pt x="71074" y="19057"/>
                </a:lnTo>
                <a:lnTo>
                  <a:pt x="62252" y="8995"/>
                </a:lnTo>
                <a:lnTo>
                  <a:pt x="49856" y="2343"/>
                </a:lnTo>
                <a:lnTo>
                  <a:pt x="34531" y="0"/>
                </a:lnTo>
                <a:close/>
              </a:path>
            </a:pathLst>
          </a:custGeom>
          <a:solidFill>
            <a:srgbClr val="FF2600"/>
          </a:solidFill>
        </p:spPr>
        <p:txBody>
          <a:bodyPr wrap="square" lIns="0" tIns="0" rIns="0" bIns="0" rtlCol="0"/>
          <a:lstStyle/>
          <a:p>
            <a:endParaRPr/>
          </a:p>
        </p:txBody>
      </p:sp>
      <p:sp>
        <p:nvSpPr>
          <p:cNvPr id="18" name="object 18"/>
          <p:cNvSpPr/>
          <p:nvPr/>
        </p:nvSpPr>
        <p:spPr>
          <a:xfrm>
            <a:off x="8077198" y="1981366"/>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FF2600"/>
            </a:solidFill>
          </a:ln>
        </p:spPr>
        <p:txBody>
          <a:bodyPr wrap="square" lIns="0" tIns="0" rIns="0" bIns="0" rtlCol="0"/>
          <a:lstStyle/>
          <a:p>
            <a:endParaRPr/>
          </a:p>
        </p:txBody>
      </p:sp>
      <p:sp>
        <p:nvSpPr>
          <p:cNvPr id="19" name="object 19"/>
          <p:cNvSpPr/>
          <p:nvPr/>
        </p:nvSpPr>
        <p:spPr>
          <a:xfrm>
            <a:off x="8077198" y="1676567"/>
            <a:ext cx="76200" cy="75565"/>
          </a:xfrm>
          <a:custGeom>
            <a:avLst/>
            <a:gdLst/>
            <a:ahLst/>
            <a:cxnLst/>
            <a:rect l="l" t="t" r="r" b="b"/>
            <a:pathLst>
              <a:path w="76200" h="75564">
                <a:moveTo>
                  <a:pt x="34531" y="0"/>
                </a:moveTo>
                <a:lnTo>
                  <a:pt x="20964" y="3896"/>
                </a:lnTo>
                <a:lnTo>
                  <a:pt x="10002" y="12202"/>
                </a:lnTo>
                <a:lnTo>
                  <a:pt x="2671" y="23891"/>
                </a:lnTo>
                <a:lnTo>
                  <a:pt x="0" y="37935"/>
                </a:lnTo>
                <a:lnTo>
                  <a:pt x="1340" y="47850"/>
                </a:lnTo>
                <a:lnTo>
                  <a:pt x="6850" y="59056"/>
                </a:lnTo>
                <a:lnTo>
                  <a:pt x="16381" y="67846"/>
                </a:lnTo>
                <a:lnTo>
                  <a:pt x="29676" y="73449"/>
                </a:lnTo>
                <a:lnTo>
                  <a:pt x="46476" y="75094"/>
                </a:lnTo>
                <a:lnTo>
                  <a:pt x="58275" y="69969"/>
                </a:lnTo>
                <a:lnTo>
                  <a:pt x="67622" y="60745"/>
                </a:lnTo>
                <a:lnTo>
                  <a:pt x="73696" y="47829"/>
                </a:lnTo>
                <a:lnTo>
                  <a:pt x="75677" y="31631"/>
                </a:lnTo>
                <a:lnTo>
                  <a:pt x="71074" y="19057"/>
                </a:lnTo>
                <a:lnTo>
                  <a:pt x="62252" y="8994"/>
                </a:lnTo>
                <a:lnTo>
                  <a:pt x="49856" y="2342"/>
                </a:lnTo>
                <a:lnTo>
                  <a:pt x="34531" y="0"/>
                </a:lnTo>
                <a:close/>
              </a:path>
            </a:pathLst>
          </a:custGeom>
          <a:solidFill>
            <a:srgbClr val="FF2600"/>
          </a:solidFill>
        </p:spPr>
        <p:txBody>
          <a:bodyPr wrap="square" lIns="0" tIns="0" rIns="0" bIns="0" rtlCol="0"/>
          <a:lstStyle/>
          <a:p>
            <a:endParaRPr/>
          </a:p>
        </p:txBody>
      </p:sp>
      <p:sp>
        <p:nvSpPr>
          <p:cNvPr id="20" name="object 20"/>
          <p:cNvSpPr/>
          <p:nvPr/>
        </p:nvSpPr>
        <p:spPr>
          <a:xfrm>
            <a:off x="8077198" y="1676567"/>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FF2600"/>
            </a:solidFill>
          </a:ln>
        </p:spPr>
        <p:txBody>
          <a:bodyPr wrap="square" lIns="0" tIns="0" rIns="0" bIns="0" rtlCol="0"/>
          <a:lstStyle/>
          <a:p>
            <a:endParaRPr/>
          </a:p>
        </p:txBody>
      </p:sp>
      <p:sp>
        <p:nvSpPr>
          <p:cNvPr id="21" name="object 21"/>
          <p:cNvSpPr/>
          <p:nvPr/>
        </p:nvSpPr>
        <p:spPr>
          <a:xfrm>
            <a:off x="7619998" y="3581566"/>
            <a:ext cx="76200" cy="75565"/>
          </a:xfrm>
          <a:custGeom>
            <a:avLst/>
            <a:gdLst/>
            <a:ahLst/>
            <a:cxnLst/>
            <a:rect l="l" t="t" r="r" b="b"/>
            <a:pathLst>
              <a:path w="76200" h="75564">
                <a:moveTo>
                  <a:pt x="34531" y="0"/>
                </a:moveTo>
                <a:lnTo>
                  <a:pt x="20964" y="3896"/>
                </a:lnTo>
                <a:lnTo>
                  <a:pt x="10002" y="12203"/>
                </a:lnTo>
                <a:lnTo>
                  <a:pt x="2671" y="23891"/>
                </a:lnTo>
                <a:lnTo>
                  <a:pt x="0" y="37935"/>
                </a:lnTo>
                <a:lnTo>
                  <a:pt x="1340" y="47850"/>
                </a:lnTo>
                <a:lnTo>
                  <a:pt x="6850" y="59057"/>
                </a:lnTo>
                <a:lnTo>
                  <a:pt x="16382" y="67847"/>
                </a:lnTo>
                <a:lnTo>
                  <a:pt x="29677" y="73449"/>
                </a:lnTo>
                <a:lnTo>
                  <a:pt x="46476" y="75094"/>
                </a:lnTo>
                <a:lnTo>
                  <a:pt x="58276" y="69970"/>
                </a:lnTo>
                <a:lnTo>
                  <a:pt x="67622" y="60745"/>
                </a:lnTo>
                <a:lnTo>
                  <a:pt x="73696" y="47830"/>
                </a:lnTo>
                <a:lnTo>
                  <a:pt x="75677" y="31632"/>
                </a:lnTo>
                <a:lnTo>
                  <a:pt x="71074" y="19058"/>
                </a:lnTo>
                <a:lnTo>
                  <a:pt x="62252" y="8995"/>
                </a:lnTo>
                <a:lnTo>
                  <a:pt x="49856" y="2343"/>
                </a:lnTo>
                <a:lnTo>
                  <a:pt x="34531" y="0"/>
                </a:lnTo>
                <a:close/>
              </a:path>
            </a:pathLst>
          </a:custGeom>
          <a:solidFill>
            <a:srgbClr val="FF2600"/>
          </a:solidFill>
        </p:spPr>
        <p:txBody>
          <a:bodyPr wrap="square" lIns="0" tIns="0" rIns="0" bIns="0" rtlCol="0"/>
          <a:lstStyle/>
          <a:p>
            <a:endParaRPr/>
          </a:p>
        </p:txBody>
      </p:sp>
      <p:sp>
        <p:nvSpPr>
          <p:cNvPr id="22" name="object 22"/>
          <p:cNvSpPr/>
          <p:nvPr/>
        </p:nvSpPr>
        <p:spPr>
          <a:xfrm>
            <a:off x="7619998" y="3581566"/>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FF2600"/>
            </a:solidFill>
          </a:ln>
        </p:spPr>
        <p:txBody>
          <a:bodyPr wrap="square" lIns="0" tIns="0" rIns="0" bIns="0" rtlCol="0"/>
          <a:lstStyle/>
          <a:p>
            <a:endParaRPr/>
          </a:p>
        </p:txBody>
      </p:sp>
      <p:sp>
        <p:nvSpPr>
          <p:cNvPr id="23" name="object 23"/>
          <p:cNvSpPr/>
          <p:nvPr/>
        </p:nvSpPr>
        <p:spPr>
          <a:xfrm>
            <a:off x="7543798" y="3962566"/>
            <a:ext cx="76200" cy="75565"/>
          </a:xfrm>
          <a:custGeom>
            <a:avLst/>
            <a:gdLst/>
            <a:ahLst/>
            <a:cxnLst/>
            <a:rect l="l" t="t" r="r" b="b"/>
            <a:pathLst>
              <a:path w="76200" h="75564">
                <a:moveTo>
                  <a:pt x="34531" y="0"/>
                </a:moveTo>
                <a:lnTo>
                  <a:pt x="20964" y="3896"/>
                </a:lnTo>
                <a:lnTo>
                  <a:pt x="10002" y="12203"/>
                </a:lnTo>
                <a:lnTo>
                  <a:pt x="2671" y="23891"/>
                </a:lnTo>
                <a:lnTo>
                  <a:pt x="0" y="37935"/>
                </a:lnTo>
                <a:lnTo>
                  <a:pt x="1340" y="47850"/>
                </a:lnTo>
                <a:lnTo>
                  <a:pt x="6850" y="59057"/>
                </a:lnTo>
                <a:lnTo>
                  <a:pt x="16382" y="67847"/>
                </a:lnTo>
                <a:lnTo>
                  <a:pt x="29677" y="73449"/>
                </a:lnTo>
                <a:lnTo>
                  <a:pt x="46476" y="75094"/>
                </a:lnTo>
                <a:lnTo>
                  <a:pt x="58276" y="69970"/>
                </a:lnTo>
                <a:lnTo>
                  <a:pt x="67622" y="60745"/>
                </a:lnTo>
                <a:lnTo>
                  <a:pt x="73696" y="47830"/>
                </a:lnTo>
                <a:lnTo>
                  <a:pt x="75677" y="31632"/>
                </a:lnTo>
                <a:lnTo>
                  <a:pt x="71074" y="19058"/>
                </a:lnTo>
                <a:lnTo>
                  <a:pt x="62252" y="8995"/>
                </a:lnTo>
                <a:lnTo>
                  <a:pt x="49856" y="2343"/>
                </a:lnTo>
                <a:lnTo>
                  <a:pt x="34531" y="0"/>
                </a:lnTo>
                <a:close/>
              </a:path>
            </a:pathLst>
          </a:custGeom>
          <a:solidFill>
            <a:srgbClr val="FF2600"/>
          </a:solidFill>
        </p:spPr>
        <p:txBody>
          <a:bodyPr wrap="square" lIns="0" tIns="0" rIns="0" bIns="0" rtlCol="0"/>
          <a:lstStyle/>
          <a:p>
            <a:endParaRPr/>
          </a:p>
        </p:txBody>
      </p:sp>
      <p:sp>
        <p:nvSpPr>
          <p:cNvPr id="24" name="object 24"/>
          <p:cNvSpPr/>
          <p:nvPr/>
        </p:nvSpPr>
        <p:spPr>
          <a:xfrm>
            <a:off x="7543798" y="3962566"/>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FF2600"/>
            </a:solidFill>
          </a:ln>
        </p:spPr>
        <p:txBody>
          <a:bodyPr wrap="square" lIns="0" tIns="0" rIns="0" bIns="0" rtlCol="0"/>
          <a:lstStyle/>
          <a:p>
            <a:endParaRPr/>
          </a:p>
        </p:txBody>
      </p:sp>
      <p:sp>
        <p:nvSpPr>
          <p:cNvPr id="25" name="object 25"/>
          <p:cNvSpPr/>
          <p:nvPr/>
        </p:nvSpPr>
        <p:spPr>
          <a:xfrm>
            <a:off x="7848599" y="2819564"/>
            <a:ext cx="75677" cy="75094"/>
          </a:xfrm>
          <a:prstGeom prst="rect">
            <a:avLst/>
          </a:prstGeom>
          <a:blipFill>
            <a:blip r:embed="rId5" cstate="print"/>
            <a:stretch>
              <a:fillRect/>
            </a:stretch>
          </a:blipFill>
        </p:spPr>
        <p:txBody>
          <a:bodyPr wrap="square" lIns="0" tIns="0" rIns="0" bIns="0" rtlCol="0"/>
          <a:lstStyle/>
          <a:p>
            <a:endParaRPr/>
          </a:p>
        </p:txBody>
      </p:sp>
      <p:sp>
        <p:nvSpPr>
          <p:cNvPr id="26" name="object 26"/>
          <p:cNvSpPr/>
          <p:nvPr/>
        </p:nvSpPr>
        <p:spPr>
          <a:xfrm>
            <a:off x="7848598" y="2819565"/>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5B92C7"/>
            </a:solidFill>
          </a:ln>
        </p:spPr>
        <p:txBody>
          <a:bodyPr wrap="square" lIns="0" tIns="0" rIns="0" bIns="0" rtlCol="0"/>
          <a:lstStyle/>
          <a:p>
            <a:endParaRPr/>
          </a:p>
        </p:txBody>
      </p:sp>
      <p:sp>
        <p:nvSpPr>
          <p:cNvPr id="27" name="object 27"/>
          <p:cNvSpPr/>
          <p:nvPr/>
        </p:nvSpPr>
        <p:spPr>
          <a:xfrm>
            <a:off x="7619999" y="3886365"/>
            <a:ext cx="75677" cy="75094"/>
          </a:xfrm>
          <a:prstGeom prst="rect">
            <a:avLst/>
          </a:prstGeom>
          <a:blipFill>
            <a:blip r:embed="rId5" cstate="print"/>
            <a:stretch>
              <a:fillRect/>
            </a:stretch>
          </a:blipFill>
        </p:spPr>
        <p:txBody>
          <a:bodyPr wrap="square" lIns="0" tIns="0" rIns="0" bIns="0" rtlCol="0"/>
          <a:lstStyle/>
          <a:p>
            <a:endParaRPr/>
          </a:p>
        </p:txBody>
      </p:sp>
      <p:sp>
        <p:nvSpPr>
          <p:cNvPr id="28" name="object 28"/>
          <p:cNvSpPr/>
          <p:nvPr/>
        </p:nvSpPr>
        <p:spPr>
          <a:xfrm>
            <a:off x="7619998" y="3886366"/>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5B92C7"/>
            </a:solidFill>
          </a:ln>
        </p:spPr>
        <p:txBody>
          <a:bodyPr wrap="square" lIns="0" tIns="0" rIns="0" bIns="0" rtlCol="0"/>
          <a:lstStyle/>
          <a:p>
            <a:endParaRPr/>
          </a:p>
        </p:txBody>
      </p:sp>
      <p:sp>
        <p:nvSpPr>
          <p:cNvPr id="29" name="object 29"/>
          <p:cNvSpPr/>
          <p:nvPr/>
        </p:nvSpPr>
        <p:spPr>
          <a:xfrm>
            <a:off x="7467599" y="4343565"/>
            <a:ext cx="75677" cy="75094"/>
          </a:xfrm>
          <a:prstGeom prst="rect">
            <a:avLst/>
          </a:prstGeom>
          <a:blipFill>
            <a:blip r:embed="rId5" cstate="print"/>
            <a:stretch>
              <a:fillRect/>
            </a:stretch>
          </a:blipFill>
        </p:spPr>
        <p:txBody>
          <a:bodyPr wrap="square" lIns="0" tIns="0" rIns="0" bIns="0" rtlCol="0"/>
          <a:lstStyle/>
          <a:p>
            <a:endParaRPr/>
          </a:p>
        </p:txBody>
      </p:sp>
      <p:sp>
        <p:nvSpPr>
          <p:cNvPr id="30" name="object 30"/>
          <p:cNvSpPr/>
          <p:nvPr/>
        </p:nvSpPr>
        <p:spPr>
          <a:xfrm>
            <a:off x="7467598" y="4343566"/>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5B92C7"/>
            </a:solidFill>
          </a:ln>
        </p:spPr>
        <p:txBody>
          <a:bodyPr wrap="square" lIns="0" tIns="0" rIns="0" bIns="0" rtlCol="0"/>
          <a:lstStyle/>
          <a:p>
            <a:endParaRPr/>
          </a:p>
        </p:txBody>
      </p:sp>
      <p:sp>
        <p:nvSpPr>
          <p:cNvPr id="31" name="object 31"/>
          <p:cNvSpPr/>
          <p:nvPr/>
        </p:nvSpPr>
        <p:spPr>
          <a:xfrm>
            <a:off x="8153399" y="2057564"/>
            <a:ext cx="75677" cy="75094"/>
          </a:xfrm>
          <a:prstGeom prst="rect">
            <a:avLst/>
          </a:prstGeom>
          <a:blipFill>
            <a:blip r:embed="rId5" cstate="print"/>
            <a:stretch>
              <a:fillRect/>
            </a:stretch>
          </a:blipFill>
        </p:spPr>
        <p:txBody>
          <a:bodyPr wrap="square" lIns="0" tIns="0" rIns="0" bIns="0" rtlCol="0"/>
          <a:lstStyle/>
          <a:p>
            <a:endParaRPr/>
          </a:p>
        </p:txBody>
      </p:sp>
      <p:sp>
        <p:nvSpPr>
          <p:cNvPr id="32" name="object 32"/>
          <p:cNvSpPr/>
          <p:nvPr/>
        </p:nvSpPr>
        <p:spPr>
          <a:xfrm>
            <a:off x="8153398" y="2057566"/>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5B92C7"/>
            </a:solidFill>
          </a:ln>
        </p:spPr>
        <p:txBody>
          <a:bodyPr wrap="square" lIns="0" tIns="0" rIns="0" bIns="0" rtlCol="0"/>
          <a:lstStyle/>
          <a:p>
            <a:endParaRPr/>
          </a:p>
        </p:txBody>
      </p:sp>
      <p:sp>
        <p:nvSpPr>
          <p:cNvPr id="39" name="Title 76">
            <a:extLst>
              <a:ext uri="{FF2B5EF4-FFF2-40B4-BE49-F238E27FC236}">
                <a16:creationId xmlns:a16="http://schemas.microsoft.com/office/drawing/2014/main" id="{68ED0396-79DF-3544-A4D1-D0E718F4DA53}"/>
              </a:ext>
            </a:extLst>
          </p:cNvPr>
          <p:cNvSpPr>
            <a:spLocks noGrp="1"/>
          </p:cNvSpPr>
          <p:nvPr>
            <p:ph type="title"/>
          </p:nvPr>
        </p:nvSpPr>
        <p:spPr/>
        <p:txBody>
          <a:bodyPr/>
          <a:lstStyle/>
          <a:p>
            <a:r>
              <a:rPr lang="it-IT" dirty="0" err="1"/>
              <a:t>Signal</a:t>
            </a:r>
            <a:r>
              <a:rPr lang="it-IT" dirty="0"/>
              <a:t> in GEM detector</a:t>
            </a:r>
          </a:p>
        </p:txBody>
      </p:sp>
    </p:spTree>
    <p:extLst>
      <p:ext uri="{BB962C8B-B14F-4D97-AF65-F5344CB8AC3E}">
        <p14:creationId xmlns:p14="http://schemas.microsoft.com/office/powerpoint/2010/main" val="3475946158"/>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p:nvPr/>
        </p:nvSpPr>
        <p:spPr>
          <a:xfrm>
            <a:off x="5417771" y="2133601"/>
            <a:ext cx="3878629" cy="1951869"/>
          </a:xfrm>
          <a:prstGeom prst="rect">
            <a:avLst/>
          </a:prstGeom>
          <a:blipFill>
            <a:blip r:embed="rId3" cstate="print"/>
            <a:stretch>
              <a:fillRect/>
            </a:stretch>
          </a:blipFill>
        </p:spPr>
        <p:txBody>
          <a:bodyPr wrap="square" lIns="0" tIns="0" rIns="0" bIns="0" rtlCol="0"/>
          <a:lstStyle/>
          <a:p>
            <a:endParaRPr/>
          </a:p>
        </p:txBody>
      </p:sp>
      <p:sp>
        <p:nvSpPr>
          <p:cNvPr id="4" name="object 4"/>
          <p:cNvSpPr/>
          <p:nvPr/>
        </p:nvSpPr>
        <p:spPr>
          <a:xfrm>
            <a:off x="5486400" y="4800600"/>
            <a:ext cx="3886200" cy="533400"/>
          </a:xfrm>
          <a:custGeom>
            <a:avLst/>
            <a:gdLst/>
            <a:ahLst/>
            <a:cxnLst/>
            <a:rect l="l" t="t" r="r" b="b"/>
            <a:pathLst>
              <a:path w="3886200" h="533400">
                <a:moveTo>
                  <a:pt x="0" y="533399"/>
                </a:moveTo>
                <a:lnTo>
                  <a:pt x="3886200" y="533399"/>
                </a:lnTo>
                <a:lnTo>
                  <a:pt x="3886200" y="0"/>
                </a:lnTo>
                <a:lnTo>
                  <a:pt x="0" y="0"/>
                </a:lnTo>
                <a:lnTo>
                  <a:pt x="0" y="533399"/>
                </a:lnTo>
                <a:close/>
              </a:path>
            </a:pathLst>
          </a:custGeom>
          <a:solidFill>
            <a:srgbClr val="FF7C00"/>
          </a:solidFill>
        </p:spPr>
        <p:txBody>
          <a:bodyPr wrap="square" lIns="0" tIns="0" rIns="0" bIns="0" rtlCol="0"/>
          <a:lstStyle/>
          <a:p>
            <a:endParaRPr/>
          </a:p>
        </p:txBody>
      </p:sp>
      <p:sp>
        <p:nvSpPr>
          <p:cNvPr id="5" name="object 5"/>
          <p:cNvSpPr/>
          <p:nvPr/>
        </p:nvSpPr>
        <p:spPr>
          <a:xfrm>
            <a:off x="5486400" y="4800600"/>
            <a:ext cx="3886200" cy="533400"/>
          </a:xfrm>
          <a:custGeom>
            <a:avLst/>
            <a:gdLst/>
            <a:ahLst/>
            <a:cxnLst/>
            <a:rect l="l" t="t" r="r" b="b"/>
            <a:pathLst>
              <a:path w="3886200" h="533400">
                <a:moveTo>
                  <a:pt x="0" y="0"/>
                </a:moveTo>
                <a:lnTo>
                  <a:pt x="3886198" y="0"/>
                </a:lnTo>
                <a:lnTo>
                  <a:pt x="3886198" y="533399"/>
                </a:lnTo>
                <a:lnTo>
                  <a:pt x="0" y="533399"/>
                </a:lnTo>
                <a:lnTo>
                  <a:pt x="0" y="0"/>
                </a:lnTo>
                <a:close/>
              </a:path>
            </a:pathLst>
          </a:custGeom>
          <a:ln w="9524">
            <a:solidFill>
              <a:srgbClr val="FF7C00"/>
            </a:solidFill>
          </a:ln>
        </p:spPr>
        <p:txBody>
          <a:bodyPr wrap="square" lIns="0" tIns="0" rIns="0" bIns="0" rtlCol="0"/>
          <a:lstStyle/>
          <a:p>
            <a:endParaRPr/>
          </a:p>
        </p:txBody>
      </p:sp>
      <p:sp>
        <p:nvSpPr>
          <p:cNvPr id="6" name="object 6"/>
          <p:cNvSpPr/>
          <p:nvPr/>
        </p:nvSpPr>
        <p:spPr>
          <a:xfrm>
            <a:off x="8153398" y="4724400"/>
            <a:ext cx="1066800" cy="76200"/>
          </a:xfrm>
          <a:prstGeom prst="rect">
            <a:avLst/>
          </a:prstGeom>
          <a:blipFill>
            <a:blip r:embed="rId4" cstate="print"/>
            <a:stretch>
              <a:fillRect/>
            </a:stretch>
          </a:blipFill>
        </p:spPr>
        <p:txBody>
          <a:bodyPr wrap="square" lIns="0" tIns="0" rIns="0" bIns="0" rtlCol="0"/>
          <a:lstStyle/>
          <a:p>
            <a:endParaRPr/>
          </a:p>
        </p:txBody>
      </p:sp>
      <p:sp>
        <p:nvSpPr>
          <p:cNvPr id="7" name="object 7"/>
          <p:cNvSpPr/>
          <p:nvPr/>
        </p:nvSpPr>
        <p:spPr>
          <a:xfrm>
            <a:off x="8153398" y="4724400"/>
            <a:ext cx="1066800" cy="76200"/>
          </a:xfrm>
          <a:custGeom>
            <a:avLst/>
            <a:gdLst/>
            <a:ahLst/>
            <a:cxnLst/>
            <a:rect l="l" t="t" r="r" b="b"/>
            <a:pathLst>
              <a:path w="1066800" h="76200">
                <a:moveTo>
                  <a:pt x="0" y="0"/>
                </a:moveTo>
                <a:lnTo>
                  <a:pt x="1066799" y="0"/>
                </a:lnTo>
                <a:lnTo>
                  <a:pt x="1066799" y="76200"/>
                </a:lnTo>
                <a:lnTo>
                  <a:pt x="0" y="76200"/>
                </a:lnTo>
                <a:lnTo>
                  <a:pt x="0" y="0"/>
                </a:lnTo>
                <a:close/>
              </a:path>
            </a:pathLst>
          </a:custGeom>
          <a:ln w="9524">
            <a:solidFill>
              <a:srgbClr val="5B92C7"/>
            </a:solidFill>
          </a:ln>
        </p:spPr>
        <p:txBody>
          <a:bodyPr wrap="square" lIns="0" tIns="0" rIns="0" bIns="0" rtlCol="0"/>
          <a:lstStyle/>
          <a:p>
            <a:endParaRPr/>
          </a:p>
        </p:txBody>
      </p:sp>
      <p:sp>
        <p:nvSpPr>
          <p:cNvPr id="8" name="object 8"/>
          <p:cNvSpPr/>
          <p:nvPr/>
        </p:nvSpPr>
        <p:spPr>
          <a:xfrm>
            <a:off x="6934198" y="4724400"/>
            <a:ext cx="1066800" cy="76200"/>
          </a:xfrm>
          <a:prstGeom prst="rect">
            <a:avLst/>
          </a:prstGeom>
          <a:blipFill>
            <a:blip r:embed="rId4" cstate="print"/>
            <a:stretch>
              <a:fillRect/>
            </a:stretch>
          </a:blipFill>
        </p:spPr>
        <p:txBody>
          <a:bodyPr wrap="square" lIns="0" tIns="0" rIns="0" bIns="0" rtlCol="0"/>
          <a:lstStyle/>
          <a:p>
            <a:endParaRPr/>
          </a:p>
        </p:txBody>
      </p:sp>
      <p:sp>
        <p:nvSpPr>
          <p:cNvPr id="9" name="object 9"/>
          <p:cNvSpPr/>
          <p:nvPr/>
        </p:nvSpPr>
        <p:spPr>
          <a:xfrm>
            <a:off x="6934198" y="4724400"/>
            <a:ext cx="1066800" cy="76200"/>
          </a:xfrm>
          <a:custGeom>
            <a:avLst/>
            <a:gdLst/>
            <a:ahLst/>
            <a:cxnLst/>
            <a:rect l="l" t="t" r="r" b="b"/>
            <a:pathLst>
              <a:path w="1066800" h="76200">
                <a:moveTo>
                  <a:pt x="0" y="0"/>
                </a:moveTo>
                <a:lnTo>
                  <a:pt x="1066799" y="0"/>
                </a:lnTo>
                <a:lnTo>
                  <a:pt x="1066799" y="76200"/>
                </a:lnTo>
                <a:lnTo>
                  <a:pt x="0" y="76200"/>
                </a:lnTo>
                <a:lnTo>
                  <a:pt x="0" y="0"/>
                </a:lnTo>
                <a:close/>
              </a:path>
            </a:pathLst>
          </a:custGeom>
          <a:ln w="9524">
            <a:solidFill>
              <a:srgbClr val="5B92C7"/>
            </a:solidFill>
          </a:ln>
        </p:spPr>
        <p:txBody>
          <a:bodyPr wrap="square" lIns="0" tIns="0" rIns="0" bIns="0" rtlCol="0"/>
          <a:lstStyle/>
          <a:p>
            <a:endParaRPr/>
          </a:p>
        </p:txBody>
      </p:sp>
      <p:sp>
        <p:nvSpPr>
          <p:cNvPr id="10" name="object 10"/>
          <p:cNvSpPr/>
          <p:nvPr/>
        </p:nvSpPr>
        <p:spPr>
          <a:xfrm>
            <a:off x="5715000" y="4724400"/>
            <a:ext cx="1066800" cy="76200"/>
          </a:xfrm>
          <a:prstGeom prst="rect">
            <a:avLst/>
          </a:prstGeom>
          <a:blipFill>
            <a:blip r:embed="rId4" cstate="print"/>
            <a:stretch>
              <a:fillRect/>
            </a:stretch>
          </a:blipFill>
        </p:spPr>
        <p:txBody>
          <a:bodyPr wrap="square" lIns="0" tIns="0" rIns="0" bIns="0" rtlCol="0"/>
          <a:lstStyle/>
          <a:p>
            <a:endParaRPr/>
          </a:p>
        </p:txBody>
      </p:sp>
      <p:sp>
        <p:nvSpPr>
          <p:cNvPr id="11" name="object 11"/>
          <p:cNvSpPr/>
          <p:nvPr/>
        </p:nvSpPr>
        <p:spPr>
          <a:xfrm>
            <a:off x="5715000" y="4724400"/>
            <a:ext cx="1066800" cy="76200"/>
          </a:xfrm>
          <a:custGeom>
            <a:avLst/>
            <a:gdLst/>
            <a:ahLst/>
            <a:cxnLst/>
            <a:rect l="l" t="t" r="r" b="b"/>
            <a:pathLst>
              <a:path w="1066800" h="76200">
                <a:moveTo>
                  <a:pt x="0" y="0"/>
                </a:moveTo>
                <a:lnTo>
                  <a:pt x="1066799" y="0"/>
                </a:lnTo>
                <a:lnTo>
                  <a:pt x="1066799" y="76200"/>
                </a:lnTo>
                <a:lnTo>
                  <a:pt x="0" y="76200"/>
                </a:lnTo>
                <a:lnTo>
                  <a:pt x="0" y="0"/>
                </a:lnTo>
                <a:close/>
              </a:path>
            </a:pathLst>
          </a:custGeom>
          <a:ln w="9524">
            <a:solidFill>
              <a:srgbClr val="5B92C7"/>
            </a:solidFill>
          </a:ln>
        </p:spPr>
        <p:txBody>
          <a:bodyPr wrap="square" lIns="0" tIns="0" rIns="0" bIns="0" rtlCol="0"/>
          <a:lstStyle/>
          <a:p>
            <a:endParaRPr/>
          </a:p>
        </p:txBody>
      </p:sp>
      <p:sp>
        <p:nvSpPr>
          <p:cNvPr id="12" name="object 12"/>
          <p:cNvSpPr/>
          <p:nvPr/>
        </p:nvSpPr>
        <p:spPr>
          <a:xfrm>
            <a:off x="7924799" y="2362364"/>
            <a:ext cx="75677" cy="75094"/>
          </a:xfrm>
          <a:prstGeom prst="rect">
            <a:avLst/>
          </a:prstGeom>
          <a:blipFill>
            <a:blip r:embed="rId5" cstate="print"/>
            <a:stretch>
              <a:fillRect/>
            </a:stretch>
          </a:blipFill>
        </p:spPr>
        <p:txBody>
          <a:bodyPr wrap="square" lIns="0" tIns="0" rIns="0" bIns="0" rtlCol="0"/>
          <a:lstStyle/>
          <a:p>
            <a:endParaRPr/>
          </a:p>
        </p:txBody>
      </p:sp>
      <p:sp>
        <p:nvSpPr>
          <p:cNvPr id="13" name="object 13"/>
          <p:cNvSpPr/>
          <p:nvPr/>
        </p:nvSpPr>
        <p:spPr>
          <a:xfrm>
            <a:off x="7924798" y="2362366"/>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5B92C7"/>
            </a:solidFill>
          </a:ln>
        </p:spPr>
        <p:txBody>
          <a:bodyPr wrap="square" lIns="0" tIns="0" rIns="0" bIns="0" rtlCol="0"/>
          <a:lstStyle/>
          <a:p>
            <a:endParaRPr/>
          </a:p>
        </p:txBody>
      </p:sp>
      <p:sp>
        <p:nvSpPr>
          <p:cNvPr id="14" name="object 14"/>
          <p:cNvSpPr/>
          <p:nvPr/>
        </p:nvSpPr>
        <p:spPr>
          <a:xfrm>
            <a:off x="7924798" y="2362365"/>
            <a:ext cx="76200" cy="75565"/>
          </a:xfrm>
          <a:custGeom>
            <a:avLst/>
            <a:gdLst/>
            <a:ahLst/>
            <a:cxnLst/>
            <a:rect l="l" t="t" r="r" b="b"/>
            <a:pathLst>
              <a:path w="76200" h="75564">
                <a:moveTo>
                  <a:pt x="34531" y="0"/>
                </a:moveTo>
                <a:lnTo>
                  <a:pt x="20964" y="3896"/>
                </a:lnTo>
                <a:lnTo>
                  <a:pt x="10002" y="12203"/>
                </a:lnTo>
                <a:lnTo>
                  <a:pt x="2671" y="23891"/>
                </a:lnTo>
                <a:lnTo>
                  <a:pt x="0" y="37935"/>
                </a:lnTo>
                <a:lnTo>
                  <a:pt x="1340" y="47850"/>
                </a:lnTo>
                <a:lnTo>
                  <a:pt x="6850" y="59057"/>
                </a:lnTo>
                <a:lnTo>
                  <a:pt x="16382" y="67847"/>
                </a:lnTo>
                <a:lnTo>
                  <a:pt x="29677" y="73449"/>
                </a:lnTo>
                <a:lnTo>
                  <a:pt x="46476" y="75094"/>
                </a:lnTo>
                <a:lnTo>
                  <a:pt x="58276" y="69970"/>
                </a:lnTo>
                <a:lnTo>
                  <a:pt x="67622" y="60745"/>
                </a:lnTo>
                <a:lnTo>
                  <a:pt x="73696" y="47830"/>
                </a:lnTo>
                <a:lnTo>
                  <a:pt x="75677" y="31632"/>
                </a:lnTo>
                <a:lnTo>
                  <a:pt x="71074" y="19058"/>
                </a:lnTo>
                <a:lnTo>
                  <a:pt x="62252" y="8995"/>
                </a:lnTo>
                <a:lnTo>
                  <a:pt x="49856" y="2343"/>
                </a:lnTo>
                <a:lnTo>
                  <a:pt x="34531" y="0"/>
                </a:lnTo>
                <a:close/>
              </a:path>
            </a:pathLst>
          </a:custGeom>
          <a:solidFill>
            <a:srgbClr val="FF2600"/>
          </a:solidFill>
        </p:spPr>
        <p:txBody>
          <a:bodyPr wrap="square" lIns="0" tIns="0" rIns="0" bIns="0" rtlCol="0"/>
          <a:lstStyle/>
          <a:p>
            <a:endParaRPr/>
          </a:p>
        </p:txBody>
      </p:sp>
      <p:sp>
        <p:nvSpPr>
          <p:cNvPr id="15" name="object 15"/>
          <p:cNvSpPr/>
          <p:nvPr/>
        </p:nvSpPr>
        <p:spPr>
          <a:xfrm>
            <a:off x="7924798" y="2362366"/>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FF2600"/>
            </a:solidFill>
          </a:ln>
        </p:spPr>
        <p:txBody>
          <a:bodyPr wrap="square" lIns="0" tIns="0" rIns="0" bIns="0" rtlCol="0"/>
          <a:lstStyle/>
          <a:p>
            <a:endParaRPr/>
          </a:p>
        </p:txBody>
      </p:sp>
      <p:sp>
        <p:nvSpPr>
          <p:cNvPr id="17" name="object 17"/>
          <p:cNvSpPr/>
          <p:nvPr/>
        </p:nvSpPr>
        <p:spPr>
          <a:xfrm>
            <a:off x="8077198" y="1828965"/>
            <a:ext cx="76200" cy="75565"/>
          </a:xfrm>
          <a:custGeom>
            <a:avLst/>
            <a:gdLst/>
            <a:ahLst/>
            <a:cxnLst/>
            <a:rect l="l" t="t" r="r" b="b"/>
            <a:pathLst>
              <a:path w="76200" h="75564">
                <a:moveTo>
                  <a:pt x="34531" y="0"/>
                </a:moveTo>
                <a:lnTo>
                  <a:pt x="20964" y="3896"/>
                </a:lnTo>
                <a:lnTo>
                  <a:pt x="10002" y="12203"/>
                </a:lnTo>
                <a:lnTo>
                  <a:pt x="2671" y="23891"/>
                </a:lnTo>
                <a:lnTo>
                  <a:pt x="0" y="37935"/>
                </a:lnTo>
                <a:lnTo>
                  <a:pt x="1340" y="47850"/>
                </a:lnTo>
                <a:lnTo>
                  <a:pt x="6850" y="59057"/>
                </a:lnTo>
                <a:lnTo>
                  <a:pt x="16381" y="67847"/>
                </a:lnTo>
                <a:lnTo>
                  <a:pt x="29676" y="73449"/>
                </a:lnTo>
                <a:lnTo>
                  <a:pt x="46476" y="75094"/>
                </a:lnTo>
                <a:lnTo>
                  <a:pt x="58275" y="69969"/>
                </a:lnTo>
                <a:lnTo>
                  <a:pt x="67622" y="60745"/>
                </a:lnTo>
                <a:lnTo>
                  <a:pt x="73696" y="47830"/>
                </a:lnTo>
                <a:lnTo>
                  <a:pt x="75677" y="31632"/>
                </a:lnTo>
                <a:lnTo>
                  <a:pt x="71074" y="19057"/>
                </a:lnTo>
                <a:lnTo>
                  <a:pt x="62252" y="8995"/>
                </a:lnTo>
                <a:lnTo>
                  <a:pt x="49856" y="2343"/>
                </a:lnTo>
                <a:lnTo>
                  <a:pt x="34531" y="0"/>
                </a:lnTo>
                <a:close/>
              </a:path>
            </a:pathLst>
          </a:custGeom>
          <a:solidFill>
            <a:srgbClr val="FF2600"/>
          </a:solidFill>
        </p:spPr>
        <p:txBody>
          <a:bodyPr wrap="square" lIns="0" tIns="0" rIns="0" bIns="0" rtlCol="0"/>
          <a:lstStyle/>
          <a:p>
            <a:endParaRPr/>
          </a:p>
        </p:txBody>
      </p:sp>
      <p:sp>
        <p:nvSpPr>
          <p:cNvPr id="18" name="object 18"/>
          <p:cNvSpPr/>
          <p:nvPr/>
        </p:nvSpPr>
        <p:spPr>
          <a:xfrm>
            <a:off x="8077198" y="1828966"/>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FF2600"/>
            </a:solidFill>
          </a:ln>
        </p:spPr>
        <p:txBody>
          <a:bodyPr wrap="square" lIns="0" tIns="0" rIns="0" bIns="0" rtlCol="0"/>
          <a:lstStyle/>
          <a:p>
            <a:endParaRPr/>
          </a:p>
        </p:txBody>
      </p:sp>
      <p:sp>
        <p:nvSpPr>
          <p:cNvPr id="19" name="object 19"/>
          <p:cNvSpPr/>
          <p:nvPr/>
        </p:nvSpPr>
        <p:spPr>
          <a:xfrm>
            <a:off x="8077198" y="1524165"/>
            <a:ext cx="76200" cy="75565"/>
          </a:xfrm>
          <a:custGeom>
            <a:avLst/>
            <a:gdLst/>
            <a:ahLst/>
            <a:cxnLst/>
            <a:rect l="l" t="t" r="r" b="b"/>
            <a:pathLst>
              <a:path w="76200" h="75565">
                <a:moveTo>
                  <a:pt x="34531" y="0"/>
                </a:moveTo>
                <a:lnTo>
                  <a:pt x="20964" y="3896"/>
                </a:lnTo>
                <a:lnTo>
                  <a:pt x="10002" y="12203"/>
                </a:lnTo>
                <a:lnTo>
                  <a:pt x="2671" y="23891"/>
                </a:lnTo>
                <a:lnTo>
                  <a:pt x="0" y="37935"/>
                </a:lnTo>
                <a:lnTo>
                  <a:pt x="1340" y="47850"/>
                </a:lnTo>
                <a:lnTo>
                  <a:pt x="6850" y="59057"/>
                </a:lnTo>
                <a:lnTo>
                  <a:pt x="16381" y="67847"/>
                </a:lnTo>
                <a:lnTo>
                  <a:pt x="29676" y="73449"/>
                </a:lnTo>
                <a:lnTo>
                  <a:pt x="46476" y="75094"/>
                </a:lnTo>
                <a:lnTo>
                  <a:pt x="58275" y="69969"/>
                </a:lnTo>
                <a:lnTo>
                  <a:pt x="67622" y="60745"/>
                </a:lnTo>
                <a:lnTo>
                  <a:pt x="73696" y="47830"/>
                </a:lnTo>
                <a:lnTo>
                  <a:pt x="75677" y="31632"/>
                </a:lnTo>
                <a:lnTo>
                  <a:pt x="71074" y="19057"/>
                </a:lnTo>
                <a:lnTo>
                  <a:pt x="62252" y="8995"/>
                </a:lnTo>
                <a:lnTo>
                  <a:pt x="49856" y="2343"/>
                </a:lnTo>
                <a:lnTo>
                  <a:pt x="34531" y="0"/>
                </a:lnTo>
                <a:close/>
              </a:path>
            </a:pathLst>
          </a:custGeom>
          <a:solidFill>
            <a:srgbClr val="FF2600"/>
          </a:solidFill>
        </p:spPr>
        <p:txBody>
          <a:bodyPr wrap="square" lIns="0" tIns="0" rIns="0" bIns="0" rtlCol="0"/>
          <a:lstStyle/>
          <a:p>
            <a:endParaRPr/>
          </a:p>
        </p:txBody>
      </p:sp>
      <p:sp>
        <p:nvSpPr>
          <p:cNvPr id="20" name="object 20"/>
          <p:cNvSpPr/>
          <p:nvPr/>
        </p:nvSpPr>
        <p:spPr>
          <a:xfrm>
            <a:off x="8077198" y="1524166"/>
            <a:ext cx="76200" cy="75565"/>
          </a:xfrm>
          <a:custGeom>
            <a:avLst/>
            <a:gdLst/>
            <a:ahLst/>
            <a:cxnLst/>
            <a:rect l="l" t="t" r="r" b="b"/>
            <a:pathLst>
              <a:path w="76200" h="75565">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FF2600"/>
            </a:solidFill>
          </a:ln>
        </p:spPr>
        <p:txBody>
          <a:bodyPr wrap="square" lIns="0" tIns="0" rIns="0" bIns="0" rtlCol="0"/>
          <a:lstStyle/>
          <a:p>
            <a:endParaRPr/>
          </a:p>
        </p:txBody>
      </p:sp>
      <p:sp>
        <p:nvSpPr>
          <p:cNvPr id="21" name="object 21"/>
          <p:cNvSpPr/>
          <p:nvPr/>
        </p:nvSpPr>
        <p:spPr>
          <a:xfrm>
            <a:off x="7543798" y="3276766"/>
            <a:ext cx="76200" cy="75565"/>
          </a:xfrm>
          <a:custGeom>
            <a:avLst/>
            <a:gdLst/>
            <a:ahLst/>
            <a:cxnLst/>
            <a:rect l="l" t="t" r="r" b="b"/>
            <a:pathLst>
              <a:path w="76200" h="75564">
                <a:moveTo>
                  <a:pt x="34531" y="0"/>
                </a:moveTo>
                <a:lnTo>
                  <a:pt x="20964" y="3896"/>
                </a:lnTo>
                <a:lnTo>
                  <a:pt x="10002" y="12203"/>
                </a:lnTo>
                <a:lnTo>
                  <a:pt x="2671" y="23891"/>
                </a:lnTo>
                <a:lnTo>
                  <a:pt x="0" y="37935"/>
                </a:lnTo>
                <a:lnTo>
                  <a:pt x="1340" y="47850"/>
                </a:lnTo>
                <a:lnTo>
                  <a:pt x="6850" y="59057"/>
                </a:lnTo>
                <a:lnTo>
                  <a:pt x="16382" y="67847"/>
                </a:lnTo>
                <a:lnTo>
                  <a:pt x="29677" y="73449"/>
                </a:lnTo>
                <a:lnTo>
                  <a:pt x="46476" y="75094"/>
                </a:lnTo>
                <a:lnTo>
                  <a:pt x="58276" y="69970"/>
                </a:lnTo>
                <a:lnTo>
                  <a:pt x="67622" y="60745"/>
                </a:lnTo>
                <a:lnTo>
                  <a:pt x="73696" y="47830"/>
                </a:lnTo>
                <a:lnTo>
                  <a:pt x="75677" y="31632"/>
                </a:lnTo>
                <a:lnTo>
                  <a:pt x="71074" y="19058"/>
                </a:lnTo>
                <a:lnTo>
                  <a:pt x="62252" y="8995"/>
                </a:lnTo>
                <a:lnTo>
                  <a:pt x="49856" y="2343"/>
                </a:lnTo>
                <a:lnTo>
                  <a:pt x="34531" y="0"/>
                </a:lnTo>
                <a:close/>
              </a:path>
            </a:pathLst>
          </a:custGeom>
          <a:solidFill>
            <a:srgbClr val="FF2600"/>
          </a:solidFill>
        </p:spPr>
        <p:txBody>
          <a:bodyPr wrap="square" lIns="0" tIns="0" rIns="0" bIns="0" rtlCol="0"/>
          <a:lstStyle/>
          <a:p>
            <a:endParaRPr/>
          </a:p>
        </p:txBody>
      </p:sp>
      <p:sp>
        <p:nvSpPr>
          <p:cNvPr id="22" name="object 22"/>
          <p:cNvSpPr/>
          <p:nvPr/>
        </p:nvSpPr>
        <p:spPr>
          <a:xfrm>
            <a:off x="7543798" y="3276766"/>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FF2600"/>
            </a:solidFill>
          </a:ln>
        </p:spPr>
        <p:txBody>
          <a:bodyPr wrap="square" lIns="0" tIns="0" rIns="0" bIns="0" rtlCol="0"/>
          <a:lstStyle/>
          <a:p>
            <a:endParaRPr/>
          </a:p>
        </p:txBody>
      </p:sp>
      <p:sp>
        <p:nvSpPr>
          <p:cNvPr id="23" name="object 23"/>
          <p:cNvSpPr/>
          <p:nvPr/>
        </p:nvSpPr>
        <p:spPr>
          <a:xfrm>
            <a:off x="7848599" y="2895764"/>
            <a:ext cx="75677" cy="75094"/>
          </a:xfrm>
          <a:prstGeom prst="rect">
            <a:avLst/>
          </a:prstGeom>
          <a:blipFill>
            <a:blip r:embed="rId5" cstate="print"/>
            <a:stretch>
              <a:fillRect/>
            </a:stretch>
          </a:blipFill>
        </p:spPr>
        <p:txBody>
          <a:bodyPr wrap="square" lIns="0" tIns="0" rIns="0" bIns="0" rtlCol="0"/>
          <a:lstStyle/>
          <a:p>
            <a:endParaRPr/>
          </a:p>
        </p:txBody>
      </p:sp>
      <p:sp>
        <p:nvSpPr>
          <p:cNvPr id="24" name="object 24"/>
          <p:cNvSpPr/>
          <p:nvPr/>
        </p:nvSpPr>
        <p:spPr>
          <a:xfrm>
            <a:off x="7848598" y="2895765"/>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5B92C7"/>
            </a:solidFill>
          </a:ln>
        </p:spPr>
        <p:txBody>
          <a:bodyPr wrap="square" lIns="0" tIns="0" rIns="0" bIns="0" rtlCol="0"/>
          <a:lstStyle/>
          <a:p>
            <a:endParaRPr/>
          </a:p>
        </p:txBody>
      </p:sp>
      <p:sp>
        <p:nvSpPr>
          <p:cNvPr id="25" name="object 25"/>
          <p:cNvSpPr/>
          <p:nvPr/>
        </p:nvSpPr>
        <p:spPr>
          <a:xfrm>
            <a:off x="8153399" y="2133764"/>
            <a:ext cx="75677" cy="75094"/>
          </a:xfrm>
          <a:prstGeom prst="rect">
            <a:avLst/>
          </a:prstGeom>
          <a:blipFill>
            <a:blip r:embed="rId5" cstate="print"/>
            <a:stretch>
              <a:fillRect/>
            </a:stretch>
          </a:blipFill>
        </p:spPr>
        <p:txBody>
          <a:bodyPr wrap="square" lIns="0" tIns="0" rIns="0" bIns="0" rtlCol="0"/>
          <a:lstStyle/>
          <a:p>
            <a:endParaRPr/>
          </a:p>
        </p:txBody>
      </p:sp>
      <p:sp>
        <p:nvSpPr>
          <p:cNvPr id="26" name="object 26"/>
          <p:cNvSpPr/>
          <p:nvPr/>
        </p:nvSpPr>
        <p:spPr>
          <a:xfrm>
            <a:off x="8153398" y="2133766"/>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5B92C7"/>
            </a:solidFill>
          </a:ln>
        </p:spPr>
        <p:txBody>
          <a:bodyPr wrap="square" lIns="0" tIns="0" rIns="0" bIns="0" rtlCol="0"/>
          <a:lstStyle/>
          <a:p>
            <a:endParaRPr/>
          </a:p>
        </p:txBody>
      </p:sp>
      <p:sp>
        <p:nvSpPr>
          <p:cNvPr id="28" name="object 28"/>
          <p:cNvSpPr/>
          <p:nvPr/>
        </p:nvSpPr>
        <p:spPr>
          <a:xfrm>
            <a:off x="8305799" y="2286164"/>
            <a:ext cx="75677" cy="75094"/>
          </a:xfrm>
          <a:prstGeom prst="rect">
            <a:avLst/>
          </a:prstGeom>
          <a:blipFill>
            <a:blip r:embed="rId5" cstate="print"/>
            <a:stretch>
              <a:fillRect/>
            </a:stretch>
          </a:blipFill>
        </p:spPr>
        <p:txBody>
          <a:bodyPr wrap="square" lIns="0" tIns="0" rIns="0" bIns="0" rtlCol="0"/>
          <a:lstStyle/>
          <a:p>
            <a:endParaRPr/>
          </a:p>
        </p:txBody>
      </p:sp>
      <p:sp>
        <p:nvSpPr>
          <p:cNvPr id="29" name="object 29"/>
          <p:cNvSpPr/>
          <p:nvPr/>
        </p:nvSpPr>
        <p:spPr>
          <a:xfrm>
            <a:off x="8305798" y="2286166"/>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5B92C7"/>
            </a:solidFill>
          </a:ln>
        </p:spPr>
        <p:txBody>
          <a:bodyPr wrap="square" lIns="0" tIns="0" rIns="0" bIns="0" rtlCol="0"/>
          <a:lstStyle/>
          <a:p>
            <a:endParaRPr/>
          </a:p>
        </p:txBody>
      </p:sp>
      <p:sp>
        <p:nvSpPr>
          <p:cNvPr id="30" name="object 30"/>
          <p:cNvSpPr/>
          <p:nvPr/>
        </p:nvSpPr>
        <p:spPr>
          <a:xfrm>
            <a:off x="7848599" y="2971964"/>
            <a:ext cx="75677" cy="75094"/>
          </a:xfrm>
          <a:prstGeom prst="rect">
            <a:avLst/>
          </a:prstGeom>
          <a:blipFill>
            <a:blip r:embed="rId5" cstate="print"/>
            <a:stretch>
              <a:fillRect/>
            </a:stretch>
          </a:blipFill>
        </p:spPr>
        <p:txBody>
          <a:bodyPr wrap="square" lIns="0" tIns="0" rIns="0" bIns="0" rtlCol="0"/>
          <a:lstStyle/>
          <a:p>
            <a:endParaRPr/>
          </a:p>
        </p:txBody>
      </p:sp>
      <p:sp>
        <p:nvSpPr>
          <p:cNvPr id="31" name="object 31"/>
          <p:cNvSpPr/>
          <p:nvPr/>
        </p:nvSpPr>
        <p:spPr>
          <a:xfrm>
            <a:off x="7848598" y="2971965"/>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5B92C7"/>
            </a:solidFill>
          </a:ln>
        </p:spPr>
        <p:txBody>
          <a:bodyPr wrap="square" lIns="0" tIns="0" rIns="0" bIns="0" rtlCol="0"/>
          <a:lstStyle/>
          <a:p>
            <a:endParaRPr/>
          </a:p>
        </p:txBody>
      </p:sp>
      <p:sp>
        <p:nvSpPr>
          <p:cNvPr id="32" name="object 32"/>
          <p:cNvSpPr/>
          <p:nvPr/>
        </p:nvSpPr>
        <p:spPr>
          <a:xfrm>
            <a:off x="7772399" y="3048164"/>
            <a:ext cx="75677" cy="75094"/>
          </a:xfrm>
          <a:prstGeom prst="rect">
            <a:avLst/>
          </a:prstGeom>
          <a:blipFill>
            <a:blip r:embed="rId5" cstate="print"/>
            <a:stretch>
              <a:fillRect/>
            </a:stretch>
          </a:blipFill>
        </p:spPr>
        <p:txBody>
          <a:bodyPr wrap="square" lIns="0" tIns="0" rIns="0" bIns="0" rtlCol="0"/>
          <a:lstStyle/>
          <a:p>
            <a:endParaRPr/>
          </a:p>
        </p:txBody>
      </p:sp>
      <p:sp>
        <p:nvSpPr>
          <p:cNvPr id="33" name="object 33"/>
          <p:cNvSpPr/>
          <p:nvPr/>
        </p:nvSpPr>
        <p:spPr>
          <a:xfrm>
            <a:off x="7772398" y="3048165"/>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5B92C7"/>
            </a:solidFill>
          </a:ln>
        </p:spPr>
        <p:txBody>
          <a:bodyPr wrap="square" lIns="0" tIns="0" rIns="0" bIns="0" rtlCol="0"/>
          <a:lstStyle/>
          <a:p>
            <a:endParaRPr/>
          </a:p>
        </p:txBody>
      </p:sp>
      <p:sp>
        <p:nvSpPr>
          <p:cNvPr id="34" name="object 34"/>
          <p:cNvSpPr/>
          <p:nvPr/>
        </p:nvSpPr>
        <p:spPr>
          <a:xfrm>
            <a:off x="7772399" y="2971964"/>
            <a:ext cx="75677" cy="75094"/>
          </a:xfrm>
          <a:prstGeom prst="rect">
            <a:avLst/>
          </a:prstGeom>
          <a:blipFill>
            <a:blip r:embed="rId5" cstate="print"/>
            <a:stretch>
              <a:fillRect/>
            </a:stretch>
          </a:blipFill>
        </p:spPr>
        <p:txBody>
          <a:bodyPr wrap="square" lIns="0" tIns="0" rIns="0" bIns="0" rtlCol="0"/>
          <a:lstStyle/>
          <a:p>
            <a:endParaRPr/>
          </a:p>
        </p:txBody>
      </p:sp>
      <p:sp>
        <p:nvSpPr>
          <p:cNvPr id="35" name="object 35"/>
          <p:cNvSpPr/>
          <p:nvPr/>
        </p:nvSpPr>
        <p:spPr>
          <a:xfrm>
            <a:off x="7772398" y="2971965"/>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5B92C7"/>
            </a:solidFill>
          </a:ln>
        </p:spPr>
        <p:txBody>
          <a:bodyPr wrap="square" lIns="0" tIns="0" rIns="0" bIns="0" rtlCol="0"/>
          <a:lstStyle/>
          <a:p>
            <a:endParaRPr/>
          </a:p>
        </p:txBody>
      </p:sp>
      <p:sp>
        <p:nvSpPr>
          <p:cNvPr id="36" name="object 36"/>
          <p:cNvSpPr/>
          <p:nvPr/>
        </p:nvSpPr>
        <p:spPr>
          <a:xfrm>
            <a:off x="7848599" y="3048164"/>
            <a:ext cx="75677" cy="75094"/>
          </a:xfrm>
          <a:prstGeom prst="rect">
            <a:avLst/>
          </a:prstGeom>
          <a:blipFill>
            <a:blip r:embed="rId5" cstate="print"/>
            <a:stretch>
              <a:fillRect/>
            </a:stretch>
          </a:blipFill>
        </p:spPr>
        <p:txBody>
          <a:bodyPr wrap="square" lIns="0" tIns="0" rIns="0" bIns="0" rtlCol="0"/>
          <a:lstStyle/>
          <a:p>
            <a:endParaRPr/>
          </a:p>
        </p:txBody>
      </p:sp>
      <p:sp>
        <p:nvSpPr>
          <p:cNvPr id="37" name="object 37"/>
          <p:cNvSpPr/>
          <p:nvPr/>
        </p:nvSpPr>
        <p:spPr>
          <a:xfrm>
            <a:off x="7848598" y="3048165"/>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5B92C7"/>
            </a:solidFill>
          </a:ln>
        </p:spPr>
        <p:txBody>
          <a:bodyPr wrap="square" lIns="0" tIns="0" rIns="0" bIns="0" rtlCol="0"/>
          <a:lstStyle/>
          <a:p>
            <a:endParaRPr/>
          </a:p>
        </p:txBody>
      </p:sp>
      <p:sp>
        <p:nvSpPr>
          <p:cNvPr id="38" name="object 38"/>
          <p:cNvSpPr/>
          <p:nvPr/>
        </p:nvSpPr>
        <p:spPr>
          <a:xfrm>
            <a:off x="7848599" y="3124364"/>
            <a:ext cx="75677" cy="75094"/>
          </a:xfrm>
          <a:prstGeom prst="rect">
            <a:avLst/>
          </a:prstGeom>
          <a:blipFill>
            <a:blip r:embed="rId5" cstate="print"/>
            <a:stretch>
              <a:fillRect/>
            </a:stretch>
          </a:blipFill>
        </p:spPr>
        <p:txBody>
          <a:bodyPr wrap="square" lIns="0" tIns="0" rIns="0" bIns="0" rtlCol="0"/>
          <a:lstStyle/>
          <a:p>
            <a:endParaRPr/>
          </a:p>
        </p:txBody>
      </p:sp>
      <p:sp>
        <p:nvSpPr>
          <p:cNvPr id="39" name="object 39"/>
          <p:cNvSpPr/>
          <p:nvPr/>
        </p:nvSpPr>
        <p:spPr>
          <a:xfrm>
            <a:off x="7848598" y="3124365"/>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5B92C7"/>
            </a:solidFill>
          </a:ln>
        </p:spPr>
        <p:txBody>
          <a:bodyPr wrap="square" lIns="0" tIns="0" rIns="0" bIns="0" rtlCol="0"/>
          <a:lstStyle/>
          <a:p>
            <a:endParaRPr/>
          </a:p>
        </p:txBody>
      </p:sp>
      <p:sp>
        <p:nvSpPr>
          <p:cNvPr id="40" name="object 40"/>
          <p:cNvSpPr/>
          <p:nvPr/>
        </p:nvSpPr>
        <p:spPr>
          <a:xfrm>
            <a:off x="7772399" y="3124364"/>
            <a:ext cx="75677" cy="75094"/>
          </a:xfrm>
          <a:prstGeom prst="rect">
            <a:avLst/>
          </a:prstGeom>
          <a:blipFill>
            <a:blip r:embed="rId5" cstate="print"/>
            <a:stretch>
              <a:fillRect/>
            </a:stretch>
          </a:blipFill>
        </p:spPr>
        <p:txBody>
          <a:bodyPr wrap="square" lIns="0" tIns="0" rIns="0" bIns="0" rtlCol="0"/>
          <a:lstStyle/>
          <a:p>
            <a:endParaRPr/>
          </a:p>
        </p:txBody>
      </p:sp>
      <p:sp>
        <p:nvSpPr>
          <p:cNvPr id="41" name="object 41"/>
          <p:cNvSpPr/>
          <p:nvPr/>
        </p:nvSpPr>
        <p:spPr>
          <a:xfrm>
            <a:off x="7772398" y="3124365"/>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5B92C7"/>
            </a:solidFill>
          </a:ln>
        </p:spPr>
        <p:txBody>
          <a:bodyPr wrap="square" lIns="0" tIns="0" rIns="0" bIns="0" rtlCol="0"/>
          <a:lstStyle/>
          <a:p>
            <a:endParaRPr/>
          </a:p>
        </p:txBody>
      </p:sp>
      <p:sp>
        <p:nvSpPr>
          <p:cNvPr id="42" name="object 42"/>
          <p:cNvSpPr/>
          <p:nvPr/>
        </p:nvSpPr>
        <p:spPr>
          <a:xfrm>
            <a:off x="7696199" y="3124364"/>
            <a:ext cx="75677" cy="75094"/>
          </a:xfrm>
          <a:prstGeom prst="rect">
            <a:avLst/>
          </a:prstGeom>
          <a:blipFill>
            <a:blip r:embed="rId5" cstate="print"/>
            <a:stretch>
              <a:fillRect/>
            </a:stretch>
          </a:blipFill>
        </p:spPr>
        <p:txBody>
          <a:bodyPr wrap="square" lIns="0" tIns="0" rIns="0" bIns="0" rtlCol="0"/>
          <a:lstStyle/>
          <a:p>
            <a:endParaRPr/>
          </a:p>
        </p:txBody>
      </p:sp>
      <p:sp>
        <p:nvSpPr>
          <p:cNvPr id="43" name="object 43"/>
          <p:cNvSpPr/>
          <p:nvPr/>
        </p:nvSpPr>
        <p:spPr>
          <a:xfrm>
            <a:off x="7696198" y="3124365"/>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5B92C7"/>
            </a:solidFill>
          </a:ln>
        </p:spPr>
        <p:txBody>
          <a:bodyPr wrap="square" lIns="0" tIns="0" rIns="0" bIns="0" rtlCol="0"/>
          <a:lstStyle/>
          <a:p>
            <a:endParaRPr/>
          </a:p>
        </p:txBody>
      </p:sp>
      <p:sp>
        <p:nvSpPr>
          <p:cNvPr id="44" name="object 44"/>
          <p:cNvSpPr/>
          <p:nvPr/>
        </p:nvSpPr>
        <p:spPr>
          <a:xfrm>
            <a:off x="7924799" y="3048164"/>
            <a:ext cx="75677" cy="75094"/>
          </a:xfrm>
          <a:prstGeom prst="rect">
            <a:avLst/>
          </a:prstGeom>
          <a:blipFill>
            <a:blip r:embed="rId5" cstate="print"/>
            <a:stretch>
              <a:fillRect/>
            </a:stretch>
          </a:blipFill>
        </p:spPr>
        <p:txBody>
          <a:bodyPr wrap="square" lIns="0" tIns="0" rIns="0" bIns="0" rtlCol="0"/>
          <a:lstStyle/>
          <a:p>
            <a:endParaRPr/>
          </a:p>
        </p:txBody>
      </p:sp>
      <p:sp>
        <p:nvSpPr>
          <p:cNvPr id="45" name="object 45"/>
          <p:cNvSpPr/>
          <p:nvPr/>
        </p:nvSpPr>
        <p:spPr>
          <a:xfrm>
            <a:off x="7924798" y="3048165"/>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5B92C7"/>
            </a:solidFill>
          </a:ln>
        </p:spPr>
        <p:txBody>
          <a:bodyPr wrap="square" lIns="0" tIns="0" rIns="0" bIns="0" rtlCol="0"/>
          <a:lstStyle/>
          <a:p>
            <a:endParaRPr/>
          </a:p>
        </p:txBody>
      </p:sp>
      <p:sp>
        <p:nvSpPr>
          <p:cNvPr id="46" name="object 46"/>
          <p:cNvSpPr/>
          <p:nvPr/>
        </p:nvSpPr>
        <p:spPr>
          <a:xfrm>
            <a:off x="7848599" y="3276765"/>
            <a:ext cx="75677" cy="75094"/>
          </a:xfrm>
          <a:prstGeom prst="rect">
            <a:avLst/>
          </a:prstGeom>
          <a:blipFill>
            <a:blip r:embed="rId5" cstate="print"/>
            <a:stretch>
              <a:fillRect/>
            </a:stretch>
          </a:blipFill>
        </p:spPr>
        <p:txBody>
          <a:bodyPr wrap="square" lIns="0" tIns="0" rIns="0" bIns="0" rtlCol="0"/>
          <a:lstStyle/>
          <a:p>
            <a:endParaRPr/>
          </a:p>
        </p:txBody>
      </p:sp>
      <p:sp>
        <p:nvSpPr>
          <p:cNvPr id="47" name="object 47"/>
          <p:cNvSpPr/>
          <p:nvPr/>
        </p:nvSpPr>
        <p:spPr>
          <a:xfrm>
            <a:off x="7848598" y="3276766"/>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5B92C7"/>
            </a:solidFill>
          </a:ln>
        </p:spPr>
        <p:txBody>
          <a:bodyPr wrap="square" lIns="0" tIns="0" rIns="0" bIns="0" rtlCol="0"/>
          <a:lstStyle/>
          <a:p>
            <a:endParaRPr/>
          </a:p>
        </p:txBody>
      </p:sp>
      <p:sp>
        <p:nvSpPr>
          <p:cNvPr id="48" name="object 48"/>
          <p:cNvSpPr/>
          <p:nvPr/>
        </p:nvSpPr>
        <p:spPr>
          <a:xfrm>
            <a:off x="7848599" y="3200564"/>
            <a:ext cx="75677" cy="75094"/>
          </a:xfrm>
          <a:prstGeom prst="rect">
            <a:avLst/>
          </a:prstGeom>
          <a:blipFill>
            <a:blip r:embed="rId5" cstate="print"/>
            <a:stretch>
              <a:fillRect/>
            </a:stretch>
          </a:blipFill>
        </p:spPr>
        <p:txBody>
          <a:bodyPr wrap="square" lIns="0" tIns="0" rIns="0" bIns="0" rtlCol="0"/>
          <a:lstStyle/>
          <a:p>
            <a:endParaRPr/>
          </a:p>
        </p:txBody>
      </p:sp>
      <p:sp>
        <p:nvSpPr>
          <p:cNvPr id="49" name="object 49"/>
          <p:cNvSpPr/>
          <p:nvPr/>
        </p:nvSpPr>
        <p:spPr>
          <a:xfrm>
            <a:off x="7848598" y="3200565"/>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5B92C7"/>
            </a:solidFill>
          </a:ln>
        </p:spPr>
        <p:txBody>
          <a:bodyPr wrap="square" lIns="0" tIns="0" rIns="0" bIns="0" rtlCol="0"/>
          <a:lstStyle/>
          <a:p>
            <a:endParaRPr/>
          </a:p>
        </p:txBody>
      </p:sp>
      <p:sp>
        <p:nvSpPr>
          <p:cNvPr id="50" name="object 50"/>
          <p:cNvSpPr/>
          <p:nvPr/>
        </p:nvSpPr>
        <p:spPr>
          <a:xfrm>
            <a:off x="7848599" y="3276765"/>
            <a:ext cx="75677" cy="75094"/>
          </a:xfrm>
          <a:prstGeom prst="rect">
            <a:avLst/>
          </a:prstGeom>
          <a:blipFill>
            <a:blip r:embed="rId5" cstate="print"/>
            <a:stretch>
              <a:fillRect/>
            </a:stretch>
          </a:blipFill>
        </p:spPr>
        <p:txBody>
          <a:bodyPr wrap="square" lIns="0" tIns="0" rIns="0" bIns="0" rtlCol="0"/>
          <a:lstStyle/>
          <a:p>
            <a:endParaRPr/>
          </a:p>
        </p:txBody>
      </p:sp>
      <p:sp>
        <p:nvSpPr>
          <p:cNvPr id="51" name="object 51"/>
          <p:cNvSpPr/>
          <p:nvPr/>
        </p:nvSpPr>
        <p:spPr>
          <a:xfrm>
            <a:off x="7848598" y="3276766"/>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5B92C7"/>
            </a:solidFill>
          </a:ln>
        </p:spPr>
        <p:txBody>
          <a:bodyPr wrap="square" lIns="0" tIns="0" rIns="0" bIns="0" rtlCol="0"/>
          <a:lstStyle/>
          <a:p>
            <a:endParaRPr/>
          </a:p>
        </p:txBody>
      </p:sp>
      <p:sp>
        <p:nvSpPr>
          <p:cNvPr id="52" name="object 52"/>
          <p:cNvSpPr/>
          <p:nvPr/>
        </p:nvSpPr>
        <p:spPr>
          <a:xfrm>
            <a:off x="7772399" y="3276765"/>
            <a:ext cx="75677" cy="75094"/>
          </a:xfrm>
          <a:prstGeom prst="rect">
            <a:avLst/>
          </a:prstGeom>
          <a:blipFill>
            <a:blip r:embed="rId5" cstate="print"/>
            <a:stretch>
              <a:fillRect/>
            </a:stretch>
          </a:blipFill>
        </p:spPr>
        <p:txBody>
          <a:bodyPr wrap="square" lIns="0" tIns="0" rIns="0" bIns="0" rtlCol="0"/>
          <a:lstStyle/>
          <a:p>
            <a:endParaRPr/>
          </a:p>
        </p:txBody>
      </p:sp>
      <p:sp>
        <p:nvSpPr>
          <p:cNvPr id="53" name="object 53"/>
          <p:cNvSpPr/>
          <p:nvPr/>
        </p:nvSpPr>
        <p:spPr>
          <a:xfrm>
            <a:off x="7772398" y="3276766"/>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5B92C7"/>
            </a:solidFill>
          </a:ln>
        </p:spPr>
        <p:txBody>
          <a:bodyPr wrap="square" lIns="0" tIns="0" rIns="0" bIns="0" rtlCol="0"/>
          <a:lstStyle/>
          <a:p>
            <a:endParaRPr/>
          </a:p>
        </p:txBody>
      </p:sp>
      <p:sp>
        <p:nvSpPr>
          <p:cNvPr id="54" name="object 54"/>
          <p:cNvSpPr/>
          <p:nvPr/>
        </p:nvSpPr>
        <p:spPr>
          <a:xfrm>
            <a:off x="7696199" y="3276765"/>
            <a:ext cx="75677" cy="75094"/>
          </a:xfrm>
          <a:prstGeom prst="rect">
            <a:avLst/>
          </a:prstGeom>
          <a:blipFill>
            <a:blip r:embed="rId5" cstate="print"/>
            <a:stretch>
              <a:fillRect/>
            </a:stretch>
          </a:blipFill>
        </p:spPr>
        <p:txBody>
          <a:bodyPr wrap="square" lIns="0" tIns="0" rIns="0" bIns="0" rtlCol="0"/>
          <a:lstStyle/>
          <a:p>
            <a:endParaRPr/>
          </a:p>
        </p:txBody>
      </p:sp>
      <p:sp>
        <p:nvSpPr>
          <p:cNvPr id="55" name="object 55"/>
          <p:cNvSpPr/>
          <p:nvPr/>
        </p:nvSpPr>
        <p:spPr>
          <a:xfrm>
            <a:off x="7696198" y="3276766"/>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5B92C7"/>
            </a:solidFill>
          </a:ln>
        </p:spPr>
        <p:txBody>
          <a:bodyPr wrap="square" lIns="0" tIns="0" rIns="0" bIns="0" rtlCol="0"/>
          <a:lstStyle/>
          <a:p>
            <a:endParaRPr/>
          </a:p>
        </p:txBody>
      </p:sp>
      <p:sp>
        <p:nvSpPr>
          <p:cNvPr id="56" name="object 56"/>
          <p:cNvSpPr/>
          <p:nvPr/>
        </p:nvSpPr>
        <p:spPr>
          <a:xfrm>
            <a:off x="7696199" y="3200564"/>
            <a:ext cx="75677" cy="75094"/>
          </a:xfrm>
          <a:prstGeom prst="rect">
            <a:avLst/>
          </a:prstGeom>
          <a:blipFill>
            <a:blip r:embed="rId5" cstate="print"/>
            <a:stretch>
              <a:fillRect/>
            </a:stretch>
          </a:blipFill>
        </p:spPr>
        <p:txBody>
          <a:bodyPr wrap="square" lIns="0" tIns="0" rIns="0" bIns="0" rtlCol="0"/>
          <a:lstStyle/>
          <a:p>
            <a:endParaRPr/>
          </a:p>
        </p:txBody>
      </p:sp>
      <p:sp>
        <p:nvSpPr>
          <p:cNvPr id="57" name="object 57"/>
          <p:cNvSpPr/>
          <p:nvPr/>
        </p:nvSpPr>
        <p:spPr>
          <a:xfrm>
            <a:off x="7696198" y="3200565"/>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5B92C7"/>
            </a:solidFill>
          </a:ln>
        </p:spPr>
        <p:txBody>
          <a:bodyPr wrap="square" lIns="0" tIns="0" rIns="0" bIns="0" rtlCol="0"/>
          <a:lstStyle/>
          <a:p>
            <a:endParaRPr/>
          </a:p>
        </p:txBody>
      </p:sp>
      <p:sp>
        <p:nvSpPr>
          <p:cNvPr id="58" name="object 58"/>
          <p:cNvSpPr/>
          <p:nvPr/>
        </p:nvSpPr>
        <p:spPr>
          <a:xfrm>
            <a:off x="7924799" y="3200564"/>
            <a:ext cx="75677" cy="75094"/>
          </a:xfrm>
          <a:prstGeom prst="rect">
            <a:avLst/>
          </a:prstGeom>
          <a:blipFill>
            <a:blip r:embed="rId5" cstate="print"/>
            <a:stretch>
              <a:fillRect/>
            </a:stretch>
          </a:blipFill>
        </p:spPr>
        <p:txBody>
          <a:bodyPr wrap="square" lIns="0" tIns="0" rIns="0" bIns="0" rtlCol="0"/>
          <a:lstStyle/>
          <a:p>
            <a:endParaRPr/>
          </a:p>
        </p:txBody>
      </p:sp>
      <p:sp>
        <p:nvSpPr>
          <p:cNvPr id="59" name="object 59"/>
          <p:cNvSpPr/>
          <p:nvPr/>
        </p:nvSpPr>
        <p:spPr>
          <a:xfrm>
            <a:off x="7924798" y="3200565"/>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5B92C7"/>
            </a:solidFill>
          </a:ln>
        </p:spPr>
        <p:txBody>
          <a:bodyPr wrap="square" lIns="0" tIns="0" rIns="0" bIns="0" rtlCol="0"/>
          <a:lstStyle/>
          <a:p>
            <a:endParaRPr/>
          </a:p>
        </p:txBody>
      </p:sp>
      <p:sp>
        <p:nvSpPr>
          <p:cNvPr id="60" name="object 60"/>
          <p:cNvSpPr/>
          <p:nvPr/>
        </p:nvSpPr>
        <p:spPr>
          <a:xfrm>
            <a:off x="7772398" y="2895765"/>
            <a:ext cx="76200" cy="75565"/>
          </a:xfrm>
          <a:custGeom>
            <a:avLst/>
            <a:gdLst/>
            <a:ahLst/>
            <a:cxnLst/>
            <a:rect l="l" t="t" r="r" b="b"/>
            <a:pathLst>
              <a:path w="76200" h="75564">
                <a:moveTo>
                  <a:pt x="34531" y="0"/>
                </a:moveTo>
                <a:lnTo>
                  <a:pt x="20964" y="3896"/>
                </a:lnTo>
                <a:lnTo>
                  <a:pt x="10002" y="12203"/>
                </a:lnTo>
                <a:lnTo>
                  <a:pt x="2671" y="23891"/>
                </a:lnTo>
                <a:lnTo>
                  <a:pt x="0" y="37935"/>
                </a:lnTo>
                <a:lnTo>
                  <a:pt x="1340" y="47850"/>
                </a:lnTo>
                <a:lnTo>
                  <a:pt x="6850" y="59057"/>
                </a:lnTo>
                <a:lnTo>
                  <a:pt x="16382" y="67847"/>
                </a:lnTo>
                <a:lnTo>
                  <a:pt x="29677" y="73449"/>
                </a:lnTo>
                <a:lnTo>
                  <a:pt x="46476" y="75094"/>
                </a:lnTo>
                <a:lnTo>
                  <a:pt x="58276" y="69970"/>
                </a:lnTo>
                <a:lnTo>
                  <a:pt x="67622" y="60745"/>
                </a:lnTo>
                <a:lnTo>
                  <a:pt x="73696" y="47830"/>
                </a:lnTo>
                <a:lnTo>
                  <a:pt x="75677" y="31632"/>
                </a:lnTo>
                <a:lnTo>
                  <a:pt x="71074" y="19058"/>
                </a:lnTo>
                <a:lnTo>
                  <a:pt x="62252" y="8995"/>
                </a:lnTo>
                <a:lnTo>
                  <a:pt x="49856" y="2343"/>
                </a:lnTo>
                <a:lnTo>
                  <a:pt x="34531" y="0"/>
                </a:lnTo>
                <a:close/>
              </a:path>
            </a:pathLst>
          </a:custGeom>
          <a:solidFill>
            <a:srgbClr val="FF2600"/>
          </a:solidFill>
        </p:spPr>
        <p:txBody>
          <a:bodyPr wrap="square" lIns="0" tIns="0" rIns="0" bIns="0" rtlCol="0"/>
          <a:lstStyle/>
          <a:p>
            <a:endParaRPr/>
          </a:p>
        </p:txBody>
      </p:sp>
      <p:sp>
        <p:nvSpPr>
          <p:cNvPr id="61" name="object 61"/>
          <p:cNvSpPr/>
          <p:nvPr/>
        </p:nvSpPr>
        <p:spPr>
          <a:xfrm>
            <a:off x="7772398" y="2895765"/>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FF2600"/>
            </a:solidFill>
          </a:ln>
        </p:spPr>
        <p:txBody>
          <a:bodyPr wrap="square" lIns="0" tIns="0" rIns="0" bIns="0" rtlCol="0"/>
          <a:lstStyle/>
          <a:p>
            <a:endParaRPr/>
          </a:p>
        </p:txBody>
      </p:sp>
      <p:sp>
        <p:nvSpPr>
          <p:cNvPr id="62" name="object 62"/>
          <p:cNvSpPr/>
          <p:nvPr/>
        </p:nvSpPr>
        <p:spPr>
          <a:xfrm>
            <a:off x="7848598" y="2819565"/>
            <a:ext cx="76200" cy="75565"/>
          </a:xfrm>
          <a:custGeom>
            <a:avLst/>
            <a:gdLst/>
            <a:ahLst/>
            <a:cxnLst/>
            <a:rect l="l" t="t" r="r" b="b"/>
            <a:pathLst>
              <a:path w="76200" h="75564">
                <a:moveTo>
                  <a:pt x="34531" y="0"/>
                </a:moveTo>
                <a:lnTo>
                  <a:pt x="20964" y="3896"/>
                </a:lnTo>
                <a:lnTo>
                  <a:pt x="10002" y="12203"/>
                </a:lnTo>
                <a:lnTo>
                  <a:pt x="2671" y="23891"/>
                </a:lnTo>
                <a:lnTo>
                  <a:pt x="0" y="37935"/>
                </a:lnTo>
                <a:lnTo>
                  <a:pt x="1340" y="47850"/>
                </a:lnTo>
                <a:lnTo>
                  <a:pt x="6850" y="59057"/>
                </a:lnTo>
                <a:lnTo>
                  <a:pt x="16381" y="67847"/>
                </a:lnTo>
                <a:lnTo>
                  <a:pt x="29676" y="73449"/>
                </a:lnTo>
                <a:lnTo>
                  <a:pt x="46476" y="75094"/>
                </a:lnTo>
                <a:lnTo>
                  <a:pt x="58275" y="69969"/>
                </a:lnTo>
                <a:lnTo>
                  <a:pt x="67622" y="60745"/>
                </a:lnTo>
                <a:lnTo>
                  <a:pt x="73696" y="47830"/>
                </a:lnTo>
                <a:lnTo>
                  <a:pt x="75677" y="31632"/>
                </a:lnTo>
                <a:lnTo>
                  <a:pt x="71074" y="19057"/>
                </a:lnTo>
                <a:lnTo>
                  <a:pt x="62252" y="8995"/>
                </a:lnTo>
                <a:lnTo>
                  <a:pt x="49856" y="2343"/>
                </a:lnTo>
                <a:lnTo>
                  <a:pt x="34531" y="0"/>
                </a:lnTo>
                <a:close/>
              </a:path>
            </a:pathLst>
          </a:custGeom>
          <a:solidFill>
            <a:srgbClr val="FF2600"/>
          </a:solidFill>
        </p:spPr>
        <p:txBody>
          <a:bodyPr wrap="square" lIns="0" tIns="0" rIns="0" bIns="0" rtlCol="0"/>
          <a:lstStyle/>
          <a:p>
            <a:endParaRPr/>
          </a:p>
        </p:txBody>
      </p:sp>
      <p:sp>
        <p:nvSpPr>
          <p:cNvPr id="63" name="object 63"/>
          <p:cNvSpPr/>
          <p:nvPr/>
        </p:nvSpPr>
        <p:spPr>
          <a:xfrm>
            <a:off x="7848598" y="2819565"/>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FF2600"/>
            </a:solidFill>
          </a:ln>
        </p:spPr>
        <p:txBody>
          <a:bodyPr wrap="square" lIns="0" tIns="0" rIns="0" bIns="0" rtlCol="0"/>
          <a:lstStyle/>
          <a:p>
            <a:endParaRPr/>
          </a:p>
        </p:txBody>
      </p:sp>
      <p:sp>
        <p:nvSpPr>
          <p:cNvPr id="64" name="object 64"/>
          <p:cNvSpPr/>
          <p:nvPr/>
        </p:nvSpPr>
        <p:spPr>
          <a:xfrm>
            <a:off x="7772398" y="2743365"/>
            <a:ext cx="76200" cy="75565"/>
          </a:xfrm>
          <a:custGeom>
            <a:avLst/>
            <a:gdLst/>
            <a:ahLst/>
            <a:cxnLst/>
            <a:rect l="l" t="t" r="r" b="b"/>
            <a:pathLst>
              <a:path w="76200" h="75564">
                <a:moveTo>
                  <a:pt x="34531" y="0"/>
                </a:moveTo>
                <a:lnTo>
                  <a:pt x="20964" y="3896"/>
                </a:lnTo>
                <a:lnTo>
                  <a:pt x="10002" y="12203"/>
                </a:lnTo>
                <a:lnTo>
                  <a:pt x="2671" y="23891"/>
                </a:lnTo>
                <a:lnTo>
                  <a:pt x="0" y="37935"/>
                </a:lnTo>
                <a:lnTo>
                  <a:pt x="1340" y="47850"/>
                </a:lnTo>
                <a:lnTo>
                  <a:pt x="6850" y="59057"/>
                </a:lnTo>
                <a:lnTo>
                  <a:pt x="16382" y="67847"/>
                </a:lnTo>
                <a:lnTo>
                  <a:pt x="29677" y="73449"/>
                </a:lnTo>
                <a:lnTo>
                  <a:pt x="46476" y="75094"/>
                </a:lnTo>
                <a:lnTo>
                  <a:pt x="58276" y="69970"/>
                </a:lnTo>
                <a:lnTo>
                  <a:pt x="67622" y="60745"/>
                </a:lnTo>
                <a:lnTo>
                  <a:pt x="73696" y="47830"/>
                </a:lnTo>
                <a:lnTo>
                  <a:pt x="75677" y="31632"/>
                </a:lnTo>
                <a:lnTo>
                  <a:pt x="71074" y="19058"/>
                </a:lnTo>
                <a:lnTo>
                  <a:pt x="62252" y="8995"/>
                </a:lnTo>
                <a:lnTo>
                  <a:pt x="49856" y="2343"/>
                </a:lnTo>
                <a:lnTo>
                  <a:pt x="34531" y="0"/>
                </a:lnTo>
                <a:close/>
              </a:path>
            </a:pathLst>
          </a:custGeom>
          <a:solidFill>
            <a:srgbClr val="FF2600"/>
          </a:solidFill>
        </p:spPr>
        <p:txBody>
          <a:bodyPr wrap="square" lIns="0" tIns="0" rIns="0" bIns="0" rtlCol="0"/>
          <a:lstStyle/>
          <a:p>
            <a:endParaRPr/>
          </a:p>
        </p:txBody>
      </p:sp>
      <p:sp>
        <p:nvSpPr>
          <p:cNvPr id="65" name="object 65"/>
          <p:cNvSpPr/>
          <p:nvPr/>
        </p:nvSpPr>
        <p:spPr>
          <a:xfrm>
            <a:off x="7772398" y="2743365"/>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FF2600"/>
            </a:solidFill>
          </a:ln>
        </p:spPr>
        <p:txBody>
          <a:bodyPr wrap="square" lIns="0" tIns="0" rIns="0" bIns="0" rtlCol="0"/>
          <a:lstStyle/>
          <a:p>
            <a:endParaRPr/>
          </a:p>
        </p:txBody>
      </p:sp>
      <p:sp>
        <p:nvSpPr>
          <p:cNvPr id="66" name="object 66"/>
          <p:cNvSpPr/>
          <p:nvPr/>
        </p:nvSpPr>
        <p:spPr>
          <a:xfrm>
            <a:off x="7772398" y="2819565"/>
            <a:ext cx="76200" cy="75565"/>
          </a:xfrm>
          <a:custGeom>
            <a:avLst/>
            <a:gdLst/>
            <a:ahLst/>
            <a:cxnLst/>
            <a:rect l="l" t="t" r="r" b="b"/>
            <a:pathLst>
              <a:path w="76200" h="75564">
                <a:moveTo>
                  <a:pt x="34531" y="0"/>
                </a:moveTo>
                <a:lnTo>
                  <a:pt x="20964" y="3896"/>
                </a:lnTo>
                <a:lnTo>
                  <a:pt x="10002" y="12203"/>
                </a:lnTo>
                <a:lnTo>
                  <a:pt x="2671" y="23891"/>
                </a:lnTo>
                <a:lnTo>
                  <a:pt x="0" y="37935"/>
                </a:lnTo>
                <a:lnTo>
                  <a:pt x="1340" y="47850"/>
                </a:lnTo>
                <a:lnTo>
                  <a:pt x="6850" y="59057"/>
                </a:lnTo>
                <a:lnTo>
                  <a:pt x="16382" y="67847"/>
                </a:lnTo>
                <a:lnTo>
                  <a:pt x="29677" y="73449"/>
                </a:lnTo>
                <a:lnTo>
                  <a:pt x="46476" y="75094"/>
                </a:lnTo>
                <a:lnTo>
                  <a:pt x="58276" y="69970"/>
                </a:lnTo>
                <a:lnTo>
                  <a:pt x="67622" y="60745"/>
                </a:lnTo>
                <a:lnTo>
                  <a:pt x="73696" y="47830"/>
                </a:lnTo>
                <a:lnTo>
                  <a:pt x="75677" y="31632"/>
                </a:lnTo>
                <a:lnTo>
                  <a:pt x="71074" y="19058"/>
                </a:lnTo>
                <a:lnTo>
                  <a:pt x="62252" y="8995"/>
                </a:lnTo>
                <a:lnTo>
                  <a:pt x="49856" y="2343"/>
                </a:lnTo>
                <a:lnTo>
                  <a:pt x="34531" y="0"/>
                </a:lnTo>
                <a:close/>
              </a:path>
            </a:pathLst>
          </a:custGeom>
          <a:solidFill>
            <a:srgbClr val="FF2600"/>
          </a:solidFill>
        </p:spPr>
        <p:txBody>
          <a:bodyPr wrap="square" lIns="0" tIns="0" rIns="0" bIns="0" rtlCol="0"/>
          <a:lstStyle/>
          <a:p>
            <a:endParaRPr/>
          </a:p>
        </p:txBody>
      </p:sp>
      <p:sp>
        <p:nvSpPr>
          <p:cNvPr id="67" name="object 67"/>
          <p:cNvSpPr/>
          <p:nvPr/>
        </p:nvSpPr>
        <p:spPr>
          <a:xfrm>
            <a:off x="7772398" y="2819565"/>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FF2600"/>
            </a:solidFill>
          </a:ln>
        </p:spPr>
        <p:txBody>
          <a:bodyPr wrap="square" lIns="0" tIns="0" rIns="0" bIns="0" rtlCol="0"/>
          <a:lstStyle/>
          <a:p>
            <a:endParaRPr/>
          </a:p>
        </p:txBody>
      </p:sp>
      <p:sp>
        <p:nvSpPr>
          <p:cNvPr id="68" name="object 68"/>
          <p:cNvSpPr/>
          <p:nvPr/>
        </p:nvSpPr>
        <p:spPr>
          <a:xfrm>
            <a:off x="7924798" y="2819565"/>
            <a:ext cx="76200" cy="75565"/>
          </a:xfrm>
          <a:custGeom>
            <a:avLst/>
            <a:gdLst/>
            <a:ahLst/>
            <a:cxnLst/>
            <a:rect l="l" t="t" r="r" b="b"/>
            <a:pathLst>
              <a:path w="76200" h="75564">
                <a:moveTo>
                  <a:pt x="34531" y="0"/>
                </a:moveTo>
                <a:lnTo>
                  <a:pt x="20964" y="3896"/>
                </a:lnTo>
                <a:lnTo>
                  <a:pt x="10002" y="12203"/>
                </a:lnTo>
                <a:lnTo>
                  <a:pt x="2671" y="23891"/>
                </a:lnTo>
                <a:lnTo>
                  <a:pt x="0" y="37935"/>
                </a:lnTo>
                <a:lnTo>
                  <a:pt x="1340" y="47850"/>
                </a:lnTo>
                <a:lnTo>
                  <a:pt x="6850" y="59057"/>
                </a:lnTo>
                <a:lnTo>
                  <a:pt x="16382" y="67847"/>
                </a:lnTo>
                <a:lnTo>
                  <a:pt x="29677" y="73449"/>
                </a:lnTo>
                <a:lnTo>
                  <a:pt x="46476" y="75094"/>
                </a:lnTo>
                <a:lnTo>
                  <a:pt x="58276" y="69970"/>
                </a:lnTo>
                <a:lnTo>
                  <a:pt x="67622" y="60745"/>
                </a:lnTo>
                <a:lnTo>
                  <a:pt x="73696" y="47830"/>
                </a:lnTo>
                <a:lnTo>
                  <a:pt x="75677" y="31632"/>
                </a:lnTo>
                <a:lnTo>
                  <a:pt x="71074" y="19058"/>
                </a:lnTo>
                <a:lnTo>
                  <a:pt x="62252" y="8995"/>
                </a:lnTo>
                <a:lnTo>
                  <a:pt x="49856" y="2343"/>
                </a:lnTo>
                <a:lnTo>
                  <a:pt x="34531" y="0"/>
                </a:lnTo>
                <a:close/>
              </a:path>
            </a:pathLst>
          </a:custGeom>
          <a:solidFill>
            <a:srgbClr val="FF2600"/>
          </a:solidFill>
        </p:spPr>
        <p:txBody>
          <a:bodyPr wrap="square" lIns="0" tIns="0" rIns="0" bIns="0" rtlCol="0"/>
          <a:lstStyle/>
          <a:p>
            <a:endParaRPr/>
          </a:p>
        </p:txBody>
      </p:sp>
      <p:sp>
        <p:nvSpPr>
          <p:cNvPr id="69" name="object 69"/>
          <p:cNvSpPr/>
          <p:nvPr/>
        </p:nvSpPr>
        <p:spPr>
          <a:xfrm>
            <a:off x="7924798" y="2819565"/>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FF2600"/>
            </a:solidFill>
          </a:ln>
        </p:spPr>
        <p:txBody>
          <a:bodyPr wrap="square" lIns="0" tIns="0" rIns="0" bIns="0" rtlCol="0"/>
          <a:lstStyle/>
          <a:p>
            <a:endParaRPr/>
          </a:p>
        </p:txBody>
      </p:sp>
      <p:sp>
        <p:nvSpPr>
          <p:cNvPr id="70" name="object 70"/>
          <p:cNvSpPr/>
          <p:nvPr/>
        </p:nvSpPr>
        <p:spPr>
          <a:xfrm>
            <a:off x="7848598" y="2971965"/>
            <a:ext cx="76200" cy="75565"/>
          </a:xfrm>
          <a:custGeom>
            <a:avLst/>
            <a:gdLst/>
            <a:ahLst/>
            <a:cxnLst/>
            <a:rect l="l" t="t" r="r" b="b"/>
            <a:pathLst>
              <a:path w="76200" h="75564">
                <a:moveTo>
                  <a:pt x="34531" y="0"/>
                </a:moveTo>
                <a:lnTo>
                  <a:pt x="20964" y="3896"/>
                </a:lnTo>
                <a:lnTo>
                  <a:pt x="10002" y="12203"/>
                </a:lnTo>
                <a:lnTo>
                  <a:pt x="2671" y="23891"/>
                </a:lnTo>
                <a:lnTo>
                  <a:pt x="0" y="37935"/>
                </a:lnTo>
                <a:lnTo>
                  <a:pt x="1340" y="47850"/>
                </a:lnTo>
                <a:lnTo>
                  <a:pt x="6850" y="59057"/>
                </a:lnTo>
                <a:lnTo>
                  <a:pt x="16381" y="67847"/>
                </a:lnTo>
                <a:lnTo>
                  <a:pt x="29676" y="73449"/>
                </a:lnTo>
                <a:lnTo>
                  <a:pt x="46476" y="75094"/>
                </a:lnTo>
                <a:lnTo>
                  <a:pt x="58275" y="69969"/>
                </a:lnTo>
                <a:lnTo>
                  <a:pt x="67622" y="60745"/>
                </a:lnTo>
                <a:lnTo>
                  <a:pt x="73696" y="47830"/>
                </a:lnTo>
                <a:lnTo>
                  <a:pt x="75677" y="31632"/>
                </a:lnTo>
                <a:lnTo>
                  <a:pt x="71074" y="19057"/>
                </a:lnTo>
                <a:lnTo>
                  <a:pt x="62252" y="8995"/>
                </a:lnTo>
                <a:lnTo>
                  <a:pt x="49856" y="2343"/>
                </a:lnTo>
                <a:lnTo>
                  <a:pt x="34531" y="0"/>
                </a:lnTo>
                <a:close/>
              </a:path>
            </a:pathLst>
          </a:custGeom>
          <a:solidFill>
            <a:srgbClr val="FF2600"/>
          </a:solidFill>
        </p:spPr>
        <p:txBody>
          <a:bodyPr wrap="square" lIns="0" tIns="0" rIns="0" bIns="0" rtlCol="0"/>
          <a:lstStyle/>
          <a:p>
            <a:endParaRPr/>
          </a:p>
        </p:txBody>
      </p:sp>
      <p:sp>
        <p:nvSpPr>
          <p:cNvPr id="71" name="object 71"/>
          <p:cNvSpPr/>
          <p:nvPr/>
        </p:nvSpPr>
        <p:spPr>
          <a:xfrm>
            <a:off x="7848598" y="2971965"/>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FF2600"/>
            </a:solidFill>
          </a:ln>
        </p:spPr>
        <p:txBody>
          <a:bodyPr wrap="square" lIns="0" tIns="0" rIns="0" bIns="0" rtlCol="0"/>
          <a:lstStyle/>
          <a:p>
            <a:endParaRPr/>
          </a:p>
        </p:txBody>
      </p:sp>
      <p:sp>
        <p:nvSpPr>
          <p:cNvPr id="73" name="object 73"/>
          <p:cNvSpPr txBox="1"/>
          <p:nvPr/>
        </p:nvSpPr>
        <p:spPr>
          <a:xfrm>
            <a:off x="8814255" y="6604825"/>
            <a:ext cx="180340" cy="184666"/>
          </a:xfrm>
          <a:prstGeom prst="rect">
            <a:avLst/>
          </a:prstGeom>
        </p:spPr>
        <p:txBody>
          <a:bodyPr vert="horz" wrap="square" lIns="0" tIns="0" rIns="0" bIns="0" rtlCol="0">
            <a:spAutoFit/>
          </a:bodyPr>
          <a:lstStyle/>
          <a:p>
            <a:pPr marL="12700"/>
            <a:r>
              <a:rPr sz="1200" b="1" spc="-10" dirty="0">
                <a:solidFill>
                  <a:srgbClr val="898989"/>
                </a:solidFill>
                <a:latin typeface="Calibri"/>
                <a:cs typeface="Calibri"/>
              </a:rPr>
              <a:t>40</a:t>
            </a:r>
            <a:endParaRPr sz="1200">
              <a:latin typeface="Calibri"/>
              <a:cs typeface="Calibri"/>
            </a:endParaRPr>
          </a:p>
        </p:txBody>
      </p:sp>
      <p:sp>
        <p:nvSpPr>
          <p:cNvPr id="76" name="Title 76">
            <a:extLst>
              <a:ext uri="{FF2B5EF4-FFF2-40B4-BE49-F238E27FC236}">
                <a16:creationId xmlns:a16="http://schemas.microsoft.com/office/drawing/2014/main" id="{1EB3F1F8-195E-1442-BB53-76BE42DA003A}"/>
              </a:ext>
            </a:extLst>
          </p:cNvPr>
          <p:cNvSpPr>
            <a:spLocks noGrp="1"/>
          </p:cNvSpPr>
          <p:nvPr>
            <p:ph type="title"/>
          </p:nvPr>
        </p:nvSpPr>
        <p:spPr/>
        <p:txBody>
          <a:bodyPr/>
          <a:lstStyle/>
          <a:p>
            <a:r>
              <a:rPr lang="it-IT" dirty="0" err="1"/>
              <a:t>Signal</a:t>
            </a:r>
            <a:r>
              <a:rPr lang="it-IT" dirty="0"/>
              <a:t> in GEM detector</a:t>
            </a:r>
          </a:p>
        </p:txBody>
      </p:sp>
    </p:spTree>
    <p:extLst>
      <p:ext uri="{BB962C8B-B14F-4D97-AF65-F5344CB8AC3E}">
        <p14:creationId xmlns:p14="http://schemas.microsoft.com/office/powerpoint/2010/main" val="2701862314"/>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p:nvPr/>
        </p:nvSpPr>
        <p:spPr>
          <a:xfrm>
            <a:off x="5417771" y="2133601"/>
            <a:ext cx="3878629" cy="1951869"/>
          </a:xfrm>
          <a:prstGeom prst="rect">
            <a:avLst/>
          </a:prstGeom>
          <a:blipFill>
            <a:blip r:embed="rId3" cstate="print"/>
            <a:stretch>
              <a:fillRect/>
            </a:stretch>
          </a:blipFill>
        </p:spPr>
        <p:txBody>
          <a:bodyPr wrap="square" lIns="0" tIns="0" rIns="0" bIns="0" rtlCol="0"/>
          <a:lstStyle/>
          <a:p>
            <a:endParaRPr/>
          </a:p>
        </p:txBody>
      </p:sp>
      <p:sp>
        <p:nvSpPr>
          <p:cNvPr id="4" name="object 4"/>
          <p:cNvSpPr/>
          <p:nvPr/>
        </p:nvSpPr>
        <p:spPr>
          <a:xfrm>
            <a:off x="5486400" y="4800600"/>
            <a:ext cx="3886200" cy="533400"/>
          </a:xfrm>
          <a:custGeom>
            <a:avLst/>
            <a:gdLst/>
            <a:ahLst/>
            <a:cxnLst/>
            <a:rect l="l" t="t" r="r" b="b"/>
            <a:pathLst>
              <a:path w="3886200" h="533400">
                <a:moveTo>
                  <a:pt x="0" y="533399"/>
                </a:moveTo>
                <a:lnTo>
                  <a:pt x="3886200" y="533399"/>
                </a:lnTo>
                <a:lnTo>
                  <a:pt x="3886200" y="0"/>
                </a:lnTo>
                <a:lnTo>
                  <a:pt x="0" y="0"/>
                </a:lnTo>
                <a:lnTo>
                  <a:pt x="0" y="533399"/>
                </a:lnTo>
                <a:close/>
              </a:path>
            </a:pathLst>
          </a:custGeom>
          <a:solidFill>
            <a:srgbClr val="FF7C00"/>
          </a:solidFill>
        </p:spPr>
        <p:txBody>
          <a:bodyPr wrap="square" lIns="0" tIns="0" rIns="0" bIns="0" rtlCol="0"/>
          <a:lstStyle/>
          <a:p>
            <a:endParaRPr/>
          </a:p>
        </p:txBody>
      </p:sp>
      <p:sp>
        <p:nvSpPr>
          <p:cNvPr id="5" name="object 5"/>
          <p:cNvSpPr/>
          <p:nvPr/>
        </p:nvSpPr>
        <p:spPr>
          <a:xfrm>
            <a:off x="5486400" y="4800600"/>
            <a:ext cx="3886200" cy="533400"/>
          </a:xfrm>
          <a:custGeom>
            <a:avLst/>
            <a:gdLst/>
            <a:ahLst/>
            <a:cxnLst/>
            <a:rect l="l" t="t" r="r" b="b"/>
            <a:pathLst>
              <a:path w="3886200" h="533400">
                <a:moveTo>
                  <a:pt x="0" y="0"/>
                </a:moveTo>
                <a:lnTo>
                  <a:pt x="3886198" y="0"/>
                </a:lnTo>
                <a:lnTo>
                  <a:pt x="3886198" y="533399"/>
                </a:lnTo>
                <a:lnTo>
                  <a:pt x="0" y="533399"/>
                </a:lnTo>
                <a:lnTo>
                  <a:pt x="0" y="0"/>
                </a:lnTo>
                <a:close/>
              </a:path>
            </a:pathLst>
          </a:custGeom>
          <a:ln w="9524">
            <a:solidFill>
              <a:srgbClr val="FF7C00"/>
            </a:solidFill>
          </a:ln>
        </p:spPr>
        <p:txBody>
          <a:bodyPr wrap="square" lIns="0" tIns="0" rIns="0" bIns="0" rtlCol="0"/>
          <a:lstStyle/>
          <a:p>
            <a:endParaRPr/>
          </a:p>
        </p:txBody>
      </p:sp>
      <p:sp>
        <p:nvSpPr>
          <p:cNvPr id="6" name="object 6"/>
          <p:cNvSpPr/>
          <p:nvPr/>
        </p:nvSpPr>
        <p:spPr>
          <a:xfrm>
            <a:off x="8153398" y="4724400"/>
            <a:ext cx="1066800" cy="76200"/>
          </a:xfrm>
          <a:prstGeom prst="rect">
            <a:avLst/>
          </a:prstGeom>
          <a:blipFill>
            <a:blip r:embed="rId4" cstate="print"/>
            <a:stretch>
              <a:fillRect/>
            </a:stretch>
          </a:blipFill>
        </p:spPr>
        <p:txBody>
          <a:bodyPr wrap="square" lIns="0" tIns="0" rIns="0" bIns="0" rtlCol="0"/>
          <a:lstStyle/>
          <a:p>
            <a:endParaRPr/>
          </a:p>
        </p:txBody>
      </p:sp>
      <p:sp>
        <p:nvSpPr>
          <p:cNvPr id="7" name="object 7"/>
          <p:cNvSpPr/>
          <p:nvPr/>
        </p:nvSpPr>
        <p:spPr>
          <a:xfrm>
            <a:off x="8153398" y="4724400"/>
            <a:ext cx="1066800" cy="76200"/>
          </a:xfrm>
          <a:custGeom>
            <a:avLst/>
            <a:gdLst/>
            <a:ahLst/>
            <a:cxnLst/>
            <a:rect l="l" t="t" r="r" b="b"/>
            <a:pathLst>
              <a:path w="1066800" h="76200">
                <a:moveTo>
                  <a:pt x="0" y="0"/>
                </a:moveTo>
                <a:lnTo>
                  <a:pt x="1066799" y="0"/>
                </a:lnTo>
                <a:lnTo>
                  <a:pt x="1066799" y="76200"/>
                </a:lnTo>
                <a:lnTo>
                  <a:pt x="0" y="76200"/>
                </a:lnTo>
                <a:lnTo>
                  <a:pt x="0" y="0"/>
                </a:lnTo>
                <a:close/>
              </a:path>
            </a:pathLst>
          </a:custGeom>
          <a:ln w="9524">
            <a:solidFill>
              <a:srgbClr val="5B92C7"/>
            </a:solidFill>
          </a:ln>
        </p:spPr>
        <p:txBody>
          <a:bodyPr wrap="square" lIns="0" tIns="0" rIns="0" bIns="0" rtlCol="0"/>
          <a:lstStyle/>
          <a:p>
            <a:endParaRPr/>
          </a:p>
        </p:txBody>
      </p:sp>
      <p:sp>
        <p:nvSpPr>
          <p:cNvPr id="8" name="object 8"/>
          <p:cNvSpPr/>
          <p:nvPr/>
        </p:nvSpPr>
        <p:spPr>
          <a:xfrm>
            <a:off x="6934198" y="4724400"/>
            <a:ext cx="1066800" cy="76200"/>
          </a:xfrm>
          <a:prstGeom prst="rect">
            <a:avLst/>
          </a:prstGeom>
          <a:blipFill>
            <a:blip r:embed="rId4" cstate="print"/>
            <a:stretch>
              <a:fillRect/>
            </a:stretch>
          </a:blipFill>
        </p:spPr>
        <p:txBody>
          <a:bodyPr wrap="square" lIns="0" tIns="0" rIns="0" bIns="0" rtlCol="0"/>
          <a:lstStyle/>
          <a:p>
            <a:endParaRPr/>
          </a:p>
        </p:txBody>
      </p:sp>
      <p:sp>
        <p:nvSpPr>
          <p:cNvPr id="9" name="object 9"/>
          <p:cNvSpPr/>
          <p:nvPr/>
        </p:nvSpPr>
        <p:spPr>
          <a:xfrm>
            <a:off x="6934198" y="4724400"/>
            <a:ext cx="1066800" cy="76200"/>
          </a:xfrm>
          <a:custGeom>
            <a:avLst/>
            <a:gdLst/>
            <a:ahLst/>
            <a:cxnLst/>
            <a:rect l="l" t="t" r="r" b="b"/>
            <a:pathLst>
              <a:path w="1066800" h="76200">
                <a:moveTo>
                  <a:pt x="0" y="0"/>
                </a:moveTo>
                <a:lnTo>
                  <a:pt x="1066799" y="0"/>
                </a:lnTo>
                <a:lnTo>
                  <a:pt x="1066799" y="76200"/>
                </a:lnTo>
                <a:lnTo>
                  <a:pt x="0" y="76200"/>
                </a:lnTo>
                <a:lnTo>
                  <a:pt x="0" y="0"/>
                </a:lnTo>
                <a:close/>
              </a:path>
            </a:pathLst>
          </a:custGeom>
          <a:ln w="9524">
            <a:solidFill>
              <a:srgbClr val="5B92C7"/>
            </a:solidFill>
          </a:ln>
        </p:spPr>
        <p:txBody>
          <a:bodyPr wrap="square" lIns="0" tIns="0" rIns="0" bIns="0" rtlCol="0"/>
          <a:lstStyle/>
          <a:p>
            <a:endParaRPr/>
          </a:p>
        </p:txBody>
      </p:sp>
      <p:sp>
        <p:nvSpPr>
          <p:cNvPr id="10" name="object 10"/>
          <p:cNvSpPr/>
          <p:nvPr/>
        </p:nvSpPr>
        <p:spPr>
          <a:xfrm>
            <a:off x="5715000" y="4724400"/>
            <a:ext cx="1066800" cy="76200"/>
          </a:xfrm>
          <a:prstGeom prst="rect">
            <a:avLst/>
          </a:prstGeom>
          <a:blipFill>
            <a:blip r:embed="rId4" cstate="print"/>
            <a:stretch>
              <a:fillRect/>
            </a:stretch>
          </a:blipFill>
        </p:spPr>
        <p:txBody>
          <a:bodyPr wrap="square" lIns="0" tIns="0" rIns="0" bIns="0" rtlCol="0"/>
          <a:lstStyle/>
          <a:p>
            <a:endParaRPr/>
          </a:p>
        </p:txBody>
      </p:sp>
      <p:sp>
        <p:nvSpPr>
          <p:cNvPr id="11" name="object 11"/>
          <p:cNvSpPr/>
          <p:nvPr/>
        </p:nvSpPr>
        <p:spPr>
          <a:xfrm>
            <a:off x="5715000" y="4724400"/>
            <a:ext cx="1066800" cy="76200"/>
          </a:xfrm>
          <a:custGeom>
            <a:avLst/>
            <a:gdLst/>
            <a:ahLst/>
            <a:cxnLst/>
            <a:rect l="l" t="t" r="r" b="b"/>
            <a:pathLst>
              <a:path w="1066800" h="76200">
                <a:moveTo>
                  <a:pt x="0" y="0"/>
                </a:moveTo>
                <a:lnTo>
                  <a:pt x="1066799" y="0"/>
                </a:lnTo>
                <a:lnTo>
                  <a:pt x="1066799" y="76200"/>
                </a:lnTo>
                <a:lnTo>
                  <a:pt x="0" y="76200"/>
                </a:lnTo>
                <a:lnTo>
                  <a:pt x="0" y="0"/>
                </a:lnTo>
                <a:close/>
              </a:path>
            </a:pathLst>
          </a:custGeom>
          <a:ln w="9524">
            <a:solidFill>
              <a:srgbClr val="5B92C7"/>
            </a:solidFill>
          </a:ln>
        </p:spPr>
        <p:txBody>
          <a:bodyPr wrap="square" lIns="0" tIns="0" rIns="0" bIns="0" rtlCol="0"/>
          <a:lstStyle/>
          <a:p>
            <a:endParaRPr/>
          </a:p>
        </p:txBody>
      </p:sp>
      <p:sp>
        <p:nvSpPr>
          <p:cNvPr id="12" name="object 12"/>
          <p:cNvSpPr/>
          <p:nvPr/>
        </p:nvSpPr>
        <p:spPr>
          <a:xfrm>
            <a:off x="7848599" y="2529917"/>
            <a:ext cx="74595" cy="60442"/>
          </a:xfrm>
          <a:prstGeom prst="rect">
            <a:avLst/>
          </a:prstGeom>
          <a:blipFill>
            <a:blip r:embed="rId5" cstate="print"/>
            <a:stretch>
              <a:fillRect/>
            </a:stretch>
          </a:blipFill>
        </p:spPr>
        <p:txBody>
          <a:bodyPr wrap="square" lIns="0" tIns="0" rIns="0" bIns="0" rtlCol="0"/>
          <a:lstStyle/>
          <a:p>
            <a:endParaRPr/>
          </a:p>
        </p:txBody>
      </p:sp>
      <p:sp>
        <p:nvSpPr>
          <p:cNvPr id="13" name="object 13"/>
          <p:cNvSpPr/>
          <p:nvPr/>
        </p:nvSpPr>
        <p:spPr>
          <a:xfrm>
            <a:off x="7848598" y="2529916"/>
            <a:ext cx="74930" cy="60960"/>
          </a:xfrm>
          <a:custGeom>
            <a:avLst/>
            <a:gdLst/>
            <a:ahLst/>
            <a:cxnLst/>
            <a:rect l="l" t="t" r="r" b="b"/>
            <a:pathLst>
              <a:path w="74929" h="60960">
                <a:moveTo>
                  <a:pt x="0" y="29396"/>
                </a:moveTo>
                <a:lnTo>
                  <a:pt x="3156" y="16827"/>
                </a:lnTo>
                <a:lnTo>
                  <a:pt x="11739" y="6661"/>
                </a:lnTo>
                <a:lnTo>
                  <a:pt x="24417" y="0"/>
                </a:lnTo>
                <a:lnTo>
                  <a:pt x="43615" y="653"/>
                </a:lnTo>
                <a:lnTo>
                  <a:pt x="58356" y="4745"/>
                </a:lnTo>
                <a:lnTo>
                  <a:pt x="68672" y="11601"/>
                </a:lnTo>
                <a:lnTo>
                  <a:pt x="74595" y="20548"/>
                </a:lnTo>
                <a:lnTo>
                  <a:pt x="73022" y="36355"/>
                </a:lnTo>
                <a:lnTo>
                  <a:pt x="66806" y="48361"/>
                </a:lnTo>
                <a:lnTo>
                  <a:pt x="56942" y="56435"/>
                </a:lnTo>
                <a:lnTo>
                  <a:pt x="44426" y="60442"/>
                </a:lnTo>
                <a:lnTo>
                  <a:pt x="27118" y="58540"/>
                </a:lnTo>
                <a:lnTo>
                  <a:pt x="13649" y="52782"/>
                </a:lnTo>
                <a:lnTo>
                  <a:pt x="4528" y="44010"/>
                </a:lnTo>
                <a:lnTo>
                  <a:pt x="258" y="33070"/>
                </a:lnTo>
                <a:lnTo>
                  <a:pt x="0" y="29396"/>
                </a:lnTo>
                <a:close/>
              </a:path>
            </a:pathLst>
          </a:custGeom>
          <a:ln w="9524">
            <a:solidFill>
              <a:srgbClr val="5B92C7"/>
            </a:solidFill>
          </a:ln>
        </p:spPr>
        <p:txBody>
          <a:bodyPr wrap="square" lIns="0" tIns="0" rIns="0" bIns="0" rtlCol="0"/>
          <a:lstStyle/>
          <a:p>
            <a:endParaRPr/>
          </a:p>
        </p:txBody>
      </p:sp>
      <p:sp>
        <p:nvSpPr>
          <p:cNvPr id="14" name="object 14"/>
          <p:cNvSpPr/>
          <p:nvPr/>
        </p:nvSpPr>
        <p:spPr>
          <a:xfrm>
            <a:off x="7924798" y="2286165"/>
            <a:ext cx="76200" cy="75565"/>
          </a:xfrm>
          <a:custGeom>
            <a:avLst/>
            <a:gdLst/>
            <a:ahLst/>
            <a:cxnLst/>
            <a:rect l="l" t="t" r="r" b="b"/>
            <a:pathLst>
              <a:path w="76200" h="75564">
                <a:moveTo>
                  <a:pt x="34531" y="0"/>
                </a:moveTo>
                <a:lnTo>
                  <a:pt x="20964" y="3896"/>
                </a:lnTo>
                <a:lnTo>
                  <a:pt x="10002" y="12203"/>
                </a:lnTo>
                <a:lnTo>
                  <a:pt x="2671" y="23891"/>
                </a:lnTo>
                <a:lnTo>
                  <a:pt x="0" y="37935"/>
                </a:lnTo>
                <a:lnTo>
                  <a:pt x="1340" y="47850"/>
                </a:lnTo>
                <a:lnTo>
                  <a:pt x="6850" y="59057"/>
                </a:lnTo>
                <a:lnTo>
                  <a:pt x="16382" y="67847"/>
                </a:lnTo>
                <a:lnTo>
                  <a:pt x="29677" y="73449"/>
                </a:lnTo>
                <a:lnTo>
                  <a:pt x="46476" y="75094"/>
                </a:lnTo>
                <a:lnTo>
                  <a:pt x="58276" y="69970"/>
                </a:lnTo>
                <a:lnTo>
                  <a:pt x="67622" y="60745"/>
                </a:lnTo>
                <a:lnTo>
                  <a:pt x="73696" y="47830"/>
                </a:lnTo>
                <a:lnTo>
                  <a:pt x="75677" y="31632"/>
                </a:lnTo>
                <a:lnTo>
                  <a:pt x="71074" y="19058"/>
                </a:lnTo>
                <a:lnTo>
                  <a:pt x="62252" y="8995"/>
                </a:lnTo>
                <a:lnTo>
                  <a:pt x="49856" y="2343"/>
                </a:lnTo>
                <a:lnTo>
                  <a:pt x="34531" y="0"/>
                </a:lnTo>
                <a:close/>
              </a:path>
            </a:pathLst>
          </a:custGeom>
          <a:solidFill>
            <a:srgbClr val="FF2600"/>
          </a:solidFill>
        </p:spPr>
        <p:txBody>
          <a:bodyPr wrap="square" lIns="0" tIns="0" rIns="0" bIns="0" rtlCol="0"/>
          <a:lstStyle/>
          <a:p>
            <a:endParaRPr/>
          </a:p>
        </p:txBody>
      </p:sp>
      <p:sp>
        <p:nvSpPr>
          <p:cNvPr id="15" name="object 15"/>
          <p:cNvSpPr/>
          <p:nvPr/>
        </p:nvSpPr>
        <p:spPr>
          <a:xfrm>
            <a:off x="7924798" y="2286166"/>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FF2600"/>
            </a:solidFill>
          </a:ln>
        </p:spPr>
        <p:txBody>
          <a:bodyPr wrap="square" lIns="0" tIns="0" rIns="0" bIns="0" rtlCol="0"/>
          <a:lstStyle/>
          <a:p>
            <a:endParaRPr/>
          </a:p>
        </p:txBody>
      </p:sp>
      <p:sp>
        <p:nvSpPr>
          <p:cNvPr id="17" name="object 17"/>
          <p:cNvSpPr/>
          <p:nvPr/>
        </p:nvSpPr>
        <p:spPr>
          <a:xfrm>
            <a:off x="8077198" y="1752765"/>
            <a:ext cx="76200" cy="75565"/>
          </a:xfrm>
          <a:custGeom>
            <a:avLst/>
            <a:gdLst/>
            <a:ahLst/>
            <a:cxnLst/>
            <a:rect l="l" t="t" r="r" b="b"/>
            <a:pathLst>
              <a:path w="76200" h="75564">
                <a:moveTo>
                  <a:pt x="34531" y="0"/>
                </a:moveTo>
                <a:lnTo>
                  <a:pt x="20964" y="3896"/>
                </a:lnTo>
                <a:lnTo>
                  <a:pt x="10002" y="12203"/>
                </a:lnTo>
                <a:lnTo>
                  <a:pt x="2671" y="23891"/>
                </a:lnTo>
                <a:lnTo>
                  <a:pt x="0" y="37935"/>
                </a:lnTo>
                <a:lnTo>
                  <a:pt x="1340" y="47850"/>
                </a:lnTo>
                <a:lnTo>
                  <a:pt x="6850" y="59057"/>
                </a:lnTo>
                <a:lnTo>
                  <a:pt x="16381" y="67847"/>
                </a:lnTo>
                <a:lnTo>
                  <a:pt x="29676" y="73449"/>
                </a:lnTo>
                <a:lnTo>
                  <a:pt x="46476" y="75094"/>
                </a:lnTo>
                <a:lnTo>
                  <a:pt x="58275" y="69969"/>
                </a:lnTo>
                <a:lnTo>
                  <a:pt x="67622" y="60745"/>
                </a:lnTo>
                <a:lnTo>
                  <a:pt x="73696" y="47830"/>
                </a:lnTo>
                <a:lnTo>
                  <a:pt x="75677" y="31632"/>
                </a:lnTo>
                <a:lnTo>
                  <a:pt x="71074" y="19057"/>
                </a:lnTo>
                <a:lnTo>
                  <a:pt x="62252" y="8995"/>
                </a:lnTo>
                <a:lnTo>
                  <a:pt x="49856" y="2343"/>
                </a:lnTo>
                <a:lnTo>
                  <a:pt x="34531" y="0"/>
                </a:lnTo>
                <a:close/>
              </a:path>
            </a:pathLst>
          </a:custGeom>
          <a:solidFill>
            <a:srgbClr val="FF2600"/>
          </a:solidFill>
        </p:spPr>
        <p:txBody>
          <a:bodyPr wrap="square" lIns="0" tIns="0" rIns="0" bIns="0" rtlCol="0"/>
          <a:lstStyle/>
          <a:p>
            <a:endParaRPr/>
          </a:p>
        </p:txBody>
      </p:sp>
      <p:sp>
        <p:nvSpPr>
          <p:cNvPr id="18" name="object 18"/>
          <p:cNvSpPr/>
          <p:nvPr/>
        </p:nvSpPr>
        <p:spPr>
          <a:xfrm>
            <a:off x="8077198" y="1752766"/>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FF2600"/>
            </a:solidFill>
          </a:ln>
        </p:spPr>
        <p:txBody>
          <a:bodyPr wrap="square" lIns="0" tIns="0" rIns="0" bIns="0" rtlCol="0"/>
          <a:lstStyle/>
          <a:p>
            <a:endParaRPr/>
          </a:p>
        </p:txBody>
      </p:sp>
      <p:sp>
        <p:nvSpPr>
          <p:cNvPr id="19" name="object 19"/>
          <p:cNvSpPr/>
          <p:nvPr/>
        </p:nvSpPr>
        <p:spPr>
          <a:xfrm>
            <a:off x="8077198" y="1447967"/>
            <a:ext cx="76200" cy="75565"/>
          </a:xfrm>
          <a:custGeom>
            <a:avLst/>
            <a:gdLst/>
            <a:ahLst/>
            <a:cxnLst/>
            <a:rect l="l" t="t" r="r" b="b"/>
            <a:pathLst>
              <a:path w="76200" h="75565">
                <a:moveTo>
                  <a:pt x="34531" y="0"/>
                </a:moveTo>
                <a:lnTo>
                  <a:pt x="20964" y="3896"/>
                </a:lnTo>
                <a:lnTo>
                  <a:pt x="10002" y="12202"/>
                </a:lnTo>
                <a:lnTo>
                  <a:pt x="2671" y="23891"/>
                </a:lnTo>
                <a:lnTo>
                  <a:pt x="0" y="37935"/>
                </a:lnTo>
                <a:lnTo>
                  <a:pt x="1340" y="47850"/>
                </a:lnTo>
                <a:lnTo>
                  <a:pt x="6850" y="59056"/>
                </a:lnTo>
                <a:lnTo>
                  <a:pt x="16381" y="67846"/>
                </a:lnTo>
                <a:lnTo>
                  <a:pt x="29676" y="73449"/>
                </a:lnTo>
                <a:lnTo>
                  <a:pt x="46476" y="75094"/>
                </a:lnTo>
                <a:lnTo>
                  <a:pt x="58275" y="69969"/>
                </a:lnTo>
                <a:lnTo>
                  <a:pt x="67622" y="60745"/>
                </a:lnTo>
                <a:lnTo>
                  <a:pt x="73696" y="47829"/>
                </a:lnTo>
                <a:lnTo>
                  <a:pt x="75677" y="31631"/>
                </a:lnTo>
                <a:lnTo>
                  <a:pt x="71074" y="19057"/>
                </a:lnTo>
                <a:lnTo>
                  <a:pt x="62252" y="8994"/>
                </a:lnTo>
                <a:lnTo>
                  <a:pt x="49856" y="2342"/>
                </a:lnTo>
                <a:lnTo>
                  <a:pt x="34531" y="0"/>
                </a:lnTo>
                <a:close/>
              </a:path>
            </a:pathLst>
          </a:custGeom>
          <a:solidFill>
            <a:srgbClr val="FF2600"/>
          </a:solidFill>
        </p:spPr>
        <p:txBody>
          <a:bodyPr wrap="square" lIns="0" tIns="0" rIns="0" bIns="0" rtlCol="0"/>
          <a:lstStyle/>
          <a:p>
            <a:endParaRPr/>
          </a:p>
        </p:txBody>
      </p:sp>
      <p:sp>
        <p:nvSpPr>
          <p:cNvPr id="20" name="object 20"/>
          <p:cNvSpPr/>
          <p:nvPr/>
        </p:nvSpPr>
        <p:spPr>
          <a:xfrm>
            <a:off x="8077198" y="1447967"/>
            <a:ext cx="76200" cy="75565"/>
          </a:xfrm>
          <a:custGeom>
            <a:avLst/>
            <a:gdLst/>
            <a:ahLst/>
            <a:cxnLst/>
            <a:rect l="l" t="t" r="r" b="b"/>
            <a:pathLst>
              <a:path w="76200" h="75565">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FF2600"/>
            </a:solidFill>
          </a:ln>
        </p:spPr>
        <p:txBody>
          <a:bodyPr wrap="square" lIns="0" tIns="0" rIns="0" bIns="0" rtlCol="0"/>
          <a:lstStyle/>
          <a:p>
            <a:endParaRPr/>
          </a:p>
        </p:txBody>
      </p:sp>
      <p:sp>
        <p:nvSpPr>
          <p:cNvPr id="21" name="object 21"/>
          <p:cNvSpPr/>
          <p:nvPr/>
        </p:nvSpPr>
        <p:spPr>
          <a:xfrm>
            <a:off x="7848599" y="3048164"/>
            <a:ext cx="75677" cy="75094"/>
          </a:xfrm>
          <a:prstGeom prst="rect">
            <a:avLst/>
          </a:prstGeom>
          <a:blipFill>
            <a:blip r:embed="rId6" cstate="print"/>
            <a:stretch>
              <a:fillRect/>
            </a:stretch>
          </a:blipFill>
        </p:spPr>
        <p:txBody>
          <a:bodyPr wrap="square" lIns="0" tIns="0" rIns="0" bIns="0" rtlCol="0"/>
          <a:lstStyle/>
          <a:p>
            <a:endParaRPr/>
          </a:p>
        </p:txBody>
      </p:sp>
      <p:sp>
        <p:nvSpPr>
          <p:cNvPr id="22" name="object 22"/>
          <p:cNvSpPr/>
          <p:nvPr/>
        </p:nvSpPr>
        <p:spPr>
          <a:xfrm>
            <a:off x="7848598" y="3048165"/>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5B92C7"/>
            </a:solidFill>
          </a:ln>
        </p:spPr>
        <p:txBody>
          <a:bodyPr wrap="square" lIns="0" tIns="0" rIns="0" bIns="0" rtlCol="0"/>
          <a:lstStyle/>
          <a:p>
            <a:endParaRPr/>
          </a:p>
        </p:txBody>
      </p:sp>
      <p:sp>
        <p:nvSpPr>
          <p:cNvPr id="23" name="object 23"/>
          <p:cNvSpPr/>
          <p:nvPr/>
        </p:nvSpPr>
        <p:spPr>
          <a:xfrm>
            <a:off x="8153399" y="2286164"/>
            <a:ext cx="75677" cy="75094"/>
          </a:xfrm>
          <a:prstGeom prst="rect">
            <a:avLst/>
          </a:prstGeom>
          <a:blipFill>
            <a:blip r:embed="rId6" cstate="print"/>
            <a:stretch>
              <a:fillRect/>
            </a:stretch>
          </a:blipFill>
        </p:spPr>
        <p:txBody>
          <a:bodyPr wrap="square" lIns="0" tIns="0" rIns="0" bIns="0" rtlCol="0"/>
          <a:lstStyle/>
          <a:p>
            <a:endParaRPr/>
          </a:p>
        </p:txBody>
      </p:sp>
      <p:sp>
        <p:nvSpPr>
          <p:cNvPr id="24" name="object 24"/>
          <p:cNvSpPr/>
          <p:nvPr/>
        </p:nvSpPr>
        <p:spPr>
          <a:xfrm>
            <a:off x="8153398" y="2286166"/>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5B92C7"/>
            </a:solidFill>
          </a:ln>
        </p:spPr>
        <p:txBody>
          <a:bodyPr wrap="square" lIns="0" tIns="0" rIns="0" bIns="0" rtlCol="0"/>
          <a:lstStyle/>
          <a:p>
            <a:endParaRPr/>
          </a:p>
        </p:txBody>
      </p:sp>
      <p:sp>
        <p:nvSpPr>
          <p:cNvPr id="26" name="object 26"/>
          <p:cNvSpPr/>
          <p:nvPr/>
        </p:nvSpPr>
        <p:spPr>
          <a:xfrm>
            <a:off x="8305799" y="2438564"/>
            <a:ext cx="75677" cy="75094"/>
          </a:xfrm>
          <a:prstGeom prst="rect">
            <a:avLst/>
          </a:prstGeom>
          <a:blipFill>
            <a:blip r:embed="rId6" cstate="print"/>
            <a:stretch>
              <a:fillRect/>
            </a:stretch>
          </a:blipFill>
        </p:spPr>
        <p:txBody>
          <a:bodyPr wrap="square" lIns="0" tIns="0" rIns="0" bIns="0" rtlCol="0"/>
          <a:lstStyle/>
          <a:p>
            <a:endParaRPr/>
          </a:p>
        </p:txBody>
      </p:sp>
      <p:sp>
        <p:nvSpPr>
          <p:cNvPr id="27" name="object 27"/>
          <p:cNvSpPr/>
          <p:nvPr/>
        </p:nvSpPr>
        <p:spPr>
          <a:xfrm>
            <a:off x="8305798" y="2438566"/>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5B92C7"/>
            </a:solidFill>
          </a:ln>
        </p:spPr>
        <p:txBody>
          <a:bodyPr wrap="square" lIns="0" tIns="0" rIns="0" bIns="0" rtlCol="0"/>
          <a:lstStyle/>
          <a:p>
            <a:endParaRPr/>
          </a:p>
        </p:txBody>
      </p:sp>
      <p:sp>
        <p:nvSpPr>
          <p:cNvPr id="28" name="object 28"/>
          <p:cNvSpPr/>
          <p:nvPr/>
        </p:nvSpPr>
        <p:spPr>
          <a:xfrm>
            <a:off x="7848599" y="3124364"/>
            <a:ext cx="75677" cy="75094"/>
          </a:xfrm>
          <a:prstGeom prst="rect">
            <a:avLst/>
          </a:prstGeom>
          <a:blipFill>
            <a:blip r:embed="rId6" cstate="print"/>
            <a:stretch>
              <a:fillRect/>
            </a:stretch>
          </a:blipFill>
        </p:spPr>
        <p:txBody>
          <a:bodyPr wrap="square" lIns="0" tIns="0" rIns="0" bIns="0" rtlCol="0"/>
          <a:lstStyle/>
          <a:p>
            <a:endParaRPr/>
          </a:p>
        </p:txBody>
      </p:sp>
      <p:sp>
        <p:nvSpPr>
          <p:cNvPr id="29" name="object 29"/>
          <p:cNvSpPr/>
          <p:nvPr/>
        </p:nvSpPr>
        <p:spPr>
          <a:xfrm>
            <a:off x="7848598" y="3124365"/>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5B92C7"/>
            </a:solidFill>
          </a:ln>
        </p:spPr>
        <p:txBody>
          <a:bodyPr wrap="square" lIns="0" tIns="0" rIns="0" bIns="0" rtlCol="0"/>
          <a:lstStyle/>
          <a:p>
            <a:endParaRPr/>
          </a:p>
        </p:txBody>
      </p:sp>
      <p:sp>
        <p:nvSpPr>
          <p:cNvPr id="30" name="object 30"/>
          <p:cNvSpPr/>
          <p:nvPr/>
        </p:nvSpPr>
        <p:spPr>
          <a:xfrm>
            <a:off x="7772399" y="3200564"/>
            <a:ext cx="75677" cy="75094"/>
          </a:xfrm>
          <a:prstGeom prst="rect">
            <a:avLst/>
          </a:prstGeom>
          <a:blipFill>
            <a:blip r:embed="rId6" cstate="print"/>
            <a:stretch>
              <a:fillRect/>
            </a:stretch>
          </a:blipFill>
        </p:spPr>
        <p:txBody>
          <a:bodyPr wrap="square" lIns="0" tIns="0" rIns="0" bIns="0" rtlCol="0"/>
          <a:lstStyle/>
          <a:p>
            <a:endParaRPr/>
          </a:p>
        </p:txBody>
      </p:sp>
      <p:sp>
        <p:nvSpPr>
          <p:cNvPr id="31" name="object 31"/>
          <p:cNvSpPr/>
          <p:nvPr/>
        </p:nvSpPr>
        <p:spPr>
          <a:xfrm>
            <a:off x="7772398" y="3200565"/>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5B92C7"/>
            </a:solidFill>
          </a:ln>
        </p:spPr>
        <p:txBody>
          <a:bodyPr wrap="square" lIns="0" tIns="0" rIns="0" bIns="0" rtlCol="0"/>
          <a:lstStyle/>
          <a:p>
            <a:endParaRPr/>
          </a:p>
        </p:txBody>
      </p:sp>
      <p:sp>
        <p:nvSpPr>
          <p:cNvPr id="32" name="object 32"/>
          <p:cNvSpPr/>
          <p:nvPr/>
        </p:nvSpPr>
        <p:spPr>
          <a:xfrm>
            <a:off x="7772399" y="3200564"/>
            <a:ext cx="75677" cy="75094"/>
          </a:xfrm>
          <a:prstGeom prst="rect">
            <a:avLst/>
          </a:prstGeom>
          <a:blipFill>
            <a:blip r:embed="rId6" cstate="print"/>
            <a:stretch>
              <a:fillRect/>
            </a:stretch>
          </a:blipFill>
        </p:spPr>
        <p:txBody>
          <a:bodyPr wrap="square" lIns="0" tIns="0" rIns="0" bIns="0" rtlCol="0"/>
          <a:lstStyle/>
          <a:p>
            <a:endParaRPr/>
          </a:p>
        </p:txBody>
      </p:sp>
      <p:sp>
        <p:nvSpPr>
          <p:cNvPr id="33" name="object 33"/>
          <p:cNvSpPr/>
          <p:nvPr/>
        </p:nvSpPr>
        <p:spPr>
          <a:xfrm>
            <a:off x="7772398" y="3200565"/>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5B92C7"/>
            </a:solidFill>
          </a:ln>
        </p:spPr>
        <p:txBody>
          <a:bodyPr wrap="square" lIns="0" tIns="0" rIns="0" bIns="0" rtlCol="0"/>
          <a:lstStyle/>
          <a:p>
            <a:endParaRPr/>
          </a:p>
        </p:txBody>
      </p:sp>
      <p:sp>
        <p:nvSpPr>
          <p:cNvPr id="34" name="object 34"/>
          <p:cNvSpPr/>
          <p:nvPr/>
        </p:nvSpPr>
        <p:spPr>
          <a:xfrm>
            <a:off x="7848599" y="3048164"/>
            <a:ext cx="75677" cy="75094"/>
          </a:xfrm>
          <a:prstGeom prst="rect">
            <a:avLst/>
          </a:prstGeom>
          <a:blipFill>
            <a:blip r:embed="rId6" cstate="print"/>
            <a:stretch>
              <a:fillRect/>
            </a:stretch>
          </a:blipFill>
        </p:spPr>
        <p:txBody>
          <a:bodyPr wrap="square" lIns="0" tIns="0" rIns="0" bIns="0" rtlCol="0"/>
          <a:lstStyle/>
          <a:p>
            <a:endParaRPr/>
          </a:p>
        </p:txBody>
      </p:sp>
      <p:sp>
        <p:nvSpPr>
          <p:cNvPr id="35" name="object 35"/>
          <p:cNvSpPr/>
          <p:nvPr/>
        </p:nvSpPr>
        <p:spPr>
          <a:xfrm>
            <a:off x="7848598" y="3048165"/>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5B92C7"/>
            </a:solidFill>
          </a:ln>
        </p:spPr>
        <p:txBody>
          <a:bodyPr wrap="square" lIns="0" tIns="0" rIns="0" bIns="0" rtlCol="0"/>
          <a:lstStyle/>
          <a:p>
            <a:endParaRPr/>
          </a:p>
        </p:txBody>
      </p:sp>
      <p:sp>
        <p:nvSpPr>
          <p:cNvPr id="36" name="object 36"/>
          <p:cNvSpPr/>
          <p:nvPr/>
        </p:nvSpPr>
        <p:spPr>
          <a:xfrm>
            <a:off x="7848599" y="3124364"/>
            <a:ext cx="75677" cy="75094"/>
          </a:xfrm>
          <a:prstGeom prst="rect">
            <a:avLst/>
          </a:prstGeom>
          <a:blipFill>
            <a:blip r:embed="rId6" cstate="print"/>
            <a:stretch>
              <a:fillRect/>
            </a:stretch>
          </a:blipFill>
        </p:spPr>
        <p:txBody>
          <a:bodyPr wrap="square" lIns="0" tIns="0" rIns="0" bIns="0" rtlCol="0"/>
          <a:lstStyle/>
          <a:p>
            <a:endParaRPr/>
          </a:p>
        </p:txBody>
      </p:sp>
      <p:sp>
        <p:nvSpPr>
          <p:cNvPr id="37" name="object 37"/>
          <p:cNvSpPr/>
          <p:nvPr/>
        </p:nvSpPr>
        <p:spPr>
          <a:xfrm>
            <a:off x="7848598" y="3124365"/>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5B92C7"/>
            </a:solidFill>
          </a:ln>
        </p:spPr>
        <p:txBody>
          <a:bodyPr wrap="square" lIns="0" tIns="0" rIns="0" bIns="0" rtlCol="0"/>
          <a:lstStyle/>
          <a:p>
            <a:endParaRPr/>
          </a:p>
        </p:txBody>
      </p:sp>
      <p:sp>
        <p:nvSpPr>
          <p:cNvPr id="38" name="object 38"/>
          <p:cNvSpPr/>
          <p:nvPr/>
        </p:nvSpPr>
        <p:spPr>
          <a:xfrm>
            <a:off x="7772399" y="3276765"/>
            <a:ext cx="75677" cy="75094"/>
          </a:xfrm>
          <a:prstGeom prst="rect">
            <a:avLst/>
          </a:prstGeom>
          <a:blipFill>
            <a:blip r:embed="rId6" cstate="print"/>
            <a:stretch>
              <a:fillRect/>
            </a:stretch>
          </a:blipFill>
        </p:spPr>
        <p:txBody>
          <a:bodyPr wrap="square" lIns="0" tIns="0" rIns="0" bIns="0" rtlCol="0"/>
          <a:lstStyle/>
          <a:p>
            <a:endParaRPr/>
          </a:p>
        </p:txBody>
      </p:sp>
      <p:sp>
        <p:nvSpPr>
          <p:cNvPr id="39" name="object 39"/>
          <p:cNvSpPr/>
          <p:nvPr/>
        </p:nvSpPr>
        <p:spPr>
          <a:xfrm>
            <a:off x="7772398" y="3276766"/>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5B92C7"/>
            </a:solidFill>
          </a:ln>
        </p:spPr>
        <p:txBody>
          <a:bodyPr wrap="square" lIns="0" tIns="0" rIns="0" bIns="0" rtlCol="0"/>
          <a:lstStyle/>
          <a:p>
            <a:endParaRPr/>
          </a:p>
        </p:txBody>
      </p:sp>
      <p:sp>
        <p:nvSpPr>
          <p:cNvPr id="40" name="object 40"/>
          <p:cNvSpPr/>
          <p:nvPr/>
        </p:nvSpPr>
        <p:spPr>
          <a:xfrm>
            <a:off x="7696199" y="3352965"/>
            <a:ext cx="75677" cy="75094"/>
          </a:xfrm>
          <a:prstGeom prst="rect">
            <a:avLst/>
          </a:prstGeom>
          <a:blipFill>
            <a:blip r:embed="rId6" cstate="print"/>
            <a:stretch>
              <a:fillRect/>
            </a:stretch>
          </a:blipFill>
        </p:spPr>
        <p:txBody>
          <a:bodyPr wrap="square" lIns="0" tIns="0" rIns="0" bIns="0" rtlCol="0"/>
          <a:lstStyle/>
          <a:p>
            <a:endParaRPr/>
          </a:p>
        </p:txBody>
      </p:sp>
      <p:sp>
        <p:nvSpPr>
          <p:cNvPr id="41" name="object 41"/>
          <p:cNvSpPr/>
          <p:nvPr/>
        </p:nvSpPr>
        <p:spPr>
          <a:xfrm>
            <a:off x="7696198" y="3352966"/>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5B92C7"/>
            </a:solidFill>
          </a:ln>
        </p:spPr>
        <p:txBody>
          <a:bodyPr wrap="square" lIns="0" tIns="0" rIns="0" bIns="0" rtlCol="0"/>
          <a:lstStyle/>
          <a:p>
            <a:endParaRPr/>
          </a:p>
        </p:txBody>
      </p:sp>
      <p:sp>
        <p:nvSpPr>
          <p:cNvPr id="42" name="object 42"/>
          <p:cNvSpPr/>
          <p:nvPr/>
        </p:nvSpPr>
        <p:spPr>
          <a:xfrm>
            <a:off x="7924799" y="3276765"/>
            <a:ext cx="75677" cy="75094"/>
          </a:xfrm>
          <a:prstGeom prst="rect">
            <a:avLst/>
          </a:prstGeom>
          <a:blipFill>
            <a:blip r:embed="rId6" cstate="print"/>
            <a:stretch>
              <a:fillRect/>
            </a:stretch>
          </a:blipFill>
        </p:spPr>
        <p:txBody>
          <a:bodyPr wrap="square" lIns="0" tIns="0" rIns="0" bIns="0" rtlCol="0"/>
          <a:lstStyle/>
          <a:p>
            <a:endParaRPr/>
          </a:p>
        </p:txBody>
      </p:sp>
      <p:sp>
        <p:nvSpPr>
          <p:cNvPr id="43" name="object 43"/>
          <p:cNvSpPr/>
          <p:nvPr/>
        </p:nvSpPr>
        <p:spPr>
          <a:xfrm>
            <a:off x="7924798" y="3276766"/>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5B92C7"/>
            </a:solidFill>
          </a:ln>
        </p:spPr>
        <p:txBody>
          <a:bodyPr wrap="square" lIns="0" tIns="0" rIns="0" bIns="0" rtlCol="0"/>
          <a:lstStyle/>
          <a:p>
            <a:endParaRPr/>
          </a:p>
        </p:txBody>
      </p:sp>
      <p:sp>
        <p:nvSpPr>
          <p:cNvPr id="44" name="object 44"/>
          <p:cNvSpPr/>
          <p:nvPr/>
        </p:nvSpPr>
        <p:spPr>
          <a:xfrm>
            <a:off x="7848599" y="3276765"/>
            <a:ext cx="75677" cy="75094"/>
          </a:xfrm>
          <a:prstGeom prst="rect">
            <a:avLst/>
          </a:prstGeom>
          <a:blipFill>
            <a:blip r:embed="rId6" cstate="print"/>
            <a:stretch>
              <a:fillRect/>
            </a:stretch>
          </a:blipFill>
        </p:spPr>
        <p:txBody>
          <a:bodyPr wrap="square" lIns="0" tIns="0" rIns="0" bIns="0" rtlCol="0"/>
          <a:lstStyle/>
          <a:p>
            <a:endParaRPr/>
          </a:p>
        </p:txBody>
      </p:sp>
      <p:sp>
        <p:nvSpPr>
          <p:cNvPr id="45" name="object 45"/>
          <p:cNvSpPr/>
          <p:nvPr/>
        </p:nvSpPr>
        <p:spPr>
          <a:xfrm>
            <a:off x="7848598" y="3276766"/>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5B92C7"/>
            </a:solidFill>
          </a:ln>
        </p:spPr>
        <p:txBody>
          <a:bodyPr wrap="square" lIns="0" tIns="0" rIns="0" bIns="0" rtlCol="0"/>
          <a:lstStyle/>
          <a:p>
            <a:endParaRPr/>
          </a:p>
        </p:txBody>
      </p:sp>
      <p:sp>
        <p:nvSpPr>
          <p:cNvPr id="46" name="object 46"/>
          <p:cNvSpPr/>
          <p:nvPr/>
        </p:nvSpPr>
        <p:spPr>
          <a:xfrm>
            <a:off x="7848599" y="3200564"/>
            <a:ext cx="75677" cy="75094"/>
          </a:xfrm>
          <a:prstGeom prst="rect">
            <a:avLst/>
          </a:prstGeom>
          <a:blipFill>
            <a:blip r:embed="rId6" cstate="print"/>
            <a:stretch>
              <a:fillRect/>
            </a:stretch>
          </a:blipFill>
        </p:spPr>
        <p:txBody>
          <a:bodyPr wrap="square" lIns="0" tIns="0" rIns="0" bIns="0" rtlCol="0"/>
          <a:lstStyle/>
          <a:p>
            <a:endParaRPr/>
          </a:p>
        </p:txBody>
      </p:sp>
      <p:sp>
        <p:nvSpPr>
          <p:cNvPr id="47" name="object 47"/>
          <p:cNvSpPr/>
          <p:nvPr/>
        </p:nvSpPr>
        <p:spPr>
          <a:xfrm>
            <a:off x="7848598" y="3200565"/>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5B92C7"/>
            </a:solidFill>
          </a:ln>
        </p:spPr>
        <p:txBody>
          <a:bodyPr wrap="square" lIns="0" tIns="0" rIns="0" bIns="0" rtlCol="0"/>
          <a:lstStyle/>
          <a:p>
            <a:endParaRPr/>
          </a:p>
        </p:txBody>
      </p:sp>
      <p:sp>
        <p:nvSpPr>
          <p:cNvPr id="48" name="object 48"/>
          <p:cNvSpPr/>
          <p:nvPr/>
        </p:nvSpPr>
        <p:spPr>
          <a:xfrm>
            <a:off x="7848599" y="3276765"/>
            <a:ext cx="75677" cy="75094"/>
          </a:xfrm>
          <a:prstGeom prst="rect">
            <a:avLst/>
          </a:prstGeom>
          <a:blipFill>
            <a:blip r:embed="rId6" cstate="print"/>
            <a:stretch>
              <a:fillRect/>
            </a:stretch>
          </a:blipFill>
        </p:spPr>
        <p:txBody>
          <a:bodyPr wrap="square" lIns="0" tIns="0" rIns="0" bIns="0" rtlCol="0"/>
          <a:lstStyle/>
          <a:p>
            <a:endParaRPr/>
          </a:p>
        </p:txBody>
      </p:sp>
      <p:sp>
        <p:nvSpPr>
          <p:cNvPr id="49" name="object 49"/>
          <p:cNvSpPr/>
          <p:nvPr/>
        </p:nvSpPr>
        <p:spPr>
          <a:xfrm>
            <a:off x="7848598" y="3276766"/>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5B92C7"/>
            </a:solidFill>
          </a:ln>
        </p:spPr>
        <p:txBody>
          <a:bodyPr wrap="square" lIns="0" tIns="0" rIns="0" bIns="0" rtlCol="0"/>
          <a:lstStyle/>
          <a:p>
            <a:endParaRPr/>
          </a:p>
        </p:txBody>
      </p:sp>
      <p:sp>
        <p:nvSpPr>
          <p:cNvPr id="50" name="object 50"/>
          <p:cNvSpPr/>
          <p:nvPr/>
        </p:nvSpPr>
        <p:spPr>
          <a:xfrm>
            <a:off x="7772399" y="3276765"/>
            <a:ext cx="75677" cy="75094"/>
          </a:xfrm>
          <a:prstGeom prst="rect">
            <a:avLst/>
          </a:prstGeom>
          <a:blipFill>
            <a:blip r:embed="rId6" cstate="print"/>
            <a:stretch>
              <a:fillRect/>
            </a:stretch>
          </a:blipFill>
        </p:spPr>
        <p:txBody>
          <a:bodyPr wrap="square" lIns="0" tIns="0" rIns="0" bIns="0" rtlCol="0"/>
          <a:lstStyle/>
          <a:p>
            <a:endParaRPr/>
          </a:p>
        </p:txBody>
      </p:sp>
      <p:sp>
        <p:nvSpPr>
          <p:cNvPr id="51" name="object 51"/>
          <p:cNvSpPr/>
          <p:nvPr/>
        </p:nvSpPr>
        <p:spPr>
          <a:xfrm>
            <a:off x="7772398" y="3276766"/>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5B92C7"/>
            </a:solidFill>
          </a:ln>
        </p:spPr>
        <p:txBody>
          <a:bodyPr wrap="square" lIns="0" tIns="0" rIns="0" bIns="0" rtlCol="0"/>
          <a:lstStyle/>
          <a:p>
            <a:endParaRPr/>
          </a:p>
        </p:txBody>
      </p:sp>
      <p:sp>
        <p:nvSpPr>
          <p:cNvPr id="52" name="object 52"/>
          <p:cNvSpPr/>
          <p:nvPr/>
        </p:nvSpPr>
        <p:spPr>
          <a:xfrm>
            <a:off x="7696199" y="3505365"/>
            <a:ext cx="75677" cy="75094"/>
          </a:xfrm>
          <a:prstGeom prst="rect">
            <a:avLst/>
          </a:prstGeom>
          <a:blipFill>
            <a:blip r:embed="rId6" cstate="print"/>
            <a:stretch>
              <a:fillRect/>
            </a:stretch>
          </a:blipFill>
        </p:spPr>
        <p:txBody>
          <a:bodyPr wrap="square" lIns="0" tIns="0" rIns="0" bIns="0" rtlCol="0"/>
          <a:lstStyle/>
          <a:p>
            <a:endParaRPr/>
          </a:p>
        </p:txBody>
      </p:sp>
      <p:sp>
        <p:nvSpPr>
          <p:cNvPr id="53" name="object 53"/>
          <p:cNvSpPr/>
          <p:nvPr/>
        </p:nvSpPr>
        <p:spPr>
          <a:xfrm>
            <a:off x="7696198" y="3505366"/>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5B92C7"/>
            </a:solidFill>
          </a:ln>
        </p:spPr>
        <p:txBody>
          <a:bodyPr wrap="square" lIns="0" tIns="0" rIns="0" bIns="0" rtlCol="0"/>
          <a:lstStyle/>
          <a:p>
            <a:endParaRPr/>
          </a:p>
        </p:txBody>
      </p:sp>
      <p:sp>
        <p:nvSpPr>
          <p:cNvPr id="54" name="object 54"/>
          <p:cNvSpPr/>
          <p:nvPr/>
        </p:nvSpPr>
        <p:spPr>
          <a:xfrm>
            <a:off x="7696199" y="3200564"/>
            <a:ext cx="75677" cy="75094"/>
          </a:xfrm>
          <a:prstGeom prst="rect">
            <a:avLst/>
          </a:prstGeom>
          <a:blipFill>
            <a:blip r:embed="rId6" cstate="print"/>
            <a:stretch>
              <a:fillRect/>
            </a:stretch>
          </a:blipFill>
        </p:spPr>
        <p:txBody>
          <a:bodyPr wrap="square" lIns="0" tIns="0" rIns="0" bIns="0" rtlCol="0"/>
          <a:lstStyle/>
          <a:p>
            <a:endParaRPr/>
          </a:p>
        </p:txBody>
      </p:sp>
      <p:sp>
        <p:nvSpPr>
          <p:cNvPr id="55" name="object 55"/>
          <p:cNvSpPr/>
          <p:nvPr/>
        </p:nvSpPr>
        <p:spPr>
          <a:xfrm>
            <a:off x="7696198" y="3200565"/>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5B92C7"/>
            </a:solidFill>
          </a:ln>
        </p:spPr>
        <p:txBody>
          <a:bodyPr wrap="square" lIns="0" tIns="0" rIns="0" bIns="0" rtlCol="0"/>
          <a:lstStyle/>
          <a:p>
            <a:endParaRPr/>
          </a:p>
        </p:txBody>
      </p:sp>
      <p:sp>
        <p:nvSpPr>
          <p:cNvPr id="56" name="object 56"/>
          <p:cNvSpPr/>
          <p:nvPr/>
        </p:nvSpPr>
        <p:spPr>
          <a:xfrm>
            <a:off x="7924799" y="3429165"/>
            <a:ext cx="75677" cy="75094"/>
          </a:xfrm>
          <a:prstGeom prst="rect">
            <a:avLst/>
          </a:prstGeom>
          <a:blipFill>
            <a:blip r:embed="rId6" cstate="print"/>
            <a:stretch>
              <a:fillRect/>
            </a:stretch>
          </a:blipFill>
        </p:spPr>
        <p:txBody>
          <a:bodyPr wrap="square" lIns="0" tIns="0" rIns="0" bIns="0" rtlCol="0"/>
          <a:lstStyle/>
          <a:p>
            <a:endParaRPr/>
          </a:p>
        </p:txBody>
      </p:sp>
      <p:sp>
        <p:nvSpPr>
          <p:cNvPr id="57" name="object 57"/>
          <p:cNvSpPr/>
          <p:nvPr/>
        </p:nvSpPr>
        <p:spPr>
          <a:xfrm>
            <a:off x="7924798" y="3429166"/>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5B92C7"/>
            </a:solidFill>
          </a:ln>
        </p:spPr>
        <p:txBody>
          <a:bodyPr wrap="square" lIns="0" tIns="0" rIns="0" bIns="0" rtlCol="0"/>
          <a:lstStyle/>
          <a:p>
            <a:endParaRPr/>
          </a:p>
        </p:txBody>
      </p:sp>
      <p:sp>
        <p:nvSpPr>
          <p:cNvPr id="58" name="object 58"/>
          <p:cNvSpPr/>
          <p:nvPr/>
        </p:nvSpPr>
        <p:spPr>
          <a:xfrm>
            <a:off x="7772398" y="2895765"/>
            <a:ext cx="76200" cy="75565"/>
          </a:xfrm>
          <a:custGeom>
            <a:avLst/>
            <a:gdLst/>
            <a:ahLst/>
            <a:cxnLst/>
            <a:rect l="l" t="t" r="r" b="b"/>
            <a:pathLst>
              <a:path w="76200" h="75564">
                <a:moveTo>
                  <a:pt x="34531" y="0"/>
                </a:moveTo>
                <a:lnTo>
                  <a:pt x="20964" y="3896"/>
                </a:lnTo>
                <a:lnTo>
                  <a:pt x="10002" y="12203"/>
                </a:lnTo>
                <a:lnTo>
                  <a:pt x="2671" y="23891"/>
                </a:lnTo>
                <a:lnTo>
                  <a:pt x="0" y="37935"/>
                </a:lnTo>
                <a:lnTo>
                  <a:pt x="1340" y="47850"/>
                </a:lnTo>
                <a:lnTo>
                  <a:pt x="6850" y="59057"/>
                </a:lnTo>
                <a:lnTo>
                  <a:pt x="16382" y="67847"/>
                </a:lnTo>
                <a:lnTo>
                  <a:pt x="29677" y="73449"/>
                </a:lnTo>
                <a:lnTo>
                  <a:pt x="46476" y="75094"/>
                </a:lnTo>
                <a:lnTo>
                  <a:pt x="58276" y="69970"/>
                </a:lnTo>
                <a:lnTo>
                  <a:pt x="67622" y="60745"/>
                </a:lnTo>
                <a:lnTo>
                  <a:pt x="73696" y="47830"/>
                </a:lnTo>
                <a:lnTo>
                  <a:pt x="75677" y="31632"/>
                </a:lnTo>
                <a:lnTo>
                  <a:pt x="71074" y="19058"/>
                </a:lnTo>
                <a:lnTo>
                  <a:pt x="62252" y="8995"/>
                </a:lnTo>
                <a:lnTo>
                  <a:pt x="49856" y="2343"/>
                </a:lnTo>
                <a:lnTo>
                  <a:pt x="34531" y="0"/>
                </a:lnTo>
                <a:close/>
              </a:path>
            </a:pathLst>
          </a:custGeom>
          <a:solidFill>
            <a:srgbClr val="FF2600"/>
          </a:solidFill>
        </p:spPr>
        <p:txBody>
          <a:bodyPr wrap="square" lIns="0" tIns="0" rIns="0" bIns="0" rtlCol="0"/>
          <a:lstStyle/>
          <a:p>
            <a:endParaRPr/>
          </a:p>
        </p:txBody>
      </p:sp>
      <p:sp>
        <p:nvSpPr>
          <p:cNvPr id="59" name="object 59"/>
          <p:cNvSpPr/>
          <p:nvPr/>
        </p:nvSpPr>
        <p:spPr>
          <a:xfrm>
            <a:off x="7772398" y="2895765"/>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FF2600"/>
            </a:solidFill>
          </a:ln>
        </p:spPr>
        <p:txBody>
          <a:bodyPr wrap="square" lIns="0" tIns="0" rIns="0" bIns="0" rtlCol="0"/>
          <a:lstStyle/>
          <a:p>
            <a:endParaRPr/>
          </a:p>
        </p:txBody>
      </p:sp>
      <p:sp>
        <p:nvSpPr>
          <p:cNvPr id="60" name="object 60"/>
          <p:cNvSpPr/>
          <p:nvPr/>
        </p:nvSpPr>
        <p:spPr>
          <a:xfrm>
            <a:off x="7848598" y="2743365"/>
            <a:ext cx="76200" cy="75565"/>
          </a:xfrm>
          <a:custGeom>
            <a:avLst/>
            <a:gdLst/>
            <a:ahLst/>
            <a:cxnLst/>
            <a:rect l="l" t="t" r="r" b="b"/>
            <a:pathLst>
              <a:path w="76200" h="75564">
                <a:moveTo>
                  <a:pt x="34531" y="0"/>
                </a:moveTo>
                <a:lnTo>
                  <a:pt x="20964" y="3896"/>
                </a:lnTo>
                <a:lnTo>
                  <a:pt x="10002" y="12203"/>
                </a:lnTo>
                <a:lnTo>
                  <a:pt x="2671" y="23891"/>
                </a:lnTo>
                <a:lnTo>
                  <a:pt x="0" y="37935"/>
                </a:lnTo>
                <a:lnTo>
                  <a:pt x="1340" y="47850"/>
                </a:lnTo>
                <a:lnTo>
                  <a:pt x="6850" y="59057"/>
                </a:lnTo>
                <a:lnTo>
                  <a:pt x="16381" y="67847"/>
                </a:lnTo>
                <a:lnTo>
                  <a:pt x="29676" y="73449"/>
                </a:lnTo>
                <a:lnTo>
                  <a:pt x="46476" y="75094"/>
                </a:lnTo>
                <a:lnTo>
                  <a:pt x="58275" y="69969"/>
                </a:lnTo>
                <a:lnTo>
                  <a:pt x="67622" y="60745"/>
                </a:lnTo>
                <a:lnTo>
                  <a:pt x="73696" y="47830"/>
                </a:lnTo>
                <a:lnTo>
                  <a:pt x="75677" y="31632"/>
                </a:lnTo>
                <a:lnTo>
                  <a:pt x="71074" y="19057"/>
                </a:lnTo>
                <a:lnTo>
                  <a:pt x="62252" y="8995"/>
                </a:lnTo>
                <a:lnTo>
                  <a:pt x="49856" y="2343"/>
                </a:lnTo>
                <a:lnTo>
                  <a:pt x="34531" y="0"/>
                </a:lnTo>
                <a:close/>
              </a:path>
            </a:pathLst>
          </a:custGeom>
          <a:solidFill>
            <a:srgbClr val="FF2600"/>
          </a:solidFill>
        </p:spPr>
        <p:txBody>
          <a:bodyPr wrap="square" lIns="0" tIns="0" rIns="0" bIns="0" rtlCol="0"/>
          <a:lstStyle/>
          <a:p>
            <a:endParaRPr/>
          </a:p>
        </p:txBody>
      </p:sp>
      <p:sp>
        <p:nvSpPr>
          <p:cNvPr id="61" name="object 61"/>
          <p:cNvSpPr/>
          <p:nvPr/>
        </p:nvSpPr>
        <p:spPr>
          <a:xfrm>
            <a:off x="7848598" y="2743365"/>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FF2600"/>
            </a:solidFill>
          </a:ln>
        </p:spPr>
        <p:txBody>
          <a:bodyPr wrap="square" lIns="0" tIns="0" rIns="0" bIns="0" rtlCol="0"/>
          <a:lstStyle/>
          <a:p>
            <a:endParaRPr/>
          </a:p>
        </p:txBody>
      </p:sp>
      <p:sp>
        <p:nvSpPr>
          <p:cNvPr id="62" name="object 62"/>
          <p:cNvSpPr/>
          <p:nvPr/>
        </p:nvSpPr>
        <p:spPr>
          <a:xfrm>
            <a:off x="7772398" y="2667165"/>
            <a:ext cx="76200" cy="75565"/>
          </a:xfrm>
          <a:custGeom>
            <a:avLst/>
            <a:gdLst/>
            <a:ahLst/>
            <a:cxnLst/>
            <a:rect l="l" t="t" r="r" b="b"/>
            <a:pathLst>
              <a:path w="76200" h="75564">
                <a:moveTo>
                  <a:pt x="34531" y="0"/>
                </a:moveTo>
                <a:lnTo>
                  <a:pt x="20964" y="3896"/>
                </a:lnTo>
                <a:lnTo>
                  <a:pt x="10002" y="12203"/>
                </a:lnTo>
                <a:lnTo>
                  <a:pt x="2671" y="23891"/>
                </a:lnTo>
                <a:lnTo>
                  <a:pt x="0" y="37935"/>
                </a:lnTo>
                <a:lnTo>
                  <a:pt x="1340" y="47850"/>
                </a:lnTo>
                <a:lnTo>
                  <a:pt x="6850" y="59057"/>
                </a:lnTo>
                <a:lnTo>
                  <a:pt x="16382" y="67847"/>
                </a:lnTo>
                <a:lnTo>
                  <a:pt x="29677" y="73449"/>
                </a:lnTo>
                <a:lnTo>
                  <a:pt x="46476" y="75094"/>
                </a:lnTo>
                <a:lnTo>
                  <a:pt x="58276" y="69970"/>
                </a:lnTo>
                <a:lnTo>
                  <a:pt x="67622" y="60745"/>
                </a:lnTo>
                <a:lnTo>
                  <a:pt x="73696" y="47830"/>
                </a:lnTo>
                <a:lnTo>
                  <a:pt x="75677" y="31632"/>
                </a:lnTo>
                <a:lnTo>
                  <a:pt x="71074" y="19058"/>
                </a:lnTo>
                <a:lnTo>
                  <a:pt x="62252" y="8995"/>
                </a:lnTo>
                <a:lnTo>
                  <a:pt x="49856" y="2343"/>
                </a:lnTo>
                <a:lnTo>
                  <a:pt x="34531" y="0"/>
                </a:lnTo>
                <a:close/>
              </a:path>
            </a:pathLst>
          </a:custGeom>
          <a:solidFill>
            <a:srgbClr val="FF2600"/>
          </a:solidFill>
        </p:spPr>
        <p:txBody>
          <a:bodyPr wrap="square" lIns="0" tIns="0" rIns="0" bIns="0" rtlCol="0"/>
          <a:lstStyle/>
          <a:p>
            <a:endParaRPr/>
          </a:p>
        </p:txBody>
      </p:sp>
      <p:sp>
        <p:nvSpPr>
          <p:cNvPr id="63" name="object 63"/>
          <p:cNvSpPr/>
          <p:nvPr/>
        </p:nvSpPr>
        <p:spPr>
          <a:xfrm>
            <a:off x="7772398" y="2667165"/>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FF2600"/>
            </a:solidFill>
          </a:ln>
        </p:spPr>
        <p:txBody>
          <a:bodyPr wrap="square" lIns="0" tIns="0" rIns="0" bIns="0" rtlCol="0"/>
          <a:lstStyle/>
          <a:p>
            <a:endParaRPr/>
          </a:p>
        </p:txBody>
      </p:sp>
      <p:sp>
        <p:nvSpPr>
          <p:cNvPr id="64" name="object 64"/>
          <p:cNvSpPr/>
          <p:nvPr/>
        </p:nvSpPr>
        <p:spPr>
          <a:xfrm>
            <a:off x="7772398" y="2819565"/>
            <a:ext cx="76200" cy="75565"/>
          </a:xfrm>
          <a:custGeom>
            <a:avLst/>
            <a:gdLst/>
            <a:ahLst/>
            <a:cxnLst/>
            <a:rect l="l" t="t" r="r" b="b"/>
            <a:pathLst>
              <a:path w="76200" h="75564">
                <a:moveTo>
                  <a:pt x="34531" y="0"/>
                </a:moveTo>
                <a:lnTo>
                  <a:pt x="20964" y="3896"/>
                </a:lnTo>
                <a:lnTo>
                  <a:pt x="10002" y="12203"/>
                </a:lnTo>
                <a:lnTo>
                  <a:pt x="2671" y="23891"/>
                </a:lnTo>
                <a:lnTo>
                  <a:pt x="0" y="37935"/>
                </a:lnTo>
                <a:lnTo>
                  <a:pt x="1340" y="47850"/>
                </a:lnTo>
                <a:lnTo>
                  <a:pt x="6850" y="59057"/>
                </a:lnTo>
                <a:lnTo>
                  <a:pt x="16382" y="67847"/>
                </a:lnTo>
                <a:lnTo>
                  <a:pt x="29677" y="73449"/>
                </a:lnTo>
                <a:lnTo>
                  <a:pt x="46476" y="75094"/>
                </a:lnTo>
                <a:lnTo>
                  <a:pt x="58276" y="69970"/>
                </a:lnTo>
                <a:lnTo>
                  <a:pt x="67622" y="60745"/>
                </a:lnTo>
                <a:lnTo>
                  <a:pt x="73696" y="47830"/>
                </a:lnTo>
                <a:lnTo>
                  <a:pt x="75677" y="31632"/>
                </a:lnTo>
                <a:lnTo>
                  <a:pt x="71074" y="19058"/>
                </a:lnTo>
                <a:lnTo>
                  <a:pt x="62252" y="8995"/>
                </a:lnTo>
                <a:lnTo>
                  <a:pt x="49856" y="2343"/>
                </a:lnTo>
                <a:lnTo>
                  <a:pt x="34531" y="0"/>
                </a:lnTo>
                <a:close/>
              </a:path>
            </a:pathLst>
          </a:custGeom>
          <a:solidFill>
            <a:srgbClr val="FF2600"/>
          </a:solidFill>
        </p:spPr>
        <p:txBody>
          <a:bodyPr wrap="square" lIns="0" tIns="0" rIns="0" bIns="0" rtlCol="0"/>
          <a:lstStyle/>
          <a:p>
            <a:endParaRPr/>
          </a:p>
        </p:txBody>
      </p:sp>
      <p:sp>
        <p:nvSpPr>
          <p:cNvPr id="65" name="object 65"/>
          <p:cNvSpPr/>
          <p:nvPr/>
        </p:nvSpPr>
        <p:spPr>
          <a:xfrm>
            <a:off x="7772398" y="2819565"/>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FF2600"/>
            </a:solidFill>
          </a:ln>
        </p:spPr>
        <p:txBody>
          <a:bodyPr wrap="square" lIns="0" tIns="0" rIns="0" bIns="0" rtlCol="0"/>
          <a:lstStyle/>
          <a:p>
            <a:endParaRPr/>
          </a:p>
        </p:txBody>
      </p:sp>
      <p:sp>
        <p:nvSpPr>
          <p:cNvPr id="66" name="object 66"/>
          <p:cNvSpPr/>
          <p:nvPr/>
        </p:nvSpPr>
        <p:spPr>
          <a:xfrm>
            <a:off x="7924798" y="2743365"/>
            <a:ext cx="76200" cy="75565"/>
          </a:xfrm>
          <a:custGeom>
            <a:avLst/>
            <a:gdLst/>
            <a:ahLst/>
            <a:cxnLst/>
            <a:rect l="l" t="t" r="r" b="b"/>
            <a:pathLst>
              <a:path w="76200" h="75564">
                <a:moveTo>
                  <a:pt x="34531" y="0"/>
                </a:moveTo>
                <a:lnTo>
                  <a:pt x="20964" y="3896"/>
                </a:lnTo>
                <a:lnTo>
                  <a:pt x="10002" y="12203"/>
                </a:lnTo>
                <a:lnTo>
                  <a:pt x="2671" y="23891"/>
                </a:lnTo>
                <a:lnTo>
                  <a:pt x="0" y="37935"/>
                </a:lnTo>
                <a:lnTo>
                  <a:pt x="1340" y="47850"/>
                </a:lnTo>
                <a:lnTo>
                  <a:pt x="6850" y="59057"/>
                </a:lnTo>
                <a:lnTo>
                  <a:pt x="16382" y="67847"/>
                </a:lnTo>
                <a:lnTo>
                  <a:pt x="29677" y="73449"/>
                </a:lnTo>
                <a:lnTo>
                  <a:pt x="46476" y="75094"/>
                </a:lnTo>
                <a:lnTo>
                  <a:pt x="58276" y="69970"/>
                </a:lnTo>
                <a:lnTo>
                  <a:pt x="67622" y="60745"/>
                </a:lnTo>
                <a:lnTo>
                  <a:pt x="73696" y="47830"/>
                </a:lnTo>
                <a:lnTo>
                  <a:pt x="75677" y="31632"/>
                </a:lnTo>
                <a:lnTo>
                  <a:pt x="71074" y="19058"/>
                </a:lnTo>
                <a:lnTo>
                  <a:pt x="62252" y="8995"/>
                </a:lnTo>
                <a:lnTo>
                  <a:pt x="49856" y="2343"/>
                </a:lnTo>
                <a:lnTo>
                  <a:pt x="34531" y="0"/>
                </a:lnTo>
                <a:close/>
              </a:path>
            </a:pathLst>
          </a:custGeom>
          <a:solidFill>
            <a:srgbClr val="FF2600"/>
          </a:solidFill>
        </p:spPr>
        <p:txBody>
          <a:bodyPr wrap="square" lIns="0" tIns="0" rIns="0" bIns="0" rtlCol="0"/>
          <a:lstStyle/>
          <a:p>
            <a:endParaRPr/>
          </a:p>
        </p:txBody>
      </p:sp>
      <p:sp>
        <p:nvSpPr>
          <p:cNvPr id="67" name="object 67"/>
          <p:cNvSpPr/>
          <p:nvPr/>
        </p:nvSpPr>
        <p:spPr>
          <a:xfrm>
            <a:off x="7924798" y="2743365"/>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FF2600"/>
            </a:solidFill>
          </a:ln>
        </p:spPr>
        <p:txBody>
          <a:bodyPr wrap="square" lIns="0" tIns="0" rIns="0" bIns="0" rtlCol="0"/>
          <a:lstStyle/>
          <a:p>
            <a:endParaRPr/>
          </a:p>
        </p:txBody>
      </p:sp>
      <p:sp>
        <p:nvSpPr>
          <p:cNvPr id="68" name="object 68"/>
          <p:cNvSpPr/>
          <p:nvPr/>
        </p:nvSpPr>
        <p:spPr>
          <a:xfrm>
            <a:off x="7848598" y="2819565"/>
            <a:ext cx="76200" cy="75565"/>
          </a:xfrm>
          <a:custGeom>
            <a:avLst/>
            <a:gdLst/>
            <a:ahLst/>
            <a:cxnLst/>
            <a:rect l="l" t="t" r="r" b="b"/>
            <a:pathLst>
              <a:path w="76200" h="75564">
                <a:moveTo>
                  <a:pt x="34531" y="0"/>
                </a:moveTo>
                <a:lnTo>
                  <a:pt x="20964" y="3896"/>
                </a:lnTo>
                <a:lnTo>
                  <a:pt x="10002" y="12203"/>
                </a:lnTo>
                <a:lnTo>
                  <a:pt x="2671" y="23891"/>
                </a:lnTo>
                <a:lnTo>
                  <a:pt x="0" y="37935"/>
                </a:lnTo>
                <a:lnTo>
                  <a:pt x="1340" y="47850"/>
                </a:lnTo>
                <a:lnTo>
                  <a:pt x="6850" y="59057"/>
                </a:lnTo>
                <a:lnTo>
                  <a:pt x="16381" y="67847"/>
                </a:lnTo>
                <a:lnTo>
                  <a:pt x="29676" y="73449"/>
                </a:lnTo>
                <a:lnTo>
                  <a:pt x="46476" y="75094"/>
                </a:lnTo>
                <a:lnTo>
                  <a:pt x="58275" y="69969"/>
                </a:lnTo>
                <a:lnTo>
                  <a:pt x="67622" y="60745"/>
                </a:lnTo>
                <a:lnTo>
                  <a:pt x="73696" y="47830"/>
                </a:lnTo>
                <a:lnTo>
                  <a:pt x="75677" y="31632"/>
                </a:lnTo>
                <a:lnTo>
                  <a:pt x="71074" y="19057"/>
                </a:lnTo>
                <a:lnTo>
                  <a:pt x="62252" y="8995"/>
                </a:lnTo>
                <a:lnTo>
                  <a:pt x="49856" y="2343"/>
                </a:lnTo>
                <a:lnTo>
                  <a:pt x="34531" y="0"/>
                </a:lnTo>
                <a:close/>
              </a:path>
            </a:pathLst>
          </a:custGeom>
          <a:solidFill>
            <a:srgbClr val="FF2600"/>
          </a:solidFill>
        </p:spPr>
        <p:txBody>
          <a:bodyPr wrap="square" lIns="0" tIns="0" rIns="0" bIns="0" rtlCol="0"/>
          <a:lstStyle/>
          <a:p>
            <a:endParaRPr/>
          </a:p>
        </p:txBody>
      </p:sp>
      <p:sp>
        <p:nvSpPr>
          <p:cNvPr id="69" name="object 69"/>
          <p:cNvSpPr/>
          <p:nvPr/>
        </p:nvSpPr>
        <p:spPr>
          <a:xfrm>
            <a:off x="7848598" y="2819565"/>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FF2600"/>
            </a:solidFill>
          </a:ln>
        </p:spPr>
        <p:txBody>
          <a:bodyPr wrap="square" lIns="0" tIns="0" rIns="0" bIns="0" rtlCol="0"/>
          <a:lstStyle/>
          <a:p>
            <a:endParaRPr/>
          </a:p>
        </p:txBody>
      </p:sp>
      <p:sp>
        <p:nvSpPr>
          <p:cNvPr id="70" name="object 70"/>
          <p:cNvSpPr/>
          <p:nvPr/>
        </p:nvSpPr>
        <p:spPr>
          <a:xfrm>
            <a:off x="6557356" y="4430684"/>
            <a:ext cx="1654232" cy="328352"/>
          </a:xfrm>
          <a:prstGeom prst="rect">
            <a:avLst/>
          </a:prstGeom>
          <a:blipFill>
            <a:blip r:embed="rId7" cstate="print"/>
            <a:stretch>
              <a:fillRect/>
            </a:stretch>
          </a:blipFill>
        </p:spPr>
        <p:txBody>
          <a:bodyPr wrap="square" lIns="0" tIns="0" rIns="0" bIns="0" rtlCol="0"/>
          <a:lstStyle/>
          <a:p>
            <a:endParaRPr/>
          </a:p>
        </p:txBody>
      </p:sp>
      <p:sp>
        <p:nvSpPr>
          <p:cNvPr id="71" name="object 71"/>
          <p:cNvSpPr/>
          <p:nvPr/>
        </p:nvSpPr>
        <p:spPr>
          <a:xfrm>
            <a:off x="6629398" y="4495800"/>
            <a:ext cx="1504950" cy="152400"/>
          </a:xfrm>
          <a:custGeom>
            <a:avLst/>
            <a:gdLst/>
            <a:ahLst/>
            <a:cxnLst/>
            <a:rect l="l" t="t" r="r" b="b"/>
            <a:pathLst>
              <a:path w="1504950" h="152400">
                <a:moveTo>
                  <a:pt x="0" y="152400"/>
                </a:moveTo>
                <a:lnTo>
                  <a:pt x="0" y="152400"/>
                </a:lnTo>
                <a:lnTo>
                  <a:pt x="379565" y="152400"/>
                </a:lnTo>
                <a:lnTo>
                  <a:pt x="429139" y="150420"/>
                </a:lnTo>
                <a:lnTo>
                  <a:pt x="482219" y="150420"/>
                </a:lnTo>
                <a:lnTo>
                  <a:pt x="539304" y="150420"/>
                </a:lnTo>
                <a:lnTo>
                  <a:pt x="592383" y="150420"/>
                </a:lnTo>
                <a:lnTo>
                  <a:pt x="649468" y="148441"/>
                </a:lnTo>
                <a:lnTo>
                  <a:pt x="702547" y="146462"/>
                </a:lnTo>
                <a:lnTo>
                  <a:pt x="752121" y="146462"/>
                </a:lnTo>
                <a:lnTo>
                  <a:pt x="805200" y="142221"/>
                </a:lnTo>
                <a:lnTo>
                  <a:pt x="858780" y="140241"/>
                </a:lnTo>
                <a:lnTo>
                  <a:pt x="883317" y="138262"/>
                </a:lnTo>
                <a:lnTo>
                  <a:pt x="908354" y="136283"/>
                </a:lnTo>
                <a:lnTo>
                  <a:pt x="936896" y="132325"/>
                </a:lnTo>
                <a:lnTo>
                  <a:pt x="964938" y="128366"/>
                </a:lnTo>
                <a:lnTo>
                  <a:pt x="993481" y="124408"/>
                </a:lnTo>
                <a:lnTo>
                  <a:pt x="1022024" y="116208"/>
                </a:lnTo>
                <a:lnTo>
                  <a:pt x="1071598" y="102354"/>
                </a:lnTo>
                <a:lnTo>
                  <a:pt x="1096635" y="92175"/>
                </a:lnTo>
                <a:lnTo>
                  <a:pt x="1124677" y="78320"/>
                </a:lnTo>
                <a:lnTo>
                  <a:pt x="1181762" y="46087"/>
                </a:lnTo>
                <a:lnTo>
                  <a:pt x="1213308" y="27991"/>
                </a:lnTo>
                <a:lnTo>
                  <a:pt x="1241851" y="14137"/>
                </a:lnTo>
                <a:lnTo>
                  <a:pt x="1252367" y="8199"/>
                </a:lnTo>
                <a:lnTo>
                  <a:pt x="1266888" y="3958"/>
                </a:lnTo>
                <a:lnTo>
                  <a:pt x="1273899" y="1979"/>
                </a:lnTo>
                <a:lnTo>
                  <a:pt x="1277404" y="1979"/>
                </a:lnTo>
                <a:lnTo>
                  <a:pt x="1280909" y="0"/>
                </a:lnTo>
                <a:lnTo>
                  <a:pt x="1309451" y="0"/>
                </a:lnTo>
                <a:lnTo>
                  <a:pt x="1312957" y="1979"/>
                </a:lnTo>
                <a:lnTo>
                  <a:pt x="1319967" y="1979"/>
                </a:lnTo>
                <a:lnTo>
                  <a:pt x="1330483" y="6220"/>
                </a:lnTo>
                <a:lnTo>
                  <a:pt x="1345004" y="10178"/>
                </a:lnTo>
                <a:lnTo>
                  <a:pt x="1373046" y="26012"/>
                </a:lnTo>
                <a:lnTo>
                  <a:pt x="1398083" y="40149"/>
                </a:lnTo>
                <a:lnTo>
                  <a:pt x="1451163" y="70120"/>
                </a:lnTo>
                <a:lnTo>
                  <a:pt x="1504743" y="96133"/>
                </a:lnTo>
              </a:path>
            </a:pathLst>
          </a:custGeom>
          <a:ln w="38099">
            <a:solidFill>
              <a:srgbClr val="6095C9"/>
            </a:solidFill>
          </a:ln>
        </p:spPr>
        <p:txBody>
          <a:bodyPr wrap="square" lIns="0" tIns="0" rIns="0" bIns="0" rtlCol="0"/>
          <a:lstStyle/>
          <a:p>
            <a:endParaRPr/>
          </a:p>
        </p:txBody>
      </p:sp>
      <p:sp>
        <p:nvSpPr>
          <p:cNvPr id="72" name="object 72"/>
          <p:cNvSpPr/>
          <p:nvPr/>
        </p:nvSpPr>
        <p:spPr>
          <a:xfrm>
            <a:off x="8057804" y="4526280"/>
            <a:ext cx="1246909" cy="232756"/>
          </a:xfrm>
          <a:prstGeom prst="rect">
            <a:avLst/>
          </a:prstGeom>
          <a:blipFill>
            <a:blip r:embed="rId8" cstate="print"/>
            <a:stretch>
              <a:fillRect/>
            </a:stretch>
          </a:blipFill>
        </p:spPr>
        <p:txBody>
          <a:bodyPr wrap="square" lIns="0" tIns="0" rIns="0" bIns="0" rtlCol="0"/>
          <a:lstStyle/>
          <a:p>
            <a:endParaRPr/>
          </a:p>
        </p:txBody>
      </p:sp>
      <p:sp>
        <p:nvSpPr>
          <p:cNvPr id="73" name="object 73"/>
          <p:cNvSpPr/>
          <p:nvPr/>
        </p:nvSpPr>
        <p:spPr>
          <a:xfrm>
            <a:off x="8134144" y="4592117"/>
            <a:ext cx="1086485" cy="56515"/>
          </a:xfrm>
          <a:custGeom>
            <a:avLst/>
            <a:gdLst/>
            <a:ahLst/>
            <a:cxnLst/>
            <a:rect l="l" t="t" r="r" b="b"/>
            <a:pathLst>
              <a:path w="1086484" h="56514">
                <a:moveTo>
                  <a:pt x="0" y="0"/>
                </a:moveTo>
                <a:lnTo>
                  <a:pt x="28053" y="10145"/>
                </a:lnTo>
                <a:lnTo>
                  <a:pt x="56607" y="18036"/>
                </a:lnTo>
                <a:lnTo>
                  <a:pt x="113214" y="30155"/>
                </a:lnTo>
                <a:lnTo>
                  <a:pt x="141768" y="34100"/>
                </a:lnTo>
                <a:lnTo>
                  <a:pt x="166815" y="38046"/>
                </a:lnTo>
                <a:lnTo>
                  <a:pt x="219916" y="43964"/>
                </a:lnTo>
                <a:lnTo>
                  <a:pt x="244963" y="43964"/>
                </a:lnTo>
                <a:lnTo>
                  <a:pt x="273016" y="45937"/>
                </a:lnTo>
                <a:lnTo>
                  <a:pt x="322610" y="47910"/>
                </a:lnTo>
                <a:lnTo>
                  <a:pt x="376211" y="50164"/>
                </a:lnTo>
                <a:lnTo>
                  <a:pt x="425805" y="52137"/>
                </a:lnTo>
                <a:lnTo>
                  <a:pt x="482413" y="52137"/>
                </a:lnTo>
                <a:lnTo>
                  <a:pt x="532507" y="54110"/>
                </a:lnTo>
                <a:lnTo>
                  <a:pt x="585608" y="54110"/>
                </a:lnTo>
                <a:lnTo>
                  <a:pt x="642215" y="54110"/>
                </a:lnTo>
                <a:lnTo>
                  <a:pt x="695817" y="56083"/>
                </a:lnTo>
                <a:lnTo>
                  <a:pt x="752424" y="56083"/>
                </a:lnTo>
                <a:lnTo>
                  <a:pt x="855619" y="56083"/>
                </a:lnTo>
                <a:lnTo>
                  <a:pt x="908719" y="56083"/>
                </a:lnTo>
                <a:lnTo>
                  <a:pt x="965327" y="56083"/>
                </a:lnTo>
                <a:lnTo>
                  <a:pt x="1079041" y="56083"/>
                </a:lnTo>
                <a:lnTo>
                  <a:pt x="1086055" y="56083"/>
                </a:lnTo>
              </a:path>
            </a:pathLst>
          </a:custGeom>
          <a:ln w="38099">
            <a:solidFill>
              <a:srgbClr val="6095C9"/>
            </a:solidFill>
          </a:ln>
        </p:spPr>
        <p:txBody>
          <a:bodyPr wrap="square" lIns="0" tIns="0" rIns="0" bIns="0" rtlCol="0"/>
          <a:lstStyle/>
          <a:p>
            <a:endParaRPr/>
          </a:p>
        </p:txBody>
      </p:sp>
      <p:sp>
        <p:nvSpPr>
          <p:cNvPr id="75" name="Rectangle 74">
            <a:extLst>
              <a:ext uri="{FF2B5EF4-FFF2-40B4-BE49-F238E27FC236}">
                <a16:creationId xmlns:a16="http://schemas.microsoft.com/office/drawing/2014/main" id="{821FD83C-FE18-C44C-8B4C-9475FF8DF91D}"/>
              </a:ext>
            </a:extLst>
          </p:cNvPr>
          <p:cNvSpPr/>
          <p:nvPr/>
        </p:nvSpPr>
        <p:spPr>
          <a:xfrm>
            <a:off x="488504" y="3048164"/>
            <a:ext cx="4347592" cy="923330"/>
          </a:xfrm>
          <a:prstGeom prst="rect">
            <a:avLst/>
          </a:prstGeom>
        </p:spPr>
        <p:txBody>
          <a:bodyPr wrap="square">
            <a:spAutoFit/>
          </a:bodyPr>
          <a:lstStyle/>
          <a:p>
            <a:r>
              <a:rPr lang="it-IT" sz="1800" dirty="0"/>
              <a:t>the </a:t>
            </a:r>
            <a:r>
              <a:rPr lang="it-IT" sz="1800" dirty="0" err="1"/>
              <a:t>signal</a:t>
            </a:r>
            <a:r>
              <a:rPr lang="it-IT" sz="1800" dirty="0"/>
              <a:t> </a:t>
            </a:r>
            <a:r>
              <a:rPr lang="it-IT" sz="1800" dirty="0" err="1"/>
              <a:t>induction</a:t>
            </a:r>
            <a:r>
              <a:rPr lang="it-IT" sz="1800" dirty="0"/>
              <a:t> </a:t>
            </a:r>
            <a:r>
              <a:rPr lang="it-IT" sz="1800" dirty="0" err="1"/>
              <a:t>is</a:t>
            </a:r>
            <a:r>
              <a:rPr lang="it-IT" sz="1800" dirty="0"/>
              <a:t> </a:t>
            </a:r>
            <a:r>
              <a:rPr lang="it-IT" sz="1800" dirty="0" err="1"/>
              <a:t>caused</a:t>
            </a:r>
            <a:r>
              <a:rPr lang="it-IT" sz="1800" dirty="0"/>
              <a:t> by the </a:t>
            </a:r>
            <a:r>
              <a:rPr lang="it-IT" sz="1800" dirty="0" err="1"/>
              <a:t>motion</a:t>
            </a:r>
            <a:r>
              <a:rPr lang="it-IT" sz="1800" dirty="0"/>
              <a:t> of the </a:t>
            </a:r>
            <a:r>
              <a:rPr lang="it-IT" sz="1800" dirty="0" err="1"/>
              <a:t>electrons</a:t>
            </a:r>
            <a:r>
              <a:rPr lang="it-IT" sz="1800" dirty="0"/>
              <a:t> </a:t>
            </a:r>
            <a:r>
              <a:rPr lang="it-IT" sz="1800" dirty="0" err="1"/>
              <a:t>towards</a:t>
            </a:r>
            <a:r>
              <a:rPr lang="it-IT" sz="1800" dirty="0"/>
              <a:t> the </a:t>
            </a:r>
            <a:r>
              <a:rPr lang="it-IT" sz="1800" dirty="0" err="1"/>
              <a:t>electrode</a:t>
            </a:r>
            <a:r>
              <a:rPr lang="it-IT" sz="1800" dirty="0"/>
              <a:t>; </a:t>
            </a:r>
          </a:p>
        </p:txBody>
      </p:sp>
      <p:sp>
        <p:nvSpPr>
          <p:cNvPr id="77" name="Title 76">
            <a:extLst>
              <a:ext uri="{FF2B5EF4-FFF2-40B4-BE49-F238E27FC236}">
                <a16:creationId xmlns:a16="http://schemas.microsoft.com/office/drawing/2014/main" id="{C8738EB9-70C4-4F45-A8EE-5B2A122EEBDB}"/>
              </a:ext>
            </a:extLst>
          </p:cNvPr>
          <p:cNvSpPr>
            <a:spLocks noGrp="1"/>
          </p:cNvSpPr>
          <p:nvPr>
            <p:ph type="title"/>
          </p:nvPr>
        </p:nvSpPr>
        <p:spPr/>
        <p:txBody>
          <a:bodyPr/>
          <a:lstStyle/>
          <a:p>
            <a:r>
              <a:rPr lang="it-IT" dirty="0" err="1"/>
              <a:t>Signal</a:t>
            </a:r>
            <a:r>
              <a:rPr lang="it-IT" dirty="0"/>
              <a:t> in GEM detector</a:t>
            </a:r>
          </a:p>
        </p:txBody>
      </p:sp>
    </p:spTree>
    <p:extLst>
      <p:ext uri="{BB962C8B-B14F-4D97-AF65-F5344CB8AC3E}">
        <p14:creationId xmlns:p14="http://schemas.microsoft.com/office/powerpoint/2010/main" val="3254522109"/>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p:nvPr/>
        </p:nvSpPr>
        <p:spPr>
          <a:xfrm>
            <a:off x="5417771" y="2133601"/>
            <a:ext cx="3878629" cy="1951869"/>
          </a:xfrm>
          <a:prstGeom prst="rect">
            <a:avLst/>
          </a:prstGeom>
          <a:blipFill>
            <a:blip r:embed="rId3" cstate="print"/>
            <a:stretch>
              <a:fillRect/>
            </a:stretch>
          </a:blipFill>
        </p:spPr>
        <p:txBody>
          <a:bodyPr wrap="square" lIns="0" tIns="0" rIns="0" bIns="0" rtlCol="0"/>
          <a:lstStyle/>
          <a:p>
            <a:endParaRPr/>
          </a:p>
        </p:txBody>
      </p:sp>
      <p:sp>
        <p:nvSpPr>
          <p:cNvPr id="4" name="object 4"/>
          <p:cNvSpPr/>
          <p:nvPr/>
        </p:nvSpPr>
        <p:spPr>
          <a:xfrm>
            <a:off x="5486400" y="4800600"/>
            <a:ext cx="3886200" cy="533400"/>
          </a:xfrm>
          <a:custGeom>
            <a:avLst/>
            <a:gdLst/>
            <a:ahLst/>
            <a:cxnLst/>
            <a:rect l="l" t="t" r="r" b="b"/>
            <a:pathLst>
              <a:path w="3886200" h="533400">
                <a:moveTo>
                  <a:pt x="0" y="533399"/>
                </a:moveTo>
                <a:lnTo>
                  <a:pt x="3886200" y="533399"/>
                </a:lnTo>
                <a:lnTo>
                  <a:pt x="3886200" y="0"/>
                </a:lnTo>
                <a:lnTo>
                  <a:pt x="0" y="0"/>
                </a:lnTo>
                <a:lnTo>
                  <a:pt x="0" y="533399"/>
                </a:lnTo>
                <a:close/>
              </a:path>
            </a:pathLst>
          </a:custGeom>
          <a:solidFill>
            <a:srgbClr val="FF7C00"/>
          </a:solidFill>
        </p:spPr>
        <p:txBody>
          <a:bodyPr wrap="square" lIns="0" tIns="0" rIns="0" bIns="0" rtlCol="0"/>
          <a:lstStyle/>
          <a:p>
            <a:endParaRPr/>
          </a:p>
        </p:txBody>
      </p:sp>
      <p:sp>
        <p:nvSpPr>
          <p:cNvPr id="5" name="object 5"/>
          <p:cNvSpPr/>
          <p:nvPr/>
        </p:nvSpPr>
        <p:spPr>
          <a:xfrm>
            <a:off x="5486400" y="4800600"/>
            <a:ext cx="3886200" cy="533400"/>
          </a:xfrm>
          <a:custGeom>
            <a:avLst/>
            <a:gdLst/>
            <a:ahLst/>
            <a:cxnLst/>
            <a:rect l="l" t="t" r="r" b="b"/>
            <a:pathLst>
              <a:path w="3886200" h="533400">
                <a:moveTo>
                  <a:pt x="0" y="0"/>
                </a:moveTo>
                <a:lnTo>
                  <a:pt x="3886198" y="0"/>
                </a:lnTo>
                <a:lnTo>
                  <a:pt x="3886198" y="533399"/>
                </a:lnTo>
                <a:lnTo>
                  <a:pt x="0" y="533399"/>
                </a:lnTo>
                <a:lnTo>
                  <a:pt x="0" y="0"/>
                </a:lnTo>
                <a:close/>
              </a:path>
            </a:pathLst>
          </a:custGeom>
          <a:ln w="9524">
            <a:solidFill>
              <a:srgbClr val="FF7C00"/>
            </a:solidFill>
          </a:ln>
        </p:spPr>
        <p:txBody>
          <a:bodyPr wrap="square" lIns="0" tIns="0" rIns="0" bIns="0" rtlCol="0"/>
          <a:lstStyle/>
          <a:p>
            <a:endParaRPr/>
          </a:p>
        </p:txBody>
      </p:sp>
      <p:sp>
        <p:nvSpPr>
          <p:cNvPr id="6" name="object 6"/>
          <p:cNvSpPr/>
          <p:nvPr/>
        </p:nvSpPr>
        <p:spPr>
          <a:xfrm>
            <a:off x="8153398" y="4724400"/>
            <a:ext cx="1066800" cy="76200"/>
          </a:xfrm>
          <a:prstGeom prst="rect">
            <a:avLst/>
          </a:prstGeom>
          <a:blipFill>
            <a:blip r:embed="rId4" cstate="print"/>
            <a:stretch>
              <a:fillRect/>
            </a:stretch>
          </a:blipFill>
        </p:spPr>
        <p:txBody>
          <a:bodyPr wrap="square" lIns="0" tIns="0" rIns="0" bIns="0" rtlCol="0"/>
          <a:lstStyle/>
          <a:p>
            <a:endParaRPr/>
          </a:p>
        </p:txBody>
      </p:sp>
      <p:sp>
        <p:nvSpPr>
          <p:cNvPr id="7" name="object 7"/>
          <p:cNvSpPr/>
          <p:nvPr/>
        </p:nvSpPr>
        <p:spPr>
          <a:xfrm>
            <a:off x="8153398" y="4724400"/>
            <a:ext cx="1066800" cy="76200"/>
          </a:xfrm>
          <a:custGeom>
            <a:avLst/>
            <a:gdLst/>
            <a:ahLst/>
            <a:cxnLst/>
            <a:rect l="l" t="t" r="r" b="b"/>
            <a:pathLst>
              <a:path w="1066800" h="76200">
                <a:moveTo>
                  <a:pt x="0" y="0"/>
                </a:moveTo>
                <a:lnTo>
                  <a:pt x="1066799" y="0"/>
                </a:lnTo>
                <a:lnTo>
                  <a:pt x="1066799" y="76200"/>
                </a:lnTo>
                <a:lnTo>
                  <a:pt x="0" y="76200"/>
                </a:lnTo>
                <a:lnTo>
                  <a:pt x="0" y="0"/>
                </a:lnTo>
                <a:close/>
              </a:path>
            </a:pathLst>
          </a:custGeom>
          <a:ln w="9524">
            <a:solidFill>
              <a:srgbClr val="5B92C7"/>
            </a:solidFill>
          </a:ln>
        </p:spPr>
        <p:txBody>
          <a:bodyPr wrap="square" lIns="0" tIns="0" rIns="0" bIns="0" rtlCol="0"/>
          <a:lstStyle/>
          <a:p>
            <a:endParaRPr/>
          </a:p>
        </p:txBody>
      </p:sp>
      <p:sp>
        <p:nvSpPr>
          <p:cNvPr id="8" name="object 8"/>
          <p:cNvSpPr/>
          <p:nvPr/>
        </p:nvSpPr>
        <p:spPr>
          <a:xfrm>
            <a:off x="6934198" y="4724400"/>
            <a:ext cx="1066800" cy="76200"/>
          </a:xfrm>
          <a:prstGeom prst="rect">
            <a:avLst/>
          </a:prstGeom>
          <a:blipFill>
            <a:blip r:embed="rId4" cstate="print"/>
            <a:stretch>
              <a:fillRect/>
            </a:stretch>
          </a:blipFill>
        </p:spPr>
        <p:txBody>
          <a:bodyPr wrap="square" lIns="0" tIns="0" rIns="0" bIns="0" rtlCol="0"/>
          <a:lstStyle/>
          <a:p>
            <a:endParaRPr/>
          </a:p>
        </p:txBody>
      </p:sp>
      <p:sp>
        <p:nvSpPr>
          <p:cNvPr id="9" name="object 9"/>
          <p:cNvSpPr/>
          <p:nvPr/>
        </p:nvSpPr>
        <p:spPr>
          <a:xfrm>
            <a:off x="6934198" y="4724400"/>
            <a:ext cx="1066800" cy="76200"/>
          </a:xfrm>
          <a:custGeom>
            <a:avLst/>
            <a:gdLst/>
            <a:ahLst/>
            <a:cxnLst/>
            <a:rect l="l" t="t" r="r" b="b"/>
            <a:pathLst>
              <a:path w="1066800" h="76200">
                <a:moveTo>
                  <a:pt x="0" y="0"/>
                </a:moveTo>
                <a:lnTo>
                  <a:pt x="1066799" y="0"/>
                </a:lnTo>
                <a:lnTo>
                  <a:pt x="1066799" y="76200"/>
                </a:lnTo>
                <a:lnTo>
                  <a:pt x="0" y="76200"/>
                </a:lnTo>
                <a:lnTo>
                  <a:pt x="0" y="0"/>
                </a:lnTo>
                <a:close/>
              </a:path>
            </a:pathLst>
          </a:custGeom>
          <a:ln w="9524">
            <a:solidFill>
              <a:srgbClr val="5B92C7"/>
            </a:solidFill>
          </a:ln>
        </p:spPr>
        <p:txBody>
          <a:bodyPr wrap="square" lIns="0" tIns="0" rIns="0" bIns="0" rtlCol="0"/>
          <a:lstStyle/>
          <a:p>
            <a:endParaRPr/>
          </a:p>
        </p:txBody>
      </p:sp>
      <p:sp>
        <p:nvSpPr>
          <p:cNvPr id="10" name="object 10"/>
          <p:cNvSpPr/>
          <p:nvPr/>
        </p:nvSpPr>
        <p:spPr>
          <a:xfrm>
            <a:off x="5715000" y="4724400"/>
            <a:ext cx="1066800" cy="76200"/>
          </a:xfrm>
          <a:prstGeom prst="rect">
            <a:avLst/>
          </a:prstGeom>
          <a:blipFill>
            <a:blip r:embed="rId4" cstate="print"/>
            <a:stretch>
              <a:fillRect/>
            </a:stretch>
          </a:blipFill>
        </p:spPr>
        <p:txBody>
          <a:bodyPr wrap="square" lIns="0" tIns="0" rIns="0" bIns="0" rtlCol="0"/>
          <a:lstStyle/>
          <a:p>
            <a:endParaRPr/>
          </a:p>
        </p:txBody>
      </p:sp>
      <p:sp>
        <p:nvSpPr>
          <p:cNvPr id="11" name="object 11"/>
          <p:cNvSpPr/>
          <p:nvPr/>
        </p:nvSpPr>
        <p:spPr>
          <a:xfrm>
            <a:off x="5715000" y="4724400"/>
            <a:ext cx="1066800" cy="76200"/>
          </a:xfrm>
          <a:custGeom>
            <a:avLst/>
            <a:gdLst/>
            <a:ahLst/>
            <a:cxnLst/>
            <a:rect l="l" t="t" r="r" b="b"/>
            <a:pathLst>
              <a:path w="1066800" h="76200">
                <a:moveTo>
                  <a:pt x="0" y="0"/>
                </a:moveTo>
                <a:lnTo>
                  <a:pt x="1066799" y="0"/>
                </a:lnTo>
                <a:lnTo>
                  <a:pt x="1066799" y="76200"/>
                </a:lnTo>
                <a:lnTo>
                  <a:pt x="0" y="76200"/>
                </a:lnTo>
                <a:lnTo>
                  <a:pt x="0" y="0"/>
                </a:lnTo>
                <a:close/>
              </a:path>
            </a:pathLst>
          </a:custGeom>
          <a:ln w="9524">
            <a:solidFill>
              <a:srgbClr val="5B92C7"/>
            </a:solidFill>
          </a:ln>
        </p:spPr>
        <p:txBody>
          <a:bodyPr wrap="square" lIns="0" tIns="0" rIns="0" bIns="0" rtlCol="0"/>
          <a:lstStyle/>
          <a:p>
            <a:endParaRPr/>
          </a:p>
        </p:txBody>
      </p:sp>
      <p:sp>
        <p:nvSpPr>
          <p:cNvPr id="12" name="object 12"/>
          <p:cNvSpPr/>
          <p:nvPr/>
        </p:nvSpPr>
        <p:spPr>
          <a:xfrm>
            <a:off x="7848599" y="2682316"/>
            <a:ext cx="74595" cy="60442"/>
          </a:xfrm>
          <a:prstGeom prst="rect">
            <a:avLst/>
          </a:prstGeom>
          <a:blipFill>
            <a:blip r:embed="rId5" cstate="print"/>
            <a:stretch>
              <a:fillRect/>
            </a:stretch>
          </a:blipFill>
        </p:spPr>
        <p:txBody>
          <a:bodyPr wrap="square" lIns="0" tIns="0" rIns="0" bIns="0" rtlCol="0"/>
          <a:lstStyle/>
          <a:p>
            <a:endParaRPr/>
          </a:p>
        </p:txBody>
      </p:sp>
      <p:sp>
        <p:nvSpPr>
          <p:cNvPr id="13" name="object 13"/>
          <p:cNvSpPr/>
          <p:nvPr/>
        </p:nvSpPr>
        <p:spPr>
          <a:xfrm>
            <a:off x="7848598" y="2682317"/>
            <a:ext cx="74930" cy="60960"/>
          </a:xfrm>
          <a:custGeom>
            <a:avLst/>
            <a:gdLst/>
            <a:ahLst/>
            <a:cxnLst/>
            <a:rect l="l" t="t" r="r" b="b"/>
            <a:pathLst>
              <a:path w="74929" h="60960">
                <a:moveTo>
                  <a:pt x="0" y="29396"/>
                </a:moveTo>
                <a:lnTo>
                  <a:pt x="3156" y="16827"/>
                </a:lnTo>
                <a:lnTo>
                  <a:pt x="11739" y="6661"/>
                </a:lnTo>
                <a:lnTo>
                  <a:pt x="24417" y="0"/>
                </a:lnTo>
                <a:lnTo>
                  <a:pt x="43615" y="653"/>
                </a:lnTo>
                <a:lnTo>
                  <a:pt x="58356" y="4745"/>
                </a:lnTo>
                <a:lnTo>
                  <a:pt x="68672" y="11601"/>
                </a:lnTo>
                <a:lnTo>
                  <a:pt x="74595" y="20548"/>
                </a:lnTo>
                <a:lnTo>
                  <a:pt x="73022" y="36355"/>
                </a:lnTo>
                <a:lnTo>
                  <a:pt x="66806" y="48361"/>
                </a:lnTo>
                <a:lnTo>
                  <a:pt x="56942" y="56435"/>
                </a:lnTo>
                <a:lnTo>
                  <a:pt x="44426" y="60442"/>
                </a:lnTo>
                <a:lnTo>
                  <a:pt x="27118" y="58540"/>
                </a:lnTo>
                <a:lnTo>
                  <a:pt x="13649" y="52782"/>
                </a:lnTo>
                <a:lnTo>
                  <a:pt x="4528" y="44010"/>
                </a:lnTo>
                <a:lnTo>
                  <a:pt x="258" y="33070"/>
                </a:lnTo>
                <a:lnTo>
                  <a:pt x="0" y="29396"/>
                </a:lnTo>
                <a:close/>
              </a:path>
            </a:pathLst>
          </a:custGeom>
          <a:ln w="9524">
            <a:solidFill>
              <a:srgbClr val="5B92C7"/>
            </a:solidFill>
          </a:ln>
        </p:spPr>
        <p:txBody>
          <a:bodyPr wrap="square" lIns="0" tIns="0" rIns="0" bIns="0" rtlCol="0"/>
          <a:lstStyle/>
          <a:p>
            <a:endParaRPr/>
          </a:p>
        </p:txBody>
      </p:sp>
      <p:sp>
        <p:nvSpPr>
          <p:cNvPr id="14" name="object 14"/>
          <p:cNvSpPr/>
          <p:nvPr/>
        </p:nvSpPr>
        <p:spPr>
          <a:xfrm>
            <a:off x="7924798" y="2209965"/>
            <a:ext cx="76200" cy="75565"/>
          </a:xfrm>
          <a:custGeom>
            <a:avLst/>
            <a:gdLst/>
            <a:ahLst/>
            <a:cxnLst/>
            <a:rect l="l" t="t" r="r" b="b"/>
            <a:pathLst>
              <a:path w="76200" h="75564">
                <a:moveTo>
                  <a:pt x="34531" y="0"/>
                </a:moveTo>
                <a:lnTo>
                  <a:pt x="20964" y="3896"/>
                </a:lnTo>
                <a:lnTo>
                  <a:pt x="10002" y="12203"/>
                </a:lnTo>
                <a:lnTo>
                  <a:pt x="2671" y="23891"/>
                </a:lnTo>
                <a:lnTo>
                  <a:pt x="0" y="37935"/>
                </a:lnTo>
                <a:lnTo>
                  <a:pt x="1340" y="47850"/>
                </a:lnTo>
                <a:lnTo>
                  <a:pt x="6850" y="59057"/>
                </a:lnTo>
                <a:lnTo>
                  <a:pt x="16382" y="67847"/>
                </a:lnTo>
                <a:lnTo>
                  <a:pt x="29677" y="73449"/>
                </a:lnTo>
                <a:lnTo>
                  <a:pt x="46476" y="75094"/>
                </a:lnTo>
                <a:lnTo>
                  <a:pt x="58276" y="69970"/>
                </a:lnTo>
                <a:lnTo>
                  <a:pt x="67622" y="60745"/>
                </a:lnTo>
                <a:lnTo>
                  <a:pt x="73696" y="47830"/>
                </a:lnTo>
                <a:lnTo>
                  <a:pt x="75677" y="31632"/>
                </a:lnTo>
                <a:lnTo>
                  <a:pt x="71074" y="19058"/>
                </a:lnTo>
                <a:lnTo>
                  <a:pt x="62252" y="8995"/>
                </a:lnTo>
                <a:lnTo>
                  <a:pt x="49856" y="2343"/>
                </a:lnTo>
                <a:lnTo>
                  <a:pt x="34531" y="0"/>
                </a:lnTo>
                <a:close/>
              </a:path>
            </a:pathLst>
          </a:custGeom>
          <a:solidFill>
            <a:srgbClr val="FF2600"/>
          </a:solidFill>
        </p:spPr>
        <p:txBody>
          <a:bodyPr wrap="square" lIns="0" tIns="0" rIns="0" bIns="0" rtlCol="0"/>
          <a:lstStyle/>
          <a:p>
            <a:endParaRPr/>
          </a:p>
        </p:txBody>
      </p:sp>
      <p:sp>
        <p:nvSpPr>
          <p:cNvPr id="15" name="object 15"/>
          <p:cNvSpPr/>
          <p:nvPr/>
        </p:nvSpPr>
        <p:spPr>
          <a:xfrm>
            <a:off x="7924798" y="2209966"/>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FF2600"/>
            </a:solidFill>
          </a:ln>
        </p:spPr>
        <p:txBody>
          <a:bodyPr wrap="square" lIns="0" tIns="0" rIns="0" bIns="0" rtlCol="0"/>
          <a:lstStyle/>
          <a:p>
            <a:endParaRPr/>
          </a:p>
        </p:txBody>
      </p:sp>
      <p:sp>
        <p:nvSpPr>
          <p:cNvPr id="17" name="object 17"/>
          <p:cNvSpPr/>
          <p:nvPr/>
        </p:nvSpPr>
        <p:spPr>
          <a:xfrm>
            <a:off x="8077198" y="1676567"/>
            <a:ext cx="76200" cy="75565"/>
          </a:xfrm>
          <a:custGeom>
            <a:avLst/>
            <a:gdLst/>
            <a:ahLst/>
            <a:cxnLst/>
            <a:rect l="l" t="t" r="r" b="b"/>
            <a:pathLst>
              <a:path w="76200" h="75564">
                <a:moveTo>
                  <a:pt x="34531" y="0"/>
                </a:moveTo>
                <a:lnTo>
                  <a:pt x="20964" y="3896"/>
                </a:lnTo>
                <a:lnTo>
                  <a:pt x="10002" y="12202"/>
                </a:lnTo>
                <a:lnTo>
                  <a:pt x="2671" y="23891"/>
                </a:lnTo>
                <a:lnTo>
                  <a:pt x="0" y="37935"/>
                </a:lnTo>
                <a:lnTo>
                  <a:pt x="1340" y="47850"/>
                </a:lnTo>
                <a:lnTo>
                  <a:pt x="6850" y="59056"/>
                </a:lnTo>
                <a:lnTo>
                  <a:pt x="16381" y="67846"/>
                </a:lnTo>
                <a:lnTo>
                  <a:pt x="29676" y="73449"/>
                </a:lnTo>
                <a:lnTo>
                  <a:pt x="46476" y="75094"/>
                </a:lnTo>
                <a:lnTo>
                  <a:pt x="58275" y="69969"/>
                </a:lnTo>
                <a:lnTo>
                  <a:pt x="67622" y="60745"/>
                </a:lnTo>
                <a:lnTo>
                  <a:pt x="73696" y="47829"/>
                </a:lnTo>
                <a:lnTo>
                  <a:pt x="75677" y="31631"/>
                </a:lnTo>
                <a:lnTo>
                  <a:pt x="71074" y="19057"/>
                </a:lnTo>
                <a:lnTo>
                  <a:pt x="62252" y="8994"/>
                </a:lnTo>
                <a:lnTo>
                  <a:pt x="49856" y="2342"/>
                </a:lnTo>
                <a:lnTo>
                  <a:pt x="34531" y="0"/>
                </a:lnTo>
                <a:close/>
              </a:path>
            </a:pathLst>
          </a:custGeom>
          <a:solidFill>
            <a:srgbClr val="FF2600"/>
          </a:solidFill>
        </p:spPr>
        <p:txBody>
          <a:bodyPr wrap="square" lIns="0" tIns="0" rIns="0" bIns="0" rtlCol="0"/>
          <a:lstStyle/>
          <a:p>
            <a:endParaRPr/>
          </a:p>
        </p:txBody>
      </p:sp>
      <p:sp>
        <p:nvSpPr>
          <p:cNvPr id="18" name="object 18"/>
          <p:cNvSpPr/>
          <p:nvPr/>
        </p:nvSpPr>
        <p:spPr>
          <a:xfrm>
            <a:off x="8077198" y="1676567"/>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FF2600"/>
            </a:solidFill>
          </a:ln>
        </p:spPr>
        <p:txBody>
          <a:bodyPr wrap="square" lIns="0" tIns="0" rIns="0" bIns="0" rtlCol="0"/>
          <a:lstStyle/>
          <a:p>
            <a:endParaRPr/>
          </a:p>
        </p:txBody>
      </p:sp>
      <p:sp>
        <p:nvSpPr>
          <p:cNvPr id="19" name="object 19"/>
          <p:cNvSpPr/>
          <p:nvPr/>
        </p:nvSpPr>
        <p:spPr>
          <a:xfrm>
            <a:off x="8077198" y="1371767"/>
            <a:ext cx="76200" cy="75565"/>
          </a:xfrm>
          <a:custGeom>
            <a:avLst/>
            <a:gdLst/>
            <a:ahLst/>
            <a:cxnLst/>
            <a:rect l="l" t="t" r="r" b="b"/>
            <a:pathLst>
              <a:path w="76200" h="75565">
                <a:moveTo>
                  <a:pt x="34531" y="0"/>
                </a:moveTo>
                <a:lnTo>
                  <a:pt x="20964" y="3896"/>
                </a:lnTo>
                <a:lnTo>
                  <a:pt x="10002" y="12202"/>
                </a:lnTo>
                <a:lnTo>
                  <a:pt x="2671" y="23891"/>
                </a:lnTo>
                <a:lnTo>
                  <a:pt x="0" y="37935"/>
                </a:lnTo>
                <a:lnTo>
                  <a:pt x="1340" y="47850"/>
                </a:lnTo>
                <a:lnTo>
                  <a:pt x="6850" y="59056"/>
                </a:lnTo>
                <a:lnTo>
                  <a:pt x="16381" y="67846"/>
                </a:lnTo>
                <a:lnTo>
                  <a:pt x="29676" y="73449"/>
                </a:lnTo>
                <a:lnTo>
                  <a:pt x="46476" y="75094"/>
                </a:lnTo>
                <a:lnTo>
                  <a:pt x="58275" y="69969"/>
                </a:lnTo>
                <a:lnTo>
                  <a:pt x="67622" y="60745"/>
                </a:lnTo>
                <a:lnTo>
                  <a:pt x="73696" y="47829"/>
                </a:lnTo>
                <a:lnTo>
                  <a:pt x="75677" y="31631"/>
                </a:lnTo>
                <a:lnTo>
                  <a:pt x="71074" y="19057"/>
                </a:lnTo>
                <a:lnTo>
                  <a:pt x="62252" y="8994"/>
                </a:lnTo>
                <a:lnTo>
                  <a:pt x="49856" y="2342"/>
                </a:lnTo>
                <a:lnTo>
                  <a:pt x="34531" y="0"/>
                </a:lnTo>
                <a:close/>
              </a:path>
            </a:pathLst>
          </a:custGeom>
          <a:solidFill>
            <a:srgbClr val="FF2600"/>
          </a:solidFill>
        </p:spPr>
        <p:txBody>
          <a:bodyPr wrap="square" lIns="0" tIns="0" rIns="0" bIns="0" rtlCol="0"/>
          <a:lstStyle/>
          <a:p>
            <a:endParaRPr/>
          </a:p>
        </p:txBody>
      </p:sp>
      <p:sp>
        <p:nvSpPr>
          <p:cNvPr id="20" name="object 20"/>
          <p:cNvSpPr/>
          <p:nvPr/>
        </p:nvSpPr>
        <p:spPr>
          <a:xfrm>
            <a:off x="8077198" y="1371767"/>
            <a:ext cx="76200" cy="75565"/>
          </a:xfrm>
          <a:custGeom>
            <a:avLst/>
            <a:gdLst/>
            <a:ahLst/>
            <a:cxnLst/>
            <a:rect l="l" t="t" r="r" b="b"/>
            <a:pathLst>
              <a:path w="76200" h="75565">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FF2600"/>
            </a:solidFill>
          </a:ln>
        </p:spPr>
        <p:txBody>
          <a:bodyPr wrap="square" lIns="0" tIns="0" rIns="0" bIns="0" rtlCol="0"/>
          <a:lstStyle/>
          <a:p>
            <a:endParaRPr/>
          </a:p>
        </p:txBody>
      </p:sp>
      <p:sp>
        <p:nvSpPr>
          <p:cNvPr id="21" name="object 21"/>
          <p:cNvSpPr/>
          <p:nvPr/>
        </p:nvSpPr>
        <p:spPr>
          <a:xfrm>
            <a:off x="7848599" y="3200564"/>
            <a:ext cx="75677" cy="75094"/>
          </a:xfrm>
          <a:prstGeom prst="rect">
            <a:avLst/>
          </a:prstGeom>
          <a:blipFill>
            <a:blip r:embed="rId6" cstate="print"/>
            <a:stretch>
              <a:fillRect/>
            </a:stretch>
          </a:blipFill>
        </p:spPr>
        <p:txBody>
          <a:bodyPr wrap="square" lIns="0" tIns="0" rIns="0" bIns="0" rtlCol="0"/>
          <a:lstStyle/>
          <a:p>
            <a:endParaRPr/>
          </a:p>
        </p:txBody>
      </p:sp>
      <p:sp>
        <p:nvSpPr>
          <p:cNvPr id="22" name="object 22"/>
          <p:cNvSpPr/>
          <p:nvPr/>
        </p:nvSpPr>
        <p:spPr>
          <a:xfrm>
            <a:off x="7848598" y="3200565"/>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5B92C7"/>
            </a:solidFill>
          </a:ln>
        </p:spPr>
        <p:txBody>
          <a:bodyPr wrap="square" lIns="0" tIns="0" rIns="0" bIns="0" rtlCol="0"/>
          <a:lstStyle/>
          <a:p>
            <a:endParaRPr/>
          </a:p>
        </p:txBody>
      </p:sp>
      <p:sp>
        <p:nvSpPr>
          <p:cNvPr id="23" name="object 23"/>
          <p:cNvSpPr/>
          <p:nvPr/>
        </p:nvSpPr>
        <p:spPr>
          <a:xfrm>
            <a:off x="8153399" y="2438564"/>
            <a:ext cx="75677" cy="75094"/>
          </a:xfrm>
          <a:prstGeom prst="rect">
            <a:avLst/>
          </a:prstGeom>
          <a:blipFill>
            <a:blip r:embed="rId6" cstate="print"/>
            <a:stretch>
              <a:fillRect/>
            </a:stretch>
          </a:blipFill>
        </p:spPr>
        <p:txBody>
          <a:bodyPr wrap="square" lIns="0" tIns="0" rIns="0" bIns="0" rtlCol="0"/>
          <a:lstStyle/>
          <a:p>
            <a:endParaRPr/>
          </a:p>
        </p:txBody>
      </p:sp>
      <p:sp>
        <p:nvSpPr>
          <p:cNvPr id="24" name="object 24"/>
          <p:cNvSpPr/>
          <p:nvPr/>
        </p:nvSpPr>
        <p:spPr>
          <a:xfrm>
            <a:off x="8153398" y="2438566"/>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5B92C7"/>
            </a:solidFill>
          </a:ln>
        </p:spPr>
        <p:txBody>
          <a:bodyPr wrap="square" lIns="0" tIns="0" rIns="0" bIns="0" rtlCol="0"/>
          <a:lstStyle/>
          <a:p>
            <a:endParaRPr/>
          </a:p>
        </p:txBody>
      </p:sp>
      <p:sp>
        <p:nvSpPr>
          <p:cNvPr id="26" name="object 26"/>
          <p:cNvSpPr/>
          <p:nvPr/>
        </p:nvSpPr>
        <p:spPr>
          <a:xfrm>
            <a:off x="8458199" y="2590964"/>
            <a:ext cx="75677" cy="75094"/>
          </a:xfrm>
          <a:prstGeom prst="rect">
            <a:avLst/>
          </a:prstGeom>
          <a:blipFill>
            <a:blip r:embed="rId6" cstate="print"/>
            <a:stretch>
              <a:fillRect/>
            </a:stretch>
          </a:blipFill>
        </p:spPr>
        <p:txBody>
          <a:bodyPr wrap="square" lIns="0" tIns="0" rIns="0" bIns="0" rtlCol="0"/>
          <a:lstStyle/>
          <a:p>
            <a:endParaRPr/>
          </a:p>
        </p:txBody>
      </p:sp>
      <p:sp>
        <p:nvSpPr>
          <p:cNvPr id="27" name="object 27"/>
          <p:cNvSpPr/>
          <p:nvPr/>
        </p:nvSpPr>
        <p:spPr>
          <a:xfrm>
            <a:off x="8458198" y="2590966"/>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5B92C7"/>
            </a:solidFill>
          </a:ln>
        </p:spPr>
        <p:txBody>
          <a:bodyPr wrap="square" lIns="0" tIns="0" rIns="0" bIns="0" rtlCol="0"/>
          <a:lstStyle/>
          <a:p>
            <a:endParaRPr/>
          </a:p>
        </p:txBody>
      </p:sp>
      <p:sp>
        <p:nvSpPr>
          <p:cNvPr id="28" name="object 28"/>
          <p:cNvSpPr/>
          <p:nvPr/>
        </p:nvSpPr>
        <p:spPr>
          <a:xfrm>
            <a:off x="7848599" y="3276765"/>
            <a:ext cx="75677" cy="75094"/>
          </a:xfrm>
          <a:prstGeom prst="rect">
            <a:avLst/>
          </a:prstGeom>
          <a:blipFill>
            <a:blip r:embed="rId6" cstate="print"/>
            <a:stretch>
              <a:fillRect/>
            </a:stretch>
          </a:blipFill>
        </p:spPr>
        <p:txBody>
          <a:bodyPr wrap="square" lIns="0" tIns="0" rIns="0" bIns="0" rtlCol="0"/>
          <a:lstStyle/>
          <a:p>
            <a:endParaRPr/>
          </a:p>
        </p:txBody>
      </p:sp>
      <p:sp>
        <p:nvSpPr>
          <p:cNvPr id="29" name="object 29"/>
          <p:cNvSpPr/>
          <p:nvPr/>
        </p:nvSpPr>
        <p:spPr>
          <a:xfrm>
            <a:off x="7848598" y="3276766"/>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5B92C7"/>
            </a:solidFill>
          </a:ln>
        </p:spPr>
        <p:txBody>
          <a:bodyPr wrap="square" lIns="0" tIns="0" rIns="0" bIns="0" rtlCol="0"/>
          <a:lstStyle/>
          <a:p>
            <a:endParaRPr/>
          </a:p>
        </p:txBody>
      </p:sp>
      <p:sp>
        <p:nvSpPr>
          <p:cNvPr id="30" name="object 30"/>
          <p:cNvSpPr/>
          <p:nvPr/>
        </p:nvSpPr>
        <p:spPr>
          <a:xfrm>
            <a:off x="7772399" y="3352965"/>
            <a:ext cx="75677" cy="75094"/>
          </a:xfrm>
          <a:prstGeom prst="rect">
            <a:avLst/>
          </a:prstGeom>
          <a:blipFill>
            <a:blip r:embed="rId6" cstate="print"/>
            <a:stretch>
              <a:fillRect/>
            </a:stretch>
          </a:blipFill>
        </p:spPr>
        <p:txBody>
          <a:bodyPr wrap="square" lIns="0" tIns="0" rIns="0" bIns="0" rtlCol="0"/>
          <a:lstStyle/>
          <a:p>
            <a:endParaRPr/>
          </a:p>
        </p:txBody>
      </p:sp>
      <p:sp>
        <p:nvSpPr>
          <p:cNvPr id="31" name="object 31"/>
          <p:cNvSpPr/>
          <p:nvPr/>
        </p:nvSpPr>
        <p:spPr>
          <a:xfrm>
            <a:off x="7772398" y="3352966"/>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5B92C7"/>
            </a:solidFill>
          </a:ln>
        </p:spPr>
        <p:txBody>
          <a:bodyPr wrap="square" lIns="0" tIns="0" rIns="0" bIns="0" rtlCol="0"/>
          <a:lstStyle/>
          <a:p>
            <a:endParaRPr/>
          </a:p>
        </p:txBody>
      </p:sp>
      <p:sp>
        <p:nvSpPr>
          <p:cNvPr id="32" name="object 32"/>
          <p:cNvSpPr/>
          <p:nvPr/>
        </p:nvSpPr>
        <p:spPr>
          <a:xfrm>
            <a:off x="7772399" y="3352965"/>
            <a:ext cx="75677" cy="75094"/>
          </a:xfrm>
          <a:prstGeom prst="rect">
            <a:avLst/>
          </a:prstGeom>
          <a:blipFill>
            <a:blip r:embed="rId6" cstate="print"/>
            <a:stretch>
              <a:fillRect/>
            </a:stretch>
          </a:blipFill>
        </p:spPr>
        <p:txBody>
          <a:bodyPr wrap="square" lIns="0" tIns="0" rIns="0" bIns="0" rtlCol="0"/>
          <a:lstStyle/>
          <a:p>
            <a:endParaRPr/>
          </a:p>
        </p:txBody>
      </p:sp>
      <p:sp>
        <p:nvSpPr>
          <p:cNvPr id="33" name="object 33"/>
          <p:cNvSpPr/>
          <p:nvPr/>
        </p:nvSpPr>
        <p:spPr>
          <a:xfrm>
            <a:off x="7772398" y="3352966"/>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5B92C7"/>
            </a:solidFill>
          </a:ln>
        </p:spPr>
        <p:txBody>
          <a:bodyPr wrap="square" lIns="0" tIns="0" rIns="0" bIns="0" rtlCol="0"/>
          <a:lstStyle/>
          <a:p>
            <a:endParaRPr/>
          </a:p>
        </p:txBody>
      </p:sp>
      <p:sp>
        <p:nvSpPr>
          <p:cNvPr id="34" name="object 34"/>
          <p:cNvSpPr/>
          <p:nvPr/>
        </p:nvSpPr>
        <p:spPr>
          <a:xfrm>
            <a:off x="7848599" y="3200564"/>
            <a:ext cx="75677" cy="75094"/>
          </a:xfrm>
          <a:prstGeom prst="rect">
            <a:avLst/>
          </a:prstGeom>
          <a:blipFill>
            <a:blip r:embed="rId6" cstate="print"/>
            <a:stretch>
              <a:fillRect/>
            </a:stretch>
          </a:blipFill>
        </p:spPr>
        <p:txBody>
          <a:bodyPr wrap="square" lIns="0" tIns="0" rIns="0" bIns="0" rtlCol="0"/>
          <a:lstStyle/>
          <a:p>
            <a:endParaRPr/>
          </a:p>
        </p:txBody>
      </p:sp>
      <p:sp>
        <p:nvSpPr>
          <p:cNvPr id="35" name="object 35"/>
          <p:cNvSpPr/>
          <p:nvPr/>
        </p:nvSpPr>
        <p:spPr>
          <a:xfrm>
            <a:off x="7848598" y="3200565"/>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5B92C7"/>
            </a:solidFill>
          </a:ln>
        </p:spPr>
        <p:txBody>
          <a:bodyPr wrap="square" lIns="0" tIns="0" rIns="0" bIns="0" rtlCol="0"/>
          <a:lstStyle/>
          <a:p>
            <a:endParaRPr/>
          </a:p>
        </p:txBody>
      </p:sp>
      <p:sp>
        <p:nvSpPr>
          <p:cNvPr id="36" name="object 36"/>
          <p:cNvSpPr/>
          <p:nvPr/>
        </p:nvSpPr>
        <p:spPr>
          <a:xfrm>
            <a:off x="7848599" y="3276765"/>
            <a:ext cx="75677" cy="75094"/>
          </a:xfrm>
          <a:prstGeom prst="rect">
            <a:avLst/>
          </a:prstGeom>
          <a:blipFill>
            <a:blip r:embed="rId6" cstate="print"/>
            <a:stretch>
              <a:fillRect/>
            </a:stretch>
          </a:blipFill>
        </p:spPr>
        <p:txBody>
          <a:bodyPr wrap="square" lIns="0" tIns="0" rIns="0" bIns="0" rtlCol="0"/>
          <a:lstStyle/>
          <a:p>
            <a:endParaRPr/>
          </a:p>
        </p:txBody>
      </p:sp>
      <p:sp>
        <p:nvSpPr>
          <p:cNvPr id="37" name="object 37"/>
          <p:cNvSpPr/>
          <p:nvPr/>
        </p:nvSpPr>
        <p:spPr>
          <a:xfrm>
            <a:off x="7848598" y="3276766"/>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5B92C7"/>
            </a:solidFill>
          </a:ln>
        </p:spPr>
        <p:txBody>
          <a:bodyPr wrap="square" lIns="0" tIns="0" rIns="0" bIns="0" rtlCol="0"/>
          <a:lstStyle/>
          <a:p>
            <a:endParaRPr/>
          </a:p>
        </p:txBody>
      </p:sp>
      <p:sp>
        <p:nvSpPr>
          <p:cNvPr id="38" name="object 38"/>
          <p:cNvSpPr/>
          <p:nvPr/>
        </p:nvSpPr>
        <p:spPr>
          <a:xfrm>
            <a:off x="7772399" y="3429165"/>
            <a:ext cx="75677" cy="75094"/>
          </a:xfrm>
          <a:prstGeom prst="rect">
            <a:avLst/>
          </a:prstGeom>
          <a:blipFill>
            <a:blip r:embed="rId6" cstate="print"/>
            <a:stretch>
              <a:fillRect/>
            </a:stretch>
          </a:blipFill>
        </p:spPr>
        <p:txBody>
          <a:bodyPr wrap="square" lIns="0" tIns="0" rIns="0" bIns="0" rtlCol="0"/>
          <a:lstStyle/>
          <a:p>
            <a:endParaRPr/>
          </a:p>
        </p:txBody>
      </p:sp>
      <p:sp>
        <p:nvSpPr>
          <p:cNvPr id="39" name="object 39"/>
          <p:cNvSpPr/>
          <p:nvPr/>
        </p:nvSpPr>
        <p:spPr>
          <a:xfrm>
            <a:off x="7772398" y="3429166"/>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5B92C7"/>
            </a:solidFill>
          </a:ln>
        </p:spPr>
        <p:txBody>
          <a:bodyPr wrap="square" lIns="0" tIns="0" rIns="0" bIns="0" rtlCol="0"/>
          <a:lstStyle/>
          <a:p>
            <a:endParaRPr/>
          </a:p>
        </p:txBody>
      </p:sp>
      <p:sp>
        <p:nvSpPr>
          <p:cNvPr id="40" name="object 40"/>
          <p:cNvSpPr/>
          <p:nvPr/>
        </p:nvSpPr>
        <p:spPr>
          <a:xfrm>
            <a:off x="7696199" y="3505365"/>
            <a:ext cx="75677" cy="75094"/>
          </a:xfrm>
          <a:prstGeom prst="rect">
            <a:avLst/>
          </a:prstGeom>
          <a:blipFill>
            <a:blip r:embed="rId6" cstate="print"/>
            <a:stretch>
              <a:fillRect/>
            </a:stretch>
          </a:blipFill>
        </p:spPr>
        <p:txBody>
          <a:bodyPr wrap="square" lIns="0" tIns="0" rIns="0" bIns="0" rtlCol="0"/>
          <a:lstStyle/>
          <a:p>
            <a:endParaRPr/>
          </a:p>
        </p:txBody>
      </p:sp>
      <p:sp>
        <p:nvSpPr>
          <p:cNvPr id="41" name="object 41"/>
          <p:cNvSpPr/>
          <p:nvPr/>
        </p:nvSpPr>
        <p:spPr>
          <a:xfrm>
            <a:off x="7696198" y="3505366"/>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5B92C7"/>
            </a:solidFill>
          </a:ln>
        </p:spPr>
        <p:txBody>
          <a:bodyPr wrap="square" lIns="0" tIns="0" rIns="0" bIns="0" rtlCol="0"/>
          <a:lstStyle/>
          <a:p>
            <a:endParaRPr/>
          </a:p>
        </p:txBody>
      </p:sp>
      <p:sp>
        <p:nvSpPr>
          <p:cNvPr id="42" name="object 42"/>
          <p:cNvSpPr/>
          <p:nvPr/>
        </p:nvSpPr>
        <p:spPr>
          <a:xfrm>
            <a:off x="7924799" y="3429165"/>
            <a:ext cx="75677" cy="75094"/>
          </a:xfrm>
          <a:prstGeom prst="rect">
            <a:avLst/>
          </a:prstGeom>
          <a:blipFill>
            <a:blip r:embed="rId6" cstate="print"/>
            <a:stretch>
              <a:fillRect/>
            </a:stretch>
          </a:blipFill>
        </p:spPr>
        <p:txBody>
          <a:bodyPr wrap="square" lIns="0" tIns="0" rIns="0" bIns="0" rtlCol="0"/>
          <a:lstStyle/>
          <a:p>
            <a:endParaRPr/>
          </a:p>
        </p:txBody>
      </p:sp>
      <p:sp>
        <p:nvSpPr>
          <p:cNvPr id="43" name="object 43"/>
          <p:cNvSpPr/>
          <p:nvPr/>
        </p:nvSpPr>
        <p:spPr>
          <a:xfrm>
            <a:off x="7924798" y="3429166"/>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5B92C7"/>
            </a:solidFill>
          </a:ln>
        </p:spPr>
        <p:txBody>
          <a:bodyPr wrap="square" lIns="0" tIns="0" rIns="0" bIns="0" rtlCol="0"/>
          <a:lstStyle/>
          <a:p>
            <a:endParaRPr/>
          </a:p>
        </p:txBody>
      </p:sp>
      <p:sp>
        <p:nvSpPr>
          <p:cNvPr id="44" name="object 44"/>
          <p:cNvSpPr/>
          <p:nvPr/>
        </p:nvSpPr>
        <p:spPr>
          <a:xfrm>
            <a:off x="7848599" y="3429165"/>
            <a:ext cx="75677" cy="75094"/>
          </a:xfrm>
          <a:prstGeom prst="rect">
            <a:avLst/>
          </a:prstGeom>
          <a:blipFill>
            <a:blip r:embed="rId6" cstate="print"/>
            <a:stretch>
              <a:fillRect/>
            </a:stretch>
          </a:blipFill>
        </p:spPr>
        <p:txBody>
          <a:bodyPr wrap="square" lIns="0" tIns="0" rIns="0" bIns="0" rtlCol="0"/>
          <a:lstStyle/>
          <a:p>
            <a:endParaRPr/>
          </a:p>
        </p:txBody>
      </p:sp>
      <p:sp>
        <p:nvSpPr>
          <p:cNvPr id="45" name="object 45"/>
          <p:cNvSpPr/>
          <p:nvPr/>
        </p:nvSpPr>
        <p:spPr>
          <a:xfrm>
            <a:off x="7848598" y="3429166"/>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5B92C7"/>
            </a:solidFill>
          </a:ln>
        </p:spPr>
        <p:txBody>
          <a:bodyPr wrap="square" lIns="0" tIns="0" rIns="0" bIns="0" rtlCol="0"/>
          <a:lstStyle/>
          <a:p>
            <a:endParaRPr/>
          </a:p>
        </p:txBody>
      </p:sp>
      <p:sp>
        <p:nvSpPr>
          <p:cNvPr id="46" name="object 46"/>
          <p:cNvSpPr/>
          <p:nvPr/>
        </p:nvSpPr>
        <p:spPr>
          <a:xfrm>
            <a:off x="7848599" y="3352965"/>
            <a:ext cx="75677" cy="75094"/>
          </a:xfrm>
          <a:prstGeom prst="rect">
            <a:avLst/>
          </a:prstGeom>
          <a:blipFill>
            <a:blip r:embed="rId6" cstate="print"/>
            <a:stretch>
              <a:fillRect/>
            </a:stretch>
          </a:blipFill>
        </p:spPr>
        <p:txBody>
          <a:bodyPr wrap="square" lIns="0" tIns="0" rIns="0" bIns="0" rtlCol="0"/>
          <a:lstStyle/>
          <a:p>
            <a:endParaRPr/>
          </a:p>
        </p:txBody>
      </p:sp>
      <p:sp>
        <p:nvSpPr>
          <p:cNvPr id="47" name="object 47"/>
          <p:cNvSpPr/>
          <p:nvPr/>
        </p:nvSpPr>
        <p:spPr>
          <a:xfrm>
            <a:off x="7848598" y="3352966"/>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5B92C7"/>
            </a:solidFill>
          </a:ln>
        </p:spPr>
        <p:txBody>
          <a:bodyPr wrap="square" lIns="0" tIns="0" rIns="0" bIns="0" rtlCol="0"/>
          <a:lstStyle/>
          <a:p>
            <a:endParaRPr/>
          </a:p>
        </p:txBody>
      </p:sp>
      <p:sp>
        <p:nvSpPr>
          <p:cNvPr id="48" name="object 48"/>
          <p:cNvSpPr/>
          <p:nvPr/>
        </p:nvSpPr>
        <p:spPr>
          <a:xfrm>
            <a:off x="7848599" y="3429165"/>
            <a:ext cx="75677" cy="75094"/>
          </a:xfrm>
          <a:prstGeom prst="rect">
            <a:avLst/>
          </a:prstGeom>
          <a:blipFill>
            <a:blip r:embed="rId6" cstate="print"/>
            <a:stretch>
              <a:fillRect/>
            </a:stretch>
          </a:blipFill>
        </p:spPr>
        <p:txBody>
          <a:bodyPr wrap="square" lIns="0" tIns="0" rIns="0" bIns="0" rtlCol="0"/>
          <a:lstStyle/>
          <a:p>
            <a:endParaRPr/>
          </a:p>
        </p:txBody>
      </p:sp>
      <p:sp>
        <p:nvSpPr>
          <p:cNvPr id="49" name="object 49"/>
          <p:cNvSpPr/>
          <p:nvPr/>
        </p:nvSpPr>
        <p:spPr>
          <a:xfrm>
            <a:off x="7848598" y="3429166"/>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5B92C7"/>
            </a:solidFill>
          </a:ln>
        </p:spPr>
        <p:txBody>
          <a:bodyPr wrap="square" lIns="0" tIns="0" rIns="0" bIns="0" rtlCol="0"/>
          <a:lstStyle/>
          <a:p>
            <a:endParaRPr/>
          </a:p>
        </p:txBody>
      </p:sp>
      <p:sp>
        <p:nvSpPr>
          <p:cNvPr id="50" name="object 50"/>
          <p:cNvSpPr/>
          <p:nvPr/>
        </p:nvSpPr>
        <p:spPr>
          <a:xfrm>
            <a:off x="7772399" y="3429165"/>
            <a:ext cx="75677" cy="75094"/>
          </a:xfrm>
          <a:prstGeom prst="rect">
            <a:avLst/>
          </a:prstGeom>
          <a:blipFill>
            <a:blip r:embed="rId6" cstate="print"/>
            <a:stretch>
              <a:fillRect/>
            </a:stretch>
          </a:blipFill>
        </p:spPr>
        <p:txBody>
          <a:bodyPr wrap="square" lIns="0" tIns="0" rIns="0" bIns="0" rtlCol="0"/>
          <a:lstStyle/>
          <a:p>
            <a:endParaRPr/>
          </a:p>
        </p:txBody>
      </p:sp>
      <p:sp>
        <p:nvSpPr>
          <p:cNvPr id="51" name="object 51"/>
          <p:cNvSpPr/>
          <p:nvPr/>
        </p:nvSpPr>
        <p:spPr>
          <a:xfrm>
            <a:off x="7772398" y="3429166"/>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5B92C7"/>
            </a:solidFill>
          </a:ln>
        </p:spPr>
        <p:txBody>
          <a:bodyPr wrap="square" lIns="0" tIns="0" rIns="0" bIns="0" rtlCol="0"/>
          <a:lstStyle/>
          <a:p>
            <a:endParaRPr/>
          </a:p>
        </p:txBody>
      </p:sp>
      <p:sp>
        <p:nvSpPr>
          <p:cNvPr id="52" name="object 52"/>
          <p:cNvSpPr/>
          <p:nvPr/>
        </p:nvSpPr>
        <p:spPr>
          <a:xfrm>
            <a:off x="7696199" y="3657765"/>
            <a:ext cx="75677" cy="75094"/>
          </a:xfrm>
          <a:prstGeom prst="rect">
            <a:avLst/>
          </a:prstGeom>
          <a:blipFill>
            <a:blip r:embed="rId6" cstate="print"/>
            <a:stretch>
              <a:fillRect/>
            </a:stretch>
          </a:blipFill>
        </p:spPr>
        <p:txBody>
          <a:bodyPr wrap="square" lIns="0" tIns="0" rIns="0" bIns="0" rtlCol="0"/>
          <a:lstStyle/>
          <a:p>
            <a:endParaRPr/>
          </a:p>
        </p:txBody>
      </p:sp>
      <p:sp>
        <p:nvSpPr>
          <p:cNvPr id="53" name="object 53"/>
          <p:cNvSpPr/>
          <p:nvPr/>
        </p:nvSpPr>
        <p:spPr>
          <a:xfrm>
            <a:off x="7696198" y="3657765"/>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5B92C7"/>
            </a:solidFill>
          </a:ln>
        </p:spPr>
        <p:txBody>
          <a:bodyPr wrap="square" lIns="0" tIns="0" rIns="0" bIns="0" rtlCol="0"/>
          <a:lstStyle/>
          <a:p>
            <a:endParaRPr/>
          </a:p>
        </p:txBody>
      </p:sp>
      <p:sp>
        <p:nvSpPr>
          <p:cNvPr id="54" name="object 54"/>
          <p:cNvSpPr/>
          <p:nvPr/>
        </p:nvSpPr>
        <p:spPr>
          <a:xfrm>
            <a:off x="7696199" y="3352965"/>
            <a:ext cx="75677" cy="75094"/>
          </a:xfrm>
          <a:prstGeom prst="rect">
            <a:avLst/>
          </a:prstGeom>
          <a:blipFill>
            <a:blip r:embed="rId6" cstate="print"/>
            <a:stretch>
              <a:fillRect/>
            </a:stretch>
          </a:blipFill>
        </p:spPr>
        <p:txBody>
          <a:bodyPr wrap="square" lIns="0" tIns="0" rIns="0" bIns="0" rtlCol="0"/>
          <a:lstStyle/>
          <a:p>
            <a:endParaRPr/>
          </a:p>
        </p:txBody>
      </p:sp>
      <p:sp>
        <p:nvSpPr>
          <p:cNvPr id="55" name="object 55"/>
          <p:cNvSpPr/>
          <p:nvPr/>
        </p:nvSpPr>
        <p:spPr>
          <a:xfrm>
            <a:off x="7696198" y="3352966"/>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5B92C7"/>
            </a:solidFill>
          </a:ln>
        </p:spPr>
        <p:txBody>
          <a:bodyPr wrap="square" lIns="0" tIns="0" rIns="0" bIns="0" rtlCol="0"/>
          <a:lstStyle/>
          <a:p>
            <a:endParaRPr/>
          </a:p>
        </p:txBody>
      </p:sp>
      <p:sp>
        <p:nvSpPr>
          <p:cNvPr id="56" name="object 56"/>
          <p:cNvSpPr/>
          <p:nvPr/>
        </p:nvSpPr>
        <p:spPr>
          <a:xfrm>
            <a:off x="7924799" y="3581565"/>
            <a:ext cx="75677" cy="75094"/>
          </a:xfrm>
          <a:prstGeom prst="rect">
            <a:avLst/>
          </a:prstGeom>
          <a:blipFill>
            <a:blip r:embed="rId6" cstate="print"/>
            <a:stretch>
              <a:fillRect/>
            </a:stretch>
          </a:blipFill>
        </p:spPr>
        <p:txBody>
          <a:bodyPr wrap="square" lIns="0" tIns="0" rIns="0" bIns="0" rtlCol="0"/>
          <a:lstStyle/>
          <a:p>
            <a:endParaRPr/>
          </a:p>
        </p:txBody>
      </p:sp>
      <p:sp>
        <p:nvSpPr>
          <p:cNvPr id="57" name="object 57"/>
          <p:cNvSpPr/>
          <p:nvPr/>
        </p:nvSpPr>
        <p:spPr>
          <a:xfrm>
            <a:off x="7924798" y="3581566"/>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5B92C7"/>
            </a:solidFill>
          </a:ln>
        </p:spPr>
        <p:txBody>
          <a:bodyPr wrap="square" lIns="0" tIns="0" rIns="0" bIns="0" rtlCol="0"/>
          <a:lstStyle/>
          <a:p>
            <a:endParaRPr/>
          </a:p>
        </p:txBody>
      </p:sp>
      <p:sp>
        <p:nvSpPr>
          <p:cNvPr id="58" name="object 58"/>
          <p:cNvSpPr/>
          <p:nvPr/>
        </p:nvSpPr>
        <p:spPr>
          <a:xfrm>
            <a:off x="7772398" y="2819565"/>
            <a:ext cx="76200" cy="75565"/>
          </a:xfrm>
          <a:custGeom>
            <a:avLst/>
            <a:gdLst/>
            <a:ahLst/>
            <a:cxnLst/>
            <a:rect l="l" t="t" r="r" b="b"/>
            <a:pathLst>
              <a:path w="76200" h="75564">
                <a:moveTo>
                  <a:pt x="34531" y="0"/>
                </a:moveTo>
                <a:lnTo>
                  <a:pt x="20964" y="3896"/>
                </a:lnTo>
                <a:lnTo>
                  <a:pt x="10002" y="12203"/>
                </a:lnTo>
                <a:lnTo>
                  <a:pt x="2671" y="23891"/>
                </a:lnTo>
                <a:lnTo>
                  <a:pt x="0" y="37935"/>
                </a:lnTo>
                <a:lnTo>
                  <a:pt x="1340" y="47850"/>
                </a:lnTo>
                <a:lnTo>
                  <a:pt x="6850" y="59057"/>
                </a:lnTo>
                <a:lnTo>
                  <a:pt x="16382" y="67847"/>
                </a:lnTo>
                <a:lnTo>
                  <a:pt x="29677" y="73449"/>
                </a:lnTo>
                <a:lnTo>
                  <a:pt x="46476" y="75094"/>
                </a:lnTo>
                <a:lnTo>
                  <a:pt x="58276" y="69970"/>
                </a:lnTo>
                <a:lnTo>
                  <a:pt x="67622" y="60745"/>
                </a:lnTo>
                <a:lnTo>
                  <a:pt x="73696" y="47830"/>
                </a:lnTo>
                <a:lnTo>
                  <a:pt x="75677" y="31632"/>
                </a:lnTo>
                <a:lnTo>
                  <a:pt x="71074" y="19058"/>
                </a:lnTo>
                <a:lnTo>
                  <a:pt x="62252" y="8995"/>
                </a:lnTo>
                <a:lnTo>
                  <a:pt x="49856" y="2343"/>
                </a:lnTo>
                <a:lnTo>
                  <a:pt x="34531" y="0"/>
                </a:lnTo>
                <a:close/>
              </a:path>
            </a:pathLst>
          </a:custGeom>
          <a:solidFill>
            <a:srgbClr val="FF2600"/>
          </a:solidFill>
        </p:spPr>
        <p:txBody>
          <a:bodyPr wrap="square" lIns="0" tIns="0" rIns="0" bIns="0" rtlCol="0"/>
          <a:lstStyle/>
          <a:p>
            <a:endParaRPr/>
          </a:p>
        </p:txBody>
      </p:sp>
      <p:sp>
        <p:nvSpPr>
          <p:cNvPr id="59" name="object 59"/>
          <p:cNvSpPr/>
          <p:nvPr/>
        </p:nvSpPr>
        <p:spPr>
          <a:xfrm>
            <a:off x="7772398" y="2819565"/>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FF2600"/>
            </a:solidFill>
          </a:ln>
        </p:spPr>
        <p:txBody>
          <a:bodyPr wrap="square" lIns="0" tIns="0" rIns="0" bIns="0" rtlCol="0"/>
          <a:lstStyle/>
          <a:p>
            <a:endParaRPr/>
          </a:p>
        </p:txBody>
      </p:sp>
      <p:sp>
        <p:nvSpPr>
          <p:cNvPr id="60" name="object 60"/>
          <p:cNvSpPr/>
          <p:nvPr/>
        </p:nvSpPr>
        <p:spPr>
          <a:xfrm>
            <a:off x="7848598" y="2667165"/>
            <a:ext cx="76200" cy="75565"/>
          </a:xfrm>
          <a:custGeom>
            <a:avLst/>
            <a:gdLst/>
            <a:ahLst/>
            <a:cxnLst/>
            <a:rect l="l" t="t" r="r" b="b"/>
            <a:pathLst>
              <a:path w="76200" h="75564">
                <a:moveTo>
                  <a:pt x="34531" y="0"/>
                </a:moveTo>
                <a:lnTo>
                  <a:pt x="20964" y="3896"/>
                </a:lnTo>
                <a:lnTo>
                  <a:pt x="10002" y="12203"/>
                </a:lnTo>
                <a:lnTo>
                  <a:pt x="2671" y="23891"/>
                </a:lnTo>
                <a:lnTo>
                  <a:pt x="0" y="37935"/>
                </a:lnTo>
                <a:lnTo>
                  <a:pt x="1340" y="47850"/>
                </a:lnTo>
                <a:lnTo>
                  <a:pt x="6850" y="59057"/>
                </a:lnTo>
                <a:lnTo>
                  <a:pt x="16381" y="67847"/>
                </a:lnTo>
                <a:lnTo>
                  <a:pt x="29676" y="73449"/>
                </a:lnTo>
                <a:lnTo>
                  <a:pt x="46476" y="75094"/>
                </a:lnTo>
                <a:lnTo>
                  <a:pt x="58275" y="69969"/>
                </a:lnTo>
                <a:lnTo>
                  <a:pt x="67622" y="60745"/>
                </a:lnTo>
                <a:lnTo>
                  <a:pt x="73696" y="47830"/>
                </a:lnTo>
                <a:lnTo>
                  <a:pt x="75677" y="31632"/>
                </a:lnTo>
                <a:lnTo>
                  <a:pt x="71074" y="19057"/>
                </a:lnTo>
                <a:lnTo>
                  <a:pt x="62252" y="8995"/>
                </a:lnTo>
                <a:lnTo>
                  <a:pt x="49856" y="2343"/>
                </a:lnTo>
                <a:lnTo>
                  <a:pt x="34531" y="0"/>
                </a:lnTo>
                <a:close/>
              </a:path>
            </a:pathLst>
          </a:custGeom>
          <a:solidFill>
            <a:srgbClr val="FF2600"/>
          </a:solidFill>
        </p:spPr>
        <p:txBody>
          <a:bodyPr wrap="square" lIns="0" tIns="0" rIns="0" bIns="0" rtlCol="0"/>
          <a:lstStyle/>
          <a:p>
            <a:endParaRPr/>
          </a:p>
        </p:txBody>
      </p:sp>
      <p:sp>
        <p:nvSpPr>
          <p:cNvPr id="61" name="object 61"/>
          <p:cNvSpPr/>
          <p:nvPr/>
        </p:nvSpPr>
        <p:spPr>
          <a:xfrm>
            <a:off x="7848598" y="2667165"/>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FF2600"/>
            </a:solidFill>
          </a:ln>
        </p:spPr>
        <p:txBody>
          <a:bodyPr wrap="square" lIns="0" tIns="0" rIns="0" bIns="0" rtlCol="0"/>
          <a:lstStyle/>
          <a:p>
            <a:endParaRPr/>
          </a:p>
        </p:txBody>
      </p:sp>
      <p:sp>
        <p:nvSpPr>
          <p:cNvPr id="62" name="object 62"/>
          <p:cNvSpPr/>
          <p:nvPr/>
        </p:nvSpPr>
        <p:spPr>
          <a:xfrm>
            <a:off x="7772398" y="2590965"/>
            <a:ext cx="76200" cy="75565"/>
          </a:xfrm>
          <a:custGeom>
            <a:avLst/>
            <a:gdLst/>
            <a:ahLst/>
            <a:cxnLst/>
            <a:rect l="l" t="t" r="r" b="b"/>
            <a:pathLst>
              <a:path w="76200" h="75564">
                <a:moveTo>
                  <a:pt x="34531" y="0"/>
                </a:moveTo>
                <a:lnTo>
                  <a:pt x="20964" y="3896"/>
                </a:lnTo>
                <a:lnTo>
                  <a:pt x="10002" y="12203"/>
                </a:lnTo>
                <a:lnTo>
                  <a:pt x="2671" y="23891"/>
                </a:lnTo>
                <a:lnTo>
                  <a:pt x="0" y="37935"/>
                </a:lnTo>
                <a:lnTo>
                  <a:pt x="1340" y="47850"/>
                </a:lnTo>
                <a:lnTo>
                  <a:pt x="6850" y="59057"/>
                </a:lnTo>
                <a:lnTo>
                  <a:pt x="16382" y="67847"/>
                </a:lnTo>
                <a:lnTo>
                  <a:pt x="29677" y="73449"/>
                </a:lnTo>
                <a:lnTo>
                  <a:pt x="46476" y="75094"/>
                </a:lnTo>
                <a:lnTo>
                  <a:pt x="58276" y="69970"/>
                </a:lnTo>
                <a:lnTo>
                  <a:pt x="67622" y="60745"/>
                </a:lnTo>
                <a:lnTo>
                  <a:pt x="73696" y="47830"/>
                </a:lnTo>
                <a:lnTo>
                  <a:pt x="75677" y="31632"/>
                </a:lnTo>
                <a:lnTo>
                  <a:pt x="71074" y="19058"/>
                </a:lnTo>
                <a:lnTo>
                  <a:pt x="62252" y="8995"/>
                </a:lnTo>
                <a:lnTo>
                  <a:pt x="49856" y="2343"/>
                </a:lnTo>
                <a:lnTo>
                  <a:pt x="34531" y="0"/>
                </a:lnTo>
                <a:close/>
              </a:path>
            </a:pathLst>
          </a:custGeom>
          <a:solidFill>
            <a:srgbClr val="FF2600"/>
          </a:solidFill>
        </p:spPr>
        <p:txBody>
          <a:bodyPr wrap="square" lIns="0" tIns="0" rIns="0" bIns="0" rtlCol="0"/>
          <a:lstStyle/>
          <a:p>
            <a:endParaRPr/>
          </a:p>
        </p:txBody>
      </p:sp>
      <p:sp>
        <p:nvSpPr>
          <p:cNvPr id="63" name="object 63"/>
          <p:cNvSpPr/>
          <p:nvPr/>
        </p:nvSpPr>
        <p:spPr>
          <a:xfrm>
            <a:off x="7772398" y="2590966"/>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FF2600"/>
            </a:solidFill>
          </a:ln>
        </p:spPr>
        <p:txBody>
          <a:bodyPr wrap="square" lIns="0" tIns="0" rIns="0" bIns="0" rtlCol="0"/>
          <a:lstStyle/>
          <a:p>
            <a:endParaRPr/>
          </a:p>
        </p:txBody>
      </p:sp>
      <p:sp>
        <p:nvSpPr>
          <p:cNvPr id="64" name="object 64"/>
          <p:cNvSpPr/>
          <p:nvPr/>
        </p:nvSpPr>
        <p:spPr>
          <a:xfrm>
            <a:off x="7772398" y="2743365"/>
            <a:ext cx="76200" cy="75565"/>
          </a:xfrm>
          <a:custGeom>
            <a:avLst/>
            <a:gdLst/>
            <a:ahLst/>
            <a:cxnLst/>
            <a:rect l="l" t="t" r="r" b="b"/>
            <a:pathLst>
              <a:path w="76200" h="75564">
                <a:moveTo>
                  <a:pt x="34531" y="0"/>
                </a:moveTo>
                <a:lnTo>
                  <a:pt x="20964" y="3896"/>
                </a:lnTo>
                <a:lnTo>
                  <a:pt x="10002" y="12203"/>
                </a:lnTo>
                <a:lnTo>
                  <a:pt x="2671" y="23891"/>
                </a:lnTo>
                <a:lnTo>
                  <a:pt x="0" y="37935"/>
                </a:lnTo>
                <a:lnTo>
                  <a:pt x="1340" y="47850"/>
                </a:lnTo>
                <a:lnTo>
                  <a:pt x="6850" y="59057"/>
                </a:lnTo>
                <a:lnTo>
                  <a:pt x="16382" y="67847"/>
                </a:lnTo>
                <a:lnTo>
                  <a:pt x="29677" y="73449"/>
                </a:lnTo>
                <a:lnTo>
                  <a:pt x="46476" y="75094"/>
                </a:lnTo>
                <a:lnTo>
                  <a:pt x="58276" y="69970"/>
                </a:lnTo>
                <a:lnTo>
                  <a:pt x="67622" y="60745"/>
                </a:lnTo>
                <a:lnTo>
                  <a:pt x="73696" y="47830"/>
                </a:lnTo>
                <a:lnTo>
                  <a:pt x="75677" y="31632"/>
                </a:lnTo>
                <a:lnTo>
                  <a:pt x="71074" y="19058"/>
                </a:lnTo>
                <a:lnTo>
                  <a:pt x="62252" y="8995"/>
                </a:lnTo>
                <a:lnTo>
                  <a:pt x="49856" y="2343"/>
                </a:lnTo>
                <a:lnTo>
                  <a:pt x="34531" y="0"/>
                </a:lnTo>
                <a:close/>
              </a:path>
            </a:pathLst>
          </a:custGeom>
          <a:solidFill>
            <a:srgbClr val="FF2600"/>
          </a:solidFill>
        </p:spPr>
        <p:txBody>
          <a:bodyPr wrap="square" lIns="0" tIns="0" rIns="0" bIns="0" rtlCol="0"/>
          <a:lstStyle/>
          <a:p>
            <a:endParaRPr/>
          </a:p>
        </p:txBody>
      </p:sp>
      <p:sp>
        <p:nvSpPr>
          <p:cNvPr id="65" name="object 65"/>
          <p:cNvSpPr/>
          <p:nvPr/>
        </p:nvSpPr>
        <p:spPr>
          <a:xfrm>
            <a:off x="7772398" y="2743365"/>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FF2600"/>
            </a:solidFill>
          </a:ln>
        </p:spPr>
        <p:txBody>
          <a:bodyPr wrap="square" lIns="0" tIns="0" rIns="0" bIns="0" rtlCol="0"/>
          <a:lstStyle/>
          <a:p>
            <a:endParaRPr/>
          </a:p>
        </p:txBody>
      </p:sp>
      <p:sp>
        <p:nvSpPr>
          <p:cNvPr id="66" name="object 66"/>
          <p:cNvSpPr/>
          <p:nvPr/>
        </p:nvSpPr>
        <p:spPr>
          <a:xfrm>
            <a:off x="7924798" y="2667165"/>
            <a:ext cx="76200" cy="75565"/>
          </a:xfrm>
          <a:custGeom>
            <a:avLst/>
            <a:gdLst/>
            <a:ahLst/>
            <a:cxnLst/>
            <a:rect l="l" t="t" r="r" b="b"/>
            <a:pathLst>
              <a:path w="76200" h="75564">
                <a:moveTo>
                  <a:pt x="34531" y="0"/>
                </a:moveTo>
                <a:lnTo>
                  <a:pt x="20964" y="3896"/>
                </a:lnTo>
                <a:lnTo>
                  <a:pt x="10002" y="12203"/>
                </a:lnTo>
                <a:lnTo>
                  <a:pt x="2671" y="23891"/>
                </a:lnTo>
                <a:lnTo>
                  <a:pt x="0" y="37935"/>
                </a:lnTo>
                <a:lnTo>
                  <a:pt x="1340" y="47850"/>
                </a:lnTo>
                <a:lnTo>
                  <a:pt x="6850" y="59057"/>
                </a:lnTo>
                <a:lnTo>
                  <a:pt x="16382" y="67847"/>
                </a:lnTo>
                <a:lnTo>
                  <a:pt x="29677" y="73449"/>
                </a:lnTo>
                <a:lnTo>
                  <a:pt x="46476" y="75094"/>
                </a:lnTo>
                <a:lnTo>
                  <a:pt x="58276" y="69970"/>
                </a:lnTo>
                <a:lnTo>
                  <a:pt x="67622" y="60745"/>
                </a:lnTo>
                <a:lnTo>
                  <a:pt x="73696" y="47830"/>
                </a:lnTo>
                <a:lnTo>
                  <a:pt x="75677" y="31632"/>
                </a:lnTo>
                <a:lnTo>
                  <a:pt x="71074" y="19058"/>
                </a:lnTo>
                <a:lnTo>
                  <a:pt x="62252" y="8995"/>
                </a:lnTo>
                <a:lnTo>
                  <a:pt x="49856" y="2343"/>
                </a:lnTo>
                <a:lnTo>
                  <a:pt x="34531" y="0"/>
                </a:lnTo>
                <a:close/>
              </a:path>
            </a:pathLst>
          </a:custGeom>
          <a:solidFill>
            <a:srgbClr val="FF2600"/>
          </a:solidFill>
        </p:spPr>
        <p:txBody>
          <a:bodyPr wrap="square" lIns="0" tIns="0" rIns="0" bIns="0" rtlCol="0"/>
          <a:lstStyle/>
          <a:p>
            <a:endParaRPr/>
          </a:p>
        </p:txBody>
      </p:sp>
      <p:sp>
        <p:nvSpPr>
          <p:cNvPr id="67" name="object 67"/>
          <p:cNvSpPr/>
          <p:nvPr/>
        </p:nvSpPr>
        <p:spPr>
          <a:xfrm>
            <a:off x="7924798" y="2667165"/>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FF2600"/>
            </a:solidFill>
          </a:ln>
        </p:spPr>
        <p:txBody>
          <a:bodyPr wrap="square" lIns="0" tIns="0" rIns="0" bIns="0" rtlCol="0"/>
          <a:lstStyle/>
          <a:p>
            <a:endParaRPr/>
          </a:p>
        </p:txBody>
      </p:sp>
      <p:sp>
        <p:nvSpPr>
          <p:cNvPr id="68" name="object 68"/>
          <p:cNvSpPr/>
          <p:nvPr/>
        </p:nvSpPr>
        <p:spPr>
          <a:xfrm>
            <a:off x="7848598" y="2743365"/>
            <a:ext cx="76200" cy="75565"/>
          </a:xfrm>
          <a:custGeom>
            <a:avLst/>
            <a:gdLst/>
            <a:ahLst/>
            <a:cxnLst/>
            <a:rect l="l" t="t" r="r" b="b"/>
            <a:pathLst>
              <a:path w="76200" h="75564">
                <a:moveTo>
                  <a:pt x="34531" y="0"/>
                </a:moveTo>
                <a:lnTo>
                  <a:pt x="20964" y="3896"/>
                </a:lnTo>
                <a:lnTo>
                  <a:pt x="10002" y="12203"/>
                </a:lnTo>
                <a:lnTo>
                  <a:pt x="2671" y="23891"/>
                </a:lnTo>
                <a:lnTo>
                  <a:pt x="0" y="37935"/>
                </a:lnTo>
                <a:lnTo>
                  <a:pt x="1340" y="47850"/>
                </a:lnTo>
                <a:lnTo>
                  <a:pt x="6850" y="59057"/>
                </a:lnTo>
                <a:lnTo>
                  <a:pt x="16381" y="67847"/>
                </a:lnTo>
                <a:lnTo>
                  <a:pt x="29676" y="73449"/>
                </a:lnTo>
                <a:lnTo>
                  <a:pt x="46476" y="75094"/>
                </a:lnTo>
                <a:lnTo>
                  <a:pt x="58275" y="69969"/>
                </a:lnTo>
                <a:lnTo>
                  <a:pt x="67622" y="60745"/>
                </a:lnTo>
                <a:lnTo>
                  <a:pt x="73696" y="47830"/>
                </a:lnTo>
                <a:lnTo>
                  <a:pt x="75677" y="31632"/>
                </a:lnTo>
                <a:lnTo>
                  <a:pt x="71074" y="19057"/>
                </a:lnTo>
                <a:lnTo>
                  <a:pt x="62252" y="8995"/>
                </a:lnTo>
                <a:lnTo>
                  <a:pt x="49856" y="2343"/>
                </a:lnTo>
                <a:lnTo>
                  <a:pt x="34531" y="0"/>
                </a:lnTo>
                <a:close/>
              </a:path>
            </a:pathLst>
          </a:custGeom>
          <a:solidFill>
            <a:srgbClr val="FF2600"/>
          </a:solidFill>
        </p:spPr>
        <p:txBody>
          <a:bodyPr wrap="square" lIns="0" tIns="0" rIns="0" bIns="0" rtlCol="0"/>
          <a:lstStyle/>
          <a:p>
            <a:endParaRPr/>
          </a:p>
        </p:txBody>
      </p:sp>
      <p:sp>
        <p:nvSpPr>
          <p:cNvPr id="69" name="object 69"/>
          <p:cNvSpPr/>
          <p:nvPr/>
        </p:nvSpPr>
        <p:spPr>
          <a:xfrm>
            <a:off x="7848598" y="2743365"/>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FF2600"/>
            </a:solidFill>
          </a:ln>
        </p:spPr>
        <p:txBody>
          <a:bodyPr wrap="square" lIns="0" tIns="0" rIns="0" bIns="0" rtlCol="0"/>
          <a:lstStyle/>
          <a:p>
            <a:endParaRPr/>
          </a:p>
        </p:txBody>
      </p:sp>
      <p:sp>
        <p:nvSpPr>
          <p:cNvPr id="70" name="object 70"/>
          <p:cNvSpPr/>
          <p:nvPr/>
        </p:nvSpPr>
        <p:spPr>
          <a:xfrm>
            <a:off x="6557357" y="4276897"/>
            <a:ext cx="1662545" cy="482138"/>
          </a:xfrm>
          <a:prstGeom prst="rect">
            <a:avLst/>
          </a:prstGeom>
          <a:blipFill>
            <a:blip r:embed="rId7" cstate="print"/>
            <a:stretch>
              <a:fillRect/>
            </a:stretch>
          </a:blipFill>
        </p:spPr>
        <p:txBody>
          <a:bodyPr wrap="square" lIns="0" tIns="0" rIns="0" bIns="0" rtlCol="0"/>
          <a:lstStyle/>
          <a:p>
            <a:endParaRPr/>
          </a:p>
        </p:txBody>
      </p:sp>
      <p:sp>
        <p:nvSpPr>
          <p:cNvPr id="71" name="object 71"/>
          <p:cNvSpPr/>
          <p:nvPr/>
        </p:nvSpPr>
        <p:spPr>
          <a:xfrm>
            <a:off x="6629398" y="4343400"/>
            <a:ext cx="1504950" cy="304800"/>
          </a:xfrm>
          <a:custGeom>
            <a:avLst/>
            <a:gdLst/>
            <a:ahLst/>
            <a:cxnLst/>
            <a:rect l="l" t="t" r="r" b="b"/>
            <a:pathLst>
              <a:path w="1504950" h="304800">
                <a:moveTo>
                  <a:pt x="0" y="304799"/>
                </a:moveTo>
                <a:lnTo>
                  <a:pt x="0" y="304799"/>
                </a:lnTo>
                <a:lnTo>
                  <a:pt x="379565" y="304799"/>
                </a:lnTo>
                <a:lnTo>
                  <a:pt x="429139" y="300841"/>
                </a:lnTo>
                <a:lnTo>
                  <a:pt x="482219" y="300841"/>
                </a:lnTo>
                <a:lnTo>
                  <a:pt x="539304" y="300841"/>
                </a:lnTo>
                <a:lnTo>
                  <a:pt x="592383" y="300841"/>
                </a:lnTo>
                <a:lnTo>
                  <a:pt x="649468" y="296883"/>
                </a:lnTo>
                <a:lnTo>
                  <a:pt x="702547" y="292924"/>
                </a:lnTo>
                <a:lnTo>
                  <a:pt x="752121" y="292924"/>
                </a:lnTo>
                <a:lnTo>
                  <a:pt x="805200" y="284442"/>
                </a:lnTo>
                <a:lnTo>
                  <a:pt x="858780" y="280483"/>
                </a:lnTo>
                <a:lnTo>
                  <a:pt x="883317" y="276525"/>
                </a:lnTo>
                <a:lnTo>
                  <a:pt x="908354" y="272566"/>
                </a:lnTo>
                <a:lnTo>
                  <a:pt x="936896" y="264650"/>
                </a:lnTo>
                <a:lnTo>
                  <a:pt x="964938" y="256733"/>
                </a:lnTo>
                <a:lnTo>
                  <a:pt x="993481" y="248816"/>
                </a:lnTo>
                <a:lnTo>
                  <a:pt x="1022024" y="232416"/>
                </a:lnTo>
                <a:lnTo>
                  <a:pt x="1071598" y="204707"/>
                </a:lnTo>
                <a:lnTo>
                  <a:pt x="1096635" y="184350"/>
                </a:lnTo>
                <a:lnTo>
                  <a:pt x="1124677" y="156641"/>
                </a:lnTo>
                <a:lnTo>
                  <a:pt x="1181762" y="92175"/>
                </a:lnTo>
                <a:lnTo>
                  <a:pt x="1213308" y="55983"/>
                </a:lnTo>
                <a:lnTo>
                  <a:pt x="1241851" y="28274"/>
                </a:lnTo>
                <a:lnTo>
                  <a:pt x="1252367" y="16399"/>
                </a:lnTo>
                <a:lnTo>
                  <a:pt x="1266888" y="7916"/>
                </a:lnTo>
                <a:lnTo>
                  <a:pt x="1273899" y="3958"/>
                </a:lnTo>
                <a:lnTo>
                  <a:pt x="1277404" y="3958"/>
                </a:lnTo>
                <a:lnTo>
                  <a:pt x="1280909" y="0"/>
                </a:lnTo>
                <a:lnTo>
                  <a:pt x="1309451" y="0"/>
                </a:lnTo>
                <a:lnTo>
                  <a:pt x="1312957" y="3958"/>
                </a:lnTo>
                <a:lnTo>
                  <a:pt x="1319967" y="3958"/>
                </a:lnTo>
                <a:lnTo>
                  <a:pt x="1330483" y="12440"/>
                </a:lnTo>
                <a:lnTo>
                  <a:pt x="1345004" y="20357"/>
                </a:lnTo>
                <a:lnTo>
                  <a:pt x="1373046" y="52025"/>
                </a:lnTo>
                <a:lnTo>
                  <a:pt x="1398083" y="80299"/>
                </a:lnTo>
                <a:lnTo>
                  <a:pt x="1451163" y="140241"/>
                </a:lnTo>
                <a:lnTo>
                  <a:pt x="1504743" y="192267"/>
                </a:lnTo>
              </a:path>
            </a:pathLst>
          </a:custGeom>
          <a:ln w="38099">
            <a:solidFill>
              <a:srgbClr val="6095C9"/>
            </a:solidFill>
          </a:ln>
        </p:spPr>
        <p:txBody>
          <a:bodyPr wrap="square" lIns="0" tIns="0" rIns="0" bIns="0" rtlCol="0"/>
          <a:lstStyle/>
          <a:p>
            <a:endParaRPr/>
          </a:p>
        </p:txBody>
      </p:sp>
      <p:sp>
        <p:nvSpPr>
          <p:cNvPr id="72" name="object 72"/>
          <p:cNvSpPr/>
          <p:nvPr/>
        </p:nvSpPr>
        <p:spPr>
          <a:xfrm>
            <a:off x="8053647" y="4472247"/>
            <a:ext cx="1251065" cy="286789"/>
          </a:xfrm>
          <a:prstGeom prst="rect">
            <a:avLst/>
          </a:prstGeom>
          <a:blipFill>
            <a:blip r:embed="rId8" cstate="print"/>
            <a:stretch>
              <a:fillRect/>
            </a:stretch>
          </a:blipFill>
        </p:spPr>
        <p:txBody>
          <a:bodyPr wrap="square" lIns="0" tIns="0" rIns="0" bIns="0" rtlCol="0"/>
          <a:lstStyle/>
          <a:p>
            <a:endParaRPr/>
          </a:p>
        </p:txBody>
      </p:sp>
      <p:sp>
        <p:nvSpPr>
          <p:cNvPr id="73" name="object 73"/>
          <p:cNvSpPr/>
          <p:nvPr/>
        </p:nvSpPr>
        <p:spPr>
          <a:xfrm>
            <a:off x="8134144" y="4536034"/>
            <a:ext cx="1086485" cy="112395"/>
          </a:xfrm>
          <a:custGeom>
            <a:avLst/>
            <a:gdLst/>
            <a:ahLst/>
            <a:cxnLst/>
            <a:rect l="l" t="t" r="r" b="b"/>
            <a:pathLst>
              <a:path w="1086484" h="112395">
                <a:moveTo>
                  <a:pt x="0" y="0"/>
                </a:moveTo>
                <a:lnTo>
                  <a:pt x="28053" y="20291"/>
                </a:lnTo>
                <a:lnTo>
                  <a:pt x="56607" y="36073"/>
                </a:lnTo>
                <a:lnTo>
                  <a:pt x="113214" y="60310"/>
                </a:lnTo>
                <a:lnTo>
                  <a:pt x="141768" y="68202"/>
                </a:lnTo>
                <a:lnTo>
                  <a:pt x="166815" y="76093"/>
                </a:lnTo>
                <a:lnTo>
                  <a:pt x="219916" y="87929"/>
                </a:lnTo>
                <a:lnTo>
                  <a:pt x="244963" y="87929"/>
                </a:lnTo>
                <a:lnTo>
                  <a:pt x="273016" y="91875"/>
                </a:lnTo>
                <a:lnTo>
                  <a:pt x="322610" y="95821"/>
                </a:lnTo>
                <a:lnTo>
                  <a:pt x="376211" y="100330"/>
                </a:lnTo>
                <a:lnTo>
                  <a:pt x="425805" y="104275"/>
                </a:lnTo>
                <a:lnTo>
                  <a:pt x="482413" y="104275"/>
                </a:lnTo>
                <a:lnTo>
                  <a:pt x="532507" y="108221"/>
                </a:lnTo>
                <a:lnTo>
                  <a:pt x="585608" y="108221"/>
                </a:lnTo>
                <a:lnTo>
                  <a:pt x="642215" y="108221"/>
                </a:lnTo>
                <a:lnTo>
                  <a:pt x="695817" y="112166"/>
                </a:lnTo>
                <a:lnTo>
                  <a:pt x="752424" y="112166"/>
                </a:lnTo>
                <a:lnTo>
                  <a:pt x="855619" y="112166"/>
                </a:lnTo>
                <a:lnTo>
                  <a:pt x="908719" y="112166"/>
                </a:lnTo>
                <a:lnTo>
                  <a:pt x="965327" y="112166"/>
                </a:lnTo>
                <a:lnTo>
                  <a:pt x="1079041" y="112166"/>
                </a:lnTo>
                <a:lnTo>
                  <a:pt x="1086055" y="112166"/>
                </a:lnTo>
              </a:path>
            </a:pathLst>
          </a:custGeom>
          <a:ln w="38099">
            <a:solidFill>
              <a:srgbClr val="6095C9"/>
            </a:solidFill>
          </a:ln>
        </p:spPr>
        <p:txBody>
          <a:bodyPr wrap="square" lIns="0" tIns="0" rIns="0" bIns="0" rtlCol="0"/>
          <a:lstStyle/>
          <a:p>
            <a:endParaRPr/>
          </a:p>
        </p:txBody>
      </p:sp>
      <p:sp>
        <p:nvSpPr>
          <p:cNvPr id="75" name="Rectangle 74">
            <a:extLst>
              <a:ext uri="{FF2B5EF4-FFF2-40B4-BE49-F238E27FC236}">
                <a16:creationId xmlns:a16="http://schemas.microsoft.com/office/drawing/2014/main" id="{F05DABB1-6B74-154F-836E-F3B874EFC1A8}"/>
              </a:ext>
            </a:extLst>
          </p:cNvPr>
          <p:cNvSpPr/>
          <p:nvPr/>
        </p:nvSpPr>
        <p:spPr>
          <a:xfrm>
            <a:off x="481207" y="2628511"/>
            <a:ext cx="4347592" cy="923330"/>
          </a:xfrm>
          <a:prstGeom prst="rect">
            <a:avLst/>
          </a:prstGeom>
        </p:spPr>
        <p:txBody>
          <a:bodyPr wrap="square">
            <a:spAutoFit/>
          </a:bodyPr>
          <a:lstStyle/>
          <a:p>
            <a:r>
              <a:rPr lang="it-IT" sz="1800" dirty="0"/>
              <a:t>the </a:t>
            </a:r>
            <a:r>
              <a:rPr lang="it-IT" sz="1800" dirty="0" err="1"/>
              <a:t>signal</a:t>
            </a:r>
            <a:r>
              <a:rPr lang="it-IT" sz="1800" dirty="0"/>
              <a:t> </a:t>
            </a:r>
            <a:r>
              <a:rPr lang="it-IT" sz="1800" dirty="0" err="1"/>
              <a:t>induction</a:t>
            </a:r>
            <a:r>
              <a:rPr lang="it-IT" sz="1800" dirty="0"/>
              <a:t> </a:t>
            </a:r>
            <a:r>
              <a:rPr lang="it-IT" sz="1800" dirty="0" err="1"/>
              <a:t>is</a:t>
            </a:r>
            <a:r>
              <a:rPr lang="it-IT" sz="1800" dirty="0"/>
              <a:t> </a:t>
            </a:r>
            <a:r>
              <a:rPr lang="it-IT" sz="1800" dirty="0" err="1"/>
              <a:t>caused</a:t>
            </a:r>
            <a:r>
              <a:rPr lang="it-IT" sz="1800" dirty="0"/>
              <a:t> by the </a:t>
            </a:r>
            <a:r>
              <a:rPr lang="it-IT" sz="1800" dirty="0" err="1"/>
              <a:t>motion</a:t>
            </a:r>
            <a:r>
              <a:rPr lang="it-IT" sz="1800" dirty="0"/>
              <a:t> of the </a:t>
            </a:r>
            <a:r>
              <a:rPr lang="it-IT" sz="1800" dirty="0" err="1"/>
              <a:t>electrons</a:t>
            </a:r>
            <a:r>
              <a:rPr lang="it-IT" sz="1800" dirty="0"/>
              <a:t> </a:t>
            </a:r>
            <a:r>
              <a:rPr lang="it-IT" sz="1800" dirty="0" err="1"/>
              <a:t>towards</a:t>
            </a:r>
            <a:r>
              <a:rPr lang="it-IT" sz="1800" dirty="0"/>
              <a:t> the </a:t>
            </a:r>
            <a:r>
              <a:rPr lang="it-IT" sz="1800" dirty="0" err="1"/>
              <a:t>electrode</a:t>
            </a:r>
            <a:r>
              <a:rPr lang="it-IT" sz="1800" dirty="0"/>
              <a:t>; </a:t>
            </a:r>
          </a:p>
        </p:txBody>
      </p:sp>
      <p:sp>
        <p:nvSpPr>
          <p:cNvPr id="81" name="Title 76">
            <a:extLst>
              <a:ext uri="{FF2B5EF4-FFF2-40B4-BE49-F238E27FC236}">
                <a16:creationId xmlns:a16="http://schemas.microsoft.com/office/drawing/2014/main" id="{0CDDD53F-6B19-824D-8ABB-46FDD06FFE85}"/>
              </a:ext>
            </a:extLst>
          </p:cNvPr>
          <p:cNvSpPr>
            <a:spLocks noGrp="1"/>
          </p:cNvSpPr>
          <p:nvPr>
            <p:ph type="title"/>
          </p:nvPr>
        </p:nvSpPr>
        <p:spPr>
          <a:xfrm>
            <a:off x="1366051" y="125760"/>
            <a:ext cx="8044648" cy="1143000"/>
          </a:xfrm>
        </p:spPr>
        <p:txBody>
          <a:bodyPr/>
          <a:lstStyle/>
          <a:p>
            <a:r>
              <a:rPr lang="it-IT" dirty="0" err="1"/>
              <a:t>Signal</a:t>
            </a:r>
            <a:r>
              <a:rPr lang="it-IT" dirty="0"/>
              <a:t> in GEM detector</a:t>
            </a:r>
          </a:p>
        </p:txBody>
      </p:sp>
    </p:spTree>
    <p:extLst>
      <p:ext uri="{BB962C8B-B14F-4D97-AF65-F5344CB8AC3E}">
        <p14:creationId xmlns:p14="http://schemas.microsoft.com/office/powerpoint/2010/main" val="937815390"/>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747051" y="358706"/>
            <a:ext cx="8044648" cy="677108"/>
          </a:xfrm>
          <a:prstGeom prst="rect">
            <a:avLst/>
          </a:prstGeom>
        </p:spPr>
        <p:txBody>
          <a:bodyPr vert="horz" wrap="square" lIns="0" tIns="0" rIns="0" bIns="0" rtlCol="0" anchor="ctr">
            <a:spAutoFit/>
          </a:bodyPr>
          <a:lstStyle/>
          <a:p>
            <a:pPr marL="334010"/>
            <a:r>
              <a:rPr spc="-15" dirty="0"/>
              <a:t>Sig</a:t>
            </a:r>
            <a:r>
              <a:rPr spc="-20" dirty="0"/>
              <a:t>nal in Tr</a:t>
            </a:r>
            <a:r>
              <a:rPr spc="-15" dirty="0"/>
              <a:t>iple</a:t>
            </a:r>
            <a:r>
              <a:rPr spc="-819" dirty="0"/>
              <a:t>-­‐G</a:t>
            </a:r>
            <a:r>
              <a:rPr spc="-20" dirty="0"/>
              <a:t>EM </a:t>
            </a:r>
            <a:r>
              <a:rPr spc="-25" dirty="0"/>
              <a:t>de</a:t>
            </a:r>
            <a:r>
              <a:rPr spc="-15" dirty="0"/>
              <a:t>tec</a:t>
            </a:r>
            <a:r>
              <a:rPr spc="-20" dirty="0"/>
              <a:t>tors</a:t>
            </a:r>
          </a:p>
        </p:txBody>
      </p:sp>
      <p:sp>
        <p:nvSpPr>
          <p:cNvPr id="3" name="object 3"/>
          <p:cNvSpPr/>
          <p:nvPr/>
        </p:nvSpPr>
        <p:spPr>
          <a:xfrm>
            <a:off x="5417771" y="2133601"/>
            <a:ext cx="3878629" cy="1951869"/>
          </a:xfrm>
          <a:prstGeom prst="rect">
            <a:avLst/>
          </a:prstGeom>
          <a:blipFill>
            <a:blip r:embed="rId3" cstate="print"/>
            <a:stretch>
              <a:fillRect/>
            </a:stretch>
          </a:blipFill>
        </p:spPr>
        <p:txBody>
          <a:bodyPr wrap="square" lIns="0" tIns="0" rIns="0" bIns="0" rtlCol="0"/>
          <a:lstStyle/>
          <a:p>
            <a:endParaRPr/>
          </a:p>
        </p:txBody>
      </p:sp>
      <p:sp>
        <p:nvSpPr>
          <p:cNvPr id="4" name="object 4"/>
          <p:cNvSpPr/>
          <p:nvPr/>
        </p:nvSpPr>
        <p:spPr>
          <a:xfrm>
            <a:off x="5486400" y="4800600"/>
            <a:ext cx="3886200" cy="533400"/>
          </a:xfrm>
          <a:custGeom>
            <a:avLst/>
            <a:gdLst/>
            <a:ahLst/>
            <a:cxnLst/>
            <a:rect l="l" t="t" r="r" b="b"/>
            <a:pathLst>
              <a:path w="3886200" h="533400">
                <a:moveTo>
                  <a:pt x="0" y="533399"/>
                </a:moveTo>
                <a:lnTo>
                  <a:pt x="3886200" y="533399"/>
                </a:lnTo>
                <a:lnTo>
                  <a:pt x="3886200" y="0"/>
                </a:lnTo>
                <a:lnTo>
                  <a:pt x="0" y="0"/>
                </a:lnTo>
                <a:lnTo>
                  <a:pt x="0" y="533399"/>
                </a:lnTo>
                <a:close/>
              </a:path>
            </a:pathLst>
          </a:custGeom>
          <a:solidFill>
            <a:srgbClr val="FF7C00"/>
          </a:solidFill>
        </p:spPr>
        <p:txBody>
          <a:bodyPr wrap="square" lIns="0" tIns="0" rIns="0" bIns="0" rtlCol="0"/>
          <a:lstStyle/>
          <a:p>
            <a:endParaRPr/>
          </a:p>
        </p:txBody>
      </p:sp>
      <p:sp>
        <p:nvSpPr>
          <p:cNvPr id="5" name="object 5"/>
          <p:cNvSpPr/>
          <p:nvPr/>
        </p:nvSpPr>
        <p:spPr>
          <a:xfrm>
            <a:off x="5486400" y="4800600"/>
            <a:ext cx="3886200" cy="533400"/>
          </a:xfrm>
          <a:custGeom>
            <a:avLst/>
            <a:gdLst/>
            <a:ahLst/>
            <a:cxnLst/>
            <a:rect l="l" t="t" r="r" b="b"/>
            <a:pathLst>
              <a:path w="3886200" h="533400">
                <a:moveTo>
                  <a:pt x="0" y="0"/>
                </a:moveTo>
                <a:lnTo>
                  <a:pt x="3886198" y="0"/>
                </a:lnTo>
                <a:lnTo>
                  <a:pt x="3886198" y="533399"/>
                </a:lnTo>
                <a:lnTo>
                  <a:pt x="0" y="533399"/>
                </a:lnTo>
                <a:lnTo>
                  <a:pt x="0" y="0"/>
                </a:lnTo>
                <a:close/>
              </a:path>
            </a:pathLst>
          </a:custGeom>
          <a:ln w="9524">
            <a:solidFill>
              <a:srgbClr val="FF7C00"/>
            </a:solidFill>
          </a:ln>
        </p:spPr>
        <p:txBody>
          <a:bodyPr wrap="square" lIns="0" tIns="0" rIns="0" bIns="0" rtlCol="0"/>
          <a:lstStyle/>
          <a:p>
            <a:endParaRPr/>
          </a:p>
        </p:txBody>
      </p:sp>
      <p:sp>
        <p:nvSpPr>
          <p:cNvPr id="6" name="object 6"/>
          <p:cNvSpPr/>
          <p:nvPr/>
        </p:nvSpPr>
        <p:spPr>
          <a:xfrm>
            <a:off x="8153398" y="4724400"/>
            <a:ext cx="1066800" cy="76200"/>
          </a:xfrm>
          <a:prstGeom prst="rect">
            <a:avLst/>
          </a:prstGeom>
          <a:blipFill>
            <a:blip r:embed="rId4" cstate="print"/>
            <a:stretch>
              <a:fillRect/>
            </a:stretch>
          </a:blipFill>
        </p:spPr>
        <p:txBody>
          <a:bodyPr wrap="square" lIns="0" tIns="0" rIns="0" bIns="0" rtlCol="0"/>
          <a:lstStyle/>
          <a:p>
            <a:endParaRPr/>
          </a:p>
        </p:txBody>
      </p:sp>
      <p:sp>
        <p:nvSpPr>
          <p:cNvPr id="7" name="object 7"/>
          <p:cNvSpPr/>
          <p:nvPr/>
        </p:nvSpPr>
        <p:spPr>
          <a:xfrm>
            <a:off x="8153398" y="4724400"/>
            <a:ext cx="1066800" cy="76200"/>
          </a:xfrm>
          <a:custGeom>
            <a:avLst/>
            <a:gdLst/>
            <a:ahLst/>
            <a:cxnLst/>
            <a:rect l="l" t="t" r="r" b="b"/>
            <a:pathLst>
              <a:path w="1066800" h="76200">
                <a:moveTo>
                  <a:pt x="0" y="0"/>
                </a:moveTo>
                <a:lnTo>
                  <a:pt x="1066799" y="0"/>
                </a:lnTo>
                <a:lnTo>
                  <a:pt x="1066799" y="76200"/>
                </a:lnTo>
                <a:lnTo>
                  <a:pt x="0" y="76200"/>
                </a:lnTo>
                <a:lnTo>
                  <a:pt x="0" y="0"/>
                </a:lnTo>
                <a:close/>
              </a:path>
            </a:pathLst>
          </a:custGeom>
          <a:ln w="9524">
            <a:solidFill>
              <a:srgbClr val="5B92C7"/>
            </a:solidFill>
          </a:ln>
        </p:spPr>
        <p:txBody>
          <a:bodyPr wrap="square" lIns="0" tIns="0" rIns="0" bIns="0" rtlCol="0"/>
          <a:lstStyle/>
          <a:p>
            <a:endParaRPr/>
          </a:p>
        </p:txBody>
      </p:sp>
      <p:sp>
        <p:nvSpPr>
          <p:cNvPr id="8" name="object 8"/>
          <p:cNvSpPr/>
          <p:nvPr/>
        </p:nvSpPr>
        <p:spPr>
          <a:xfrm>
            <a:off x="6934198" y="4724400"/>
            <a:ext cx="1066800" cy="76200"/>
          </a:xfrm>
          <a:prstGeom prst="rect">
            <a:avLst/>
          </a:prstGeom>
          <a:blipFill>
            <a:blip r:embed="rId4" cstate="print"/>
            <a:stretch>
              <a:fillRect/>
            </a:stretch>
          </a:blipFill>
        </p:spPr>
        <p:txBody>
          <a:bodyPr wrap="square" lIns="0" tIns="0" rIns="0" bIns="0" rtlCol="0"/>
          <a:lstStyle/>
          <a:p>
            <a:endParaRPr/>
          </a:p>
        </p:txBody>
      </p:sp>
      <p:sp>
        <p:nvSpPr>
          <p:cNvPr id="9" name="object 9"/>
          <p:cNvSpPr/>
          <p:nvPr/>
        </p:nvSpPr>
        <p:spPr>
          <a:xfrm>
            <a:off x="6934198" y="4724400"/>
            <a:ext cx="1066800" cy="76200"/>
          </a:xfrm>
          <a:custGeom>
            <a:avLst/>
            <a:gdLst/>
            <a:ahLst/>
            <a:cxnLst/>
            <a:rect l="l" t="t" r="r" b="b"/>
            <a:pathLst>
              <a:path w="1066800" h="76200">
                <a:moveTo>
                  <a:pt x="0" y="0"/>
                </a:moveTo>
                <a:lnTo>
                  <a:pt x="1066799" y="0"/>
                </a:lnTo>
                <a:lnTo>
                  <a:pt x="1066799" y="76200"/>
                </a:lnTo>
                <a:lnTo>
                  <a:pt x="0" y="76200"/>
                </a:lnTo>
                <a:lnTo>
                  <a:pt x="0" y="0"/>
                </a:lnTo>
                <a:close/>
              </a:path>
            </a:pathLst>
          </a:custGeom>
          <a:ln w="9524">
            <a:solidFill>
              <a:srgbClr val="5B92C7"/>
            </a:solidFill>
          </a:ln>
        </p:spPr>
        <p:txBody>
          <a:bodyPr wrap="square" lIns="0" tIns="0" rIns="0" bIns="0" rtlCol="0"/>
          <a:lstStyle/>
          <a:p>
            <a:endParaRPr/>
          </a:p>
        </p:txBody>
      </p:sp>
      <p:sp>
        <p:nvSpPr>
          <p:cNvPr id="10" name="object 10"/>
          <p:cNvSpPr/>
          <p:nvPr/>
        </p:nvSpPr>
        <p:spPr>
          <a:xfrm>
            <a:off x="5715000" y="4724400"/>
            <a:ext cx="1066800" cy="76200"/>
          </a:xfrm>
          <a:prstGeom prst="rect">
            <a:avLst/>
          </a:prstGeom>
          <a:blipFill>
            <a:blip r:embed="rId4" cstate="print"/>
            <a:stretch>
              <a:fillRect/>
            </a:stretch>
          </a:blipFill>
        </p:spPr>
        <p:txBody>
          <a:bodyPr wrap="square" lIns="0" tIns="0" rIns="0" bIns="0" rtlCol="0"/>
          <a:lstStyle/>
          <a:p>
            <a:endParaRPr/>
          </a:p>
        </p:txBody>
      </p:sp>
      <p:sp>
        <p:nvSpPr>
          <p:cNvPr id="11" name="object 11"/>
          <p:cNvSpPr/>
          <p:nvPr/>
        </p:nvSpPr>
        <p:spPr>
          <a:xfrm>
            <a:off x="5715000" y="4724400"/>
            <a:ext cx="1066800" cy="76200"/>
          </a:xfrm>
          <a:custGeom>
            <a:avLst/>
            <a:gdLst/>
            <a:ahLst/>
            <a:cxnLst/>
            <a:rect l="l" t="t" r="r" b="b"/>
            <a:pathLst>
              <a:path w="1066800" h="76200">
                <a:moveTo>
                  <a:pt x="0" y="0"/>
                </a:moveTo>
                <a:lnTo>
                  <a:pt x="1066799" y="0"/>
                </a:lnTo>
                <a:lnTo>
                  <a:pt x="1066799" y="76200"/>
                </a:lnTo>
                <a:lnTo>
                  <a:pt x="0" y="76200"/>
                </a:lnTo>
                <a:lnTo>
                  <a:pt x="0" y="0"/>
                </a:lnTo>
                <a:close/>
              </a:path>
            </a:pathLst>
          </a:custGeom>
          <a:ln w="9524">
            <a:solidFill>
              <a:srgbClr val="5B92C7"/>
            </a:solidFill>
          </a:ln>
        </p:spPr>
        <p:txBody>
          <a:bodyPr wrap="square" lIns="0" tIns="0" rIns="0" bIns="0" rtlCol="0"/>
          <a:lstStyle/>
          <a:p>
            <a:endParaRPr/>
          </a:p>
        </p:txBody>
      </p:sp>
      <p:sp>
        <p:nvSpPr>
          <p:cNvPr id="12" name="object 12"/>
          <p:cNvSpPr/>
          <p:nvPr/>
        </p:nvSpPr>
        <p:spPr>
          <a:xfrm>
            <a:off x="7848599" y="2682316"/>
            <a:ext cx="74595" cy="60442"/>
          </a:xfrm>
          <a:prstGeom prst="rect">
            <a:avLst/>
          </a:prstGeom>
          <a:blipFill>
            <a:blip r:embed="rId5" cstate="print"/>
            <a:stretch>
              <a:fillRect/>
            </a:stretch>
          </a:blipFill>
        </p:spPr>
        <p:txBody>
          <a:bodyPr wrap="square" lIns="0" tIns="0" rIns="0" bIns="0" rtlCol="0"/>
          <a:lstStyle/>
          <a:p>
            <a:endParaRPr/>
          </a:p>
        </p:txBody>
      </p:sp>
      <p:sp>
        <p:nvSpPr>
          <p:cNvPr id="13" name="object 13"/>
          <p:cNvSpPr/>
          <p:nvPr/>
        </p:nvSpPr>
        <p:spPr>
          <a:xfrm>
            <a:off x="7848598" y="2682317"/>
            <a:ext cx="74930" cy="60960"/>
          </a:xfrm>
          <a:custGeom>
            <a:avLst/>
            <a:gdLst/>
            <a:ahLst/>
            <a:cxnLst/>
            <a:rect l="l" t="t" r="r" b="b"/>
            <a:pathLst>
              <a:path w="74929" h="60960">
                <a:moveTo>
                  <a:pt x="0" y="29396"/>
                </a:moveTo>
                <a:lnTo>
                  <a:pt x="3156" y="16827"/>
                </a:lnTo>
                <a:lnTo>
                  <a:pt x="11739" y="6661"/>
                </a:lnTo>
                <a:lnTo>
                  <a:pt x="24417" y="0"/>
                </a:lnTo>
                <a:lnTo>
                  <a:pt x="43615" y="653"/>
                </a:lnTo>
                <a:lnTo>
                  <a:pt x="58356" y="4745"/>
                </a:lnTo>
                <a:lnTo>
                  <a:pt x="68672" y="11601"/>
                </a:lnTo>
                <a:lnTo>
                  <a:pt x="74595" y="20548"/>
                </a:lnTo>
                <a:lnTo>
                  <a:pt x="73022" y="36355"/>
                </a:lnTo>
                <a:lnTo>
                  <a:pt x="66806" y="48361"/>
                </a:lnTo>
                <a:lnTo>
                  <a:pt x="56942" y="56435"/>
                </a:lnTo>
                <a:lnTo>
                  <a:pt x="44426" y="60442"/>
                </a:lnTo>
                <a:lnTo>
                  <a:pt x="27118" y="58540"/>
                </a:lnTo>
                <a:lnTo>
                  <a:pt x="13649" y="52782"/>
                </a:lnTo>
                <a:lnTo>
                  <a:pt x="4528" y="44010"/>
                </a:lnTo>
                <a:lnTo>
                  <a:pt x="258" y="33070"/>
                </a:lnTo>
                <a:lnTo>
                  <a:pt x="0" y="29396"/>
                </a:lnTo>
                <a:close/>
              </a:path>
            </a:pathLst>
          </a:custGeom>
          <a:ln w="9524">
            <a:solidFill>
              <a:srgbClr val="5B92C7"/>
            </a:solidFill>
          </a:ln>
        </p:spPr>
        <p:txBody>
          <a:bodyPr wrap="square" lIns="0" tIns="0" rIns="0" bIns="0" rtlCol="0"/>
          <a:lstStyle/>
          <a:p>
            <a:endParaRPr/>
          </a:p>
        </p:txBody>
      </p:sp>
      <p:sp>
        <p:nvSpPr>
          <p:cNvPr id="14" name="object 14"/>
          <p:cNvSpPr/>
          <p:nvPr/>
        </p:nvSpPr>
        <p:spPr>
          <a:xfrm>
            <a:off x="7924798" y="2133765"/>
            <a:ext cx="76200" cy="75565"/>
          </a:xfrm>
          <a:custGeom>
            <a:avLst/>
            <a:gdLst/>
            <a:ahLst/>
            <a:cxnLst/>
            <a:rect l="l" t="t" r="r" b="b"/>
            <a:pathLst>
              <a:path w="76200" h="75564">
                <a:moveTo>
                  <a:pt x="34531" y="0"/>
                </a:moveTo>
                <a:lnTo>
                  <a:pt x="20964" y="3896"/>
                </a:lnTo>
                <a:lnTo>
                  <a:pt x="10002" y="12203"/>
                </a:lnTo>
                <a:lnTo>
                  <a:pt x="2671" y="23891"/>
                </a:lnTo>
                <a:lnTo>
                  <a:pt x="0" y="37935"/>
                </a:lnTo>
                <a:lnTo>
                  <a:pt x="1340" y="47850"/>
                </a:lnTo>
                <a:lnTo>
                  <a:pt x="6850" y="59057"/>
                </a:lnTo>
                <a:lnTo>
                  <a:pt x="16382" y="67847"/>
                </a:lnTo>
                <a:lnTo>
                  <a:pt x="29677" y="73449"/>
                </a:lnTo>
                <a:lnTo>
                  <a:pt x="46476" y="75094"/>
                </a:lnTo>
                <a:lnTo>
                  <a:pt x="58276" y="69970"/>
                </a:lnTo>
                <a:lnTo>
                  <a:pt x="67622" y="60745"/>
                </a:lnTo>
                <a:lnTo>
                  <a:pt x="73696" y="47830"/>
                </a:lnTo>
                <a:lnTo>
                  <a:pt x="75677" y="31632"/>
                </a:lnTo>
                <a:lnTo>
                  <a:pt x="71074" y="19058"/>
                </a:lnTo>
                <a:lnTo>
                  <a:pt x="62252" y="8995"/>
                </a:lnTo>
                <a:lnTo>
                  <a:pt x="49856" y="2343"/>
                </a:lnTo>
                <a:lnTo>
                  <a:pt x="34531" y="0"/>
                </a:lnTo>
                <a:close/>
              </a:path>
            </a:pathLst>
          </a:custGeom>
          <a:solidFill>
            <a:srgbClr val="FF2600"/>
          </a:solidFill>
        </p:spPr>
        <p:txBody>
          <a:bodyPr wrap="square" lIns="0" tIns="0" rIns="0" bIns="0" rtlCol="0"/>
          <a:lstStyle/>
          <a:p>
            <a:endParaRPr/>
          </a:p>
        </p:txBody>
      </p:sp>
      <p:sp>
        <p:nvSpPr>
          <p:cNvPr id="15" name="object 15"/>
          <p:cNvSpPr/>
          <p:nvPr/>
        </p:nvSpPr>
        <p:spPr>
          <a:xfrm>
            <a:off x="7924798" y="2133766"/>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FF2600"/>
            </a:solidFill>
          </a:ln>
        </p:spPr>
        <p:txBody>
          <a:bodyPr wrap="square" lIns="0" tIns="0" rIns="0" bIns="0" rtlCol="0"/>
          <a:lstStyle/>
          <a:p>
            <a:endParaRPr/>
          </a:p>
        </p:txBody>
      </p:sp>
      <p:sp>
        <p:nvSpPr>
          <p:cNvPr id="16" name="object 16"/>
          <p:cNvSpPr/>
          <p:nvPr/>
        </p:nvSpPr>
        <p:spPr>
          <a:xfrm>
            <a:off x="533400" y="1828800"/>
            <a:ext cx="3328228" cy="2590800"/>
          </a:xfrm>
          <a:prstGeom prst="rect">
            <a:avLst/>
          </a:prstGeom>
          <a:blipFill>
            <a:blip r:embed="rId6" cstate="print"/>
            <a:stretch>
              <a:fillRect/>
            </a:stretch>
          </a:blipFill>
        </p:spPr>
        <p:txBody>
          <a:bodyPr wrap="square" lIns="0" tIns="0" rIns="0" bIns="0" rtlCol="0"/>
          <a:lstStyle/>
          <a:p>
            <a:endParaRPr/>
          </a:p>
        </p:txBody>
      </p:sp>
      <p:sp>
        <p:nvSpPr>
          <p:cNvPr id="17" name="object 17"/>
          <p:cNvSpPr/>
          <p:nvPr/>
        </p:nvSpPr>
        <p:spPr>
          <a:xfrm>
            <a:off x="8077198" y="1600365"/>
            <a:ext cx="76200" cy="75565"/>
          </a:xfrm>
          <a:custGeom>
            <a:avLst/>
            <a:gdLst/>
            <a:ahLst/>
            <a:cxnLst/>
            <a:rect l="l" t="t" r="r" b="b"/>
            <a:pathLst>
              <a:path w="76200" h="75564">
                <a:moveTo>
                  <a:pt x="34531" y="0"/>
                </a:moveTo>
                <a:lnTo>
                  <a:pt x="20964" y="3896"/>
                </a:lnTo>
                <a:lnTo>
                  <a:pt x="10002" y="12203"/>
                </a:lnTo>
                <a:lnTo>
                  <a:pt x="2671" y="23891"/>
                </a:lnTo>
                <a:lnTo>
                  <a:pt x="0" y="37935"/>
                </a:lnTo>
                <a:lnTo>
                  <a:pt x="1340" y="47850"/>
                </a:lnTo>
                <a:lnTo>
                  <a:pt x="6850" y="59057"/>
                </a:lnTo>
                <a:lnTo>
                  <a:pt x="16381" y="67847"/>
                </a:lnTo>
                <a:lnTo>
                  <a:pt x="29676" y="73449"/>
                </a:lnTo>
                <a:lnTo>
                  <a:pt x="46476" y="75094"/>
                </a:lnTo>
                <a:lnTo>
                  <a:pt x="58275" y="69969"/>
                </a:lnTo>
                <a:lnTo>
                  <a:pt x="67622" y="60745"/>
                </a:lnTo>
                <a:lnTo>
                  <a:pt x="73696" y="47830"/>
                </a:lnTo>
                <a:lnTo>
                  <a:pt x="75677" y="31632"/>
                </a:lnTo>
                <a:lnTo>
                  <a:pt x="71074" y="19057"/>
                </a:lnTo>
                <a:lnTo>
                  <a:pt x="62252" y="8995"/>
                </a:lnTo>
                <a:lnTo>
                  <a:pt x="49856" y="2343"/>
                </a:lnTo>
                <a:lnTo>
                  <a:pt x="34531" y="0"/>
                </a:lnTo>
                <a:close/>
              </a:path>
            </a:pathLst>
          </a:custGeom>
          <a:solidFill>
            <a:srgbClr val="FF2600"/>
          </a:solidFill>
        </p:spPr>
        <p:txBody>
          <a:bodyPr wrap="square" lIns="0" tIns="0" rIns="0" bIns="0" rtlCol="0"/>
          <a:lstStyle/>
          <a:p>
            <a:endParaRPr/>
          </a:p>
        </p:txBody>
      </p:sp>
      <p:sp>
        <p:nvSpPr>
          <p:cNvPr id="18" name="object 18"/>
          <p:cNvSpPr/>
          <p:nvPr/>
        </p:nvSpPr>
        <p:spPr>
          <a:xfrm>
            <a:off x="8077198" y="1600366"/>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FF2600"/>
            </a:solidFill>
          </a:ln>
        </p:spPr>
        <p:txBody>
          <a:bodyPr wrap="square" lIns="0" tIns="0" rIns="0" bIns="0" rtlCol="0"/>
          <a:lstStyle/>
          <a:p>
            <a:endParaRPr/>
          </a:p>
        </p:txBody>
      </p:sp>
      <p:sp>
        <p:nvSpPr>
          <p:cNvPr id="19" name="object 19"/>
          <p:cNvSpPr/>
          <p:nvPr/>
        </p:nvSpPr>
        <p:spPr>
          <a:xfrm>
            <a:off x="7848599" y="3200564"/>
            <a:ext cx="75677" cy="75094"/>
          </a:xfrm>
          <a:prstGeom prst="rect">
            <a:avLst/>
          </a:prstGeom>
          <a:blipFill>
            <a:blip r:embed="rId7" cstate="print"/>
            <a:stretch>
              <a:fillRect/>
            </a:stretch>
          </a:blipFill>
        </p:spPr>
        <p:txBody>
          <a:bodyPr wrap="square" lIns="0" tIns="0" rIns="0" bIns="0" rtlCol="0"/>
          <a:lstStyle/>
          <a:p>
            <a:endParaRPr/>
          </a:p>
        </p:txBody>
      </p:sp>
      <p:sp>
        <p:nvSpPr>
          <p:cNvPr id="20" name="object 20"/>
          <p:cNvSpPr/>
          <p:nvPr/>
        </p:nvSpPr>
        <p:spPr>
          <a:xfrm>
            <a:off x="7848598" y="3200565"/>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5B92C7"/>
            </a:solidFill>
          </a:ln>
        </p:spPr>
        <p:txBody>
          <a:bodyPr wrap="square" lIns="0" tIns="0" rIns="0" bIns="0" rtlCol="0"/>
          <a:lstStyle/>
          <a:p>
            <a:endParaRPr/>
          </a:p>
        </p:txBody>
      </p:sp>
      <p:sp>
        <p:nvSpPr>
          <p:cNvPr id="21" name="object 21"/>
          <p:cNvSpPr/>
          <p:nvPr/>
        </p:nvSpPr>
        <p:spPr>
          <a:xfrm>
            <a:off x="8000999" y="2590964"/>
            <a:ext cx="75677" cy="75094"/>
          </a:xfrm>
          <a:prstGeom prst="rect">
            <a:avLst/>
          </a:prstGeom>
          <a:blipFill>
            <a:blip r:embed="rId7" cstate="print"/>
            <a:stretch>
              <a:fillRect/>
            </a:stretch>
          </a:blipFill>
        </p:spPr>
        <p:txBody>
          <a:bodyPr wrap="square" lIns="0" tIns="0" rIns="0" bIns="0" rtlCol="0"/>
          <a:lstStyle/>
          <a:p>
            <a:endParaRPr/>
          </a:p>
        </p:txBody>
      </p:sp>
      <p:sp>
        <p:nvSpPr>
          <p:cNvPr id="22" name="object 22"/>
          <p:cNvSpPr/>
          <p:nvPr/>
        </p:nvSpPr>
        <p:spPr>
          <a:xfrm>
            <a:off x="8000998" y="2590966"/>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5B92C7"/>
            </a:solidFill>
          </a:ln>
        </p:spPr>
        <p:txBody>
          <a:bodyPr wrap="square" lIns="0" tIns="0" rIns="0" bIns="0" rtlCol="0"/>
          <a:lstStyle/>
          <a:p>
            <a:endParaRPr/>
          </a:p>
        </p:txBody>
      </p:sp>
      <p:sp>
        <p:nvSpPr>
          <p:cNvPr id="23" name="object 23"/>
          <p:cNvSpPr txBox="1"/>
          <p:nvPr/>
        </p:nvSpPr>
        <p:spPr>
          <a:xfrm>
            <a:off x="2974340" y="2293111"/>
            <a:ext cx="558165" cy="1582484"/>
          </a:xfrm>
          <a:prstGeom prst="rect">
            <a:avLst/>
          </a:prstGeom>
        </p:spPr>
        <p:txBody>
          <a:bodyPr vert="horz" wrap="square" lIns="0" tIns="0" rIns="0" bIns="0" rtlCol="0">
            <a:spAutoFit/>
          </a:bodyPr>
          <a:lstStyle/>
          <a:p>
            <a:pPr marL="12700"/>
            <a:r>
              <a:rPr sz="1800" spc="-10" dirty="0">
                <a:latin typeface="Calibri"/>
                <a:cs typeface="Calibri"/>
              </a:rPr>
              <a:t>3</a:t>
            </a:r>
            <a:r>
              <a:rPr sz="1800" spc="-5" dirty="0">
                <a:latin typeface="Calibri"/>
                <a:cs typeface="Calibri"/>
              </a:rPr>
              <a:t> </a:t>
            </a:r>
            <a:r>
              <a:rPr sz="1800" spc="-15" dirty="0">
                <a:latin typeface="Calibri"/>
                <a:cs typeface="Calibri"/>
              </a:rPr>
              <a:t>mm</a:t>
            </a:r>
            <a:endParaRPr sz="1800">
              <a:latin typeface="Calibri"/>
              <a:cs typeface="Calibri"/>
            </a:endParaRPr>
          </a:p>
          <a:p>
            <a:pPr marL="179705" indent="-167005">
              <a:spcBef>
                <a:spcPts val="930"/>
              </a:spcBef>
              <a:buFont typeface="Calibri"/>
              <a:buAutoNum type="arabicPlain"/>
              <a:tabLst>
                <a:tab pos="180340" algn="l"/>
              </a:tabLst>
            </a:pPr>
            <a:r>
              <a:rPr sz="1800" spc="-15" dirty="0">
                <a:latin typeface="Calibri"/>
                <a:cs typeface="Calibri"/>
              </a:rPr>
              <a:t>mm</a:t>
            </a:r>
            <a:endParaRPr sz="1800">
              <a:latin typeface="Calibri"/>
              <a:cs typeface="Calibri"/>
            </a:endParaRPr>
          </a:p>
          <a:p>
            <a:pPr marL="179705" indent="-167005">
              <a:spcBef>
                <a:spcPts val="1440"/>
              </a:spcBef>
              <a:buFont typeface="Calibri"/>
              <a:buAutoNum type="arabicPlain"/>
              <a:tabLst>
                <a:tab pos="180340" algn="l"/>
              </a:tabLst>
            </a:pPr>
            <a:r>
              <a:rPr sz="1800" spc="-15" dirty="0">
                <a:latin typeface="Calibri"/>
                <a:cs typeface="Calibri"/>
              </a:rPr>
              <a:t>mm</a:t>
            </a:r>
            <a:endParaRPr sz="1800">
              <a:latin typeface="Calibri"/>
              <a:cs typeface="Calibri"/>
            </a:endParaRPr>
          </a:p>
          <a:p>
            <a:pPr marL="12700">
              <a:spcBef>
                <a:spcPts val="1440"/>
              </a:spcBef>
            </a:pPr>
            <a:r>
              <a:rPr sz="1800" spc="-10" dirty="0">
                <a:latin typeface="Calibri"/>
                <a:cs typeface="Calibri"/>
              </a:rPr>
              <a:t>1</a:t>
            </a:r>
            <a:r>
              <a:rPr sz="1800" spc="-5" dirty="0">
                <a:latin typeface="Calibri"/>
                <a:cs typeface="Calibri"/>
              </a:rPr>
              <a:t> </a:t>
            </a:r>
            <a:r>
              <a:rPr sz="1800" spc="-15" dirty="0">
                <a:latin typeface="Calibri"/>
                <a:cs typeface="Calibri"/>
              </a:rPr>
              <a:t>mm</a:t>
            </a:r>
            <a:endParaRPr sz="1800">
              <a:latin typeface="Calibri"/>
              <a:cs typeface="Calibri"/>
            </a:endParaRPr>
          </a:p>
        </p:txBody>
      </p:sp>
      <p:sp>
        <p:nvSpPr>
          <p:cNvPr id="24" name="object 24"/>
          <p:cNvSpPr/>
          <p:nvPr/>
        </p:nvSpPr>
        <p:spPr>
          <a:xfrm>
            <a:off x="8610599" y="2743364"/>
            <a:ext cx="75677" cy="75094"/>
          </a:xfrm>
          <a:prstGeom prst="rect">
            <a:avLst/>
          </a:prstGeom>
          <a:blipFill>
            <a:blip r:embed="rId7" cstate="print"/>
            <a:stretch>
              <a:fillRect/>
            </a:stretch>
          </a:blipFill>
        </p:spPr>
        <p:txBody>
          <a:bodyPr wrap="square" lIns="0" tIns="0" rIns="0" bIns="0" rtlCol="0"/>
          <a:lstStyle/>
          <a:p>
            <a:endParaRPr/>
          </a:p>
        </p:txBody>
      </p:sp>
      <p:sp>
        <p:nvSpPr>
          <p:cNvPr id="25" name="object 25"/>
          <p:cNvSpPr/>
          <p:nvPr/>
        </p:nvSpPr>
        <p:spPr>
          <a:xfrm>
            <a:off x="8610598" y="2743365"/>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5B92C7"/>
            </a:solidFill>
          </a:ln>
        </p:spPr>
        <p:txBody>
          <a:bodyPr wrap="square" lIns="0" tIns="0" rIns="0" bIns="0" rtlCol="0"/>
          <a:lstStyle/>
          <a:p>
            <a:endParaRPr/>
          </a:p>
        </p:txBody>
      </p:sp>
      <p:sp>
        <p:nvSpPr>
          <p:cNvPr id="26" name="object 26"/>
          <p:cNvSpPr/>
          <p:nvPr/>
        </p:nvSpPr>
        <p:spPr>
          <a:xfrm>
            <a:off x="7848599" y="3276765"/>
            <a:ext cx="75677" cy="75094"/>
          </a:xfrm>
          <a:prstGeom prst="rect">
            <a:avLst/>
          </a:prstGeom>
          <a:blipFill>
            <a:blip r:embed="rId7" cstate="print"/>
            <a:stretch>
              <a:fillRect/>
            </a:stretch>
          </a:blipFill>
        </p:spPr>
        <p:txBody>
          <a:bodyPr wrap="square" lIns="0" tIns="0" rIns="0" bIns="0" rtlCol="0"/>
          <a:lstStyle/>
          <a:p>
            <a:endParaRPr/>
          </a:p>
        </p:txBody>
      </p:sp>
      <p:sp>
        <p:nvSpPr>
          <p:cNvPr id="27" name="object 27"/>
          <p:cNvSpPr/>
          <p:nvPr/>
        </p:nvSpPr>
        <p:spPr>
          <a:xfrm>
            <a:off x="7848598" y="3276766"/>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5B92C7"/>
            </a:solidFill>
          </a:ln>
        </p:spPr>
        <p:txBody>
          <a:bodyPr wrap="square" lIns="0" tIns="0" rIns="0" bIns="0" rtlCol="0"/>
          <a:lstStyle/>
          <a:p>
            <a:endParaRPr/>
          </a:p>
        </p:txBody>
      </p:sp>
      <p:sp>
        <p:nvSpPr>
          <p:cNvPr id="28" name="object 28"/>
          <p:cNvSpPr/>
          <p:nvPr/>
        </p:nvSpPr>
        <p:spPr>
          <a:xfrm>
            <a:off x="7772399" y="3505365"/>
            <a:ext cx="75677" cy="75094"/>
          </a:xfrm>
          <a:prstGeom prst="rect">
            <a:avLst/>
          </a:prstGeom>
          <a:blipFill>
            <a:blip r:embed="rId7" cstate="print"/>
            <a:stretch>
              <a:fillRect/>
            </a:stretch>
          </a:blipFill>
        </p:spPr>
        <p:txBody>
          <a:bodyPr wrap="square" lIns="0" tIns="0" rIns="0" bIns="0" rtlCol="0"/>
          <a:lstStyle/>
          <a:p>
            <a:endParaRPr/>
          </a:p>
        </p:txBody>
      </p:sp>
      <p:sp>
        <p:nvSpPr>
          <p:cNvPr id="29" name="object 29"/>
          <p:cNvSpPr/>
          <p:nvPr/>
        </p:nvSpPr>
        <p:spPr>
          <a:xfrm>
            <a:off x="7772398" y="3505366"/>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5B92C7"/>
            </a:solidFill>
          </a:ln>
        </p:spPr>
        <p:txBody>
          <a:bodyPr wrap="square" lIns="0" tIns="0" rIns="0" bIns="0" rtlCol="0"/>
          <a:lstStyle/>
          <a:p>
            <a:endParaRPr/>
          </a:p>
        </p:txBody>
      </p:sp>
      <p:sp>
        <p:nvSpPr>
          <p:cNvPr id="30" name="object 30"/>
          <p:cNvSpPr/>
          <p:nvPr/>
        </p:nvSpPr>
        <p:spPr>
          <a:xfrm>
            <a:off x="7772399" y="3505365"/>
            <a:ext cx="75677" cy="75094"/>
          </a:xfrm>
          <a:prstGeom prst="rect">
            <a:avLst/>
          </a:prstGeom>
          <a:blipFill>
            <a:blip r:embed="rId7" cstate="print"/>
            <a:stretch>
              <a:fillRect/>
            </a:stretch>
          </a:blipFill>
        </p:spPr>
        <p:txBody>
          <a:bodyPr wrap="square" lIns="0" tIns="0" rIns="0" bIns="0" rtlCol="0"/>
          <a:lstStyle/>
          <a:p>
            <a:endParaRPr/>
          </a:p>
        </p:txBody>
      </p:sp>
      <p:sp>
        <p:nvSpPr>
          <p:cNvPr id="31" name="object 31"/>
          <p:cNvSpPr/>
          <p:nvPr/>
        </p:nvSpPr>
        <p:spPr>
          <a:xfrm>
            <a:off x="7772398" y="3505366"/>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5B92C7"/>
            </a:solidFill>
          </a:ln>
        </p:spPr>
        <p:txBody>
          <a:bodyPr wrap="square" lIns="0" tIns="0" rIns="0" bIns="0" rtlCol="0"/>
          <a:lstStyle/>
          <a:p>
            <a:endParaRPr/>
          </a:p>
        </p:txBody>
      </p:sp>
      <p:sp>
        <p:nvSpPr>
          <p:cNvPr id="32" name="object 32"/>
          <p:cNvSpPr/>
          <p:nvPr/>
        </p:nvSpPr>
        <p:spPr>
          <a:xfrm>
            <a:off x="7848599" y="3352965"/>
            <a:ext cx="75677" cy="75094"/>
          </a:xfrm>
          <a:prstGeom prst="rect">
            <a:avLst/>
          </a:prstGeom>
          <a:blipFill>
            <a:blip r:embed="rId7" cstate="print"/>
            <a:stretch>
              <a:fillRect/>
            </a:stretch>
          </a:blipFill>
        </p:spPr>
        <p:txBody>
          <a:bodyPr wrap="square" lIns="0" tIns="0" rIns="0" bIns="0" rtlCol="0"/>
          <a:lstStyle/>
          <a:p>
            <a:endParaRPr/>
          </a:p>
        </p:txBody>
      </p:sp>
      <p:sp>
        <p:nvSpPr>
          <p:cNvPr id="33" name="object 33"/>
          <p:cNvSpPr/>
          <p:nvPr/>
        </p:nvSpPr>
        <p:spPr>
          <a:xfrm>
            <a:off x="7848598" y="3352966"/>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5B92C7"/>
            </a:solidFill>
          </a:ln>
        </p:spPr>
        <p:txBody>
          <a:bodyPr wrap="square" lIns="0" tIns="0" rIns="0" bIns="0" rtlCol="0"/>
          <a:lstStyle/>
          <a:p>
            <a:endParaRPr/>
          </a:p>
        </p:txBody>
      </p:sp>
      <p:sp>
        <p:nvSpPr>
          <p:cNvPr id="34" name="object 34"/>
          <p:cNvSpPr/>
          <p:nvPr/>
        </p:nvSpPr>
        <p:spPr>
          <a:xfrm>
            <a:off x="7848599" y="3429165"/>
            <a:ext cx="75677" cy="75094"/>
          </a:xfrm>
          <a:prstGeom prst="rect">
            <a:avLst/>
          </a:prstGeom>
          <a:blipFill>
            <a:blip r:embed="rId7" cstate="print"/>
            <a:stretch>
              <a:fillRect/>
            </a:stretch>
          </a:blipFill>
        </p:spPr>
        <p:txBody>
          <a:bodyPr wrap="square" lIns="0" tIns="0" rIns="0" bIns="0" rtlCol="0"/>
          <a:lstStyle/>
          <a:p>
            <a:endParaRPr/>
          </a:p>
        </p:txBody>
      </p:sp>
      <p:sp>
        <p:nvSpPr>
          <p:cNvPr id="35" name="object 35"/>
          <p:cNvSpPr/>
          <p:nvPr/>
        </p:nvSpPr>
        <p:spPr>
          <a:xfrm>
            <a:off x="7848598" y="3429166"/>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5B92C7"/>
            </a:solidFill>
          </a:ln>
        </p:spPr>
        <p:txBody>
          <a:bodyPr wrap="square" lIns="0" tIns="0" rIns="0" bIns="0" rtlCol="0"/>
          <a:lstStyle/>
          <a:p>
            <a:endParaRPr/>
          </a:p>
        </p:txBody>
      </p:sp>
      <p:sp>
        <p:nvSpPr>
          <p:cNvPr id="36" name="object 36"/>
          <p:cNvSpPr/>
          <p:nvPr/>
        </p:nvSpPr>
        <p:spPr>
          <a:xfrm>
            <a:off x="7772399" y="3581565"/>
            <a:ext cx="75677" cy="75094"/>
          </a:xfrm>
          <a:prstGeom prst="rect">
            <a:avLst/>
          </a:prstGeom>
          <a:blipFill>
            <a:blip r:embed="rId7" cstate="print"/>
            <a:stretch>
              <a:fillRect/>
            </a:stretch>
          </a:blipFill>
        </p:spPr>
        <p:txBody>
          <a:bodyPr wrap="square" lIns="0" tIns="0" rIns="0" bIns="0" rtlCol="0"/>
          <a:lstStyle/>
          <a:p>
            <a:endParaRPr/>
          </a:p>
        </p:txBody>
      </p:sp>
      <p:sp>
        <p:nvSpPr>
          <p:cNvPr id="37" name="object 37"/>
          <p:cNvSpPr/>
          <p:nvPr/>
        </p:nvSpPr>
        <p:spPr>
          <a:xfrm>
            <a:off x="7772398" y="3581566"/>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5B92C7"/>
            </a:solidFill>
          </a:ln>
        </p:spPr>
        <p:txBody>
          <a:bodyPr wrap="square" lIns="0" tIns="0" rIns="0" bIns="0" rtlCol="0"/>
          <a:lstStyle/>
          <a:p>
            <a:endParaRPr/>
          </a:p>
        </p:txBody>
      </p:sp>
      <p:sp>
        <p:nvSpPr>
          <p:cNvPr id="38" name="object 38"/>
          <p:cNvSpPr/>
          <p:nvPr/>
        </p:nvSpPr>
        <p:spPr>
          <a:xfrm>
            <a:off x="7696199" y="3657765"/>
            <a:ext cx="75677" cy="75094"/>
          </a:xfrm>
          <a:prstGeom prst="rect">
            <a:avLst/>
          </a:prstGeom>
          <a:blipFill>
            <a:blip r:embed="rId7" cstate="print"/>
            <a:stretch>
              <a:fillRect/>
            </a:stretch>
          </a:blipFill>
        </p:spPr>
        <p:txBody>
          <a:bodyPr wrap="square" lIns="0" tIns="0" rIns="0" bIns="0" rtlCol="0"/>
          <a:lstStyle/>
          <a:p>
            <a:endParaRPr/>
          </a:p>
        </p:txBody>
      </p:sp>
      <p:sp>
        <p:nvSpPr>
          <p:cNvPr id="39" name="object 39"/>
          <p:cNvSpPr/>
          <p:nvPr/>
        </p:nvSpPr>
        <p:spPr>
          <a:xfrm>
            <a:off x="7696198" y="3657765"/>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5B92C7"/>
            </a:solidFill>
          </a:ln>
        </p:spPr>
        <p:txBody>
          <a:bodyPr wrap="square" lIns="0" tIns="0" rIns="0" bIns="0" rtlCol="0"/>
          <a:lstStyle/>
          <a:p>
            <a:endParaRPr/>
          </a:p>
        </p:txBody>
      </p:sp>
      <p:sp>
        <p:nvSpPr>
          <p:cNvPr id="40" name="object 40"/>
          <p:cNvSpPr/>
          <p:nvPr/>
        </p:nvSpPr>
        <p:spPr>
          <a:xfrm>
            <a:off x="7924799" y="3581565"/>
            <a:ext cx="75677" cy="75094"/>
          </a:xfrm>
          <a:prstGeom prst="rect">
            <a:avLst/>
          </a:prstGeom>
          <a:blipFill>
            <a:blip r:embed="rId7" cstate="print"/>
            <a:stretch>
              <a:fillRect/>
            </a:stretch>
          </a:blipFill>
        </p:spPr>
        <p:txBody>
          <a:bodyPr wrap="square" lIns="0" tIns="0" rIns="0" bIns="0" rtlCol="0"/>
          <a:lstStyle/>
          <a:p>
            <a:endParaRPr/>
          </a:p>
        </p:txBody>
      </p:sp>
      <p:sp>
        <p:nvSpPr>
          <p:cNvPr id="41" name="object 41"/>
          <p:cNvSpPr/>
          <p:nvPr/>
        </p:nvSpPr>
        <p:spPr>
          <a:xfrm>
            <a:off x="7924798" y="3581566"/>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5B92C7"/>
            </a:solidFill>
          </a:ln>
        </p:spPr>
        <p:txBody>
          <a:bodyPr wrap="square" lIns="0" tIns="0" rIns="0" bIns="0" rtlCol="0"/>
          <a:lstStyle/>
          <a:p>
            <a:endParaRPr/>
          </a:p>
        </p:txBody>
      </p:sp>
      <p:sp>
        <p:nvSpPr>
          <p:cNvPr id="42" name="object 42"/>
          <p:cNvSpPr/>
          <p:nvPr/>
        </p:nvSpPr>
        <p:spPr>
          <a:xfrm>
            <a:off x="7848599" y="3581565"/>
            <a:ext cx="75677" cy="75094"/>
          </a:xfrm>
          <a:prstGeom prst="rect">
            <a:avLst/>
          </a:prstGeom>
          <a:blipFill>
            <a:blip r:embed="rId7" cstate="print"/>
            <a:stretch>
              <a:fillRect/>
            </a:stretch>
          </a:blipFill>
        </p:spPr>
        <p:txBody>
          <a:bodyPr wrap="square" lIns="0" tIns="0" rIns="0" bIns="0" rtlCol="0"/>
          <a:lstStyle/>
          <a:p>
            <a:endParaRPr/>
          </a:p>
        </p:txBody>
      </p:sp>
      <p:sp>
        <p:nvSpPr>
          <p:cNvPr id="43" name="object 43"/>
          <p:cNvSpPr/>
          <p:nvPr/>
        </p:nvSpPr>
        <p:spPr>
          <a:xfrm>
            <a:off x="7848598" y="3581566"/>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5B92C7"/>
            </a:solidFill>
          </a:ln>
        </p:spPr>
        <p:txBody>
          <a:bodyPr wrap="square" lIns="0" tIns="0" rIns="0" bIns="0" rtlCol="0"/>
          <a:lstStyle/>
          <a:p>
            <a:endParaRPr/>
          </a:p>
        </p:txBody>
      </p:sp>
      <p:sp>
        <p:nvSpPr>
          <p:cNvPr id="44" name="object 44"/>
          <p:cNvSpPr/>
          <p:nvPr/>
        </p:nvSpPr>
        <p:spPr>
          <a:xfrm>
            <a:off x="7848599" y="3505365"/>
            <a:ext cx="75677" cy="75094"/>
          </a:xfrm>
          <a:prstGeom prst="rect">
            <a:avLst/>
          </a:prstGeom>
          <a:blipFill>
            <a:blip r:embed="rId7" cstate="print"/>
            <a:stretch>
              <a:fillRect/>
            </a:stretch>
          </a:blipFill>
        </p:spPr>
        <p:txBody>
          <a:bodyPr wrap="square" lIns="0" tIns="0" rIns="0" bIns="0" rtlCol="0"/>
          <a:lstStyle/>
          <a:p>
            <a:endParaRPr/>
          </a:p>
        </p:txBody>
      </p:sp>
      <p:sp>
        <p:nvSpPr>
          <p:cNvPr id="45" name="object 45"/>
          <p:cNvSpPr/>
          <p:nvPr/>
        </p:nvSpPr>
        <p:spPr>
          <a:xfrm>
            <a:off x="7848598" y="3505366"/>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5B92C7"/>
            </a:solidFill>
          </a:ln>
        </p:spPr>
        <p:txBody>
          <a:bodyPr wrap="square" lIns="0" tIns="0" rIns="0" bIns="0" rtlCol="0"/>
          <a:lstStyle/>
          <a:p>
            <a:endParaRPr/>
          </a:p>
        </p:txBody>
      </p:sp>
      <p:sp>
        <p:nvSpPr>
          <p:cNvPr id="46" name="object 46"/>
          <p:cNvSpPr/>
          <p:nvPr/>
        </p:nvSpPr>
        <p:spPr>
          <a:xfrm>
            <a:off x="7848599" y="3581565"/>
            <a:ext cx="75677" cy="75094"/>
          </a:xfrm>
          <a:prstGeom prst="rect">
            <a:avLst/>
          </a:prstGeom>
          <a:blipFill>
            <a:blip r:embed="rId7" cstate="print"/>
            <a:stretch>
              <a:fillRect/>
            </a:stretch>
          </a:blipFill>
        </p:spPr>
        <p:txBody>
          <a:bodyPr wrap="square" lIns="0" tIns="0" rIns="0" bIns="0" rtlCol="0"/>
          <a:lstStyle/>
          <a:p>
            <a:endParaRPr/>
          </a:p>
        </p:txBody>
      </p:sp>
      <p:sp>
        <p:nvSpPr>
          <p:cNvPr id="47" name="object 47"/>
          <p:cNvSpPr/>
          <p:nvPr/>
        </p:nvSpPr>
        <p:spPr>
          <a:xfrm>
            <a:off x="7848598" y="3581566"/>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5B92C7"/>
            </a:solidFill>
          </a:ln>
        </p:spPr>
        <p:txBody>
          <a:bodyPr wrap="square" lIns="0" tIns="0" rIns="0" bIns="0" rtlCol="0"/>
          <a:lstStyle/>
          <a:p>
            <a:endParaRPr/>
          </a:p>
        </p:txBody>
      </p:sp>
      <p:sp>
        <p:nvSpPr>
          <p:cNvPr id="48" name="object 48"/>
          <p:cNvSpPr/>
          <p:nvPr/>
        </p:nvSpPr>
        <p:spPr>
          <a:xfrm>
            <a:off x="7772399" y="3581565"/>
            <a:ext cx="75677" cy="75094"/>
          </a:xfrm>
          <a:prstGeom prst="rect">
            <a:avLst/>
          </a:prstGeom>
          <a:blipFill>
            <a:blip r:embed="rId7" cstate="print"/>
            <a:stretch>
              <a:fillRect/>
            </a:stretch>
          </a:blipFill>
        </p:spPr>
        <p:txBody>
          <a:bodyPr wrap="square" lIns="0" tIns="0" rIns="0" bIns="0" rtlCol="0"/>
          <a:lstStyle/>
          <a:p>
            <a:endParaRPr/>
          </a:p>
        </p:txBody>
      </p:sp>
      <p:sp>
        <p:nvSpPr>
          <p:cNvPr id="49" name="object 49"/>
          <p:cNvSpPr/>
          <p:nvPr/>
        </p:nvSpPr>
        <p:spPr>
          <a:xfrm>
            <a:off x="7772398" y="3581566"/>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5B92C7"/>
            </a:solidFill>
          </a:ln>
        </p:spPr>
        <p:txBody>
          <a:bodyPr wrap="square" lIns="0" tIns="0" rIns="0" bIns="0" rtlCol="0"/>
          <a:lstStyle/>
          <a:p>
            <a:endParaRPr/>
          </a:p>
        </p:txBody>
      </p:sp>
      <p:sp>
        <p:nvSpPr>
          <p:cNvPr id="50" name="object 50"/>
          <p:cNvSpPr/>
          <p:nvPr/>
        </p:nvSpPr>
        <p:spPr>
          <a:xfrm>
            <a:off x="7696199" y="3810165"/>
            <a:ext cx="75677" cy="75094"/>
          </a:xfrm>
          <a:prstGeom prst="rect">
            <a:avLst/>
          </a:prstGeom>
          <a:blipFill>
            <a:blip r:embed="rId7" cstate="print"/>
            <a:stretch>
              <a:fillRect/>
            </a:stretch>
          </a:blipFill>
        </p:spPr>
        <p:txBody>
          <a:bodyPr wrap="square" lIns="0" tIns="0" rIns="0" bIns="0" rtlCol="0"/>
          <a:lstStyle/>
          <a:p>
            <a:endParaRPr/>
          </a:p>
        </p:txBody>
      </p:sp>
      <p:sp>
        <p:nvSpPr>
          <p:cNvPr id="51" name="object 51"/>
          <p:cNvSpPr/>
          <p:nvPr/>
        </p:nvSpPr>
        <p:spPr>
          <a:xfrm>
            <a:off x="7696198" y="3810166"/>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5B92C7"/>
            </a:solidFill>
          </a:ln>
        </p:spPr>
        <p:txBody>
          <a:bodyPr wrap="square" lIns="0" tIns="0" rIns="0" bIns="0" rtlCol="0"/>
          <a:lstStyle/>
          <a:p>
            <a:endParaRPr/>
          </a:p>
        </p:txBody>
      </p:sp>
      <p:sp>
        <p:nvSpPr>
          <p:cNvPr id="52" name="object 52"/>
          <p:cNvSpPr/>
          <p:nvPr/>
        </p:nvSpPr>
        <p:spPr>
          <a:xfrm>
            <a:off x="7696199" y="3505365"/>
            <a:ext cx="75677" cy="75094"/>
          </a:xfrm>
          <a:prstGeom prst="rect">
            <a:avLst/>
          </a:prstGeom>
          <a:blipFill>
            <a:blip r:embed="rId7" cstate="print"/>
            <a:stretch>
              <a:fillRect/>
            </a:stretch>
          </a:blipFill>
        </p:spPr>
        <p:txBody>
          <a:bodyPr wrap="square" lIns="0" tIns="0" rIns="0" bIns="0" rtlCol="0"/>
          <a:lstStyle/>
          <a:p>
            <a:endParaRPr/>
          </a:p>
        </p:txBody>
      </p:sp>
      <p:sp>
        <p:nvSpPr>
          <p:cNvPr id="53" name="object 53"/>
          <p:cNvSpPr/>
          <p:nvPr/>
        </p:nvSpPr>
        <p:spPr>
          <a:xfrm>
            <a:off x="7696198" y="3505366"/>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5B92C7"/>
            </a:solidFill>
          </a:ln>
        </p:spPr>
        <p:txBody>
          <a:bodyPr wrap="square" lIns="0" tIns="0" rIns="0" bIns="0" rtlCol="0"/>
          <a:lstStyle/>
          <a:p>
            <a:endParaRPr/>
          </a:p>
        </p:txBody>
      </p:sp>
      <p:sp>
        <p:nvSpPr>
          <p:cNvPr id="54" name="object 54"/>
          <p:cNvSpPr/>
          <p:nvPr/>
        </p:nvSpPr>
        <p:spPr>
          <a:xfrm>
            <a:off x="7924799" y="3733965"/>
            <a:ext cx="75677" cy="75094"/>
          </a:xfrm>
          <a:prstGeom prst="rect">
            <a:avLst/>
          </a:prstGeom>
          <a:blipFill>
            <a:blip r:embed="rId7" cstate="print"/>
            <a:stretch>
              <a:fillRect/>
            </a:stretch>
          </a:blipFill>
        </p:spPr>
        <p:txBody>
          <a:bodyPr wrap="square" lIns="0" tIns="0" rIns="0" bIns="0" rtlCol="0"/>
          <a:lstStyle/>
          <a:p>
            <a:endParaRPr/>
          </a:p>
        </p:txBody>
      </p:sp>
      <p:sp>
        <p:nvSpPr>
          <p:cNvPr id="55" name="object 55"/>
          <p:cNvSpPr/>
          <p:nvPr/>
        </p:nvSpPr>
        <p:spPr>
          <a:xfrm>
            <a:off x="7924798" y="3733965"/>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5B92C7"/>
            </a:solidFill>
          </a:ln>
        </p:spPr>
        <p:txBody>
          <a:bodyPr wrap="square" lIns="0" tIns="0" rIns="0" bIns="0" rtlCol="0"/>
          <a:lstStyle/>
          <a:p>
            <a:endParaRPr/>
          </a:p>
        </p:txBody>
      </p:sp>
      <p:sp>
        <p:nvSpPr>
          <p:cNvPr id="56" name="object 56"/>
          <p:cNvSpPr/>
          <p:nvPr/>
        </p:nvSpPr>
        <p:spPr>
          <a:xfrm>
            <a:off x="7772398" y="2743365"/>
            <a:ext cx="76200" cy="75565"/>
          </a:xfrm>
          <a:custGeom>
            <a:avLst/>
            <a:gdLst/>
            <a:ahLst/>
            <a:cxnLst/>
            <a:rect l="l" t="t" r="r" b="b"/>
            <a:pathLst>
              <a:path w="76200" h="75564">
                <a:moveTo>
                  <a:pt x="34531" y="0"/>
                </a:moveTo>
                <a:lnTo>
                  <a:pt x="20964" y="3896"/>
                </a:lnTo>
                <a:lnTo>
                  <a:pt x="10002" y="12203"/>
                </a:lnTo>
                <a:lnTo>
                  <a:pt x="2671" y="23891"/>
                </a:lnTo>
                <a:lnTo>
                  <a:pt x="0" y="37935"/>
                </a:lnTo>
                <a:lnTo>
                  <a:pt x="1340" y="47850"/>
                </a:lnTo>
                <a:lnTo>
                  <a:pt x="6850" y="59057"/>
                </a:lnTo>
                <a:lnTo>
                  <a:pt x="16382" y="67847"/>
                </a:lnTo>
                <a:lnTo>
                  <a:pt x="29677" y="73449"/>
                </a:lnTo>
                <a:lnTo>
                  <a:pt x="46476" y="75094"/>
                </a:lnTo>
                <a:lnTo>
                  <a:pt x="58276" y="69970"/>
                </a:lnTo>
                <a:lnTo>
                  <a:pt x="67622" y="60745"/>
                </a:lnTo>
                <a:lnTo>
                  <a:pt x="73696" y="47830"/>
                </a:lnTo>
                <a:lnTo>
                  <a:pt x="75677" y="31632"/>
                </a:lnTo>
                <a:lnTo>
                  <a:pt x="71074" y="19058"/>
                </a:lnTo>
                <a:lnTo>
                  <a:pt x="62252" y="8995"/>
                </a:lnTo>
                <a:lnTo>
                  <a:pt x="49856" y="2343"/>
                </a:lnTo>
                <a:lnTo>
                  <a:pt x="34531" y="0"/>
                </a:lnTo>
                <a:close/>
              </a:path>
            </a:pathLst>
          </a:custGeom>
          <a:solidFill>
            <a:srgbClr val="FF2600"/>
          </a:solidFill>
        </p:spPr>
        <p:txBody>
          <a:bodyPr wrap="square" lIns="0" tIns="0" rIns="0" bIns="0" rtlCol="0"/>
          <a:lstStyle/>
          <a:p>
            <a:endParaRPr/>
          </a:p>
        </p:txBody>
      </p:sp>
      <p:sp>
        <p:nvSpPr>
          <p:cNvPr id="57" name="object 57"/>
          <p:cNvSpPr/>
          <p:nvPr/>
        </p:nvSpPr>
        <p:spPr>
          <a:xfrm>
            <a:off x="7772398" y="2743365"/>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FF2600"/>
            </a:solidFill>
          </a:ln>
        </p:spPr>
        <p:txBody>
          <a:bodyPr wrap="square" lIns="0" tIns="0" rIns="0" bIns="0" rtlCol="0"/>
          <a:lstStyle/>
          <a:p>
            <a:endParaRPr/>
          </a:p>
        </p:txBody>
      </p:sp>
      <p:sp>
        <p:nvSpPr>
          <p:cNvPr id="58" name="object 58"/>
          <p:cNvSpPr/>
          <p:nvPr/>
        </p:nvSpPr>
        <p:spPr>
          <a:xfrm>
            <a:off x="7848598" y="2590965"/>
            <a:ext cx="76200" cy="75565"/>
          </a:xfrm>
          <a:custGeom>
            <a:avLst/>
            <a:gdLst/>
            <a:ahLst/>
            <a:cxnLst/>
            <a:rect l="l" t="t" r="r" b="b"/>
            <a:pathLst>
              <a:path w="76200" h="75564">
                <a:moveTo>
                  <a:pt x="34531" y="0"/>
                </a:moveTo>
                <a:lnTo>
                  <a:pt x="20964" y="3896"/>
                </a:lnTo>
                <a:lnTo>
                  <a:pt x="10002" y="12203"/>
                </a:lnTo>
                <a:lnTo>
                  <a:pt x="2671" y="23891"/>
                </a:lnTo>
                <a:lnTo>
                  <a:pt x="0" y="37935"/>
                </a:lnTo>
                <a:lnTo>
                  <a:pt x="1340" y="47850"/>
                </a:lnTo>
                <a:lnTo>
                  <a:pt x="6850" y="59057"/>
                </a:lnTo>
                <a:lnTo>
                  <a:pt x="16381" y="67847"/>
                </a:lnTo>
                <a:lnTo>
                  <a:pt x="29676" y="73449"/>
                </a:lnTo>
                <a:lnTo>
                  <a:pt x="46476" y="75094"/>
                </a:lnTo>
                <a:lnTo>
                  <a:pt x="58275" y="69969"/>
                </a:lnTo>
                <a:lnTo>
                  <a:pt x="67622" y="60745"/>
                </a:lnTo>
                <a:lnTo>
                  <a:pt x="73696" y="47830"/>
                </a:lnTo>
                <a:lnTo>
                  <a:pt x="75677" y="31632"/>
                </a:lnTo>
                <a:lnTo>
                  <a:pt x="71074" y="19057"/>
                </a:lnTo>
                <a:lnTo>
                  <a:pt x="62252" y="8995"/>
                </a:lnTo>
                <a:lnTo>
                  <a:pt x="49856" y="2343"/>
                </a:lnTo>
                <a:lnTo>
                  <a:pt x="34531" y="0"/>
                </a:lnTo>
                <a:close/>
              </a:path>
            </a:pathLst>
          </a:custGeom>
          <a:solidFill>
            <a:srgbClr val="FF2600"/>
          </a:solidFill>
        </p:spPr>
        <p:txBody>
          <a:bodyPr wrap="square" lIns="0" tIns="0" rIns="0" bIns="0" rtlCol="0"/>
          <a:lstStyle/>
          <a:p>
            <a:endParaRPr/>
          </a:p>
        </p:txBody>
      </p:sp>
      <p:sp>
        <p:nvSpPr>
          <p:cNvPr id="59" name="object 59"/>
          <p:cNvSpPr/>
          <p:nvPr/>
        </p:nvSpPr>
        <p:spPr>
          <a:xfrm>
            <a:off x="7848598" y="2590966"/>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FF2600"/>
            </a:solidFill>
          </a:ln>
        </p:spPr>
        <p:txBody>
          <a:bodyPr wrap="square" lIns="0" tIns="0" rIns="0" bIns="0" rtlCol="0"/>
          <a:lstStyle/>
          <a:p>
            <a:endParaRPr/>
          </a:p>
        </p:txBody>
      </p:sp>
      <p:sp>
        <p:nvSpPr>
          <p:cNvPr id="60" name="object 60"/>
          <p:cNvSpPr/>
          <p:nvPr/>
        </p:nvSpPr>
        <p:spPr>
          <a:xfrm>
            <a:off x="7696198" y="2514765"/>
            <a:ext cx="76200" cy="75565"/>
          </a:xfrm>
          <a:custGeom>
            <a:avLst/>
            <a:gdLst/>
            <a:ahLst/>
            <a:cxnLst/>
            <a:rect l="l" t="t" r="r" b="b"/>
            <a:pathLst>
              <a:path w="76200" h="75564">
                <a:moveTo>
                  <a:pt x="34531" y="0"/>
                </a:moveTo>
                <a:lnTo>
                  <a:pt x="20964" y="3896"/>
                </a:lnTo>
                <a:lnTo>
                  <a:pt x="10002" y="12203"/>
                </a:lnTo>
                <a:lnTo>
                  <a:pt x="2671" y="23891"/>
                </a:lnTo>
                <a:lnTo>
                  <a:pt x="0" y="37935"/>
                </a:lnTo>
                <a:lnTo>
                  <a:pt x="1340" y="47850"/>
                </a:lnTo>
                <a:lnTo>
                  <a:pt x="6850" y="59057"/>
                </a:lnTo>
                <a:lnTo>
                  <a:pt x="16382" y="67847"/>
                </a:lnTo>
                <a:lnTo>
                  <a:pt x="29677" y="73449"/>
                </a:lnTo>
                <a:lnTo>
                  <a:pt x="46476" y="75094"/>
                </a:lnTo>
                <a:lnTo>
                  <a:pt x="58276" y="69970"/>
                </a:lnTo>
                <a:lnTo>
                  <a:pt x="67622" y="60745"/>
                </a:lnTo>
                <a:lnTo>
                  <a:pt x="73696" y="47830"/>
                </a:lnTo>
                <a:lnTo>
                  <a:pt x="75677" y="31632"/>
                </a:lnTo>
                <a:lnTo>
                  <a:pt x="71074" y="19058"/>
                </a:lnTo>
                <a:lnTo>
                  <a:pt x="62252" y="8995"/>
                </a:lnTo>
                <a:lnTo>
                  <a:pt x="49856" y="2343"/>
                </a:lnTo>
                <a:lnTo>
                  <a:pt x="34531" y="0"/>
                </a:lnTo>
                <a:close/>
              </a:path>
            </a:pathLst>
          </a:custGeom>
          <a:solidFill>
            <a:srgbClr val="FF2600"/>
          </a:solidFill>
        </p:spPr>
        <p:txBody>
          <a:bodyPr wrap="square" lIns="0" tIns="0" rIns="0" bIns="0" rtlCol="0"/>
          <a:lstStyle/>
          <a:p>
            <a:endParaRPr/>
          </a:p>
        </p:txBody>
      </p:sp>
      <p:sp>
        <p:nvSpPr>
          <p:cNvPr id="61" name="object 61"/>
          <p:cNvSpPr/>
          <p:nvPr/>
        </p:nvSpPr>
        <p:spPr>
          <a:xfrm>
            <a:off x="7696198" y="2514766"/>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FF2600"/>
            </a:solidFill>
          </a:ln>
        </p:spPr>
        <p:txBody>
          <a:bodyPr wrap="square" lIns="0" tIns="0" rIns="0" bIns="0" rtlCol="0"/>
          <a:lstStyle/>
          <a:p>
            <a:endParaRPr/>
          </a:p>
        </p:txBody>
      </p:sp>
      <p:sp>
        <p:nvSpPr>
          <p:cNvPr id="62" name="object 62"/>
          <p:cNvSpPr/>
          <p:nvPr/>
        </p:nvSpPr>
        <p:spPr>
          <a:xfrm>
            <a:off x="7772398" y="2743365"/>
            <a:ext cx="76200" cy="75565"/>
          </a:xfrm>
          <a:custGeom>
            <a:avLst/>
            <a:gdLst/>
            <a:ahLst/>
            <a:cxnLst/>
            <a:rect l="l" t="t" r="r" b="b"/>
            <a:pathLst>
              <a:path w="76200" h="75564">
                <a:moveTo>
                  <a:pt x="34531" y="0"/>
                </a:moveTo>
                <a:lnTo>
                  <a:pt x="20964" y="3896"/>
                </a:lnTo>
                <a:lnTo>
                  <a:pt x="10002" y="12203"/>
                </a:lnTo>
                <a:lnTo>
                  <a:pt x="2671" y="23891"/>
                </a:lnTo>
                <a:lnTo>
                  <a:pt x="0" y="37935"/>
                </a:lnTo>
                <a:lnTo>
                  <a:pt x="1340" y="47850"/>
                </a:lnTo>
                <a:lnTo>
                  <a:pt x="6850" y="59057"/>
                </a:lnTo>
                <a:lnTo>
                  <a:pt x="16382" y="67847"/>
                </a:lnTo>
                <a:lnTo>
                  <a:pt x="29677" y="73449"/>
                </a:lnTo>
                <a:lnTo>
                  <a:pt x="46476" y="75094"/>
                </a:lnTo>
                <a:lnTo>
                  <a:pt x="58276" y="69970"/>
                </a:lnTo>
                <a:lnTo>
                  <a:pt x="67622" y="60745"/>
                </a:lnTo>
                <a:lnTo>
                  <a:pt x="73696" y="47830"/>
                </a:lnTo>
                <a:lnTo>
                  <a:pt x="75677" y="31632"/>
                </a:lnTo>
                <a:lnTo>
                  <a:pt x="71074" y="19058"/>
                </a:lnTo>
                <a:lnTo>
                  <a:pt x="62252" y="8995"/>
                </a:lnTo>
                <a:lnTo>
                  <a:pt x="49856" y="2343"/>
                </a:lnTo>
                <a:lnTo>
                  <a:pt x="34531" y="0"/>
                </a:lnTo>
                <a:close/>
              </a:path>
            </a:pathLst>
          </a:custGeom>
          <a:solidFill>
            <a:srgbClr val="FF2600"/>
          </a:solidFill>
        </p:spPr>
        <p:txBody>
          <a:bodyPr wrap="square" lIns="0" tIns="0" rIns="0" bIns="0" rtlCol="0"/>
          <a:lstStyle/>
          <a:p>
            <a:endParaRPr/>
          </a:p>
        </p:txBody>
      </p:sp>
      <p:sp>
        <p:nvSpPr>
          <p:cNvPr id="63" name="object 63"/>
          <p:cNvSpPr/>
          <p:nvPr/>
        </p:nvSpPr>
        <p:spPr>
          <a:xfrm>
            <a:off x="7772398" y="2743365"/>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FF2600"/>
            </a:solidFill>
          </a:ln>
        </p:spPr>
        <p:txBody>
          <a:bodyPr wrap="square" lIns="0" tIns="0" rIns="0" bIns="0" rtlCol="0"/>
          <a:lstStyle/>
          <a:p>
            <a:endParaRPr/>
          </a:p>
        </p:txBody>
      </p:sp>
      <p:sp>
        <p:nvSpPr>
          <p:cNvPr id="64" name="object 64"/>
          <p:cNvSpPr/>
          <p:nvPr/>
        </p:nvSpPr>
        <p:spPr>
          <a:xfrm>
            <a:off x="7924798" y="2590965"/>
            <a:ext cx="76200" cy="75565"/>
          </a:xfrm>
          <a:custGeom>
            <a:avLst/>
            <a:gdLst/>
            <a:ahLst/>
            <a:cxnLst/>
            <a:rect l="l" t="t" r="r" b="b"/>
            <a:pathLst>
              <a:path w="76200" h="75564">
                <a:moveTo>
                  <a:pt x="34531" y="0"/>
                </a:moveTo>
                <a:lnTo>
                  <a:pt x="20964" y="3896"/>
                </a:lnTo>
                <a:lnTo>
                  <a:pt x="10002" y="12203"/>
                </a:lnTo>
                <a:lnTo>
                  <a:pt x="2671" y="23891"/>
                </a:lnTo>
                <a:lnTo>
                  <a:pt x="0" y="37935"/>
                </a:lnTo>
                <a:lnTo>
                  <a:pt x="1340" y="47850"/>
                </a:lnTo>
                <a:lnTo>
                  <a:pt x="6850" y="59057"/>
                </a:lnTo>
                <a:lnTo>
                  <a:pt x="16382" y="67847"/>
                </a:lnTo>
                <a:lnTo>
                  <a:pt x="29677" y="73449"/>
                </a:lnTo>
                <a:lnTo>
                  <a:pt x="46476" y="75094"/>
                </a:lnTo>
                <a:lnTo>
                  <a:pt x="58276" y="69970"/>
                </a:lnTo>
                <a:lnTo>
                  <a:pt x="67622" y="60745"/>
                </a:lnTo>
                <a:lnTo>
                  <a:pt x="73696" y="47830"/>
                </a:lnTo>
                <a:lnTo>
                  <a:pt x="75677" y="31632"/>
                </a:lnTo>
                <a:lnTo>
                  <a:pt x="71074" y="19058"/>
                </a:lnTo>
                <a:lnTo>
                  <a:pt x="62252" y="8995"/>
                </a:lnTo>
                <a:lnTo>
                  <a:pt x="49856" y="2343"/>
                </a:lnTo>
                <a:lnTo>
                  <a:pt x="34531" y="0"/>
                </a:lnTo>
                <a:close/>
              </a:path>
            </a:pathLst>
          </a:custGeom>
          <a:solidFill>
            <a:srgbClr val="FF2600"/>
          </a:solidFill>
        </p:spPr>
        <p:txBody>
          <a:bodyPr wrap="square" lIns="0" tIns="0" rIns="0" bIns="0" rtlCol="0"/>
          <a:lstStyle/>
          <a:p>
            <a:endParaRPr/>
          </a:p>
        </p:txBody>
      </p:sp>
      <p:sp>
        <p:nvSpPr>
          <p:cNvPr id="65" name="object 65"/>
          <p:cNvSpPr/>
          <p:nvPr/>
        </p:nvSpPr>
        <p:spPr>
          <a:xfrm>
            <a:off x="7924798" y="2590966"/>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FF2600"/>
            </a:solidFill>
          </a:ln>
        </p:spPr>
        <p:txBody>
          <a:bodyPr wrap="square" lIns="0" tIns="0" rIns="0" bIns="0" rtlCol="0"/>
          <a:lstStyle/>
          <a:p>
            <a:endParaRPr/>
          </a:p>
        </p:txBody>
      </p:sp>
      <p:sp>
        <p:nvSpPr>
          <p:cNvPr id="66" name="object 66"/>
          <p:cNvSpPr/>
          <p:nvPr/>
        </p:nvSpPr>
        <p:spPr>
          <a:xfrm>
            <a:off x="7848598" y="2667165"/>
            <a:ext cx="76200" cy="75565"/>
          </a:xfrm>
          <a:custGeom>
            <a:avLst/>
            <a:gdLst/>
            <a:ahLst/>
            <a:cxnLst/>
            <a:rect l="l" t="t" r="r" b="b"/>
            <a:pathLst>
              <a:path w="76200" h="75564">
                <a:moveTo>
                  <a:pt x="34531" y="0"/>
                </a:moveTo>
                <a:lnTo>
                  <a:pt x="20964" y="3896"/>
                </a:lnTo>
                <a:lnTo>
                  <a:pt x="10002" y="12203"/>
                </a:lnTo>
                <a:lnTo>
                  <a:pt x="2671" y="23891"/>
                </a:lnTo>
                <a:lnTo>
                  <a:pt x="0" y="37935"/>
                </a:lnTo>
                <a:lnTo>
                  <a:pt x="1340" y="47850"/>
                </a:lnTo>
                <a:lnTo>
                  <a:pt x="6850" y="59057"/>
                </a:lnTo>
                <a:lnTo>
                  <a:pt x="16381" y="67847"/>
                </a:lnTo>
                <a:lnTo>
                  <a:pt x="29676" y="73449"/>
                </a:lnTo>
                <a:lnTo>
                  <a:pt x="46476" y="75094"/>
                </a:lnTo>
                <a:lnTo>
                  <a:pt x="58275" y="69969"/>
                </a:lnTo>
                <a:lnTo>
                  <a:pt x="67622" y="60745"/>
                </a:lnTo>
                <a:lnTo>
                  <a:pt x="73696" y="47830"/>
                </a:lnTo>
                <a:lnTo>
                  <a:pt x="75677" y="31632"/>
                </a:lnTo>
                <a:lnTo>
                  <a:pt x="71074" y="19057"/>
                </a:lnTo>
                <a:lnTo>
                  <a:pt x="62252" y="8995"/>
                </a:lnTo>
                <a:lnTo>
                  <a:pt x="49856" y="2343"/>
                </a:lnTo>
                <a:lnTo>
                  <a:pt x="34531" y="0"/>
                </a:lnTo>
                <a:close/>
              </a:path>
            </a:pathLst>
          </a:custGeom>
          <a:solidFill>
            <a:srgbClr val="FF2600"/>
          </a:solidFill>
        </p:spPr>
        <p:txBody>
          <a:bodyPr wrap="square" lIns="0" tIns="0" rIns="0" bIns="0" rtlCol="0"/>
          <a:lstStyle/>
          <a:p>
            <a:endParaRPr/>
          </a:p>
        </p:txBody>
      </p:sp>
      <p:sp>
        <p:nvSpPr>
          <p:cNvPr id="67" name="object 67"/>
          <p:cNvSpPr/>
          <p:nvPr/>
        </p:nvSpPr>
        <p:spPr>
          <a:xfrm>
            <a:off x="7848598" y="2667165"/>
            <a:ext cx="76200" cy="75565"/>
          </a:xfrm>
          <a:custGeom>
            <a:avLst/>
            <a:gdLst/>
            <a:ahLst/>
            <a:cxnLst/>
            <a:rect l="l" t="t" r="r" b="b"/>
            <a:pathLst>
              <a:path w="76200" h="75564">
                <a:moveTo>
                  <a:pt x="0" y="37935"/>
                </a:moveTo>
                <a:lnTo>
                  <a:pt x="2671" y="23891"/>
                </a:lnTo>
                <a:lnTo>
                  <a:pt x="10002" y="12202"/>
                </a:lnTo>
                <a:lnTo>
                  <a:pt x="20964" y="3896"/>
                </a:lnTo>
                <a:lnTo>
                  <a:pt x="34531" y="0"/>
                </a:lnTo>
                <a:lnTo>
                  <a:pt x="49856" y="2343"/>
                </a:lnTo>
                <a:lnTo>
                  <a:pt x="62252" y="8995"/>
                </a:lnTo>
                <a:lnTo>
                  <a:pt x="71074" y="19057"/>
                </a:lnTo>
                <a:lnTo>
                  <a:pt x="75677" y="31632"/>
                </a:lnTo>
                <a:lnTo>
                  <a:pt x="73696" y="47830"/>
                </a:lnTo>
                <a:lnTo>
                  <a:pt x="67622" y="60745"/>
                </a:lnTo>
                <a:lnTo>
                  <a:pt x="58275" y="69969"/>
                </a:lnTo>
                <a:lnTo>
                  <a:pt x="46476" y="75094"/>
                </a:lnTo>
                <a:lnTo>
                  <a:pt x="29676" y="73449"/>
                </a:lnTo>
                <a:lnTo>
                  <a:pt x="16382" y="67846"/>
                </a:lnTo>
                <a:lnTo>
                  <a:pt x="6850" y="59057"/>
                </a:lnTo>
                <a:lnTo>
                  <a:pt x="1340" y="47850"/>
                </a:lnTo>
                <a:lnTo>
                  <a:pt x="0" y="37935"/>
                </a:lnTo>
                <a:close/>
              </a:path>
            </a:pathLst>
          </a:custGeom>
          <a:ln w="9524">
            <a:solidFill>
              <a:srgbClr val="FF2600"/>
            </a:solidFill>
          </a:ln>
        </p:spPr>
        <p:txBody>
          <a:bodyPr wrap="square" lIns="0" tIns="0" rIns="0" bIns="0" rtlCol="0"/>
          <a:lstStyle/>
          <a:p>
            <a:endParaRPr/>
          </a:p>
        </p:txBody>
      </p:sp>
      <p:sp>
        <p:nvSpPr>
          <p:cNvPr id="68" name="object 68"/>
          <p:cNvSpPr/>
          <p:nvPr/>
        </p:nvSpPr>
        <p:spPr>
          <a:xfrm>
            <a:off x="6557357" y="4048297"/>
            <a:ext cx="1662545" cy="710738"/>
          </a:xfrm>
          <a:prstGeom prst="rect">
            <a:avLst/>
          </a:prstGeom>
          <a:blipFill>
            <a:blip r:embed="rId8" cstate="print"/>
            <a:stretch>
              <a:fillRect/>
            </a:stretch>
          </a:blipFill>
        </p:spPr>
        <p:txBody>
          <a:bodyPr wrap="square" lIns="0" tIns="0" rIns="0" bIns="0" rtlCol="0"/>
          <a:lstStyle/>
          <a:p>
            <a:endParaRPr/>
          </a:p>
        </p:txBody>
      </p:sp>
      <p:sp>
        <p:nvSpPr>
          <p:cNvPr id="69" name="object 69"/>
          <p:cNvSpPr/>
          <p:nvPr/>
        </p:nvSpPr>
        <p:spPr>
          <a:xfrm>
            <a:off x="6629398" y="4114800"/>
            <a:ext cx="1504950" cy="533400"/>
          </a:xfrm>
          <a:custGeom>
            <a:avLst/>
            <a:gdLst/>
            <a:ahLst/>
            <a:cxnLst/>
            <a:rect l="l" t="t" r="r" b="b"/>
            <a:pathLst>
              <a:path w="1504950" h="533400">
                <a:moveTo>
                  <a:pt x="0" y="533399"/>
                </a:moveTo>
                <a:lnTo>
                  <a:pt x="0" y="533399"/>
                </a:lnTo>
                <a:lnTo>
                  <a:pt x="379565" y="533399"/>
                </a:lnTo>
                <a:lnTo>
                  <a:pt x="429139" y="526472"/>
                </a:lnTo>
                <a:lnTo>
                  <a:pt x="482219" y="526472"/>
                </a:lnTo>
                <a:lnTo>
                  <a:pt x="539304" y="526472"/>
                </a:lnTo>
                <a:lnTo>
                  <a:pt x="592383" y="526472"/>
                </a:lnTo>
                <a:lnTo>
                  <a:pt x="649468" y="519545"/>
                </a:lnTo>
                <a:lnTo>
                  <a:pt x="702547" y="512618"/>
                </a:lnTo>
                <a:lnTo>
                  <a:pt x="752121" y="512618"/>
                </a:lnTo>
                <a:lnTo>
                  <a:pt x="805200" y="497773"/>
                </a:lnTo>
                <a:lnTo>
                  <a:pt x="858780" y="490846"/>
                </a:lnTo>
                <a:lnTo>
                  <a:pt x="883317" y="483919"/>
                </a:lnTo>
                <a:lnTo>
                  <a:pt x="908354" y="476992"/>
                </a:lnTo>
                <a:lnTo>
                  <a:pt x="936896" y="463137"/>
                </a:lnTo>
                <a:lnTo>
                  <a:pt x="964938" y="449282"/>
                </a:lnTo>
                <a:lnTo>
                  <a:pt x="993481" y="435428"/>
                </a:lnTo>
                <a:lnTo>
                  <a:pt x="1022024" y="406729"/>
                </a:lnTo>
                <a:lnTo>
                  <a:pt x="1071598" y="358238"/>
                </a:lnTo>
                <a:lnTo>
                  <a:pt x="1096635" y="322612"/>
                </a:lnTo>
                <a:lnTo>
                  <a:pt x="1124677" y="274122"/>
                </a:lnTo>
                <a:lnTo>
                  <a:pt x="1181762" y="161306"/>
                </a:lnTo>
                <a:lnTo>
                  <a:pt x="1213308" y="97971"/>
                </a:lnTo>
                <a:lnTo>
                  <a:pt x="1241851" y="49480"/>
                </a:lnTo>
                <a:lnTo>
                  <a:pt x="1252367" y="28698"/>
                </a:lnTo>
                <a:lnTo>
                  <a:pt x="1266888" y="13854"/>
                </a:lnTo>
                <a:lnTo>
                  <a:pt x="1273899" y="6927"/>
                </a:lnTo>
                <a:lnTo>
                  <a:pt x="1277404" y="6927"/>
                </a:lnTo>
                <a:lnTo>
                  <a:pt x="1280909" y="0"/>
                </a:lnTo>
                <a:lnTo>
                  <a:pt x="1309451" y="0"/>
                </a:lnTo>
                <a:lnTo>
                  <a:pt x="1312957" y="6927"/>
                </a:lnTo>
                <a:lnTo>
                  <a:pt x="1319967" y="6927"/>
                </a:lnTo>
                <a:lnTo>
                  <a:pt x="1330483" y="21771"/>
                </a:lnTo>
                <a:lnTo>
                  <a:pt x="1345004" y="35625"/>
                </a:lnTo>
                <a:lnTo>
                  <a:pt x="1373046" y="91044"/>
                </a:lnTo>
                <a:lnTo>
                  <a:pt x="1398083" y="140524"/>
                </a:lnTo>
                <a:lnTo>
                  <a:pt x="1451163" y="245423"/>
                </a:lnTo>
                <a:lnTo>
                  <a:pt x="1504743" y="336467"/>
                </a:lnTo>
              </a:path>
            </a:pathLst>
          </a:custGeom>
          <a:ln w="38099">
            <a:solidFill>
              <a:srgbClr val="6095C9"/>
            </a:solidFill>
          </a:ln>
        </p:spPr>
        <p:txBody>
          <a:bodyPr wrap="square" lIns="0" tIns="0" rIns="0" bIns="0" rtlCol="0"/>
          <a:lstStyle/>
          <a:p>
            <a:endParaRPr/>
          </a:p>
        </p:txBody>
      </p:sp>
      <p:sp>
        <p:nvSpPr>
          <p:cNvPr id="70" name="object 70"/>
          <p:cNvSpPr/>
          <p:nvPr/>
        </p:nvSpPr>
        <p:spPr>
          <a:xfrm>
            <a:off x="8049491" y="4393275"/>
            <a:ext cx="1255221" cy="365760"/>
          </a:xfrm>
          <a:prstGeom prst="rect">
            <a:avLst/>
          </a:prstGeom>
          <a:blipFill>
            <a:blip r:embed="rId9" cstate="print"/>
            <a:stretch>
              <a:fillRect/>
            </a:stretch>
          </a:blipFill>
        </p:spPr>
        <p:txBody>
          <a:bodyPr wrap="square" lIns="0" tIns="0" rIns="0" bIns="0" rtlCol="0"/>
          <a:lstStyle/>
          <a:p>
            <a:endParaRPr/>
          </a:p>
        </p:txBody>
      </p:sp>
      <p:sp>
        <p:nvSpPr>
          <p:cNvPr id="71" name="object 71"/>
          <p:cNvSpPr/>
          <p:nvPr/>
        </p:nvSpPr>
        <p:spPr>
          <a:xfrm>
            <a:off x="8134144" y="4451907"/>
            <a:ext cx="1086485" cy="196850"/>
          </a:xfrm>
          <a:custGeom>
            <a:avLst/>
            <a:gdLst/>
            <a:ahLst/>
            <a:cxnLst/>
            <a:rect l="l" t="t" r="r" b="b"/>
            <a:pathLst>
              <a:path w="1086484" h="196850">
                <a:moveTo>
                  <a:pt x="0" y="0"/>
                </a:moveTo>
                <a:lnTo>
                  <a:pt x="28053" y="35510"/>
                </a:lnTo>
                <a:lnTo>
                  <a:pt x="56607" y="63129"/>
                </a:lnTo>
                <a:lnTo>
                  <a:pt x="113214" y="105543"/>
                </a:lnTo>
                <a:lnTo>
                  <a:pt x="141768" y="119353"/>
                </a:lnTo>
                <a:lnTo>
                  <a:pt x="166815" y="133162"/>
                </a:lnTo>
                <a:lnTo>
                  <a:pt x="219916" y="153876"/>
                </a:lnTo>
                <a:lnTo>
                  <a:pt x="244963" y="153876"/>
                </a:lnTo>
                <a:lnTo>
                  <a:pt x="273016" y="160781"/>
                </a:lnTo>
                <a:lnTo>
                  <a:pt x="322610" y="167686"/>
                </a:lnTo>
                <a:lnTo>
                  <a:pt x="376211" y="175577"/>
                </a:lnTo>
                <a:lnTo>
                  <a:pt x="425805" y="182482"/>
                </a:lnTo>
                <a:lnTo>
                  <a:pt x="482413" y="182482"/>
                </a:lnTo>
                <a:lnTo>
                  <a:pt x="532507" y="189387"/>
                </a:lnTo>
                <a:lnTo>
                  <a:pt x="585608" y="189387"/>
                </a:lnTo>
                <a:lnTo>
                  <a:pt x="642215" y="189387"/>
                </a:lnTo>
                <a:lnTo>
                  <a:pt x="695817" y="196291"/>
                </a:lnTo>
                <a:lnTo>
                  <a:pt x="752424" y="196291"/>
                </a:lnTo>
                <a:lnTo>
                  <a:pt x="855619" y="196291"/>
                </a:lnTo>
                <a:lnTo>
                  <a:pt x="908719" y="196291"/>
                </a:lnTo>
                <a:lnTo>
                  <a:pt x="965327" y="196291"/>
                </a:lnTo>
                <a:lnTo>
                  <a:pt x="1079041" y="196291"/>
                </a:lnTo>
                <a:lnTo>
                  <a:pt x="1086055" y="196291"/>
                </a:lnTo>
              </a:path>
            </a:pathLst>
          </a:custGeom>
          <a:ln w="38099">
            <a:solidFill>
              <a:srgbClr val="6095C9"/>
            </a:solidFill>
          </a:ln>
        </p:spPr>
        <p:txBody>
          <a:bodyPr wrap="square" lIns="0" tIns="0" rIns="0" bIns="0" rtlCol="0"/>
          <a:lstStyle/>
          <a:p>
            <a:endParaRPr/>
          </a:p>
        </p:txBody>
      </p:sp>
      <p:sp>
        <p:nvSpPr>
          <p:cNvPr id="72" name="object 9">
            <a:extLst>
              <a:ext uri="{FF2B5EF4-FFF2-40B4-BE49-F238E27FC236}">
                <a16:creationId xmlns:a16="http://schemas.microsoft.com/office/drawing/2014/main" id="{8892B36D-2478-5A43-BED6-98F21F04CA7B}"/>
              </a:ext>
            </a:extLst>
          </p:cNvPr>
          <p:cNvSpPr/>
          <p:nvPr/>
        </p:nvSpPr>
        <p:spPr>
          <a:xfrm>
            <a:off x="393556" y="4339906"/>
            <a:ext cx="3441961" cy="2302732"/>
          </a:xfrm>
          <a:prstGeom prst="rect">
            <a:avLst/>
          </a:prstGeom>
          <a:blipFill>
            <a:blip r:embed="rId10" cstate="print">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sp>
        <p:nvSpPr>
          <p:cNvPr id="73" name="object 10">
            <a:extLst>
              <a:ext uri="{FF2B5EF4-FFF2-40B4-BE49-F238E27FC236}">
                <a16:creationId xmlns:a16="http://schemas.microsoft.com/office/drawing/2014/main" id="{2EB5911D-C68F-894B-9634-26643DF10DF2}"/>
              </a:ext>
            </a:extLst>
          </p:cNvPr>
          <p:cNvSpPr txBox="1"/>
          <p:nvPr/>
        </p:nvSpPr>
        <p:spPr>
          <a:xfrm>
            <a:off x="2218241" y="4771755"/>
            <a:ext cx="2019300" cy="406400"/>
          </a:xfrm>
          <a:prstGeom prst="rect">
            <a:avLst/>
          </a:prstGeom>
        </p:spPr>
        <p:txBody>
          <a:bodyPr vert="horz" wrap="square" lIns="0" tIns="0" rIns="0" bIns="0" rtlCol="0">
            <a:spAutoFit/>
          </a:bodyPr>
          <a:lstStyle/>
          <a:p>
            <a:pPr marL="736600" marR="5080" indent="-723900">
              <a:lnSpc>
                <a:spcPts val="1600"/>
              </a:lnSpc>
            </a:pPr>
            <a:r>
              <a:rPr sz="1400" spc="-10" dirty="0">
                <a:solidFill>
                  <a:srgbClr val="800000"/>
                </a:solidFill>
                <a:latin typeface="Calibri"/>
                <a:cs typeface="Calibri"/>
              </a:rPr>
              <a:t>Anode curren</a:t>
            </a:r>
            <a:r>
              <a:rPr sz="1400" spc="-5" dirty="0">
                <a:solidFill>
                  <a:srgbClr val="800000"/>
                </a:solidFill>
                <a:latin typeface="Calibri"/>
                <a:cs typeface="Calibri"/>
              </a:rPr>
              <a:t>t produ</a:t>
            </a:r>
            <a:r>
              <a:rPr sz="1400" spc="-10" dirty="0">
                <a:solidFill>
                  <a:srgbClr val="800000"/>
                </a:solidFill>
                <a:latin typeface="Calibri"/>
                <a:cs typeface="Calibri"/>
              </a:rPr>
              <a:t>ced by 1 muon</a:t>
            </a:r>
            <a:endParaRPr sz="1400" dirty="0">
              <a:latin typeface="Calibri"/>
              <a:cs typeface="Calibri"/>
            </a:endParaRPr>
          </a:p>
        </p:txBody>
      </p:sp>
      <p:sp>
        <p:nvSpPr>
          <p:cNvPr id="74" name="object 11">
            <a:extLst>
              <a:ext uri="{FF2B5EF4-FFF2-40B4-BE49-F238E27FC236}">
                <a16:creationId xmlns:a16="http://schemas.microsoft.com/office/drawing/2014/main" id="{BC26A463-4848-8B49-9265-7660BA8F0872}"/>
              </a:ext>
            </a:extLst>
          </p:cNvPr>
          <p:cNvSpPr txBox="1"/>
          <p:nvPr/>
        </p:nvSpPr>
        <p:spPr>
          <a:xfrm>
            <a:off x="1671480" y="5407602"/>
            <a:ext cx="2873310" cy="428194"/>
          </a:xfrm>
          <a:prstGeom prst="rect">
            <a:avLst/>
          </a:prstGeom>
        </p:spPr>
        <p:txBody>
          <a:bodyPr vert="horz" wrap="square" lIns="0" tIns="0" rIns="0" bIns="0" rtlCol="0">
            <a:spAutoFit/>
          </a:bodyPr>
          <a:lstStyle/>
          <a:p>
            <a:pPr marL="12700" marR="5080" indent="254000" algn="ctr">
              <a:lnSpc>
                <a:spcPct val="101200"/>
              </a:lnSpc>
            </a:pPr>
            <a:r>
              <a:rPr sz="1400" spc="-10" dirty="0">
                <a:solidFill>
                  <a:srgbClr val="800000"/>
                </a:solidFill>
                <a:latin typeface="Calibri"/>
                <a:cs typeface="Calibri"/>
              </a:rPr>
              <a:t>GARFIELD si</a:t>
            </a:r>
            <a:r>
              <a:rPr sz="1400" spc="-15" dirty="0">
                <a:solidFill>
                  <a:srgbClr val="800000"/>
                </a:solidFill>
                <a:latin typeface="Calibri"/>
                <a:cs typeface="Calibri"/>
              </a:rPr>
              <a:t>mul</a:t>
            </a:r>
            <a:r>
              <a:rPr sz="1400" spc="170" dirty="0">
                <a:solidFill>
                  <a:srgbClr val="800000"/>
                </a:solidFill>
                <a:latin typeface="Calibri"/>
                <a:cs typeface="Calibri"/>
              </a:rPr>
              <a:t>a</a:t>
            </a:r>
            <a:r>
              <a:rPr lang="en-US" sz="1400" spc="170" dirty="0">
                <a:solidFill>
                  <a:srgbClr val="800000"/>
                </a:solidFill>
                <a:latin typeface="Calibri"/>
                <a:cs typeface="Calibri"/>
              </a:rPr>
              <a:t>tion</a:t>
            </a:r>
            <a:r>
              <a:rPr sz="1400" spc="170" dirty="0">
                <a:solidFill>
                  <a:srgbClr val="800000"/>
                </a:solidFill>
                <a:latin typeface="Calibri"/>
                <a:cs typeface="Calibri"/>
              </a:rPr>
              <a:t> in</a:t>
            </a:r>
            <a:r>
              <a:rPr sz="1400" spc="-5" dirty="0">
                <a:solidFill>
                  <a:srgbClr val="800000"/>
                </a:solidFill>
                <a:latin typeface="Calibri"/>
                <a:cs typeface="Calibri"/>
              </a:rPr>
              <a:t>cludin</a:t>
            </a:r>
            <a:r>
              <a:rPr sz="1400" dirty="0">
                <a:solidFill>
                  <a:srgbClr val="800000"/>
                </a:solidFill>
                <a:latin typeface="Calibri"/>
                <a:cs typeface="Calibri"/>
              </a:rPr>
              <a:t>g </a:t>
            </a:r>
            <a:r>
              <a:rPr sz="1400" spc="-10" dirty="0">
                <a:solidFill>
                  <a:srgbClr val="800000"/>
                </a:solidFill>
                <a:latin typeface="Calibri"/>
                <a:cs typeface="Calibri"/>
              </a:rPr>
              <a:t>G</a:t>
            </a:r>
            <a:r>
              <a:rPr sz="1400" dirty="0">
                <a:solidFill>
                  <a:srgbClr val="800000"/>
                </a:solidFill>
                <a:latin typeface="Calibri"/>
                <a:cs typeface="Calibri"/>
              </a:rPr>
              <a:t>E</a:t>
            </a:r>
            <a:r>
              <a:rPr sz="1400" spc="-15" dirty="0">
                <a:solidFill>
                  <a:srgbClr val="800000"/>
                </a:solidFill>
                <a:latin typeface="Calibri"/>
                <a:cs typeface="Calibri"/>
              </a:rPr>
              <a:t>M</a:t>
            </a:r>
            <a:r>
              <a:rPr sz="1400" dirty="0">
                <a:solidFill>
                  <a:srgbClr val="800000"/>
                </a:solidFill>
                <a:latin typeface="Calibri"/>
                <a:cs typeface="Calibri"/>
              </a:rPr>
              <a:t> </a:t>
            </a:r>
            <a:r>
              <a:rPr sz="1400" spc="-10" dirty="0">
                <a:solidFill>
                  <a:srgbClr val="800000"/>
                </a:solidFill>
                <a:latin typeface="Calibri"/>
                <a:cs typeface="Calibri"/>
              </a:rPr>
              <a:t>am</a:t>
            </a:r>
            <a:r>
              <a:rPr sz="1400" dirty="0">
                <a:solidFill>
                  <a:srgbClr val="800000"/>
                </a:solidFill>
                <a:latin typeface="Calibri"/>
                <a:cs typeface="Calibri"/>
              </a:rPr>
              <a:t>pliﬁ</a:t>
            </a:r>
            <a:r>
              <a:rPr sz="1400" spc="-10" dirty="0">
                <a:solidFill>
                  <a:srgbClr val="800000"/>
                </a:solidFill>
                <a:latin typeface="Calibri"/>
                <a:cs typeface="Calibri"/>
              </a:rPr>
              <a:t>c</a:t>
            </a:r>
            <a:r>
              <a:rPr lang="en-US" sz="1400" spc="170" dirty="0">
                <a:solidFill>
                  <a:srgbClr val="800000"/>
                </a:solidFill>
                <a:latin typeface="Calibri"/>
                <a:cs typeface="Calibri"/>
              </a:rPr>
              <a:t>ation</a:t>
            </a:r>
            <a:endParaRPr sz="1400" dirty="0">
              <a:latin typeface="Calibri"/>
              <a:cs typeface="Calibri"/>
            </a:endParaRPr>
          </a:p>
        </p:txBody>
      </p:sp>
      <p:sp>
        <p:nvSpPr>
          <p:cNvPr id="75" name="object 5">
            <a:extLst>
              <a:ext uri="{FF2B5EF4-FFF2-40B4-BE49-F238E27FC236}">
                <a16:creationId xmlns:a16="http://schemas.microsoft.com/office/drawing/2014/main" id="{E9F1BBED-D195-4345-ACDB-ADFAD52C9AF7}"/>
              </a:ext>
            </a:extLst>
          </p:cNvPr>
          <p:cNvSpPr txBox="1"/>
          <p:nvPr/>
        </p:nvSpPr>
        <p:spPr>
          <a:xfrm>
            <a:off x="4177569" y="5601324"/>
            <a:ext cx="5513258" cy="1107996"/>
          </a:xfrm>
          <a:prstGeom prst="rect">
            <a:avLst/>
          </a:prstGeom>
        </p:spPr>
        <p:txBody>
          <a:bodyPr vert="horz" wrap="square" lIns="0" tIns="0" rIns="0" bIns="0" rtlCol="0">
            <a:spAutoFit/>
          </a:bodyPr>
          <a:lstStyle/>
          <a:p>
            <a:pPr marL="12700">
              <a:lnSpc>
                <a:spcPct val="100000"/>
              </a:lnSpc>
              <a:tabLst>
                <a:tab pos="466090" algn="l"/>
              </a:tabLst>
            </a:pPr>
            <a:endParaRPr lang="it-IT" sz="1800" spc="-675" dirty="0">
              <a:solidFill>
                <a:srgbClr val="B5B5B5"/>
              </a:solidFill>
              <a:latin typeface="Calibri" panose="020F0502020204030204" pitchFamily="34" charset="0"/>
              <a:cs typeface="Calibri" panose="020F0502020204030204" pitchFamily="34" charset="0"/>
            </a:endParaRPr>
          </a:p>
          <a:p>
            <a:pPr marL="755650" lvl="1" indent="-285750">
              <a:buFont typeface="Arial" panose="020B0604020202020204" pitchFamily="34" charset="0"/>
              <a:buChar char="•"/>
              <a:tabLst>
                <a:tab pos="466090" algn="l"/>
              </a:tabLst>
            </a:pPr>
            <a:r>
              <a:rPr sz="1800" dirty="0">
                <a:solidFill>
                  <a:srgbClr val="262626"/>
                </a:solidFill>
                <a:latin typeface="Calibri" panose="020F0502020204030204" pitchFamily="34" charset="0"/>
                <a:cs typeface="Calibri" panose="020F0502020204030204" pitchFamily="34" charset="0"/>
              </a:rPr>
              <a:t>si</a:t>
            </a:r>
            <a:r>
              <a:rPr sz="1800" spc="-10" dirty="0">
                <a:solidFill>
                  <a:srgbClr val="262626"/>
                </a:solidFill>
                <a:latin typeface="Calibri" panose="020F0502020204030204" pitchFamily="34" charset="0"/>
                <a:cs typeface="Calibri" panose="020F0502020204030204" pitchFamily="34" charset="0"/>
              </a:rPr>
              <a:t>gnal length</a:t>
            </a:r>
            <a:r>
              <a:rPr sz="1800" spc="-5" dirty="0">
                <a:solidFill>
                  <a:srgbClr val="262626"/>
                </a:solidFill>
                <a:latin typeface="Calibri" panose="020F0502020204030204" pitchFamily="34" charset="0"/>
                <a:cs typeface="Calibri" panose="020F0502020204030204" pitchFamily="34" charset="0"/>
              </a:rPr>
              <a:t>:  </a:t>
            </a:r>
            <a:r>
              <a:rPr sz="1800" spc="-10" dirty="0">
                <a:solidFill>
                  <a:srgbClr val="262626"/>
                </a:solidFill>
                <a:latin typeface="Calibri" panose="020F0502020204030204" pitchFamily="34" charset="0"/>
                <a:cs typeface="Calibri" panose="020F0502020204030204" pitchFamily="34" charset="0"/>
              </a:rPr>
              <a:t>~60 ns</a:t>
            </a:r>
            <a:endParaRPr lang="en-US" sz="1800" spc="-10" dirty="0">
              <a:latin typeface="Calibri" panose="020F0502020204030204" pitchFamily="34" charset="0"/>
              <a:cs typeface="Calibri" panose="020F0502020204030204" pitchFamily="34" charset="0"/>
            </a:endParaRPr>
          </a:p>
          <a:p>
            <a:pPr marL="755650" lvl="1" indent="-285750">
              <a:buFont typeface="Arial" panose="020B0604020202020204" pitchFamily="34" charset="0"/>
              <a:buChar char="•"/>
              <a:tabLst>
                <a:tab pos="466090" algn="l"/>
              </a:tabLst>
            </a:pPr>
            <a:r>
              <a:rPr sz="1800" dirty="0">
                <a:solidFill>
                  <a:srgbClr val="262626"/>
                </a:solidFill>
                <a:latin typeface="Calibri" panose="020F0502020204030204" pitchFamily="34" charset="0"/>
                <a:cs typeface="Calibri" panose="020F0502020204030204" pitchFamily="34" charset="0"/>
              </a:rPr>
              <a:t>d</a:t>
            </a:r>
            <a:r>
              <a:rPr sz="1800" spc="-10" dirty="0">
                <a:solidFill>
                  <a:srgbClr val="262626"/>
                </a:solidFill>
                <a:latin typeface="Calibri" panose="020F0502020204030204" pitchFamily="34" charset="0"/>
                <a:cs typeface="Calibri" panose="020F0502020204030204" pitchFamily="34" charset="0"/>
              </a:rPr>
              <a:t>etector capacitance: 10</a:t>
            </a:r>
            <a:r>
              <a:rPr sz="1800" spc="-350" dirty="0">
                <a:solidFill>
                  <a:srgbClr val="262626"/>
                </a:solidFill>
                <a:latin typeface="Calibri" panose="020F0502020204030204" pitchFamily="34" charset="0"/>
                <a:cs typeface="Calibri" panose="020F0502020204030204" pitchFamily="34" charset="0"/>
              </a:rPr>
              <a:t>-­‐</a:t>
            </a:r>
            <a:r>
              <a:rPr sz="1800" spc="-10" dirty="0">
                <a:solidFill>
                  <a:srgbClr val="262626"/>
                </a:solidFill>
                <a:latin typeface="Calibri" panose="020F0502020204030204" pitchFamily="34" charset="0"/>
                <a:cs typeface="Calibri" panose="020F0502020204030204" pitchFamily="34" charset="0"/>
              </a:rPr>
              <a:t>30 </a:t>
            </a:r>
            <a:r>
              <a:rPr lang="it-IT" sz="1800" spc="-10" dirty="0" err="1">
                <a:solidFill>
                  <a:srgbClr val="262626"/>
                </a:solidFill>
                <a:latin typeface="Calibri" panose="020F0502020204030204" pitchFamily="34" charset="0"/>
                <a:cs typeface="Calibri" panose="020F0502020204030204" pitchFamily="34" charset="0"/>
              </a:rPr>
              <a:t>pF</a:t>
            </a:r>
            <a:endParaRPr lang="it-IT" sz="1800" dirty="0">
              <a:latin typeface="Calibri" panose="020F0502020204030204" pitchFamily="34" charset="0"/>
              <a:cs typeface="Calibri" panose="020F0502020204030204" pitchFamily="34" charset="0"/>
            </a:endParaRPr>
          </a:p>
          <a:p>
            <a:pPr marL="755650" lvl="1" indent="-285750">
              <a:buFont typeface="Arial" panose="020B0604020202020204" pitchFamily="34" charset="0"/>
              <a:buChar char="•"/>
              <a:tabLst>
                <a:tab pos="466090" algn="l"/>
              </a:tabLst>
            </a:pPr>
            <a:r>
              <a:rPr lang="it-IT" sz="1800" spc="-10" dirty="0" err="1">
                <a:solidFill>
                  <a:srgbClr val="262626"/>
                </a:solidFill>
                <a:latin typeface="Calibri" panose="020F0502020204030204" pitchFamily="34" charset="0"/>
                <a:cs typeface="Calibri" panose="020F0502020204030204" pitchFamily="34" charset="0"/>
              </a:rPr>
              <a:t>charge</a:t>
            </a:r>
            <a:r>
              <a:rPr lang="it-IT" sz="1800" spc="-10" dirty="0">
                <a:solidFill>
                  <a:srgbClr val="262626"/>
                </a:solidFill>
                <a:latin typeface="Calibri" panose="020F0502020204030204" pitchFamily="34" charset="0"/>
                <a:cs typeface="Calibri" panose="020F0502020204030204" pitchFamily="34" charset="0"/>
              </a:rPr>
              <a:t> </a:t>
            </a:r>
            <a:r>
              <a:rPr lang="it-IT" sz="1800" spc="-10" dirty="0" err="1">
                <a:solidFill>
                  <a:srgbClr val="262626"/>
                </a:solidFill>
                <a:latin typeface="Calibri" panose="020F0502020204030204" pitchFamily="34" charset="0"/>
                <a:cs typeface="Calibri" panose="020F0502020204030204" pitchFamily="34" charset="0"/>
              </a:rPr>
              <a:t>range</a:t>
            </a:r>
            <a:r>
              <a:rPr lang="it-IT" sz="1800" spc="-10" dirty="0">
                <a:solidFill>
                  <a:srgbClr val="262626"/>
                </a:solidFill>
                <a:latin typeface="Calibri" panose="020F0502020204030204" pitchFamily="34" charset="0"/>
                <a:cs typeface="Calibri" panose="020F0502020204030204" pitchFamily="34" charset="0"/>
              </a:rPr>
              <a:t> (MIP)</a:t>
            </a:r>
            <a:r>
              <a:rPr lang="it-IT" sz="1800" spc="-5" dirty="0">
                <a:solidFill>
                  <a:srgbClr val="262626"/>
                </a:solidFill>
                <a:latin typeface="Calibri" panose="020F0502020204030204" pitchFamily="34" charset="0"/>
                <a:cs typeface="Calibri" panose="020F0502020204030204" pitchFamily="34" charset="0"/>
              </a:rPr>
              <a:t>: </a:t>
            </a:r>
            <a:r>
              <a:rPr lang="it-IT" sz="1800" spc="-10" dirty="0">
                <a:solidFill>
                  <a:srgbClr val="262626"/>
                </a:solidFill>
                <a:latin typeface="Calibri" panose="020F0502020204030204" pitchFamily="34" charset="0"/>
                <a:cs typeface="Calibri" panose="020F0502020204030204" pitchFamily="34" charset="0"/>
              </a:rPr>
              <a:t>4</a:t>
            </a:r>
            <a:r>
              <a:rPr lang="it-IT" sz="1800" spc="-350" dirty="0">
                <a:solidFill>
                  <a:srgbClr val="262626"/>
                </a:solidFill>
                <a:latin typeface="Calibri" panose="020F0502020204030204" pitchFamily="34" charset="0"/>
                <a:cs typeface="Calibri" panose="020F0502020204030204" pitchFamily="34" charset="0"/>
              </a:rPr>
              <a:t>-­‐</a:t>
            </a:r>
            <a:r>
              <a:rPr lang="it-IT" sz="1800" spc="-10" dirty="0">
                <a:solidFill>
                  <a:srgbClr val="262626"/>
                </a:solidFill>
                <a:latin typeface="Calibri" panose="020F0502020204030204" pitchFamily="34" charset="0"/>
                <a:cs typeface="Calibri" panose="020F0502020204030204" pitchFamily="34" charset="0"/>
              </a:rPr>
              <a:t>110 </a:t>
            </a:r>
            <a:r>
              <a:rPr lang="it-IT" sz="1800" spc="-10" dirty="0" err="1">
                <a:solidFill>
                  <a:srgbClr val="262626"/>
                </a:solidFill>
                <a:latin typeface="Calibri" panose="020F0502020204030204" pitchFamily="34" charset="0"/>
                <a:cs typeface="Calibri" panose="020F0502020204030204" pitchFamily="34" charset="0"/>
              </a:rPr>
              <a:t>fC</a:t>
            </a:r>
            <a:endParaRPr lang="it-IT" sz="18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7526775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448125" y="260648"/>
            <a:ext cx="9009748" cy="615553"/>
          </a:xfrm>
          <a:prstGeom prst="rect">
            <a:avLst/>
          </a:prstGeom>
        </p:spPr>
        <p:txBody>
          <a:bodyPr vert="horz" wrap="square" lIns="0" tIns="0" rIns="0" bIns="0" rtlCol="0" anchor="ctr">
            <a:spAutoFit/>
          </a:bodyPr>
          <a:lstStyle/>
          <a:p>
            <a:pPr marL="2339975"/>
            <a:r>
              <a:rPr sz="4000" spc="-25" dirty="0"/>
              <a:t>Radi</a:t>
            </a:r>
            <a:r>
              <a:rPr lang="en-US" sz="4000" spc="-25" dirty="0"/>
              <a:t>ati</a:t>
            </a:r>
            <a:r>
              <a:rPr sz="4000" spc="-25" dirty="0"/>
              <a:t>on</a:t>
            </a:r>
            <a:r>
              <a:rPr lang="en-US" sz="4000" spc="-25" dirty="0"/>
              <a:t> particles</a:t>
            </a:r>
            <a:endParaRPr sz="4000" spc="-20" dirty="0"/>
          </a:p>
        </p:txBody>
      </p:sp>
      <p:sp>
        <p:nvSpPr>
          <p:cNvPr id="4" name="object 4"/>
          <p:cNvSpPr txBox="1">
            <a:spLocks noGrp="1"/>
          </p:cNvSpPr>
          <p:nvPr>
            <p:ph idx="1"/>
          </p:nvPr>
        </p:nvSpPr>
        <p:spPr>
          <a:xfrm>
            <a:off x="448125" y="1180219"/>
            <a:ext cx="9675059" cy="2631490"/>
          </a:xfrm>
          <a:prstGeom prst="rect">
            <a:avLst/>
          </a:prstGeom>
        </p:spPr>
        <p:txBody>
          <a:bodyPr vert="horz" wrap="square" lIns="0" tIns="0" rIns="0" bIns="0" rtlCol="0">
            <a:spAutoFit/>
          </a:bodyPr>
          <a:lstStyle/>
          <a:p>
            <a:pPr marL="441325" marR="5080">
              <a:tabLst>
                <a:tab pos="441959" algn="l"/>
              </a:tabLst>
            </a:pPr>
            <a:r>
              <a:rPr sz="1800" b="1" dirty="0">
                <a:solidFill>
                  <a:srgbClr val="0000FF"/>
                </a:solidFill>
                <a:latin typeface="Calibri"/>
                <a:cs typeface="Calibri"/>
              </a:rPr>
              <a:t>ne</a:t>
            </a:r>
            <a:r>
              <a:rPr sz="1800" b="1" spc="-15" dirty="0">
                <a:solidFill>
                  <a:srgbClr val="0000FF"/>
                </a:solidFill>
                <a:latin typeface="Calibri"/>
                <a:cs typeface="Calibri"/>
              </a:rPr>
              <a:t>utrons:</a:t>
            </a:r>
            <a:r>
              <a:rPr sz="1800" b="1" spc="-5" dirty="0">
                <a:solidFill>
                  <a:srgbClr val="0000FF"/>
                </a:solidFill>
                <a:latin typeface="Calibri"/>
                <a:cs typeface="Calibri"/>
              </a:rPr>
              <a:t> </a:t>
            </a:r>
            <a:r>
              <a:rPr sz="1800" spc="-5" dirty="0"/>
              <a:t>o</a:t>
            </a:r>
            <a:r>
              <a:rPr sz="1800" spc="-10" dirty="0"/>
              <a:t>r</a:t>
            </a:r>
            <a:r>
              <a:rPr sz="1800" dirty="0"/>
              <a:t>i</a:t>
            </a:r>
            <a:r>
              <a:rPr sz="1800" spc="-15" dirty="0"/>
              <a:t>g</a:t>
            </a:r>
            <a:r>
              <a:rPr sz="1800" dirty="0"/>
              <a:t>in</a:t>
            </a:r>
            <a:r>
              <a:rPr sz="1800" spc="-15" dirty="0"/>
              <a:t>ate</a:t>
            </a:r>
            <a:r>
              <a:rPr sz="1800" dirty="0"/>
              <a:t> as “fast”</a:t>
            </a:r>
            <a:r>
              <a:rPr sz="1800" spc="-10" dirty="0"/>
              <a:t>,</a:t>
            </a:r>
            <a:r>
              <a:rPr sz="1800" dirty="0"/>
              <a:t> O(</a:t>
            </a:r>
            <a:r>
              <a:rPr sz="1800" spc="-20" dirty="0"/>
              <a:t>100</a:t>
            </a:r>
            <a:r>
              <a:rPr sz="1800" dirty="0"/>
              <a:t>) </a:t>
            </a:r>
            <a:r>
              <a:rPr sz="1800" spc="-20" dirty="0"/>
              <a:t>Me</a:t>
            </a:r>
            <a:r>
              <a:rPr sz="1800" dirty="0"/>
              <a:t>V</a:t>
            </a:r>
            <a:r>
              <a:rPr sz="1800" spc="-10" dirty="0"/>
              <a:t>,</a:t>
            </a:r>
            <a:r>
              <a:rPr sz="1800" dirty="0"/>
              <a:t> (th</a:t>
            </a:r>
            <a:r>
              <a:rPr sz="1800" spc="-15" dirty="0"/>
              <a:t>e</a:t>
            </a:r>
            <a:r>
              <a:rPr sz="1800" dirty="0"/>
              <a:t> </a:t>
            </a:r>
            <a:r>
              <a:rPr sz="1800" spc="-15" dirty="0"/>
              <a:t>e</a:t>
            </a:r>
            <a:r>
              <a:rPr sz="1800" dirty="0"/>
              <a:t>nd p</a:t>
            </a:r>
            <a:r>
              <a:rPr sz="1800" spc="-10" dirty="0"/>
              <a:t>r</a:t>
            </a:r>
            <a:r>
              <a:rPr sz="1800" spc="-5" dirty="0"/>
              <a:t>o</a:t>
            </a:r>
            <a:r>
              <a:rPr sz="1800" dirty="0"/>
              <a:t>du</a:t>
            </a:r>
            <a:r>
              <a:rPr sz="1800" spc="-15" dirty="0"/>
              <a:t>ct</a:t>
            </a:r>
            <a:r>
              <a:rPr sz="1800" dirty="0"/>
              <a:t> </a:t>
            </a:r>
            <a:r>
              <a:rPr sz="1800" spc="-5" dirty="0"/>
              <a:t>o</a:t>
            </a:r>
            <a:r>
              <a:rPr sz="1800" dirty="0"/>
              <a:t>f had</a:t>
            </a:r>
            <a:r>
              <a:rPr sz="1800" spc="-10" dirty="0"/>
              <a:t>r</a:t>
            </a:r>
            <a:r>
              <a:rPr sz="1800" spc="-5" dirty="0"/>
              <a:t>o</a:t>
            </a:r>
            <a:r>
              <a:rPr sz="1800" dirty="0"/>
              <a:t>n sh</a:t>
            </a:r>
            <a:r>
              <a:rPr sz="1800" spc="-5" dirty="0"/>
              <a:t>o</a:t>
            </a:r>
            <a:r>
              <a:rPr sz="1800" spc="-25" dirty="0"/>
              <a:t>w</a:t>
            </a:r>
            <a:r>
              <a:rPr sz="1800" spc="-15" dirty="0"/>
              <a:t>er</a:t>
            </a:r>
            <a:r>
              <a:rPr sz="1800" dirty="0"/>
              <a:t>s) and th</a:t>
            </a:r>
            <a:r>
              <a:rPr sz="1800" spc="-15" dirty="0"/>
              <a:t>e</a:t>
            </a:r>
            <a:r>
              <a:rPr sz="1800" dirty="0"/>
              <a:t>n “th</a:t>
            </a:r>
            <a:r>
              <a:rPr sz="1800" spc="-20" dirty="0"/>
              <a:t>erm</a:t>
            </a:r>
            <a:r>
              <a:rPr sz="1800" dirty="0"/>
              <a:t>ali</a:t>
            </a:r>
            <a:r>
              <a:rPr sz="1800" spc="-15" dirty="0"/>
              <a:t>ze</a:t>
            </a:r>
            <a:r>
              <a:rPr sz="1800" dirty="0"/>
              <a:t>” d</a:t>
            </a:r>
            <a:r>
              <a:rPr sz="1800" spc="-5" dirty="0"/>
              <a:t>o</a:t>
            </a:r>
            <a:r>
              <a:rPr sz="1800" spc="-25" dirty="0"/>
              <a:t>w</a:t>
            </a:r>
            <a:r>
              <a:rPr sz="1800" dirty="0"/>
              <a:t>n to </a:t>
            </a:r>
            <a:r>
              <a:rPr sz="1800" spc="-20" dirty="0"/>
              <a:t>0</a:t>
            </a:r>
            <a:r>
              <a:rPr sz="1800" spc="-5" dirty="0"/>
              <a:t>.</a:t>
            </a:r>
            <a:r>
              <a:rPr sz="1800" spc="-20" dirty="0"/>
              <a:t>02</a:t>
            </a:r>
            <a:r>
              <a:rPr sz="1800" spc="-15" dirty="0"/>
              <a:t>5</a:t>
            </a:r>
            <a:r>
              <a:rPr sz="1800" dirty="0"/>
              <a:t> </a:t>
            </a:r>
            <a:r>
              <a:rPr sz="1800" spc="-15" dirty="0"/>
              <a:t>eV</a:t>
            </a:r>
            <a:r>
              <a:rPr sz="1800" dirty="0"/>
              <a:t> </a:t>
            </a:r>
            <a:r>
              <a:rPr sz="1800" spc="-15" dirty="0"/>
              <a:t>v</a:t>
            </a:r>
            <a:r>
              <a:rPr sz="1800" dirty="0"/>
              <a:t>ia </a:t>
            </a:r>
            <a:r>
              <a:rPr sz="1800" spc="-25" dirty="0"/>
              <a:t>m</a:t>
            </a:r>
            <a:r>
              <a:rPr sz="1800" dirty="0"/>
              <a:t>ul</a:t>
            </a:r>
            <a:r>
              <a:rPr lang="en-US" sz="1800" spc="-35" dirty="0"/>
              <a:t>ti</a:t>
            </a:r>
            <a:r>
              <a:rPr sz="1800" dirty="0"/>
              <a:t>pl</a:t>
            </a:r>
            <a:r>
              <a:rPr sz="1800" spc="-15" dirty="0"/>
              <a:t>e</a:t>
            </a:r>
            <a:r>
              <a:rPr sz="1800" dirty="0"/>
              <a:t> nu</a:t>
            </a:r>
            <a:r>
              <a:rPr sz="1800" spc="-15" dirty="0"/>
              <a:t>c</a:t>
            </a:r>
            <a:r>
              <a:rPr sz="1800" dirty="0"/>
              <a:t>l</a:t>
            </a:r>
            <a:r>
              <a:rPr sz="1800" spc="-15" dirty="0"/>
              <a:t>ear</a:t>
            </a:r>
            <a:r>
              <a:rPr lang="en-US" sz="1800" spc="-15" dirty="0"/>
              <a:t> scattering</a:t>
            </a:r>
            <a:endParaRPr sz="1800" dirty="0">
              <a:latin typeface="Calibri"/>
              <a:cs typeface="Calibri"/>
            </a:endParaRPr>
          </a:p>
          <a:p>
            <a:pPr marL="441325" marR="325120">
              <a:spcBef>
                <a:spcPts val="1945"/>
              </a:spcBef>
              <a:tabLst>
                <a:tab pos="441959" algn="l"/>
              </a:tabLst>
            </a:pPr>
            <a:r>
              <a:rPr sz="1800" b="1" spc="-15" dirty="0">
                <a:solidFill>
                  <a:srgbClr val="0000FF"/>
                </a:solidFill>
                <a:latin typeface="Calibri"/>
                <a:cs typeface="Calibri"/>
              </a:rPr>
              <a:t>photons:</a:t>
            </a:r>
            <a:r>
              <a:rPr sz="1800" b="1" spc="-10" dirty="0">
                <a:solidFill>
                  <a:srgbClr val="0000FF"/>
                </a:solidFill>
                <a:latin typeface="Calibri"/>
                <a:cs typeface="Calibri"/>
              </a:rPr>
              <a:t> </a:t>
            </a:r>
            <a:r>
              <a:rPr sz="1800" spc="-20" dirty="0"/>
              <a:t>0</a:t>
            </a:r>
            <a:r>
              <a:rPr sz="1800" spc="-5" dirty="0"/>
              <a:t>.</a:t>
            </a:r>
            <a:r>
              <a:rPr sz="1800" spc="-20" dirty="0"/>
              <a:t>1</a:t>
            </a:r>
            <a:r>
              <a:rPr sz="1800" dirty="0"/>
              <a:t>-</a:t>
            </a:r>
            <a:r>
              <a:rPr sz="1800" spc="-20" dirty="0"/>
              <a:t>1</a:t>
            </a:r>
            <a:r>
              <a:rPr sz="1800" spc="-15" dirty="0"/>
              <a:t>0</a:t>
            </a:r>
            <a:r>
              <a:rPr sz="1800" dirty="0"/>
              <a:t> </a:t>
            </a:r>
            <a:r>
              <a:rPr sz="1800" spc="-20" dirty="0"/>
              <a:t>Me</a:t>
            </a:r>
            <a:r>
              <a:rPr sz="1800" dirty="0"/>
              <a:t>V</a:t>
            </a:r>
            <a:r>
              <a:rPr sz="1800" spc="-10" dirty="0"/>
              <a:t>,</a:t>
            </a:r>
            <a:r>
              <a:rPr sz="1800" dirty="0"/>
              <a:t> f</a:t>
            </a:r>
            <a:r>
              <a:rPr sz="1800" spc="-10" dirty="0"/>
              <a:t>r</a:t>
            </a:r>
            <a:r>
              <a:rPr sz="1800" spc="-5" dirty="0"/>
              <a:t>o</a:t>
            </a:r>
            <a:r>
              <a:rPr sz="1800" spc="-25" dirty="0"/>
              <a:t>m</a:t>
            </a:r>
            <a:r>
              <a:rPr sz="1800" dirty="0"/>
              <a:t> nu</a:t>
            </a:r>
            <a:r>
              <a:rPr sz="1800" spc="-15" dirty="0"/>
              <a:t>c</a:t>
            </a:r>
            <a:r>
              <a:rPr sz="1800" dirty="0"/>
              <a:t>l</a:t>
            </a:r>
            <a:r>
              <a:rPr sz="1800" spc="-15" dirty="0"/>
              <a:t>ear</a:t>
            </a:r>
            <a:r>
              <a:rPr sz="1800" dirty="0"/>
              <a:t> </a:t>
            </a:r>
            <a:r>
              <a:rPr sz="1800" spc="-15" dirty="0"/>
              <a:t>c</a:t>
            </a:r>
            <a:r>
              <a:rPr sz="1800" dirty="0"/>
              <a:t>aptu</a:t>
            </a:r>
            <a:r>
              <a:rPr sz="1800" spc="-15" dirty="0"/>
              <a:t>re</a:t>
            </a:r>
            <a:r>
              <a:rPr sz="1800" dirty="0"/>
              <a:t> </a:t>
            </a:r>
            <a:r>
              <a:rPr sz="1800" spc="-5" dirty="0"/>
              <a:t>o</a:t>
            </a:r>
            <a:r>
              <a:rPr sz="1800" dirty="0"/>
              <a:t>f th</a:t>
            </a:r>
            <a:r>
              <a:rPr sz="1800" spc="-20" dirty="0"/>
              <a:t>erm</a:t>
            </a:r>
            <a:r>
              <a:rPr sz="1800" dirty="0"/>
              <a:t>al n</a:t>
            </a:r>
            <a:r>
              <a:rPr sz="1800" spc="-15" dirty="0"/>
              <a:t>e</a:t>
            </a:r>
            <a:r>
              <a:rPr sz="1800" dirty="0"/>
              <a:t>u</a:t>
            </a:r>
            <a:r>
              <a:rPr sz="1800" spc="-10" dirty="0"/>
              <a:t>tr</a:t>
            </a:r>
            <a:r>
              <a:rPr sz="1800" spc="-5" dirty="0"/>
              <a:t>o</a:t>
            </a:r>
            <a:r>
              <a:rPr sz="1800" dirty="0"/>
              <a:t>ns</a:t>
            </a:r>
            <a:r>
              <a:rPr sz="1800" spc="-10" dirty="0"/>
              <a:t>,</a:t>
            </a:r>
            <a:r>
              <a:rPr sz="1800" dirty="0"/>
              <a:t> f</a:t>
            </a:r>
            <a:r>
              <a:rPr sz="1800" spc="-5" dirty="0"/>
              <a:t>o</a:t>
            </a:r>
            <a:r>
              <a:rPr sz="1800" dirty="0"/>
              <a:t>ll</a:t>
            </a:r>
            <a:r>
              <a:rPr sz="1800" spc="-5" dirty="0"/>
              <a:t>o</a:t>
            </a:r>
            <a:r>
              <a:rPr sz="1800" spc="-25" dirty="0"/>
              <a:t>w</a:t>
            </a:r>
            <a:r>
              <a:rPr sz="1800" spc="-15" dirty="0"/>
              <a:t>e</a:t>
            </a:r>
            <a:r>
              <a:rPr sz="1800" dirty="0"/>
              <a:t>d b</a:t>
            </a:r>
            <a:r>
              <a:rPr sz="1800" spc="-15" dirty="0"/>
              <a:t>y</a:t>
            </a:r>
            <a:r>
              <a:rPr sz="1800" dirty="0"/>
              <a:t> nu</a:t>
            </a:r>
            <a:r>
              <a:rPr sz="1800" spc="-15" dirty="0"/>
              <a:t>c</a:t>
            </a:r>
            <a:r>
              <a:rPr sz="1800" dirty="0"/>
              <a:t>l</a:t>
            </a:r>
            <a:r>
              <a:rPr sz="1800" spc="-15" dirty="0"/>
              <a:t>ear</a:t>
            </a:r>
            <a:r>
              <a:rPr lang="en-US" sz="1800" spc="-15" dirty="0"/>
              <a:t> </a:t>
            </a:r>
            <a:r>
              <a:rPr sz="1800" dirty="0"/>
              <a:t>d</a:t>
            </a:r>
            <a:r>
              <a:rPr sz="1800" spc="-15" dirty="0"/>
              <a:t>e</a:t>
            </a:r>
            <a:r>
              <a:rPr lang="en-US" sz="1800" spc="-15" dirty="0"/>
              <a:t>-</a:t>
            </a:r>
            <a:r>
              <a:rPr sz="1800" spc="-15" dirty="0"/>
              <a:t>e</a:t>
            </a:r>
            <a:r>
              <a:rPr sz="1800" dirty="0"/>
              <a:t>x</a:t>
            </a:r>
            <a:r>
              <a:rPr sz="1800" spc="-15" dirty="0"/>
              <a:t>c</a:t>
            </a:r>
            <a:r>
              <a:rPr sz="1800" dirty="0"/>
              <a:t>i</a:t>
            </a:r>
            <a:r>
              <a:rPr sz="1800" spc="-15" dirty="0"/>
              <a:t>ta</a:t>
            </a:r>
            <a:r>
              <a:rPr lang="en-US" sz="1800" spc="-25" dirty="0"/>
              <a:t>ti</a:t>
            </a:r>
            <a:r>
              <a:rPr sz="1800" spc="-5" dirty="0"/>
              <a:t>o</a:t>
            </a:r>
            <a:r>
              <a:rPr sz="1800" dirty="0"/>
              <a:t>n</a:t>
            </a:r>
            <a:endParaRPr sz="1800" dirty="0">
              <a:latin typeface="Calibri"/>
              <a:cs typeface="Calibri"/>
            </a:endParaRPr>
          </a:p>
          <a:p>
            <a:pPr marL="441325" marR="1456690">
              <a:spcBef>
                <a:spcPts val="1635"/>
              </a:spcBef>
              <a:tabLst>
                <a:tab pos="441959" algn="l"/>
              </a:tabLst>
            </a:pPr>
            <a:r>
              <a:rPr sz="1800" b="1" dirty="0">
                <a:solidFill>
                  <a:srgbClr val="0000FF"/>
                </a:solidFill>
                <a:latin typeface="Calibri"/>
                <a:cs typeface="Calibri"/>
              </a:rPr>
              <a:t>e</a:t>
            </a:r>
            <a:r>
              <a:rPr sz="1800" b="1" spc="-5" dirty="0">
                <a:solidFill>
                  <a:srgbClr val="0000FF"/>
                </a:solidFill>
                <a:latin typeface="Calibri"/>
                <a:cs typeface="Calibri"/>
              </a:rPr>
              <a:t>l</a:t>
            </a:r>
            <a:r>
              <a:rPr sz="1800" b="1" dirty="0">
                <a:solidFill>
                  <a:srgbClr val="0000FF"/>
                </a:solidFill>
                <a:latin typeface="Calibri"/>
                <a:cs typeface="Calibri"/>
              </a:rPr>
              <a:t>ec</a:t>
            </a:r>
            <a:r>
              <a:rPr sz="1800" b="1" spc="-5" dirty="0">
                <a:solidFill>
                  <a:srgbClr val="0000FF"/>
                </a:solidFill>
                <a:latin typeface="Calibri"/>
                <a:cs typeface="Calibri"/>
              </a:rPr>
              <a:t>tro</a:t>
            </a:r>
            <a:r>
              <a:rPr sz="1800" b="1" spc="-20" dirty="0">
                <a:solidFill>
                  <a:srgbClr val="0000FF"/>
                </a:solidFill>
                <a:latin typeface="Calibri"/>
                <a:cs typeface="Calibri"/>
              </a:rPr>
              <a:t>ns/posit</a:t>
            </a:r>
            <a:r>
              <a:rPr sz="1800" b="1" spc="-5" dirty="0">
                <a:solidFill>
                  <a:srgbClr val="0000FF"/>
                </a:solidFill>
                <a:latin typeface="Calibri"/>
                <a:cs typeface="Calibri"/>
              </a:rPr>
              <a:t>ro</a:t>
            </a:r>
            <a:r>
              <a:rPr sz="1800" b="1" spc="-20" dirty="0">
                <a:solidFill>
                  <a:srgbClr val="0000FF"/>
                </a:solidFill>
                <a:latin typeface="Calibri"/>
                <a:cs typeface="Calibri"/>
              </a:rPr>
              <a:t>ns</a:t>
            </a:r>
            <a:r>
              <a:rPr sz="1800" b="1" spc="-10" dirty="0">
                <a:solidFill>
                  <a:srgbClr val="0000FF"/>
                </a:solidFill>
                <a:latin typeface="Calibri"/>
                <a:cs typeface="Calibri"/>
              </a:rPr>
              <a:t>:</a:t>
            </a:r>
            <a:r>
              <a:rPr sz="1800" b="1" spc="10" dirty="0">
                <a:solidFill>
                  <a:srgbClr val="0000FF"/>
                </a:solidFill>
                <a:latin typeface="Calibri"/>
                <a:cs typeface="Calibri"/>
              </a:rPr>
              <a:t> </a:t>
            </a:r>
            <a:r>
              <a:rPr sz="1800" spc="-20" dirty="0"/>
              <a:t>0</a:t>
            </a:r>
            <a:r>
              <a:rPr sz="1800" spc="-5" dirty="0"/>
              <a:t>.</a:t>
            </a:r>
            <a:r>
              <a:rPr sz="1800" spc="-20" dirty="0"/>
              <a:t>1</a:t>
            </a:r>
            <a:r>
              <a:rPr sz="1800" dirty="0"/>
              <a:t>-</a:t>
            </a:r>
            <a:r>
              <a:rPr sz="1800" spc="-20" dirty="0"/>
              <a:t>1</a:t>
            </a:r>
            <a:r>
              <a:rPr sz="1800" spc="-15" dirty="0"/>
              <a:t>0</a:t>
            </a:r>
            <a:r>
              <a:rPr sz="1800" dirty="0"/>
              <a:t> </a:t>
            </a:r>
            <a:r>
              <a:rPr sz="1800" spc="-20" dirty="0"/>
              <a:t>Me</a:t>
            </a:r>
            <a:r>
              <a:rPr sz="1800" dirty="0"/>
              <a:t>V</a:t>
            </a:r>
            <a:r>
              <a:rPr sz="1800" spc="-10" dirty="0"/>
              <a:t>,</a:t>
            </a:r>
            <a:r>
              <a:rPr sz="1800" dirty="0"/>
              <a:t> f</a:t>
            </a:r>
            <a:r>
              <a:rPr sz="1800" spc="-10" dirty="0"/>
              <a:t>r</a:t>
            </a:r>
            <a:r>
              <a:rPr sz="1800" spc="-5" dirty="0"/>
              <a:t>o</a:t>
            </a:r>
            <a:r>
              <a:rPr sz="1800" spc="-25" dirty="0"/>
              <a:t>m</a:t>
            </a:r>
            <a:r>
              <a:rPr sz="1800" dirty="0"/>
              <a:t> ph</a:t>
            </a:r>
            <a:r>
              <a:rPr sz="1800" spc="-5" dirty="0"/>
              <a:t>o</a:t>
            </a:r>
            <a:r>
              <a:rPr sz="1800" dirty="0"/>
              <a:t>t</a:t>
            </a:r>
            <a:r>
              <a:rPr sz="1800" spc="-5" dirty="0"/>
              <a:t>o</a:t>
            </a:r>
            <a:r>
              <a:rPr sz="1800" dirty="0"/>
              <a:t>n </a:t>
            </a:r>
            <a:r>
              <a:rPr sz="1800" spc="-15" dirty="0"/>
              <a:t>c</a:t>
            </a:r>
            <a:r>
              <a:rPr sz="1800" spc="-5" dirty="0"/>
              <a:t>o</a:t>
            </a:r>
            <a:r>
              <a:rPr sz="1800" dirty="0"/>
              <a:t>n</a:t>
            </a:r>
            <a:r>
              <a:rPr sz="1800" spc="-15" dirty="0"/>
              <a:t>ver</a:t>
            </a:r>
            <a:r>
              <a:rPr sz="1800" dirty="0"/>
              <a:t>si</a:t>
            </a:r>
            <a:r>
              <a:rPr sz="1800" spc="-5" dirty="0"/>
              <a:t>o</a:t>
            </a:r>
            <a:r>
              <a:rPr sz="1800" dirty="0"/>
              <a:t>ns and C</a:t>
            </a:r>
            <a:r>
              <a:rPr sz="1800" spc="-5" dirty="0"/>
              <a:t>o</a:t>
            </a:r>
            <a:r>
              <a:rPr sz="1800" spc="-25" dirty="0"/>
              <a:t>m</a:t>
            </a:r>
            <a:r>
              <a:rPr sz="1800" dirty="0"/>
              <a:t>pt</a:t>
            </a:r>
            <a:r>
              <a:rPr sz="1800" spc="-5" dirty="0"/>
              <a:t>o</a:t>
            </a:r>
            <a:r>
              <a:rPr sz="1800" dirty="0"/>
              <a:t>n</a:t>
            </a:r>
            <a:r>
              <a:rPr lang="en-US" sz="1800" dirty="0"/>
              <a:t> </a:t>
            </a:r>
            <a:r>
              <a:rPr sz="1800" dirty="0"/>
              <a:t>s</a:t>
            </a:r>
            <a:r>
              <a:rPr lang="en-US" sz="1800" spc="-15" dirty="0"/>
              <a:t>catte</a:t>
            </a:r>
            <a:r>
              <a:rPr sz="1800" spc="-15" dirty="0"/>
              <a:t>r</a:t>
            </a:r>
            <a:r>
              <a:rPr sz="1800" dirty="0"/>
              <a:t>in</a:t>
            </a:r>
            <a:r>
              <a:rPr sz="1800" spc="-15" dirty="0"/>
              <a:t>g</a:t>
            </a:r>
            <a:endParaRPr sz="1800" dirty="0">
              <a:latin typeface="Calibri"/>
              <a:cs typeface="Calibri"/>
            </a:endParaRPr>
          </a:p>
          <a:p>
            <a:pPr marL="441325" marR="78105">
              <a:spcBef>
                <a:spcPts val="1945"/>
              </a:spcBef>
              <a:tabLst>
                <a:tab pos="441959" algn="l"/>
              </a:tabLst>
            </a:pPr>
            <a:r>
              <a:rPr sz="1800" b="1" dirty="0">
                <a:solidFill>
                  <a:srgbClr val="0000FF"/>
                </a:solidFill>
                <a:latin typeface="Calibri"/>
                <a:cs typeface="Calibri"/>
              </a:rPr>
              <a:t>m</a:t>
            </a:r>
            <a:r>
              <a:rPr sz="1800" b="1" spc="-10" dirty="0">
                <a:solidFill>
                  <a:srgbClr val="0000FF"/>
                </a:solidFill>
                <a:latin typeface="Calibri"/>
                <a:cs typeface="Calibri"/>
              </a:rPr>
              <a:t>inim</a:t>
            </a:r>
            <a:r>
              <a:rPr sz="1800" b="1" spc="-15" dirty="0">
                <a:solidFill>
                  <a:srgbClr val="0000FF"/>
                </a:solidFill>
                <a:latin typeface="Calibri"/>
                <a:cs typeface="Calibri"/>
              </a:rPr>
              <a:t>um ionizing pa</a:t>
            </a:r>
            <a:r>
              <a:rPr lang="en-US" sz="1800" b="1" spc="-15" dirty="0">
                <a:solidFill>
                  <a:srgbClr val="0000FF"/>
                </a:solidFill>
                <a:latin typeface="Calibri"/>
                <a:cs typeface="Calibri"/>
              </a:rPr>
              <a:t>rticle</a:t>
            </a:r>
            <a:r>
              <a:rPr sz="1800" b="1" dirty="0">
                <a:solidFill>
                  <a:srgbClr val="0000FF"/>
                </a:solidFill>
                <a:latin typeface="Calibri"/>
                <a:cs typeface="Calibri"/>
              </a:rPr>
              <a:t> </a:t>
            </a:r>
            <a:r>
              <a:rPr sz="1800" b="1" spc="-15" dirty="0">
                <a:solidFill>
                  <a:srgbClr val="0000FF"/>
                </a:solidFill>
                <a:latin typeface="Calibri"/>
                <a:cs typeface="Calibri"/>
              </a:rPr>
              <a:t>(MI</a:t>
            </a:r>
            <a:r>
              <a:rPr sz="1800" b="1" dirty="0">
                <a:solidFill>
                  <a:srgbClr val="0000FF"/>
                </a:solidFill>
                <a:latin typeface="Calibri"/>
                <a:cs typeface="Calibri"/>
              </a:rPr>
              <a:t>P</a:t>
            </a:r>
            <a:r>
              <a:rPr sz="1800" b="1" spc="-10" dirty="0">
                <a:solidFill>
                  <a:srgbClr val="0000FF"/>
                </a:solidFill>
                <a:latin typeface="Calibri"/>
                <a:cs typeface="Calibri"/>
              </a:rPr>
              <a:t>s):</a:t>
            </a:r>
            <a:r>
              <a:rPr sz="1800" b="1" dirty="0">
                <a:solidFill>
                  <a:srgbClr val="0000FF"/>
                </a:solidFill>
                <a:latin typeface="Calibri"/>
                <a:cs typeface="Calibri"/>
              </a:rPr>
              <a:t> </a:t>
            </a:r>
            <a:r>
              <a:rPr sz="1800" spc="-25" dirty="0"/>
              <a:t>m</a:t>
            </a:r>
            <a:r>
              <a:rPr sz="1800" dirty="0"/>
              <a:t>u</a:t>
            </a:r>
            <a:r>
              <a:rPr sz="1800" spc="-5" dirty="0"/>
              <a:t>o</a:t>
            </a:r>
            <a:r>
              <a:rPr sz="1800" dirty="0"/>
              <a:t>ns (p</a:t>
            </a:r>
            <a:r>
              <a:rPr sz="1800" spc="-10" dirty="0"/>
              <a:t>r</a:t>
            </a:r>
            <a:r>
              <a:rPr sz="1800" spc="-5" dirty="0"/>
              <a:t>o</a:t>
            </a:r>
            <a:r>
              <a:rPr sz="1800" spc="-25" dirty="0"/>
              <a:t>m</a:t>
            </a:r>
            <a:r>
              <a:rPr sz="1800" dirty="0"/>
              <a:t>p</a:t>
            </a:r>
            <a:r>
              <a:rPr sz="1800" spc="-10" dirty="0"/>
              <a:t>t,</a:t>
            </a:r>
            <a:r>
              <a:rPr sz="1800" dirty="0"/>
              <a:t> </a:t>
            </a:r>
            <a:r>
              <a:rPr sz="1800" spc="-20" dirty="0"/>
              <a:t>π</a:t>
            </a:r>
            <a:r>
              <a:rPr sz="1800" dirty="0"/>
              <a:t>/</a:t>
            </a:r>
            <a:r>
              <a:rPr sz="1800" spc="-15" dirty="0"/>
              <a:t>K</a:t>
            </a:r>
            <a:r>
              <a:rPr sz="1800" spc="-10" dirty="0"/>
              <a:t> </a:t>
            </a:r>
            <a:r>
              <a:rPr sz="1800" dirty="0"/>
              <a:t>in-ﬂi</a:t>
            </a:r>
            <a:r>
              <a:rPr sz="1800" spc="-15" dirty="0"/>
              <a:t>g</a:t>
            </a:r>
            <a:r>
              <a:rPr sz="1800" dirty="0"/>
              <a:t>h</a:t>
            </a:r>
            <a:r>
              <a:rPr sz="1800" spc="-10" dirty="0"/>
              <a:t>t</a:t>
            </a:r>
            <a:r>
              <a:rPr sz="1800" dirty="0"/>
              <a:t> d</a:t>
            </a:r>
            <a:r>
              <a:rPr sz="1800" spc="-15" dirty="0"/>
              <a:t>eca</a:t>
            </a:r>
            <a:r>
              <a:rPr sz="1800" spc="-20" dirty="0"/>
              <a:t>y</a:t>
            </a:r>
            <a:r>
              <a:rPr sz="1800" dirty="0"/>
              <a:t>s ) and pun</a:t>
            </a:r>
            <a:r>
              <a:rPr sz="1800" spc="-15" dirty="0"/>
              <a:t>c</a:t>
            </a:r>
            <a:r>
              <a:rPr sz="1800" dirty="0"/>
              <a:t>h-th</a:t>
            </a:r>
            <a:r>
              <a:rPr sz="1800" spc="-10" dirty="0"/>
              <a:t>r</a:t>
            </a:r>
            <a:r>
              <a:rPr sz="1800" spc="-5" dirty="0"/>
              <a:t>o</a:t>
            </a:r>
            <a:r>
              <a:rPr sz="1800" dirty="0"/>
              <a:t>u</a:t>
            </a:r>
            <a:r>
              <a:rPr sz="1800" spc="-15" dirty="0"/>
              <a:t>g</a:t>
            </a:r>
            <a:r>
              <a:rPr sz="1800" dirty="0"/>
              <a:t>h had</a:t>
            </a:r>
            <a:r>
              <a:rPr sz="1800" spc="-10" dirty="0"/>
              <a:t>r</a:t>
            </a:r>
            <a:r>
              <a:rPr sz="1800" spc="-5" dirty="0"/>
              <a:t>o</a:t>
            </a:r>
            <a:r>
              <a:rPr sz="1800" dirty="0"/>
              <a:t>ns</a:t>
            </a:r>
            <a:endParaRPr sz="1800" dirty="0">
              <a:latin typeface="Calibri"/>
              <a:cs typeface="Calibri"/>
            </a:endParaRPr>
          </a:p>
        </p:txBody>
      </p:sp>
      <p:sp>
        <p:nvSpPr>
          <p:cNvPr id="2" name="Slide Number Placeholder 1">
            <a:extLst>
              <a:ext uri="{FF2B5EF4-FFF2-40B4-BE49-F238E27FC236}">
                <a16:creationId xmlns:a16="http://schemas.microsoft.com/office/drawing/2014/main" id="{934B07D1-83CA-2F4A-AEE8-D563EFC4FE0C}"/>
              </a:ext>
            </a:extLst>
          </p:cNvPr>
          <p:cNvSpPr>
            <a:spLocks noGrp="1"/>
          </p:cNvSpPr>
          <p:nvPr>
            <p:ph type="sldNum" sz="quarter" idx="12"/>
          </p:nvPr>
        </p:nvSpPr>
        <p:spPr/>
        <p:txBody>
          <a:bodyPr/>
          <a:lstStyle/>
          <a:p>
            <a:fld id="{EA428556-150F-5648-9AC1-517B2C1D5CBA}" type="slidenum">
              <a:rPr lang="en-US" smtClean="0">
                <a:solidFill>
                  <a:prstClr val="black">
                    <a:tint val="75000"/>
                  </a:prstClr>
                </a:solidFill>
              </a:rPr>
              <a:pPr/>
              <a:t>7</a:t>
            </a:fld>
            <a:endParaRPr lang="en-US">
              <a:solidFill>
                <a:prstClr val="black">
                  <a:tint val="75000"/>
                </a:prstClr>
              </a:solidFill>
            </a:endParaRPr>
          </a:p>
        </p:txBody>
      </p:sp>
      <p:sp>
        <p:nvSpPr>
          <p:cNvPr id="8" name="object 4">
            <a:extLst>
              <a:ext uri="{FF2B5EF4-FFF2-40B4-BE49-F238E27FC236}">
                <a16:creationId xmlns:a16="http://schemas.microsoft.com/office/drawing/2014/main" id="{E31E0223-2655-D34E-BEEF-65C690729D14}"/>
              </a:ext>
            </a:extLst>
          </p:cNvPr>
          <p:cNvSpPr txBox="1"/>
          <p:nvPr/>
        </p:nvSpPr>
        <p:spPr>
          <a:xfrm>
            <a:off x="2812743" y="4165527"/>
            <a:ext cx="1169670" cy="276999"/>
          </a:xfrm>
          <a:prstGeom prst="rect">
            <a:avLst/>
          </a:prstGeom>
        </p:spPr>
        <p:txBody>
          <a:bodyPr vert="horz" wrap="square" lIns="0" tIns="0" rIns="0" bIns="0" rtlCol="0">
            <a:spAutoFit/>
          </a:bodyPr>
          <a:lstStyle/>
          <a:p>
            <a:pPr marL="12700"/>
            <a:r>
              <a:rPr sz="1800" b="1" dirty="0">
                <a:solidFill>
                  <a:srgbClr val="0000FF"/>
                </a:solidFill>
                <a:latin typeface="Calibri"/>
                <a:cs typeface="Calibri"/>
              </a:rPr>
              <a:t>ne</a:t>
            </a:r>
            <a:r>
              <a:rPr sz="1800" b="1" spc="-15" dirty="0">
                <a:solidFill>
                  <a:srgbClr val="0000FF"/>
                </a:solidFill>
                <a:latin typeface="Calibri"/>
                <a:cs typeface="Calibri"/>
              </a:rPr>
              <a:t>utrons</a:t>
            </a:r>
            <a:endParaRPr sz="1800" dirty="0">
              <a:latin typeface="Calibri"/>
              <a:cs typeface="Calibri"/>
            </a:endParaRPr>
          </a:p>
        </p:txBody>
      </p:sp>
      <p:sp>
        <p:nvSpPr>
          <p:cNvPr id="9" name="object 5">
            <a:extLst>
              <a:ext uri="{FF2B5EF4-FFF2-40B4-BE49-F238E27FC236}">
                <a16:creationId xmlns:a16="http://schemas.microsoft.com/office/drawing/2014/main" id="{CB1C186A-94D5-4648-9262-05DDD00F9B52}"/>
              </a:ext>
            </a:extLst>
          </p:cNvPr>
          <p:cNvSpPr txBox="1"/>
          <p:nvPr/>
        </p:nvSpPr>
        <p:spPr>
          <a:xfrm>
            <a:off x="4163497" y="4131821"/>
            <a:ext cx="1363345" cy="276999"/>
          </a:xfrm>
          <a:prstGeom prst="rect">
            <a:avLst/>
          </a:prstGeom>
        </p:spPr>
        <p:txBody>
          <a:bodyPr vert="horz" wrap="square" lIns="0" tIns="0" rIns="0" bIns="0" rtlCol="0">
            <a:spAutoFit/>
          </a:bodyPr>
          <a:lstStyle/>
          <a:p>
            <a:pPr marL="12700">
              <a:tabLst>
                <a:tab pos="303530" algn="l"/>
              </a:tabLst>
            </a:pPr>
            <a:r>
              <a:rPr sz="1800" b="1" spc="-10" dirty="0">
                <a:solidFill>
                  <a:srgbClr val="0000FF"/>
                </a:solidFill>
                <a:latin typeface="Calibri"/>
                <a:cs typeface="Calibri"/>
              </a:rPr>
              <a:t>:	</a:t>
            </a:r>
            <a:r>
              <a:rPr sz="1800" b="1" spc="-15" dirty="0">
                <a:solidFill>
                  <a:srgbClr val="0000FF"/>
                </a:solidFill>
                <a:latin typeface="Calibri"/>
                <a:cs typeface="Calibri"/>
              </a:rPr>
              <a:t>photons</a:t>
            </a:r>
            <a:endParaRPr sz="1800">
              <a:latin typeface="Calibri"/>
              <a:cs typeface="Calibri"/>
            </a:endParaRPr>
          </a:p>
        </p:txBody>
      </p:sp>
      <p:sp>
        <p:nvSpPr>
          <p:cNvPr id="10" name="object 6">
            <a:extLst>
              <a:ext uri="{FF2B5EF4-FFF2-40B4-BE49-F238E27FC236}">
                <a16:creationId xmlns:a16="http://schemas.microsoft.com/office/drawing/2014/main" id="{8DB2A503-90B2-C14C-9886-9BF90799AEE9}"/>
              </a:ext>
            </a:extLst>
          </p:cNvPr>
          <p:cNvSpPr txBox="1"/>
          <p:nvPr/>
        </p:nvSpPr>
        <p:spPr>
          <a:xfrm>
            <a:off x="5707431" y="4119629"/>
            <a:ext cx="955675" cy="276999"/>
          </a:xfrm>
          <a:prstGeom prst="rect">
            <a:avLst/>
          </a:prstGeom>
        </p:spPr>
        <p:txBody>
          <a:bodyPr vert="horz" wrap="square" lIns="0" tIns="0" rIns="0" bIns="0" rtlCol="0">
            <a:spAutoFit/>
          </a:bodyPr>
          <a:lstStyle/>
          <a:p>
            <a:pPr marL="12700">
              <a:tabLst>
                <a:tab pos="303530" algn="l"/>
              </a:tabLst>
            </a:pPr>
            <a:r>
              <a:rPr sz="1800" b="1" spc="-10" dirty="0">
                <a:solidFill>
                  <a:srgbClr val="0000FF"/>
                </a:solidFill>
                <a:latin typeface="Calibri"/>
                <a:cs typeface="Calibri"/>
              </a:rPr>
              <a:t>:	</a:t>
            </a:r>
            <a:r>
              <a:rPr sz="1800" b="1" spc="-15" dirty="0">
                <a:solidFill>
                  <a:srgbClr val="0000FF"/>
                </a:solidFill>
                <a:latin typeface="Calibri"/>
                <a:cs typeface="Calibri"/>
              </a:rPr>
              <a:t>e</a:t>
            </a:r>
            <a:r>
              <a:rPr sz="1800" b="1" baseline="24305" dirty="0">
                <a:solidFill>
                  <a:srgbClr val="0433FF"/>
                </a:solidFill>
                <a:latin typeface="Calibri"/>
                <a:cs typeface="Calibri"/>
              </a:rPr>
              <a:t>+</a:t>
            </a:r>
            <a:r>
              <a:rPr sz="1800" b="1" dirty="0">
                <a:solidFill>
                  <a:srgbClr val="0000FF"/>
                </a:solidFill>
                <a:latin typeface="Calibri"/>
                <a:cs typeface="Calibri"/>
              </a:rPr>
              <a:t>/e</a:t>
            </a:r>
            <a:r>
              <a:rPr sz="1800" b="1" baseline="24305" dirty="0">
                <a:solidFill>
                  <a:srgbClr val="0433FF"/>
                </a:solidFill>
                <a:latin typeface="Calibri"/>
                <a:cs typeface="Calibri"/>
              </a:rPr>
              <a:t>–</a:t>
            </a:r>
            <a:endParaRPr sz="1800" baseline="24305">
              <a:latin typeface="Calibri"/>
              <a:cs typeface="Calibri"/>
            </a:endParaRPr>
          </a:p>
        </p:txBody>
      </p:sp>
      <p:sp>
        <p:nvSpPr>
          <p:cNvPr id="11" name="object 7">
            <a:extLst>
              <a:ext uri="{FF2B5EF4-FFF2-40B4-BE49-F238E27FC236}">
                <a16:creationId xmlns:a16="http://schemas.microsoft.com/office/drawing/2014/main" id="{245DB0EE-5254-5547-B0DC-5836C454B969}"/>
              </a:ext>
            </a:extLst>
          </p:cNvPr>
          <p:cNvSpPr txBox="1"/>
          <p:nvPr/>
        </p:nvSpPr>
        <p:spPr>
          <a:xfrm>
            <a:off x="6844076" y="4131821"/>
            <a:ext cx="924560" cy="276999"/>
          </a:xfrm>
          <a:prstGeom prst="rect">
            <a:avLst/>
          </a:prstGeom>
        </p:spPr>
        <p:txBody>
          <a:bodyPr vert="horz" wrap="square" lIns="0" tIns="0" rIns="0" bIns="0" rtlCol="0">
            <a:spAutoFit/>
          </a:bodyPr>
          <a:lstStyle/>
          <a:p>
            <a:pPr marL="12700">
              <a:tabLst>
                <a:tab pos="302895" algn="l"/>
              </a:tabLst>
            </a:pPr>
            <a:r>
              <a:rPr sz="1800" b="1" spc="-10" dirty="0">
                <a:solidFill>
                  <a:srgbClr val="0000FF"/>
                </a:solidFill>
                <a:latin typeface="Calibri"/>
                <a:cs typeface="Calibri"/>
              </a:rPr>
              <a:t>:	m</a:t>
            </a:r>
            <a:r>
              <a:rPr sz="1800" b="1" spc="-5" dirty="0">
                <a:solidFill>
                  <a:srgbClr val="0000FF"/>
                </a:solidFill>
                <a:latin typeface="Calibri"/>
                <a:cs typeface="Calibri"/>
              </a:rPr>
              <a:t>i</a:t>
            </a:r>
            <a:r>
              <a:rPr sz="1800" b="1" spc="-20" dirty="0">
                <a:solidFill>
                  <a:srgbClr val="0000FF"/>
                </a:solidFill>
                <a:latin typeface="Calibri"/>
                <a:cs typeface="Calibri"/>
              </a:rPr>
              <a:t>p</a:t>
            </a:r>
            <a:r>
              <a:rPr sz="1800" b="1" spc="-10" dirty="0">
                <a:solidFill>
                  <a:srgbClr val="0000FF"/>
                </a:solidFill>
                <a:latin typeface="Calibri"/>
                <a:cs typeface="Calibri"/>
              </a:rPr>
              <a:t>s</a:t>
            </a:r>
            <a:endParaRPr sz="1800">
              <a:latin typeface="Calibri"/>
              <a:cs typeface="Calibri"/>
            </a:endParaRPr>
          </a:p>
        </p:txBody>
      </p:sp>
      <p:sp>
        <p:nvSpPr>
          <p:cNvPr id="12" name="object 8">
            <a:extLst>
              <a:ext uri="{FF2B5EF4-FFF2-40B4-BE49-F238E27FC236}">
                <a16:creationId xmlns:a16="http://schemas.microsoft.com/office/drawing/2014/main" id="{EC06135D-21C3-F946-A56C-6B2268F5379F}"/>
              </a:ext>
            </a:extLst>
          </p:cNvPr>
          <p:cNvSpPr txBox="1"/>
          <p:nvPr/>
        </p:nvSpPr>
        <p:spPr>
          <a:xfrm>
            <a:off x="913748" y="4589112"/>
            <a:ext cx="8540115" cy="2152256"/>
          </a:xfrm>
          <a:prstGeom prst="rect">
            <a:avLst/>
          </a:prstGeom>
        </p:spPr>
        <p:txBody>
          <a:bodyPr vert="horz" wrap="square" lIns="0" tIns="0" rIns="0" bIns="0" rtlCol="0">
            <a:spAutoFit/>
          </a:bodyPr>
          <a:lstStyle/>
          <a:p>
            <a:pPr marL="12700" marR="132080" algn="just">
              <a:lnSpc>
                <a:spcPct val="101099"/>
              </a:lnSpc>
            </a:pPr>
            <a:r>
              <a:rPr sz="1800" b="1" spc="-15" dirty="0">
                <a:latin typeface="Calibri"/>
                <a:cs typeface="Calibri"/>
              </a:rPr>
              <a:t>Although absolute ﬂuxe</a:t>
            </a:r>
            <a:r>
              <a:rPr sz="1800" b="1" spc="-10" dirty="0">
                <a:latin typeface="Calibri"/>
                <a:cs typeface="Calibri"/>
              </a:rPr>
              <a:t>s c</a:t>
            </a:r>
            <a:r>
              <a:rPr sz="1800" b="1" spc="-15" dirty="0">
                <a:latin typeface="Calibri"/>
                <a:cs typeface="Calibri"/>
              </a:rPr>
              <a:t>hange </a:t>
            </a:r>
            <a:r>
              <a:rPr sz="1800" b="1" spc="-15" dirty="0" err="1">
                <a:latin typeface="Calibri"/>
                <a:cs typeface="Calibri"/>
              </a:rPr>
              <a:t>dram</a:t>
            </a:r>
            <a:r>
              <a:rPr lang="en-US" sz="1800" b="1" spc="-15" dirty="0" err="1">
                <a:latin typeface="Calibri"/>
                <a:cs typeface="Calibri"/>
              </a:rPr>
              <a:t>ti</a:t>
            </a:r>
            <a:r>
              <a:rPr sz="1800" b="1" dirty="0" err="1">
                <a:latin typeface="Calibri"/>
                <a:cs typeface="Calibri"/>
              </a:rPr>
              <a:t>c</a:t>
            </a:r>
            <a:r>
              <a:rPr sz="1800" b="1" spc="-10" dirty="0" err="1">
                <a:latin typeface="Calibri"/>
                <a:cs typeface="Calibri"/>
              </a:rPr>
              <a:t>ally</a:t>
            </a:r>
            <a:r>
              <a:rPr sz="1800" b="1" dirty="0">
                <a:latin typeface="Calibri"/>
                <a:cs typeface="Calibri"/>
              </a:rPr>
              <a:t> fr</a:t>
            </a:r>
            <a:r>
              <a:rPr sz="1800" b="1" spc="-15" dirty="0">
                <a:latin typeface="Calibri"/>
                <a:cs typeface="Calibri"/>
              </a:rPr>
              <a:t>o</a:t>
            </a:r>
            <a:r>
              <a:rPr sz="1800" b="1" dirty="0">
                <a:latin typeface="Calibri"/>
                <a:cs typeface="Calibri"/>
              </a:rPr>
              <a:t>m </a:t>
            </a:r>
            <a:r>
              <a:rPr sz="1800" b="1" spc="-15" dirty="0">
                <a:latin typeface="Calibri"/>
                <a:cs typeface="Calibri"/>
              </a:rPr>
              <a:t>pla</a:t>
            </a:r>
            <a:r>
              <a:rPr sz="1800" b="1" dirty="0">
                <a:latin typeface="Calibri"/>
                <a:cs typeface="Calibri"/>
              </a:rPr>
              <a:t>ce </a:t>
            </a:r>
            <a:r>
              <a:rPr sz="1800" b="1" spc="-15" dirty="0">
                <a:latin typeface="Calibri"/>
                <a:cs typeface="Calibri"/>
              </a:rPr>
              <a:t>to</a:t>
            </a:r>
            <a:r>
              <a:rPr sz="1800" b="1" dirty="0">
                <a:latin typeface="Calibri"/>
                <a:cs typeface="Calibri"/>
              </a:rPr>
              <a:t> </a:t>
            </a:r>
            <a:r>
              <a:rPr sz="1800" b="1" spc="-15" dirty="0">
                <a:latin typeface="Calibri"/>
                <a:cs typeface="Calibri"/>
              </a:rPr>
              <a:t>pla</a:t>
            </a:r>
            <a:r>
              <a:rPr sz="1800" b="1" dirty="0">
                <a:latin typeface="Calibri"/>
                <a:cs typeface="Calibri"/>
              </a:rPr>
              <a:t>ce</a:t>
            </a:r>
            <a:r>
              <a:rPr sz="1800" b="1" spc="-10" dirty="0">
                <a:latin typeface="Calibri"/>
                <a:cs typeface="Calibri"/>
              </a:rPr>
              <a:t>, the</a:t>
            </a:r>
            <a:r>
              <a:rPr sz="1800" b="1" dirty="0">
                <a:latin typeface="Calibri"/>
                <a:cs typeface="Calibri"/>
              </a:rPr>
              <a:t> </a:t>
            </a:r>
            <a:r>
              <a:rPr sz="1800" b="1" dirty="0">
                <a:solidFill>
                  <a:srgbClr val="FF0000"/>
                </a:solidFill>
                <a:latin typeface="Calibri"/>
                <a:cs typeface="Calibri"/>
              </a:rPr>
              <a:t>re</a:t>
            </a:r>
            <a:r>
              <a:rPr sz="1800" b="1" spc="-5" dirty="0">
                <a:solidFill>
                  <a:srgbClr val="FF0000"/>
                </a:solidFill>
                <a:latin typeface="Calibri"/>
                <a:cs typeface="Calibri"/>
              </a:rPr>
              <a:t>l</a:t>
            </a:r>
            <a:r>
              <a:rPr sz="1800" b="1" spc="-20" dirty="0">
                <a:solidFill>
                  <a:srgbClr val="FF0000"/>
                </a:solidFill>
                <a:latin typeface="Calibri"/>
                <a:cs typeface="Calibri"/>
              </a:rPr>
              <a:t>a</a:t>
            </a:r>
            <a:r>
              <a:rPr lang="en-US" sz="1800" b="1" spc="210" dirty="0">
                <a:solidFill>
                  <a:srgbClr val="FF0000"/>
                </a:solidFill>
                <a:latin typeface="Calibri"/>
                <a:cs typeface="Calibri"/>
              </a:rPr>
              <a:t>ti</a:t>
            </a:r>
            <a:r>
              <a:rPr sz="1800" b="1" spc="210" dirty="0">
                <a:solidFill>
                  <a:srgbClr val="FF0000"/>
                </a:solidFill>
                <a:latin typeface="Calibri"/>
                <a:cs typeface="Calibri"/>
              </a:rPr>
              <a:t>v</a:t>
            </a:r>
            <a:r>
              <a:rPr sz="1800" b="1" spc="285" dirty="0">
                <a:solidFill>
                  <a:srgbClr val="FF0000"/>
                </a:solidFill>
                <a:latin typeface="Calibri"/>
                <a:cs typeface="Calibri"/>
              </a:rPr>
              <a:t>e</a:t>
            </a:r>
            <a:r>
              <a:rPr sz="1800" b="1" dirty="0">
                <a:solidFill>
                  <a:srgbClr val="FF0000"/>
                </a:solidFill>
                <a:latin typeface="Calibri"/>
                <a:cs typeface="Calibri"/>
              </a:rPr>
              <a:t> </a:t>
            </a:r>
            <a:r>
              <a:rPr sz="1800" b="1" spc="-15" dirty="0">
                <a:solidFill>
                  <a:srgbClr val="FF0000"/>
                </a:solidFill>
                <a:latin typeface="Calibri"/>
                <a:cs typeface="Calibri"/>
              </a:rPr>
              <a:t>ﬂ</a:t>
            </a:r>
            <a:r>
              <a:rPr sz="1800" b="1" spc="-20" dirty="0">
                <a:solidFill>
                  <a:srgbClr val="FF0000"/>
                </a:solidFill>
                <a:latin typeface="Calibri"/>
                <a:cs typeface="Calibri"/>
              </a:rPr>
              <a:t>u</a:t>
            </a:r>
            <a:r>
              <a:rPr sz="1800" b="1" dirty="0">
                <a:solidFill>
                  <a:srgbClr val="FF0000"/>
                </a:solidFill>
                <a:latin typeface="Calibri"/>
                <a:cs typeface="Calibri"/>
              </a:rPr>
              <a:t>xes</a:t>
            </a:r>
            <a:r>
              <a:rPr sz="1800" b="1" spc="-5" dirty="0">
                <a:solidFill>
                  <a:srgbClr val="FF0000"/>
                </a:solidFill>
                <a:latin typeface="Calibri"/>
                <a:cs typeface="Calibri"/>
              </a:rPr>
              <a:t> </a:t>
            </a:r>
            <a:r>
              <a:rPr sz="1800" b="1" dirty="0">
                <a:latin typeface="Calibri"/>
                <a:cs typeface="Calibri"/>
              </a:rPr>
              <a:t>of </a:t>
            </a:r>
            <a:r>
              <a:rPr sz="1800" b="1" spc="-15" dirty="0">
                <a:latin typeface="Calibri"/>
                <a:cs typeface="Calibri"/>
              </a:rPr>
              <a:t>diﬀe</a:t>
            </a:r>
            <a:r>
              <a:rPr sz="1800" b="1" dirty="0">
                <a:latin typeface="Calibri"/>
                <a:cs typeface="Calibri"/>
              </a:rPr>
              <a:t>re</a:t>
            </a:r>
            <a:r>
              <a:rPr sz="1800" b="1" spc="-15" dirty="0">
                <a:latin typeface="Calibri"/>
                <a:cs typeface="Calibri"/>
              </a:rPr>
              <a:t>nt</a:t>
            </a:r>
            <a:r>
              <a:rPr sz="1800" b="1" dirty="0">
                <a:latin typeface="Calibri"/>
                <a:cs typeface="Calibri"/>
              </a:rPr>
              <a:t> </a:t>
            </a:r>
            <a:r>
              <a:rPr sz="1800" b="1" spc="-20" dirty="0">
                <a:latin typeface="Calibri"/>
                <a:cs typeface="Calibri"/>
              </a:rPr>
              <a:t>sp</a:t>
            </a:r>
            <a:r>
              <a:rPr sz="1800" b="1" spc="-15" dirty="0">
                <a:latin typeface="Calibri"/>
                <a:cs typeface="Calibri"/>
              </a:rPr>
              <a:t>e</a:t>
            </a:r>
            <a:r>
              <a:rPr sz="1800" b="1" dirty="0">
                <a:latin typeface="Calibri"/>
                <a:cs typeface="Calibri"/>
              </a:rPr>
              <a:t>cie</a:t>
            </a:r>
            <a:r>
              <a:rPr sz="1800" b="1" spc="-10" dirty="0">
                <a:latin typeface="Calibri"/>
                <a:cs typeface="Calibri"/>
              </a:rPr>
              <a:t>s</a:t>
            </a:r>
            <a:r>
              <a:rPr sz="1800" b="1" dirty="0">
                <a:latin typeface="Calibri"/>
                <a:cs typeface="Calibri"/>
              </a:rPr>
              <a:t> </a:t>
            </a:r>
            <a:r>
              <a:rPr sz="1800" b="1" spc="-5" dirty="0">
                <a:latin typeface="Calibri"/>
                <a:cs typeface="Calibri"/>
              </a:rPr>
              <a:t>a</a:t>
            </a:r>
            <a:r>
              <a:rPr sz="1800" b="1" dirty="0">
                <a:latin typeface="Calibri"/>
                <a:cs typeface="Calibri"/>
              </a:rPr>
              <a:t>re </a:t>
            </a:r>
            <a:r>
              <a:rPr sz="1800" b="1" spc="-20" dirty="0">
                <a:latin typeface="Calibri"/>
                <a:cs typeface="Calibri"/>
              </a:rPr>
              <a:t>app</a:t>
            </a:r>
            <a:r>
              <a:rPr sz="1800" b="1" spc="-10" dirty="0">
                <a:latin typeface="Calibri"/>
                <a:cs typeface="Calibri"/>
              </a:rPr>
              <a:t>r</a:t>
            </a:r>
            <a:r>
              <a:rPr sz="1800" b="1" dirty="0">
                <a:latin typeface="Calibri"/>
                <a:cs typeface="Calibri"/>
              </a:rPr>
              <a:t>oxim</a:t>
            </a:r>
            <a:r>
              <a:rPr sz="1800" b="1" spc="-15" dirty="0">
                <a:latin typeface="Calibri"/>
                <a:cs typeface="Calibri"/>
              </a:rPr>
              <a:t>at</a:t>
            </a:r>
            <a:r>
              <a:rPr sz="1800" b="1" spc="-10" dirty="0">
                <a:latin typeface="Calibri"/>
                <a:cs typeface="Calibri"/>
              </a:rPr>
              <a:t>ely</a:t>
            </a:r>
            <a:r>
              <a:rPr sz="1800" b="1" dirty="0">
                <a:latin typeface="Calibri"/>
                <a:cs typeface="Calibri"/>
              </a:rPr>
              <a:t> </a:t>
            </a:r>
            <a:r>
              <a:rPr sz="1800" b="1" spc="-20" dirty="0">
                <a:latin typeface="Calibri"/>
                <a:cs typeface="Calibri"/>
              </a:rPr>
              <a:t>th</a:t>
            </a:r>
            <a:r>
              <a:rPr sz="1800" b="1" spc="-15" dirty="0">
                <a:latin typeface="Calibri"/>
                <a:cs typeface="Calibri"/>
              </a:rPr>
              <a:t>e</a:t>
            </a:r>
            <a:r>
              <a:rPr sz="1800" b="1" dirty="0">
                <a:latin typeface="Calibri"/>
                <a:cs typeface="Calibri"/>
              </a:rPr>
              <a:t> </a:t>
            </a:r>
            <a:r>
              <a:rPr sz="1800" b="1" spc="-5" dirty="0">
                <a:latin typeface="Calibri"/>
                <a:cs typeface="Calibri"/>
              </a:rPr>
              <a:t>sa</a:t>
            </a:r>
            <a:r>
              <a:rPr sz="1800" b="1" dirty="0">
                <a:latin typeface="Calibri"/>
                <a:cs typeface="Calibri"/>
              </a:rPr>
              <a:t>me </a:t>
            </a:r>
            <a:r>
              <a:rPr sz="1800" b="1" spc="-10" dirty="0">
                <a:latin typeface="Calibri"/>
                <a:cs typeface="Calibri"/>
              </a:rPr>
              <a:t>(e</a:t>
            </a:r>
            <a:r>
              <a:rPr sz="1800" b="1" dirty="0">
                <a:latin typeface="Calibri"/>
                <a:cs typeface="Calibri"/>
              </a:rPr>
              <a:t>xce</a:t>
            </a:r>
            <a:r>
              <a:rPr sz="1800" b="1" spc="-15" dirty="0">
                <a:latin typeface="Calibri"/>
                <a:cs typeface="Calibri"/>
              </a:rPr>
              <a:t>pt</a:t>
            </a:r>
            <a:r>
              <a:rPr sz="1800" b="1" spc="-5" dirty="0">
                <a:latin typeface="Calibri"/>
                <a:cs typeface="Calibri"/>
              </a:rPr>
              <a:t> </a:t>
            </a:r>
            <a:r>
              <a:rPr sz="1800" b="1" dirty="0">
                <a:latin typeface="Calibri"/>
                <a:cs typeface="Calibri"/>
              </a:rPr>
              <a:t>f</a:t>
            </a:r>
            <a:r>
              <a:rPr sz="1800" b="1" spc="-5" dirty="0">
                <a:latin typeface="Calibri"/>
                <a:cs typeface="Calibri"/>
              </a:rPr>
              <a:t>o</a:t>
            </a:r>
            <a:r>
              <a:rPr sz="1800" b="1" dirty="0">
                <a:latin typeface="Calibri"/>
                <a:cs typeface="Calibri"/>
              </a:rPr>
              <a:t>r</a:t>
            </a:r>
            <a:r>
              <a:rPr sz="1800" b="1" spc="-5" dirty="0">
                <a:latin typeface="Calibri"/>
                <a:cs typeface="Calibri"/>
              </a:rPr>
              <a:t> </a:t>
            </a:r>
            <a:r>
              <a:rPr sz="1800" b="1" dirty="0">
                <a:latin typeface="Calibri"/>
                <a:cs typeface="Calibri"/>
              </a:rPr>
              <a:t>m</a:t>
            </a:r>
            <a:r>
              <a:rPr sz="1800" b="1" spc="-5" dirty="0">
                <a:latin typeface="Calibri"/>
                <a:cs typeface="Calibri"/>
              </a:rPr>
              <a:t>i</a:t>
            </a:r>
            <a:r>
              <a:rPr sz="1800" b="1" spc="-20" dirty="0">
                <a:latin typeface="Calibri"/>
                <a:cs typeface="Calibri"/>
              </a:rPr>
              <a:t>p</a:t>
            </a:r>
            <a:r>
              <a:rPr sz="1800" b="1" spc="-10" dirty="0">
                <a:latin typeface="Calibri"/>
                <a:cs typeface="Calibri"/>
              </a:rPr>
              <a:t>s):</a:t>
            </a:r>
            <a:endParaRPr sz="1800" dirty="0">
              <a:latin typeface="Calibri"/>
              <a:cs typeface="Calibri"/>
            </a:endParaRPr>
          </a:p>
          <a:p>
            <a:pPr marL="211454" algn="ctr">
              <a:spcBef>
                <a:spcPts val="595"/>
              </a:spcBef>
              <a:tabLst>
                <a:tab pos="641350" algn="l"/>
                <a:tab pos="1000760" algn="l"/>
                <a:tab pos="1430020" algn="l"/>
                <a:tab pos="1858645" algn="l"/>
                <a:tab pos="2678430" algn="l"/>
                <a:tab pos="3037840" algn="l"/>
              </a:tabLst>
            </a:pPr>
            <a:r>
              <a:rPr sz="1800" b="1" spc="-15" dirty="0">
                <a:solidFill>
                  <a:srgbClr val="0000FF"/>
                </a:solidFill>
                <a:latin typeface="Calibri"/>
                <a:cs typeface="Calibri"/>
              </a:rPr>
              <a:t>3	</a:t>
            </a:r>
            <a:r>
              <a:rPr sz="1800" b="1" spc="-10" dirty="0">
                <a:solidFill>
                  <a:srgbClr val="0000FF"/>
                </a:solidFill>
                <a:latin typeface="Calibri"/>
                <a:cs typeface="Calibri"/>
              </a:rPr>
              <a:t>:	</a:t>
            </a:r>
            <a:r>
              <a:rPr sz="1800" b="1" spc="-15" dirty="0">
                <a:solidFill>
                  <a:srgbClr val="0000FF"/>
                </a:solidFill>
                <a:latin typeface="Calibri"/>
                <a:cs typeface="Calibri"/>
              </a:rPr>
              <a:t>1	</a:t>
            </a:r>
            <a:r>
              <a:rPr sz="1800" b="1" spc="-10" dirty="0">
                <a:solidFill>
                  <a:srgbClr val="0000FF"/>
                </a:solidFill>
                <a:latin typeface="Calibri"/>
                <a:cs typeface="Calibri"/>
              </a:rPr>
              <a:t>:	</a:t>
            </a:r>
            <a:r>
              <a:rPr sz="1800" b="1" spc="-15" dirty="0">
                <a:solidFill>
                  <a:srgbClr val="0000FF"/>
                </a:solidFill>
                <a:latin typeface="Calibri"/>
                <a:cs typeface="Calibri"/>
              </a:rPr>
              <a:t>0.01	</a:t>
            </a:r>
            <a:r>
              <a:rPr sz="1800" b="1" spc="-10" dirty="0">
                <a:solidFill>
                  <a:srgbClr val="0000FF"/>
                </a:solidFill>
                <a:latin typeface="Calibri"/>
                <a:cs typeface="Calibri"/>
              </a:rPr>
              <a:t>:	</a:t>
            </a:r>
            <a:r>
              <a:rPr sz="1800" b="1" spc="-15" dirty="0">
                <a:solidFill>
                  <a:srgbClr val="0000FF"/>
                </a:solidFill>
                <a:latin typeface="Calibri"/>
                <a:cs typeface="Calibri"/>
              </a:rPr>
              <a:t>0.001-0.01</a:t>
            </a:r>
            <a:endParaRPr sz="1800" dirty="0">
              <a:latin typeface="Calibri"/>
              <a:cs typeface="Calibri"/>
            </a:endParaRPr>
          </a:p>
          <a:p>
            <a:pPr marL="12700" marR="5080">
              <a:lnSpc>
                <a:spcPts val="2820"/>
              </a:lnSpc>
              <a:spcBef>
                <a:spcPts val="1405"/>
              </a:spcBef>
            </a:pPr>
            <a:r>
              <a:rPr sz="1800" b="1" dirty="0">
                <a:solidFill>
                  <a:srgbClr val="FF0000"/>
                </a:solidFill>
                <a:latin typeface="Calibri"/>
                <a:cs typeface="Calibri"/>
              </a:rPr>
              <a:t>Pr</a:t>
            </a:r>
            <a:r>
              <a:rPr sz="1800" b="1" spc="-5" dirty="0">
                <a:solidFill>
                  <a:srgbClr val="FF0000"/>
                </a:solidFill>
                <a:latin typeface="Calibri"/>
                <a:cs typeface="Calibri"/>
              </a:rPr>
              <a:t>o</a:t>
            </a:r>
            <a:r>
              <a:rPr sz="1800" b="1" spc="-15" dirty="0">
                <a:solidFill>
                  <a:srgbClr val="FF0000"/>
                </a:solidFill>
                <a:latin typeface="Calibri"/>
                <a:cs typeface="Calibri"/>
              </a:rPr>
              <a:t>bability</a:t>
            </a:r>
            <a:r>
              <a:rPr lang="en-US" sz="1800" b="1" spc="-15" dirty="0">
                <a:solidFill>
                  <a:srgbClr val="FF0000"/>
                </a:solidFill>
                <a:latin typeface="Calibri"/>
                <a:cs typeface="Calibri"/>
              </a:rPr>
              <a:t> (sensitivity)</a:t>
            </a:r>
            <a:r>
              <a:rPr sz="1800" b="1" spc="5" dirty="0">
                <a:solidFill>
                  <a:srgbClr val="FF0000"/>
                </a:solidFill>
                <a:latin typeface="Calibri"/>
                <a:cs typeface="Calibri"/>
              </a:rPr>
              <a:t> </a:t>
            </a:r>
            <a:r>
              <a:rPr sz="1800" b="1" spc="-5" dirty="0">
                <a:latin typeface="Calibri"/>
                <a:cs typeface="Calibri"/>
              </a:rPr>
              <a:t>fo</a:t>
            </a:r>
            <a:r>
              <a:rPr sz="1800" b="1" dirty="0">
                <a:latin typeface="Calibri"/>
                <a:cs typeface="Calibri"/>
              </a:rPr>
              <a:t>r</a:t>
            </a:r>
            <a:r>
              <a:rPr sz="1800" b="1" spc="-5" dirty="0">
                <a:latin typeface="Calibri"/>
                <a:cs typeface="Calibri"/>
              </a:rPr>
              <a:t> </a:t>
            </a:r>
            <a:r>
              <a:rPr sz="1800" b="1" spc="-20" dirty="0">
                <a:latin typeface="Calibri"/>
                <a:cs typeface="Calibri"/>
              </a:rPr>
              <a:t>diﬀ</a:t>
            </a:r>
            <a:r>
              <a:rPr sz="1800" b="1" spc="-5" dirty="0">
                <a:latin typeface="Calibri"/>
                <a:cs typeface="Calibri"/>
              </a:rPr>
              <a:t>eren</a:t>
            </a:r>
            <a:r>
              <a:rPr sz="1800" b="1" spc="-10" dirty="0">
                <a:latin typeface="Calibri"/>
                <a:cs typeface="Calibri"/>
              </a:rPr>
              <a:t>t</a:t>
            </a:r>
            <a:r>
              <a:rPr sz="1800" b="1" dirty="0">
                <a:latin typeface="Calibri"/>
                <a:cs typeface="Calibri"/>
              </a:rPr>
              <a:t> </a:t>
            </a:r>
            <a:r>
              <a:rPr sz="1800" b="1" spc="-20" dirty="0">
                <a:latin typeface="Calibri"/>
                <a:cs typeface="Calibri"/>
              </a:rPr>
              <a:t>p</a:t>
            </a:r>
            <a:r>
              <a:rPr sz="1800" b="1" spc="155" dirty="0">
                <a:latin typeface="Calibri"/>
                <a:cs typeface="Calibri"/>
              </a:rPr>
              <a:t>ar</a:t>
            </a:r>
            <a:r>
              <a:rPr lang="en-US" sz="1800" b="1" spc="155" dirty="0">
                <a:latin typeface="Calibri"/>
                <a:cs typeface="Calibri"/>
              </a:rPr>
              <a:t>ti</a:t>
            </a:r>
            <a:r>
              <a:rPr sz="1800" b="1" spc="155" dirty="0">
                <a:latin typeface="Calibri"/>
                <a:cs typeface="Calibri"/>
              </a:rPr>
              <a:t>c</a:t>
            </a:r>
            <a:r>
              <a:rPr sz="1800" b="1" spc="90" dirty="0">
                <a:latin typeface="Calibri"/>
                <a:cs typeface="Calibri"/>
              </a:rPr>
              <a:t>l</a:t>
            </a:r>
            <a:r>
              <a:rPr sz="1800" b="1" spc="-5" dirty="0">
                <a:latin typeface="Calibri"/>
                <a:cs typeface="Calibri"/>
              </a:rPr>
              <a:t>e</a:t>
            </a:r>
            <a:r>
              <a:rPr sz="1800" b="1" dirty="0">
                <a:latin typeface="Calibri"/>
                <a:cs typeface="Calibri"/>
              </a:rPr>
              <a:t>s </a:t>
            </a:r>
            <a:r>
              <a:rPr sz="1800" b="1" spc="-15" dirty="0">
                <a:latin typeface="Calibri"/>
                <a:cs typeface="Calibri"/>
              </a:rPr>
              <a:t>to</a:t>
            </a:r>
            <a:r>
              <a:rPr sz="1800" b="1" spc="-5" dirty="0">
                <a:latin typeface="Calibri"/>
                <a:cs typeface="Calibri"/>
              </a:rPr>
              <a:t> </a:t>
            </a:r>
            <a:r>
              <a:rPr sz="1800" b="1" spc="-20" dirty="0">
                <a:latin typeface="Calibri"/>
                <a:cs typeface="Calibri"/>
              </a:rPr>
              <a:t>ca</a:t>
            </a:r>
            <a:r>
              <a:rPr sz="1800" b="1" spc="-15" dirty="0">
                <a:latin typeface="Calibri"/>
                <a:cs typeface="Calibri"/>
              </a:rPr>
              <a:t>u</a:t>
            </a:r>
            <a:r>
              <a:rPr sz="1800" b="1" dirty="0">
                <a:latin typeface="Calibri"/>
                <a:cs typeface="Calibri"/>
              </a:rPr>
              <a:t>se</a:t>
            </a:r>
            <a:r>
              <a:rPr sz="1800" b="1" spc="-5" dirty="0">
                <a:latin typeface="Calibri"/>
                <a:cs typeface="Calibri"/>
              </a:rPr>
              <a:t> </a:t>
            </a:r>
            <a:r>
              <a:rPr sz="1800" b="1" spc="-15" dirty="0">
                <a:latin typeface="Calibri"/>
                <a:cs typeface="Calibri"/>
              </a:rPr>
              <a:t>a</a:t>
            </a:r>
            <a:r>
              <a:rPr sz="1800" b="1" dirty="0">
                <a:latin typeface="Calibri"/>
                <a:cs typeface="Calibri"/>
              </a:rPr>
              <a:t> </a:t>
            </a:r>
            <a:r>
              <a:rPr sz="1800" b="1" spc="-15" dirty="0">
                <a:latin typeface="Calibri"/>
                <a:cs typeface="Calibri"/>
              </a:rPr>
              <a:t>“hi</a:t>
            </a:r>
            <a:r>
              <a:rPr sz="1800" b="1" spc="-10" dirty="0">
                <a:latin typeface="Calibri"/>
                <a:cs typeface="Calibri"/>
              </a:rPr>
              <a:t>t”</a:t>
            </a:r>
            <a:r>
              <a:rPr sz="1800" b="1" spc="-5" dirty="0">
                <a:latin typeface="Calibri"/>
                <a:cs typeface="Calibri"/>
              </a:rPr>
              <a:t> </a:t>
            </a:r>
            <a:r>
              <a:rPr sz="1800" b="1" spc="-15" dirty="0">
                <a:latin typeface="Calibri"/>
                <a:cs typeface="Calibri"/>
              </a:rPr>
              <a:t>i</a:t>
            </a:r>
            <a:r>
              <a:rPr sz="1800" b="1" spc="-10" dirty="0">
                <a:latin typeface="Calibri"/>
                <a:cs typeface="Calibri"/>
              </a:rPr>
              <a:t>s</a:t>
            </a:r>
            <a:r>
              <a:rPr sz="1800" b="1" dirty="0">
                <a:latin typeface="Calibri"/>
                <a:cs typeface="Calibri"/>
              </a:rPr>
              <a:t> </a:t>
            </a:r>
            <a:r>
              <a:rPr sz="1800" b="1" spc="-15" dirty="0">
                <a:latin typeface="Calibri"/>
                <a:cs typeface="Calibri"/>
              </a:rPr>
              <a:t>al</a:t>
            </a:r>
            <a:r>
              <a:rPr sz="1800" b="1" spc="-5" dirty="0">
                <a:latin typeface="Calibri"/>
                <a:cs typeface="Calibri"/>
              </a:rPr>
              <a:t>mo</a:t>
            </a:r>
            <a:r>
              <a:rPr sz="1800" b="1" spc="-10" dirty="0">
                <a:latin typeface="Calibri"/>
                <a:cs typeface="Calibri"/>
              </a:rPr>
              <a:t>st</a:t>
            </a:r>
            <a:r>
              <a:rPr sz="1800" b="1" dirty="0">
                <a:latin typeface="Calibri"/>
                <a:cs typeface="Calibri"/>
              </a:rPr>
              <a:t> </a:t>
            </a:r>
            <a:r>
              <a:rPr sz="1800" b="1" spc="-20" dirty="0">
                <a:latin typeface="Calibri"/>
                <a:cs typeface="Calibri"/>
              </a:rPr>
              <a:t>d</a:t>
            </a:r>
            <a:r>
              <a:rPr sz="1800" b="1" spc="-5" dirty="0">
                <a:latin typeface="Calibri"/>
                <a:cs typeface="Calibri"/>
              </a:rPr>
              <a:t>etect</a:t>
            </a:r>
            <a:r>
              <a:rPr sz="1800" b="1" dirty="0">
                <a:latin typeface="Calibri"/>
                <a:cs typeface="Calibri"/>
              </a:rPr>
              <a:t>or tec</a:t>
            </a:r>
            <a:r>
              <a:rPr sz="1800" b="1" spc="-15" dirty="0">
                <a:latin typeface="Calibri"/>
                <a:cs typeface="Calibri"/>
              </a:rPr>
              <a:t>hnology</a:t>
            </a:r>
            <a:r>
              <a:rPr sz="1800" b="1" spc="-10" dirty="0">
                <a:latin typeface="Calibri"/>
                <a:cs typeface="Calibri"/>
              </a:rPr>
              <a:t> </a:t>
            </a:r>
            <a:r>
              <a:rPr sz="1800" b="1" spc="-15" dirty="0">
                <a:latin typeface="Calibri"/>
                <a:cs typeface="Calibri"/>
              </a:rPr>
              <a:t>inde</a:t>
            </a:r>
            <a:r>
              <a:rPr sz="1800" b="1" dirty="0">
                <a:latin typeface="Calibri"/>
                <a:cs typeface="Calibri"/>
              </a:rPr>
              <a:t>pe</a:t>
            </a:r>
            <a:r>
              <a:rPr sz="1800" b="1" spc="-15" dirty="0">
                <a:latin typeface="Calibri"/>
                <a:cs typeface="Calibri"/>
              </a:rPr>
              <a:t>ndent,</a:t>
            </a:r>
            <a:r>
              <a:rPr sz="1800" b="1" spc="-5" dirty="0">
                <a:latin typeface="Calibri"/>
                <a:cs typeface="Calibri"/>
              </a:rPr>
              <a:t> </a:t>
            </a:r>
            <a:r>
              <a:rPr sz="1800" b="1" spc="-15" dirty="0">
                <a:latin typeface="Calibri"/>
                <a:cs typeface="Calibri"/>
              </a:rPr>
              <a:t>appr</a:t>
            </a:r>
            <a:r>
              <a:rPr sz="1800" b="1" dirty="0">
                <a:latin typeface="Calibri"/>
                <a:cs typeface="Calibri"/>
              </a:rPr>
              <a:t>oxim</a:t>
            </a:r>
            <a:r>
              <a:rPr sz="1800" b="1" spc="-10" dirty="0">
                <a:latin typeface="Calibri"/>
                <a:cs typeface="Calibri"/>
              </a:rPr>
              <a:t>ately:</a:t>
            </a:r>
            <a:endParaRPr sz="1800" dirty="0">
              <a:latin typeface="Calibri"/>
              <a:cs typeface="Calibri"/>
            </a:endParaRPr>
          </a:p>
          <a:p>
            <a:pPr marL="213360" algn="ctr">
              <a:spcBef>
                <a:spcPts val="509"/>
              </a:spcBef>
              <a:tabLst>
                <a:tab pos="1170305" algn="l"/>
                <a:tab pos="1599565" algn="l"/>
                <a:tab pos="2320290" algn="l"/>
                <a:tab pos="2818130" algn="l"/>
                <a:tab pos="3693795" algn="l"/>
                <a:tab pos="4122420" algn="l"/>
              </a:tabLst>
            </a:pPr>
            <a:r>
              <a:rPr sz="1800" b="1" spc="-15" dirty="0">
                <a:solidFill>
                  <a:srgbClr val="0000FF"/>
                </a:solidFill>
                <a:latin typeface="Calibri"/>
                <a:cs typeface="Calibri"/>
              </a:rPr>
              <a:t>0.2%	</a:t>
            </a:r>
            <a:r>
              <a:rPr sz="1800" b="1" spc="-10" dirty="0">
                <a:solidFill>
                  <a:srgbClr val="0000FF"/>
                </a:solidFill>
                <a:latin typeface="Calibri"/>
                <a:cs typeface="Calibri"/>
              </a:rPr>
              <a:t>:	</a:t>
            </a:r>
            <a:r>
              <a:rPr sz="1800" b="1" spc="-15" dirty="0">
                <a:solidFill>
                  <a:srgbClr val="0000FF"/>
                </a:solidFill>
                <a:latin typeface="Calibri"/>
                <a:cs typeface="Calibri"/>
              </a:rPr>
              <a:t>1%	</a:t>
            </a:r>
            <a:r>
              <a:rPr sz="1800" b="1" spc="-10" dirty="0">
                <a:solidFill>
                  <a:srgbClr val="0000FF"/>
                </a:solidFill>
                <a:latin typeface="Calibri"/>
                <a:cs typeface="Calibri"/>
              </a:rPr>
              <a:t>:	</a:t>
            </a:r>
            <a:r>
              <a:rPr sz="1800" b="1" spc="-15" dirty="0">
                <a:solidFill>
                  <a:srgbClr val="0000FF"/>
                </a:solidFill>
                <a:latin typeface="Calibri"/>
                <a:cs typeface="Calibri"/>
              </a:rPr>
              <a:t>20%	</a:t>
            </a:r>
            <a:r>
              <a:rPr sz="1800" b="1" spc="-10" dirty="0">
                <a:solidFill>
                  <a:srgbClr val="0000FF"/>
                </a:solidFill>
                <a:latin typeface="Calibri"/>
                <a:cs typeface="Calibri"/>
              </a:rPr>
              <a:t>:	</a:t>
            </a:r>
            <a:r>
              <a:rPr sz="1800" b="1" spc="-15" dirty="0">
                <a:solidFill>
                  <a:srgbClr val="0000FF"/>
                </a:solidFill>
                <a:latin typeface="Calibri"/>
                <a:cs typeface="Calibri"/>
              </a:rPr>
              <a:t>100%</a:t>
            </a:r>
            <a:endParaRPr sz="1800" dirty="0">
              <a:latin typeface="Calibri"/>
              <a:cs typeface="Calibri"/>
            </a:endParaRPr>
          </a:p>
        </p:txBody>
      </p:sp>
    </p:spTree>
    <p:extLst>
      <p:ext uri="{BB962C8B-B14F-4D97-AF65-F5344CB8AC3E}">
        <p14:creationId xmlns:p14="http://schemas.microsoft.com/office/powerpoint/2010/main" val="1155133090"/>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Rate capability</a:t>
            </a:r>
          </a:p>
        </p:txBody>
      </p:sp>
      <p:sp>
        <p:nvSpPr>
          <p:cNvPr id="3" name="Content Placeholder 2"/>
          <p:cNvSpPr>
            <a:spLocks noGrp="1"/>
          </p:cNvSpPr>
          <p:nvPr>
            <p:ph idx="1"/>
          </p:nvPr>
        </p:nvSpPr>
        <p:spPr>
          <a:xfrm>
            <a:off x="381000" y="1293132"/>
            <a:ext cx="9144000" cy="905933"/>
          </a:xfrm>
        </p:spPr>
        <p:txBody>
          <a:bodyPr>
            <a:normAutofit fontScale="92500" lnSpcReduction="20000"/>
          </a:bodyPr>
          <a:lstStyle/>
          <a:p>
            <a:r>
              <a:rPr dirty="0"/>
              <a:t>A systematic study of rate dependence of gain in multi-GEM devices in a range of operating conditions and geometry has shown</a:t>
            </a:r>
            <a:r>
              <a:rPr lang="it-IT" dirty="0"/>
              <a:t> the gas </a:t>
            </a:r>
            <a:r>
              <a:rPr lang="it-IT" dirty="0" err="1"/>
              <a:t>gain</a:t>
            </a:r>
            <a:r>
              <a:rPr lang="it-IT" dirty="0"/>
              <a:t> </a:t>
            </a:r>
            <a:r>
              <a:rPr lang="it-IT" dirty="0" err="1"/>
              <a:t>to</a:t>
            </a:r>
            <a:r>
              <a:rPr lang="it-IT" dirty="0"/>
              <a:t> </a:t>
            </a:r>
            <a:r>
              <a:rPr lang="it-IT" dirty="0" err="1"/>
              <a:t>keep</a:t>
            </a:r>
            <a:r>
              <a:rPr lang="it-IT" dirty="0"/>
              <a:t> </a:t>
            </a:r>
            <a:r>
              <a:rPr lang="it-IT" dirty="0" err="1"/>
              <a:t>constant</a:t>
            </a:r>
            <a:r>
              <a:rPr lang="it-IT" dirty="0"/>
              <a:t> </a:t>
            </a:r>
            <a:r>
              <a:rPr lang="it-IT" dirty="0" err="1"/>
              <a:t>wrt</a:t>
            </a:r>
            <a:r>
              <a:rPr lang="it-IT" dirty="0"/>
              <a:t> </a:t>
            </a:r>
            <a:r>
              <a:rPr lang="it-IT" dirty="0" err="1"/>
              <a:t>to</a:t>
            </a:r>
            <a:r>
              <a:rPr lang="it-IT" dirty="0"/>
              <a:t> the rate</a:t>
            </a:r>
            <a:r>
              <a:rPr dirty="0"/>
              <a:t>; </a:t>
            </a:r>
          </a:p>
          <a:p>
            <a:endParaRPr lang="en-US" dirty="0"/>
          </a:p>
        </p:txBody>
      </p:sp>
      <p:sp>
        <p:nvSpPr>
          <p:cNvPr id="4" name="Slide Number Placeholder 3"/>
          <p:cNvSpPr>
            <a:spLocks noGrp="1"/>
          </p:cNvSpPr>
          <p:nvPr>
            <p:ph type="sldNum" sz="quarter" idx="12"/>
          </p:nvPr>
        </p:nvSpPr>
        <p:spPr/>
        <p:txBody>
          <a:bodyPr/>
          <a:lstStyle/>
          <a:p>
            <a:fld id="{924A5BCF-9906-4040-93DD-A93E6521CF54}" type="slidenum">
              <a:rPr lang="en-US" smtClean="0"/>
              <a:pPr/>
              <a:t>70</a:t>
            </a:fld>
            <a:endParaRPr lang="en-US"/>
          </a:p>
        </p:txBody>
      </p:sp>
      <p:pic>
        <p:nvPicPr>
          <p:cNvPr id="6" name="Picture 5" descr="Schermata 2018-05-16 alle 11.32.57 PM.png"/>
          <p:cNvPicPr>
            <a:picLocks noChangeAspect="1"/>
          </p:cNvPicPr>
          <p:nvPr/>
        </p:nvPicPr>
        <p:blipFill>
          <a:blip r:embed="rId2"/>
          <a:stretch>
            <a:fillRect/>
          </a:stretch>
        </p:blipFill>
        <p:spPr>
          <a:xfrm>
            <a:off x="381001" y="2285034"/>
            <a:ext cx="8388423" cy="2855314"/>
          </a:xfrm>
          <a:prstGeom prst="rect">
            <a:avLst/>
          </a:prstGeom>
        </p:spPr>
      </p:pic>
      <p:sp>
        <p:nvSpPr>
          <p:cNvPr id="7" name="TextBox 6"/>
          <p:cNvSpPr txBox="1"/>
          <p:nvPr/>
        </p:nvSpPr>
        <p:spPr>
          <a:xfrm>
            <a:off x="798434" y="5372688"/>
            <a:ext cx="7970990" cy="1200329"/>
          </a:xfrm>
          <a:prstGeom prst="rect">
            <a:avLst/>
          </a:prstGeom>
          <a:noFill/>
        </p:spPr>
        <p:txBody>
          <a:bodyPr wrap="square" rtlCol="0">
            <a:spAutoFit/>
          </a:bodyPr>
          <a:lstStyle/>
          <a:p>
            <a:r>
              <a:rPr lang="it-IT" sz="1800" dirty="0"/>
              <a:t>G</a:t>
            </a:r>
            <a:r>
              <a:rPr sz="1800" dirty="0"/>
              <a:t>as gain is observed to be constant over four orders of magnitude of incident particle rate up to 100 MHz/cm2.</a:t>
            </a:r>
            <a:endParaRPr lang="it-IT" sz="1800" dirty="0"/>
          </a:p>
          <a:p>
            <a:r>
              <a:rPr lang="it-IT" sz="1800" dirty="0"/>
              <a:t>In HEP </a:t>
            </a:r>
            <a:r>
              <a:rPr lang="it-IT" sz="1800" dirty="0" err="1"/>
              <a:t>experiment</a:t>
            </a:r>
            <a:r>
              <a:rPr lang="it-IT" sz="1800" dirty="0"/>
              <a:t> </a:t>
            </a:r>
            <a:r>
              <a:rPr sz="1800" dirty="0"/>
              <a:t>a maximum rate on the order of 10 kHz/cm2 is expected </a:t>
            </a:r>
          </a:p>
          <a:p>
            <a:endParaRPr lang="en-US" sz="1800" dirty="0"/>
          </a:p>
        </p:txBody>
      </p:sp>
    </p:spTree>
    <p:extLst>
      <p:ext uri="{BB962C8B-B14F-4D97-AF65-F5344CB8AC3E}">
        <p14:creationId xmlns:p14="http://schemas.microsoft.com/office/powerpoint/2010/main" val="1480499276"/>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D8710D10-1BAC-7147-8843-431440803121}"/>
              </a:ext>
            </a:extLst>
          </p:cNvPr>
          <p:cNvSpPr/>
          <p:nvPr/>
        </p:nvSpPr>
        <p:spPr>
          <a:xfrm>
            <a:off x="4304928" y="3735857"/>
            <a:ext cx="4968552" cy="2797755"/>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pic>
        <p:nvPicPr>
          <p:cNvPr id="7" name="Picture 6">
            <a:extLst>
              <a:ext uri="{FF2B5EF4-FFF2-40B4-BE49-F238E27FC236}">
                <a16:creationId xmlns:a16="http://schemas.microsoft.com/office/drawing/2014/main" id="{D2710923-3F99-5C4A-BE7C-C5AC4D70C7A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4488" y="1225012"/>
            <a:ext cx="9217024" cy="5523624"/>
          </a:xfrm>
          <a:prstGeom prst="rect">
            <a:avLst/>
          </a:prstGeom>
        </p:spPr>
      </p:pic>
      <p:sp>
        <p:nvSpPr>
          <p:cNvPr id="9" name="Rectangle 8">
            <a:extLst>
              <a:ext uri="{FF2B5EF4-FFF2-40B4-BE49-F238E27FC236}">
                <a16:creationId xmlns:a16="http://schemas.microsoft.com/office/drawing/2014/main" id="{870AB8E1-C032-364F-BD53-46D3853F0FF5}"/>
              </a:ext>
            </a:extLst>
          </p:cNvPr>
          <p:cNvSpPr/>
          <p:nvPr/>
        </p:nvSpPr>
        <p:spPr>
          <a:xfrm>
            <a:off x="4770566" y="3884377"/>
            <a:ext cx="4790946" cy="2955681"/>
          </a:xfrm>
          <a:prstGeom prst="rect">
            <a:avLst/>
          </a:prstGeom>
          <a:solidFill>
            <a:schemeClr val="bg1"/>
          </a:solidFill>
        </p:spPr>
        <p:txBody>
          <a:bodyPr wrap="square">
            <a:spAutoFit/>
          </a:bodyPr>
          <a:lstStyle/>
          <a:p>
            <a:pPr>
              <a:lnSpc>
                <a:spcPct val="110000"/>
              </a:lnSpc>
            </a:pPr>
            <a:r>
              <a:rPr lang="en-US" sz="1700" dirty="0">
                <a:solidFill>
                  <a:srgbClr val="000000"/>
                </a:solidFill>
                <a:latin typeface="Calibri" panose="020F0502020204030204" pitchFamily="34" charset="0"/>
                <a:cs typeface="Calibri" panose="020F0502020204030204" pitchFamily="34" charset="0"/>
              </a:rPr>
              <a:t>Adding detector in front of CSC to measure the muon bending angle in magnetic field in the each station, keeps the rate under control and adds redundancy:</a:t>
            </a:r>
          </a:p>
          <a:p>
            <a:pPr>
              <a:lnSpc>
                <a:spcPct val="110000"/>
              </a:lnSpc>
            </a:pPr>
            <a:endParaRPr lang="en-US" sz="1700" dirty="0">
              <a:solidFill>
                <a:srgbClr val="000000"/>
              </a:solidFill>
              <a:latin typeface="Calibri" panose="020F0502020204030204" pitchFamily="34" charset="0"/>
              <a:cs typeface="Calibri" panose="020F0502020204030204" pitchFamily="34" charset="0"/>
            </a:endParaRPr>
          </a:p>
          <a:p>
            <a:pPr>
              <a:lnSpc>
                <a:spcPct val="110000"/>
              </a:lnSpc>
            </a:pPr>
            <a:endParaRPr lang="en-US" sz="1700" dirty="0">
              <a:solidFill>
                <a:srgbClr val="000000"/>
              </a:solidFill>
              <a:latin typeface="Calibri" panose="020F0502020204030204" pitchFamily="34" charset="0"/>
              <a:cs typeface="Calibri" panose="020F0502020204030204" pitchFamily="34" charset="0"/>
            </a:endParaRPr>
          </a:p>
          <a:p>
            <a:pPr>
              <a:lnSpc>
                <a:spcPct val="110000"/>
              </a:lnSpc>
            </a:pPr>
            <a:endParaRPr lang="en-US" sz="1700" dirty="0">
              <a:solidFill>
                <a:srgbClr val="000000"/>
              </a:solidFill>
              <a:latin typeface="Calibri" panose="020F0502020204030204" pitchFamily="34" charset="0"/>
              <a:cs typeface="Calibri" panose="020F0502020204030204" pitchFamily="34" charset="0"/>
            </a:endParaRPr>
          </a:p>
          <a:p>
            <a:pPr>
              <a:lnSpc>
                <a:spcPct val="110000"/>
              </a:lnSpc>
            </a:pPr>
            <a:endParaRPr lang="en-US" sz="1700" dirty="0">
              <a:solidFill>
                <a:srgbClr val="000000"/>
              </a:solidFill>
              <a:latin typeface="Calibri" panose="020F0502020204030204" pitchFamily="34" charset="0"/>
              <a:cs typeface="Calibri" panose="020F0502020204030204" pitchFamily="34" charset="0"/>
            </a:endParaRPr>
          </a:p>
          <a:p>
            <a:pPr>
              <a:lnSpc>
                <a:spcPct val="110000"/>
              </a:lnSpc>
            </a:pPr>
            <a:endParaRPr lang="en-US" sz="1700" dirty="0">
              <a:solidFill>
                <a:srgbClr val="000000"/>
              </a:solidFill>
              <a:latin typeface="Calibri" panose="020F0502020204030204" pitchFamily="34" charset="0"/>
              <a:cs typeface="Calibri" panose="020F0502020204030204" pitchFamily="34" charset="0"/>
            </a:endParaRPr>
          </a:p>
          <a:p>
            <a:pPr>
              <a:lnSpc>
                <a:spcPct val="110000"/>
              </a:lnSpc>
            </a:pPr>
            <a:endParaRPr lang="en-US" sz="1700" dirty="0">
              <a:solidFill>
                <a:srgbClr val="000000"/>
              </a:solidFill>
              <a:latin typeface="Calibri" panose="020F0502020204030204" pitchFamily="34" charset="0"/>
              <a:cs typeface="Calibri" panose="020F0502020204030204" pitchFamily="34" charset="0"/>
            </a:endParaRPr>
          </a:p>
        </p:txBody>
      </p:sp>
      <p:sp>
        <p:nvSpPr>
          <p:cNvPr id="10" name="TextBox 9">
            <a:extLst>
              <a:ext uri="{FF2B5EF4-FFF2-40B4-BE49-F238E27FC236}">
                <a16:creationId xmlns:a16="http://schemas.microsoft.com/office/drawing/2014/main" id="{88FE86BE-9415-5042-B916-81A37B5177FA}"/>
              </a:ext>
            </a:extLst>
          </p:cNvPr>
          <p:cNvSpPr txBox="1"/>
          <p:nvPr/>
        </p:nvSpPr>
        <p:spPr>
          <a:xfrm>
            <a:off x="4787095" y="5218332"/>
            <a:ext cx="4676704" cy="615553"/>
          </a:xfrm>
          <a:prstGeom prst="rect">
            <a:avLst/>
          </a:prstGeom>
          <a:solidFill>
            <a:schemeClr val="bg1"/>
          </a:solidFill>
        </p:spPr>
        <p:txBody>
          <a:bodyPr wrap="square" rtlCol="0">
            <a:spAutoFit/>
          </a:bodyPr>
          <a:lstStyle/>
          <a:p>
            <a:pPr marL="285750" indent="-285750">
              <a:buFont typeface="Wingdings" charset="2"/>
              <a:buChar char="ü"/>
            </a:pPr>
            <a:r>
              <a:rPr lang="en-US" sz="1700" dirty="0">
                <a:solidFill>
                  <a:srgbClr val="FF0000"/>
                </a:solidFill>
                <a:latin typeface="Calibri" panose="020F0502020204030204" pitchFamily="34" charset="0"/>
                <a:cs typeface="Calibri" panose="020F0502020204030204" pitchFamily="34" charset="0"/>
              </a:rPr>
              <a:t>Requirement high rate capability </a:t>
            </a:r>
          </a:p>
          <a:p>
            <a:pPr marL="285750" indent="-285750">
              <a:buFont typeface="Wingdings" charset="2"/>
              <a:buChar char="ü"/>
            </a:pPr>
            <a:r>
              <a:rPr lang="en-US" sz="1700" dirty="0">
                <a:solidFill>
                  <a:srgbClr val="FF0000"/>
                </a:solidFill>
                <a:latin typeface="Calibri" panose="020F0502020204030204" pitchFamily="34" charset="0"/>
                <a:cs typeface="Calibri" panose="020F0502020204030204" pitchFamily="34" charset="0"/>
              </a:rPr>
              <a:t>precise </a:t>
            </a:r>
            <a:r>
              <a:rPr lang="en-US" sz="1700" dirty="0" err="1">
                <a:solidFill>
                  <a:srgbClr val="FF0000"/>
                </a:solidFill>
                <a:latin typeface="Symbol" pitchFamily="2" charset="2"/>
                <a:cs typeface="Calibri" panose="020F0502020204030204" pitchFamily="34" charset="0"/>
              </a:rPr>
              <a:t>Df</a:t>
            </a:r>
            <a:r>
              <a:rPr lang="en-US" sz="1700" dirty="0">
                <a:solidFill>
                  <a:srgbClr val="FF0000"/>
                </a:solidFill>
                <a:latin typeface="Calibri" panose="020F0502020204030204" pitchFamily="34" charset="0"/>
                <a:cs typeface="Calibri" panose="020F0502020204030204" pitchFamily="34" charset="0"/>
              </a:rPr>
              <a:t>  </a:t>
            </a:r>
            <a:r>
              <a:rPr lang="en-US" sz="1700" dirty="0" err="1">
                <a:solidFill>
                  <a:srgbClr val="FF0000"/>
                </a:solidFill>
                <a:latin typeface="Calibri" panose="020F0502020204030204" pitchFamily="34" charset="0"/>
                <a:cs typeface="Calibri" panose="020F0502020204030204" pitchFamily="34" charset="0"/>
              </a:rPr>
              <a:t>meas</a:t>
            </a:r>
            <a:r>
              <a:rPr lang="en-US" sz="1700" dirty="0">
                <a:solidFill>
                  <a:srgbClr val="FF0000"/>
                </a:solidFill>
                <a:latin typeface="Calibri" panose="020F0502020204030204" pitchFamily="34" charset="0"/>
                <a:cs typeface="Calibri" panose="020F0502020204030204" pitchFamily="34" charset="0"/>
              </a:rPr>
              <a:t>.</a:t>
            </a:r>
            <a:r>
              <a:rPr lang="en-US" sz="1700" dirty="0">
                <a:solidFill>
                  <a:srgbClr val="FF0000"/>
                </a:solidFill>
                <a:latin typeface="Calibri" panose="020F0502020204030204" pitchFamily="34" charset="0"/>
                <a:cs typeface="Calibri" panose="020F0502020204030204" pitchFamily="34" charset="0"/>
                <a:sym typeface="Wingdings"/>
              </a:rPr>
              <a:t>s</a:t>
            </a:r>
            <a:r>
              <a:rPr lang="en-US" sz="1700" dirty="0">
                <a:solidFill>
                  <a:srgbClr val="FF0000"/>
                </a:solidFill>
                <a:latin typeface="Calibri" panose="020F0502020204030204" pitchFamily="34" charset="0"/>
                <a:cs typeface="Calibri" panose="020F0502020204030204" pitchFamily="34" charset="0"/>
              </a:rPr>
              <a:t>patial resolution </a:t>
            </a:r>
          </a:p>
        </p:txBody>
      </p:sp>
      <p:sp>
        <p:nvSpPr>
          <p:cNvPr id="5" name="Slide Number Placeholder 4">
            <a:extLst>
              <a:ext uri="{FF2B5EF4-FFF2-40B4-BE49-F238E27FC236}">
                <a16:creationId xmlns:a16="http://schemas.microsoft.com/office/drawing/2014/main" id="{5698480E-332D-E746-B270-467FE844FE3C}"/>
              </a:ext>
            </a:extLst>
          </p:cNvPr>
          <p:cNvSpPr>
            <a:spLocks noGrp="1"/>
          </p:cNvSpPr>
          <p:nvPr>
            <p:ph type="sldNum" sz="quarter" idx="12"/>
          </p:nvPr>
        </p:nvSpPr>
        <p:spPr>
          <a:xfrm>
            <a:off x="7357611" y="6383511"/>
            <a:ext cx="2311400" cy="365125"/>
          </a:xfrm>
        </p:spPr>
        <p:txBody>
          <a:bodyPr/>
          <a:lstStyle/>
          <a:p>
            <a:fld id="{EA428556-150F-5648-9AC1-517B2C1D5CBA}" type="slidenum">
              <a:rPr lang="en-US" smtClean="0">
                <a:solidFill>
                  <a:prstClr val="black">
                    <a:tint val="75000"/>
                  </a:prstClr>
                </a:solidFill>
              </a:rPr>
              <a:pPr/>
              <a:t>71</a:t>
            </a:fld>
            <a:endParaRPr lang="en-US" dirty="0">
              <a:solidFill>
                <a:prstClr val="black">
                  <a:tint val="75000"/>
                </a:prstClr>
              </a:solidFill>
            </a:endParaRPr>
          </a:p>
        </p:txBody>
      </p:sp>
      <p:sp>
        <p:nvSpPr>
          <p:cNvPr id="12" name="Title 1">
            <a:extLst>
              <a:ext uri="{FF2B5EF4-FFF2-40B4-BE49-F238E27FC236}">
                <a16:creationId xmlns:a16="http://schemas.microsoft.com/office/drawing/2014/main" id="{75BF9911-068A-C446-BAAF-21857105AE34}"/>
              </a:ext>
            </a:extLst>
          </p:cNvPr>
          <p:cNvSpPr>
            <a:spLocks noGrp="1"/>
          </p:cNvSpPr>
          <p:nvPr>
            <p:ph type="title"/>
          </p:nvPr>
        </p:nvSpPr>
        <p:spPr>
          <a:xfrm>
            <a:off x="1366051" y="125760"/>
            <a:ext cx="8044648" cy="1143000"/>
          </a:xfrm>
        </p:spPr>
        <p:txBody>
          <a:bodyPr>
            <a:normAutofit fontScale="90000"/>
          </a:bodyPr>
          <a:lstStyle/>
          <a:p>
            <a:r>
              <a:rPr lang="it-IT" dirty="0"/>
              <a:t>CMS GEM-CSC bending </a:t>
            </a:r>
            <a:r>
              <a:rPr lang="it-IT" dirty="0" err="1"/>
              <a:t>requirements</a:t>
            </a:r>
            <a:endParaRPr lang="it-IT" dirty="0"/>
          </a:p>
        </p:txBody>
      </p:sp>
      <p:grpSp>
        <p:nvGrpSpPr>
          <p:cNvPr id="13" name="Group 12">
            <a:extLst>
              <a:ext uri="{FF2B5EF4-FFF2-40B4-BE49-F238E27FC236}">
                <a16:creationId xmlns:a16="http://schemas.microsoft.com/office/drawing/2014/main" id="{B4710285-13E8-674C-84EE-8AA407B0CCE6}"/>
              </a:ext>
            </a:extLst>
          </p:cNvPr>
          <p:cNvGrpSpPr/>
          <p:nvPr/>
        </p:nvGrpSpPr>
        <p:grpSpPr>
          <a:xfrm>
            <a:off x="6249144" y="1196753"/>
            <a:ext cx="3627193" cy="5643305"/>
            <a:chOff x="5928123" y="1124744"/>
            <a:chExt cx="3977878" cy="5616623"/>
          </a:xfrm>
        </p:grpSpPr>
        <p:pic>
          <p:nvPicPr>
            <p:cNvPr id="14" name="Picture 3">
              <a:extLst>
                <a:ext uri="{FF2B5EF4-FFF2-40B4-BE49-F238E27FC236}">
                  <a16:creationId xmlns:a16="http://schemas.microsoft.com/office/drawing/2014/main" id="{57C1AC05-DEF6-594C-A007-0DF1B3AB4DB3}"/>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28123" y="1124744"/>
              <a:ext cx="3977878" cy="275317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nvGrpSpPr>
            <p:cNvPr id="15" name="Group 21">
              <a:extLst>
                <a:ext uri="{FF2B5EF4-FFF2-40B4-BE49-F238E27FC236}">
                  <a16:creationId xmlns:a16="http://schemas.microsoft.com/office/drawing/2014/main" id="{39790660-EE8C-D04C-943B-7FDC248A76BE}"/>
                </a:ext>
              </a:extLst>
            </p:cNvPr>
            <p:cNvGrpSpPr>
              <a:grpSpLocks/>
            </p:cNvGrpSpPr>
            <p:nvPr/>
          </p:nvGrpSpPr>
          <p:grpSpPr bwMode="auto">
            <a:xfrm>
              <a:off x="8550515" y="4484972"/>
              <a:ext cx="1310153" cy="2256395"/>
              <a:chOff x="185039" y="465929"/>
              <a:chExt cx="2747604" cy="4191000"/>
            </a:xfrm>
          </p:grpSpPr>
          <p:cxnSp>
            <p:nvCxnSpPr>
              <p:cNvPr id="16" name="Straight Connector 15">
                <a:extLst>
                  <a:ext uri="{FF2B5EF4-FFF2-40B4-BE49-F238E27FC236}">
                    <a16:creationId xmlns:a16="http://schemas.microsoft.com/office/drawing/2014/main" id="{676EB61A-6FD5-8743-9344-058F301C244E}"/>
                  </a:ext>
                </a:extLst>
              </p:cNvPr>
              <p:cNvCxnSpPr/>
              <p:nvPr/>
            </p:nvCxnSpPr>
            <p:spPr>
              <a:xfrm flipH="1">
                <a:off x="1416392" y="3980727"/>
                <a:ext cx="9753" cy="0"/>
              </a:xfrm>
              <a:prstGeom prst="line">
                <a:avLst/>
              </a:prstGeom>
              <a:ln w="38100">
                <a:solidFill>
                  <a:srgbClr val="CC3399"/>
                </a:solidFill>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0439495E-3D1A-1147-A1CA-44CE80AAB6A1}"/>
                  </a:ext>
                </a:extLst>
              </p:cNvPr>
              <p:cNvCxnSpPr/>
              <p:nvPr/>
            </p:nvCxnSpPr>
            <p:spPr>
              <a:xfrm flipV="1">
                <a:off x="2056641" y="2503053"/>
                <a:ext cx="609580" cy="2310"/>
              </a:xfrm>
              <a:prstGeom prst="straightConnector1">
                <a:avLst/>
              </a:prstGeom>
              <a:ln w="12700" cmpd="sng">
                <a:solidFill>
                  <a:srgbClr val="CC0066"/>
                </a:solidFill>
                <a:headEnd type="arrow"/>
                <a:tailEnd type="arrow"/>
              </a:ln>
            </p:spPr>
            <p:style>
              <a:lnRef idx="1">
                <a:schemeClr val="accent1"/>
              </a:lnRef>
              <a:fillRef idx="0">
                <a:schemeClr val="accent1"/>
              </a:fillRef>
              <a:effectRef idx="0">
                <a:schemeClr val="accent1"/>
              </a:effectRef>
              <a:fontRef idx="minor">
                <a:schemeClr val="tx1"/>
              </a:fontRef>
            </p:style>
          </p:cxnSp>
          <p:pic>
            <p:nvPicPr>
              <p:cNvPr id="19" name="Picture 27" descr="rings.png">
                <a:extLst>
                  <a:ext uri="{FF2B5EF4-FFF2-40B4-BE49-F238E27FC236}">
                    <a16:creationId xmlns:a16="http://schemas.microsoft.com/office/drawing/2014/main" id="{929E0077-7D9E-0046-95F6-8061C28F437A}"/>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16200000">
                <a:off x="-536659" y="1187627"/>
                <a:ext cx="4191000" cy="274760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grpSp>
    </p:spTree>
    <p:extLst>
      <p:ext uri="{BB962C8B-B14F-4D97-AF65-F5344CB8AC3E}">
        <p14:creationId xmlns:p14="http://schemas.microsoft.com/office/powerpoint/2010/main" val="3505911082"/>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8F7AAF-F8D5-CA45-89BC-2E6447E46FE4}"/>
              </a:ext>
            </a:extLst>
          </p:cNvPr>
          <p:cNvSpPr>
            <a:spLocks noGrp="1"/>
          </p:cNvSpPr>
          <p:nvPr>
            <p:ph type="title"/>
          </p:nvPr>
        </p:nvSpPr>
        <p:spPr>
          <a:xfrm>
            <a:off x="1366050" y="125760"/>
            <a:ext cx="8539949" cy="1143000"/>
          </a:xfrm>
        </p:spPr>
        <p:txBody>
          <a:bodyPr>
            <a:normAutofit fontScale="90000"/>
          </a:bodyPr>
          <a:lstStyle/>
          <a:p>
            <a:r>
              <a:rPr lang="it-IT" dirty="0"/>
              <a:t>CMS GEM-CSC bending: GEM  </a:t>
            </a:r>
            <a:r>
              <a:rPr lang="it-IT" dirty="0" err="1"/>
              <a:t>requirements</a:t>
            </a:r>
            <a:r>
              <a:rPr lang="it-IT" dirty="0"/>
              <a:t> and performance</a:t>
            </a:r>
          </a:p>
        </p:txBody>
      </p:sp>
      <p:sp>
        <p:nvSpPr>
          <p:cNvPr id="5" name="Slide Number Placeholder 4">
            <a:extLst>
              <a:ext uri="{FF2B5EF4-FFF2-40B4-BE49-F238E27FC236}">
                <a16:creationId xmlns:a16="http://schemas.microsoft.com/office/drawing/2014/main" id="{606F3CC8-2B89-5347-A295-7E7BD3FC311E}"/>
              </a:ext>
            </a:extLst>
          </p:cNvPr>
          <p:cNvSpPr>
            <a:spLocks noGrp="1"/>
          </p:cNvSpPr>
          <p:nvPr>
            <p:ph type="sldNum" sz="quarter" idx="12"/>
          </p:nvPr>
        </p:nvSpPr>
        <p:spPr>
          <a:xfrm>
            <a:off x="7536807" y="6368346"/>
            <a:ext cx="2311400" cy="365125"/>
          </a:xfrm>
        </p:spPr>
        <p:txBody>
          <a:bodyPr/>
          <a:lstStyle/>
          <a:p>
            <a:fld id="{EA428556-150F-5648-9AC1-517B2C1D5CBA}" type="slidenum">
              <a:rPr lang="en-US" smtClean="0">
                <a:solidFill>
                  <a:prstClr val="black">
                    <a:tint val="75000"/>
                  </a:prstClr>
                </a:solidFill>
              </a:rPr>
              <a:pPr/>
              <a:t>72</a:t>
            </a:fld>
            <a:endParaRPr lang="en-US" dirty="0">
              <a:solidFill>
                <a:prstClr val="black">
                  <a:tint val="75000"/>
                </a:prstClr>
              </a:solidFill>
            </a:endParaRPr>
          </a:p>
        </p:txBody>
      </p:sp>
      <p:sp>
        <p:nvSpPr>
          <p:cNvPr id="13" name="Rectangle 12">
            <a:extLst>
              <a:ext uri="{FF2B5EF4-FFF2-40B4-BE49-F238E27FC236}">
                <a16:creationId xmlns:a16="http://schemas.microsoft.com/office/drawing/2014/main" id="{8552FE44-ACBA-9E4A-BB94-874E87BE5699}"/>
              </a:ext>
            </a:extLst>
          </p:cNvPr>
          <p:cNvSpPr/>
          <p:nvPr/>
        </p:nvSpPr>
        <p:spPr>
          <a:xfrm>
            <a:off x="87326" y="1515252"/>
            <a:ext cx="5477045" cy="941283"/>
          </a:xfrm>
          <a:prstGeom prst="rect">
            <a:avLst/>
          </a:prstGeom>
        </p:spPr>
        <p:txBody>
          <a:bodyPr wrap="square">
            <a:spAutoFit/>
          </a:bodyPr>
          <a:lstStyle/>
          <a:p>
            <a:pPr>
              <a:lnSpc>
                <a:spcPct val="110000"/>
              </a:lnSpc>
            </a:pPr>
            <a:r>
              <a:rPr lang="en-US" sz="1700" dirty="0">
                <a:solidFill>
                  <a:srgbClr val="000000"/>
                </a:solidFill>
                <a:latin typeface="Calibri" panose="020F0502020204030204" pitchFamily="34" charset="0"/>
                <a:cs typeface="Calibri" panose="020F0502020204030204" pitchFamily="34" charset="0"/>
              </a:rPr>
              <a:t>Adding detector in front of CSC to measure the muon bending angle in magnetic field in the each station, keeps the rate under control and adds redundancy: </a:t>
            </a:r>
          </a:p>
        </p:txBody>
      </p:sp>
      <p:sp>
        <p:nvSpPr>
          <p:cNvPr id="16" name="TextBox 15">
            <a:extLst>
              <a:ext uri="{FF2B5EF4-FFF2-40B4-BE49-F238E27FC236}">
                <a16:creationId xmlns:a16="http://schemas.microsoft.com/office/drawing/2014/main" id="{DD8238DE-184A-DB4B-A4E4-F6CEEB7891A1}"/>
              </a:ext>
            </a:extLst>
          </p:cNvPr>
          <p:cNvSpPr txBox="1"/>
          <p:nvPr/>
        </p:nvSpPr>
        <p:spPr>
          <a:xfrm>
            <a:off x="156352" y="2550779"/>
            <a:ext cx="5665437" cy="615553"/>
          </a:xfrm>
          <a:prstGeom prst="rect">
            <a:avLst/>
          </a:prstGeom>
          <a:noFill/>
        </p:spPr>
        <p:txBody>
          <a:bodyPr wrap="square" rtlCol="0">
            <a:spAutoFit/>
          </a:bodyPr>
          <a:lstStyle/>
          <a:p>
            <a:pPr marL="285750" indent="-285750">
              <a:buFont typeface="Wingdings" charset="2"/>
              <a:buChar char="ü"/>
            </a:pPr>
            <a:r>
              <a:rPr lang="en-US" sz="1700" dirty="0">
                <a:solidFill>
                  <a:srgbClr val="FF0000"/>
                </a:solidFill>
                <a:latin typeface="Calibri" panose="020F0502020204030204" pitchFamily="34" charset="0"/>
                <a:cs typeface="Calibri" panose="020F0502020204030204" pitchFamily="34" charset="0"/>
              </a:rPr>
              <a:t>Requirement high rate capability </a:t>
            </a:r>
          </a:p>
          <a:p>
            <a:pPr marL="285750" indent="-285750">
              <a:buFont typeface="Wingdings" charset="2"/>
              <a:buChar char="ü"/>
            </a:pPr>
            <a:r>
              <a:rPr lang="en-US" sz="1700" dirty="0">
                <a:solidFill>
                  <a:srgbClr val="FF0000"/>
                </a:solidFill>
                <a:latin typeface="Calibri" panose="020F0502020204030204" pitchFamily="34" charset="0"/>
                <a:cs typeface="Calibri" panose="020F0502020204030204" pitchFamily="34" charset="0"/>
              </a:rPr>
              <a:t>precise </a:t>
            </a:r>
            <a:r>
              <a:rPr lang="en-US" sz="1700" dirty="0" err="1">
                <a:solidFill>
                  <a:srgbClr val="FF0000"/>
                </a:solidFill>
                <a:latin typeface="Symbol" pitchFamily="2" charset="2"/>
                <a:cs typeface="Calibri" panose="020F0502020204030204" pitchFamily="34" charset="0"/>
              </a:rPr>
              <a:t>Df</a:t>
            </a:r>
            <a:r>
              <a:rPr lang="en-US" sz="1700" dirty="0">
                <a:solidFill>
                  <a:srgbClr val="FF0000"/>
                </a:solidFill>
                <a:latin typeface="Calibri" panose="020F0502020204030204" pitchFamily="34" charset="0"/>
                <a:cs typeface="Calibri" panose="020F0502020204030204" pitchFamily="34" charset="0"/>
              </a:rPr>
              <a:t>  </a:t>
            </a:r>
            <a:r>
              <a:rPr lang="en-US" sz="1700" dirty="0" err="1">
                <a:solidFill>
                  <a:srgbClr val="FF0000"/>
                </a:solidFill>
                <a:latin typeface="Calibri" panose="020F0502020204030204" pitchFamily="34" charset="0"/>
                <a:cs typeface="Calibri" panose="020F0502020204030204" pitchFamily="34" charset="0"/>
              </a:rPr>
              <a:t>meas</a:t>
            </a:r>
            <a:r>
              <a:rPr lang="en-US" sz="1700" dirty="0">
                <a:solidFill>
                  <a:srgbClr val="FF0000"/>
                </a:solidFill>
                <a:latin typeface="Calibri" panose="020F0502020204030204" pitchFamily="34" charset="0"/>
                <a:cs typeface="Calibri" panose="020F0502020204030204" pitchFamily="34" charset="0"/>
              </a:rPr>
              <a:t>.</a:t>
            </a:r>
            <a:r>
              <a:rPr lang="en-US" sz="1700" dirty="0">
                <a:solidFill>
                  <a:srgbClr val="FF0000"/>
                </a:solidFill>
                <a:latin typeface="Calibri" panose="020F0502020204030204" pitchFamily="34" charset="0"/>
                <a:cs typeface="Calibri" panose="020F0502020204030204" pitchFamily="34" charset="0"/>
                <a:sym typeface="Wingdings"/>
              </a:rPr>
              <a:t>s</a:t>
            </a:r>
            <a:r>
              <a:rPr lang="en-US" sz="1700" dirty="0">
                <a:solidFill>
                  <a:srgbClr val="FF0000"/>
                </a:solidFill>
                <a:latin typeface="Calibri" panose="020F0502020204030204" pitchFamily="34" charset="0"/>
                <a:cs typeface="Calibri" panose="020F0502020204030204" pitchFamily="34" charset="0"/>
              </a:rPr>
              <a:t>patial resolution </a:t>
            </a:r>
          </a:p>
        </p:txBody>
      </p:sp>
      <p:pic>
        <p:nvPicPr>
          <p:cNvPr id="11" name="Picture 4">
            <a:extLst>
              <a:ext uri="{FF2B5EF4-FFF2-40B4-BE49-F238E27FC236}">
                <a16:creationId xmlns:a16="http://schemas.microsoft.com/office/drawing/2014/main" id="{A87E1401-EA76-5C4A-AC9F-5E8892EB0392}"/>
              </a:ext>
            </a:extLst>
          </p:cNvPr>
          <p:cNvPicPr>
            <a:picLocks noChangeAspect="1"/>
          </p:cNvPicPr>
          <p:nvPr/>
        </p:nvPicPr>
        <p:blipFill>
          <a:blip r:embed="rId2" cstate="print">
            <a:extLst>
              <a:ext uri="{28A0092B-C50C-407E-A947-70E740481C1C}">
                <a14:useLocalDpi xmlns:a14="http://schemas.microsoft.com/office/drawing/2010/main"/>
              </a:ext>
            </a:extLst>
          </a:blip>
          <a:srcRect/>
          <a:stretch>
            <a:fillRect/>
          </a:stretch>
        </p:blipFill>
        <p:spPr bwMode="auto">
          <a:xfrm>
            <a:off x="5876266" y="1268760"/>
            <a:ext cx="3677155" cy="266328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cxnSp>
        <p:nvCxnSpPr>
          <p:cNvPr id="14" name="Straight Arrow Connector 13">
            <a:extLst>
              <a:ext uri="{FF2B5EF4-FFF2-40B4-BE49-F238E27FC236}">
                <a16:creationId xmlns:a16="http://schemas.microsoft.com/office/drawing/2014/main" id="{A784A5DE-8F47-5A47-8624-68D7DBCEE26A}"/>
              </a:ext>
            </a:extLst>
          </p:cNvPr>
          <p:cNvCxnSpPr/>
          <p:nvPr/>
        </p:nvCxnSpPr>
        <p:spPr>
          <a:xfrm flipV="1">
            <a:off x="7617296" y="2346675"/>
            <a:ext cx="0" cy="1008112"/>
          </a:xfrm>
          <a:prstGeom prst="straightConnector1">
            <a:avLst/>
          </a:prstGeom>
          <a:ln w="38100" cmpd="sng">
            <a:solidFill>
              <a:srgbClr val="4F81BD"/>
            </a:solidFill>
            <a:tailEnd type="arrow"/>
          </a:ln>
        </p:spPr>
        <p:style>
          <a:lnRef idx="2">
            <a:schemeClr val="accent1"/>
          </a:lnRef>
          <a:fillRef idx="0">
            <a:schemeClr val="accent1"/>
          </a:fillRef>
          <a:effectRef idx="1">
            <a:schemeClr val="accent1"/>
          </a:effectRef>
          <a:fontRef idx="minor">
            <a:schemeClr val="tx1"/>
          </a:fontRef>
        </p:style>
      </p:cxnSp>
      <p:sp>
        <p:nvSpPr>
          <p:cNvPr id="15" name="TextBox 14">
            <a:extLst>
              <a:ext uri="{FF2B5EF4-FFF2-40B4-BE49-F238E27FC236}">
                <a16:creationId xmlns:a16="http://schemas.microsoft.com/office/drawing/2014/main" id="{CE00A817-597F-CB4D-A905-8D36B8759350}"/>
              </a:ext>
            </a:extLst>
          </p:cNvPr>
          <p:cNvSpPr txBox="1"/>
          <p:nvPr/>
        </p:nvSpPr>
        <p:spPr>
          <a:xfrm>
            <a:off x="7742519" y="2461902"/>
            <a:ext cx="1048710" cy="276999"/>
          </a:xfrm>
          <a:prstGeom prst="rect">
            <a:avLst/>
          </a:prstGeom>
          <a:solidFill>
            <a:srgbClr val="FCD5B5"/>
          </a:solidFill>
        </p:spPr>
        <p:txBody>
          <a:bodyPr wrap="none" rtlCol="0">
            <a:spAutoFit/>
          </a:bodyPr>
          <a:lstStyle/>
          <a:p>
            <a:r>
              <a:rPr lang="en-US" sz="1200" dirty="0"/>
              <a:t>X5 reduction</a:t>
            </a:r>
          </a:p>
        </p:txBody>
      </p:sp>
      <p:sp>
        <p:nvSpPr>
          <p:cNvPr id="18" name="CasellaDiTesto 8">
            <a:extLst>
              <a:ext uri="{FF2B5EF4-FFF2-40B4-BE49-F238E27FC236}">
                <a16:creationId xmlns:a16="http://schemas.microsoft.com/office/drawing/2014/main" id="{FEB34B75-EF21-6F46-8900-B1956A37C430}"/>
              </a:ext>
            </a:extLst>
          </p:cNvPr>
          <p:cNvSpPr txBox="1"/>
          <p:nvPr/>
        </p:nvSpPr>
        <p:spPr>
          <a:xfrm>
            <a:off x="219163" y="3601279"/>
            <a:ext cx="5681890" cy="2800767"/>
          </a:xfrm>
          <a:prstGeom prst="rect">
            <a:avLst/>
          </a:prstGeom>
          <a:noFill/>
        </p:spPr>
        <p:txBody>
          <a:bodyPr wrap="square" rtlCol="0">
            <a:spAutoFit/>
          </a:bodyPr>
          <a:lstStyle/>
          <a:p>
            <a:r>
              <a:rPr lang="it-IT" sz="1600" b="1" dirty="0">
                <a:solidFill>
                  <a:srgbClr val="FF0000"/>
                </a:solidFill>
                <a:latin typeface="Calibri" panose="020F0502020204030204" pitchFamily="34" charset="0"/>
                <a:cs typeface="Calibri" panose="020F0502020204030204" pitchFamily="34" charset="0"/>
              </a:rPr>
              <a:t>GEM detector </a:t>
            </a:r>
            <a:r>
              <a:rPr lang="it-IT" sz="1600" b="1" dirty="0" err="1">
                <a:solidFill>
                  <a:srgbClr val="FF0000"/>
                </a:solidFill>
                <a:latin typeface="Calibri" panose="020F0502020204030204" pitchFamily="34" charset="0"/>
                <a:cs typeface="Calibri" panose="020F0502020204030204" pitchFamily="34" charset="0"/>
              </a:rPr>
              <a:t>main</a:t>
            </a:r>
            <a:r>
              <a:rPr lang="it-IT" sz="1600" b="1" dirty="0">
                <a:solidFill>
                  <a:srgbClr val="FF0000"/>
                </a:solidFill>
                <a:latin typeface="Calibri" panose="020F0502020204030204" pitchFamily="34" charset="0"/>
                <a:cs typeface="Calibri" panose="020F0502020204030204" pitchFamily="34" charset="0"/>
              </a:rPr>
              <a:t> </a:t>
            </a:r>
            <a:r>
              <a:rPr lang="it-IT" sz="1600" b="1" dirty="0" err="1">
                <a:solidFill>
                  <a:srgbClr val="FF0000"/>
                </a:solidFill>
                <a:latin typeface="Calibri" panose="020F0502020204030204" pitchFamily="34" charset="0"/>
                <a:cs typeface="Calibri" panose="020F0502020204030204" pitchFamily="34" charset="0"/>
              </a:rPr>
              <a:t>characteristics</a:t>
            </a:r>
            <a:r>
              <a:rPr lang="it-IT" sz="1600" b="1" dirty="0">
                <a:solidFill>
                  <a:srgbClr val="FF0000"/>
                </a:solidFill>
                <a:latin typeface="Calibri" panose="020F0502020204030204" pitchFamily="34" charset="0"/>
                <a:cs typeface="Calibri" panose="020F0502020204030204" pitchFamily="34" charset="0"/>
              </a:rPr>
              <a:t>:</a:t>
            </a:r>
          </a:p>
          <a:p>
            <a:endParaRPr lang="it-IT" sz="1600" b="1" dirty="0">
              <a:solidFill>
                <a:srgbClr val="FF0000"/>
              </a:solidFill>
              <a:latin typeface="Calibri" panose="020F0502020204030204" pitchFamily="34" charset="0"/>
              <a:cs typeface="Calibri" panose="020F0502020204030204" pitchFamily="34" charset="0"/>
            </a:endParaRPr>
          </a:p>
          <a:p>
            <a:pPr>
              <a:buFont typeface="Wingdings" pitchFamily="2" charset="2"/>
              <a:buChar char="ü"/>
            </a:pPr>
            <a:r>
              <a:rPr lang="it-IT" sz="1600" dirty="0" err="1">
                <a:solidFill>
                  <a:srgbClr val="0070C0"/>
                </a:solidFill>
                <a:latin typeface="Calibri" panose="020F0502020204030204" pitchFamily="34" charset="0"/>
                <a:cs typeface="Calibri" panose="020F0502020204030204" pitchFamily="34" charset="0"/>
              </a:rPr>
              <a:t>Excellent</a:t>
            </a:r>
            <a:r>
              <a:rPr lang="it-IT" sz="1600" dirty="0">
                <a:solidFill>
                  <a:srgbClr val="0070C0"/>
                </a:solidFill>
                <a:latin typeface="Calibri" panose="020F0502020204030204" pitchFamily="34" charset="0"/>
                <a:cs typeface="Calibri" panose="020F0502020204030204" pitchFamily="34" charset="0"/>
              </a:rPr>
              <a:t> rate </a:t>
            </a:r>
            <a:r>
              <a:rPr lang="it-IT" sz="1600" dirty="0" err="1">
                <a:solidFill>
                  <a:srgbClr val="0070C0"/>
                </a:solidFill>
                <a:latin typeface="Calibri" panose="020F0502020204030204" pitchFamily="34" charset="0"/>
                <a:cs typeface="Calibri" panose="020F0502020204030204" pitchFamily="34" charset="0"/>
              </a:rPr>
              <a:t>capability</a:t>
            </a:r>
            <a:r>
              <a:rPr lang="it-IT" sz="1600" dirty="0">
                <a:solidFill>
                  <a:srgbClr val="0070C0"/>
                </a:solidFill>
                <a:latin typeface="Calibri" panose="020F0502020204030204" pitchFamily="34" charset="0"/>
                <a:cs typeface="Calibri" panose="020F0502020204030204" pitchFamily="34" charset="0"/>
              </a:rPr>
              <a:t>: up to 10</a:t>
            </a:r>
            <a:r>
              <a:rPr lang="it-IT" sz="1600" baseline="30000" dirty="0">
                <a:solidFill>
                  <a:srgbClr val="0070C0"/>
                </a:solidFill>
                <a:latin typeface="Calibri" panose="020F0502020204030204" pitchFamily="34" charset="0"/>
                <a:cs typeface="Calibri" panose="020F0502020204030204" pitchFamily="34" charset="0"/>
              </a:rPr>
              <a:t>5</a:t>
            </a:r>
            <a:r>
              <a:rPr lang="it-IT" sz="1600" dirty="0">
                <a:solidFill>
                  <a:srgbClr val="0070C0"/>
                </a:solidFill>
                <a:latin typeface="Calibri" panose="020F0502020204030204" pitchFamily="34" charset="0"/>
                <a:cs typeface="Calibri" panose="020F0502020204030204" pitchFamily="34" charset="0"/>
              </a:rPr>
              <a:t>/cm</a:t>
            </a:r>
            <a:r>
              <a:rPr lang="it-IT" sz="1600" baseline="30000" dirty="0">
                <a:solidFill>
                  <a:srgbClr val="0070C0"/>
                </a:solidFill>
                <a:latin typeface="Calibri" panose="020F0502020204030204" pitchFamily="34" charset="0"/>
                <a:cs typeface="Calibri" panose="020F0502020204030204" pitchFamily="34" charset="0"/>
              </a:rPr>
              <a:t>2</a:t>
            </a:r>
          </a:p>
          <a:p>
            <a:pPr>
              <a:buFont typeface="Wingdings" pitchFamily="2" charset="2"/>
              <a:buChar char="ü"/>
            </a:pPr>
            <a:r>
              <a:rPr lang="it-IT" sz="1600" dirty="0">
                <a:latin typeface="Calibri" panose="020F0502020204030204" pitchFamily="34" charset="0"/>
                <a:cs typeface="Calibri" panose="020F0502020204030204" pitchFamily="34" charset="0"/>
              </a:rPr>
              <a:t> Gas </a:t>
            </a:r>
            <a:r>
              <a:rPr lang="it-IT" sz="1600" dirty="0" err="1">
                <a:latin typeface="Calibri" panose="020F0502020204030204" pitchFamily="34" charset="0"/>
                <a:cs typeface="Calibri" panose="020F0502020204030204" pitchFamily="34" charset="0"/>
              </a:rPr>
              <a:t>mixture</a:t>
            </a:r>
            <a:r>
              <a:rPr lang="it-IT" sz="1600" dirty="0">
                <a:latin typeface="Calibri" panose="020F0502020204030204" pitchFamily="34" charset="0"/>
                <a:cs typeface="Calibri" panose="020F0502020204030204" pitchFamily="34" charset="0"/>
              </a:rPr>
              <a:t>: </a:t>
            </a:r>
            <a:r>
              <a:rPr lang="it-IT" sz="1600" dirty="0" err="1">
                <a:latin typeface="Calibri" panose="020F0502020204030204" pitchFamily="34" charset="0"/>
                <a:cs typeface="Calibri" panose="020F0502020204030204" pitchFamily="34" charset="0"/>
              </a:rPr>
              <a:t>Ar</a:t>
            </a:r>
            <a:r>
              <a:rPr lang="it-IT" sz="1600" dirty="0">
                <a:latin typeface="Calibri" panose="020F0502020204030204" pitchFamily="34" charset="0"/>
                <a:cs typeface="Calibri" panose="020F0502020204030204" pitchFamily="34" charset="0"/>
              </a:rPr>
              <a:t>/CO</a:t>
            </a:r>
            <a:r>
              <a:rPr lang="it-IT" sz="1600" baseline="-25000" dirty="0">
                <a:latin typeface="Calibri" panose="020F0502020204030204" pitchFamily="34" charset="0"/>
                <a:cs typeface="Calibri" panose="020F0502020204030204" pitchFamily="34" charset="0"/>
              </a:rPr>
              <a:t>2</a:t>
            </a:r>
            <a:r>
              <a:rPr lang="it-IT" sz="1600" dirty="0">
                <a:latin typeface="Calibri" panose="020F0502020204030204" pitchFamily="34" charset="0"/>
                <a:cs typeface="Calibri" panose="020F0502020204030204" pitchFamily="34" charset="0"/>
              </a:rPr>
              <a:t> – </a:t>
            </a:r>
            <a:r>
              <a:rPr lang="it-IT" sz="1600" dirty="0" err="1">
                <a:latin typeface="Calibri" panose="020F0502020204030204" pitchFamily="34" charset="0"/>
                <a:cs typeface="Calibri" panose="020F0502020204030204" pitchFamily="34" charset="0"/>
              </a:rPr>
              <a:t>not</a:t>
            </a:r>
            <a:r>
              <a:rPr lang="it-IT" sz="1600" dirty="0">
                <a:latin typeface="Calibri" panose="020F0502020204030204" pitchFamily="34" charset="0"/>
                <a:cs typeface="Calibri" panose="020F0502020204030204" pitchFamily="34" charset="0"/>
              </a:rPr>
              <a:t> </a:t>
            </a:r>
            <a:r>
              <a:rPr lang="it-IT" sz="1600" dirty="0" err="1">
                <a:latin typeface="Calibri" panose="020F0502020204030204" pitchFamily="34" charset="0"/>
                <a:cs typeface="Calibri" panose="020F0502020204030204" pitchFamily="34" charset="0"/>
              </a:rPr>
              <a:t>flammable</a:t>
            </a:r>
            <a:endParaRPr lang="it-IT" sz="1600" baseline="30000" dirty="0">
              <a:solidFill>
                <a:srgbClr val="0070C0"/>
              </a:solidFill>
              <a:latin typeface="Calibri" panose="020F0502020204030204" pitchFamily="34" charset="0"/>
              <a:cs typeface="Calibri" panose="020F0502020204030204" pitchFamily="34" charset="0"/>
            </a:endParaRPr>
          </a:p>
          <a:p>
            <a:pPr>
              <a:buFont typeface="Wingdings" pitchFamily="2" charset="2"/>
              <a:buChar char="ü"/>
            </a:pPr>
            <a:r>
              <a:rPr lang="it-IT" sz="1600" dirty="0" err="1">
                <a:latin typeface="Calibri" panose="020F0502020204030204" pitchFamily="34" charset="0"/>
                <a:cs typeface="Calibri" panose="020F0502020204030204" pitchFamily="34" charset="0"/>
              </a:rPr>
              <a:t>Angular</a:t>
            </a:r>
            <a:r>
              <a:rPr lang="it-IT" sz="1600" dirty="0">
                <a:latin typeface="Calibri" panose="020F0502020204030204" pitchFamily="34" charset="0"/>
                <a:cs typeface="Calibri" panose="020F0502020204030204" pitchFamily="34" charset="0"/>
              </a:rPr>
              <a:t> </a:t>
            </a:r>
            <a:r>
              <a:rPr lang="it-IT" sz="1600" dirty="0" err="1">
                <a:latin typeface="Calibri" panose="020F0502020204030204" pitchFamily="34" charset="0"/>
                <a:cs typeface="Calibri" panose="020F0502020204030204" pitchFamily="34" charset="0"/>
              </a:rPr>
              <a:t>resolution</a:t>
            </a:r>
            <a:r>
              <a:rPr lang="it-IT" sz="1600" dirty="0">
                <a:latin typeface="Calibri" panose="020F0502020204030204" pitchFamily="34" charset="0"/>
                <a:cs typeface="Calibri" panose="020F0502020204030204" pitchFamily="34" charset="0"/>
              </a:rPr>
              <a:t> 500 </a:t>
            </a:r>
            <a:r>
              <a:rPr lang="it-IT" sz="1600" dirty="0" err="1">
                <a:latin typeface="Calibri" panose="020F0502020204030204" pitchFamily="34" charset="0"/>
                <a:cs typeface="Calibri" panose="020F0502020204030204" pitchFamily="34" charset="0"/>
              </a:rPr>
              <a:t>mrad</a:t>
            </a:r>
            <a:r>
              <a:rPr lang="it-IT" sz="1600" dirty="0">
                <a:latin typeface="Calibri" panose="020F0502020204030204" pitchFamily="34" charset="0"/>
                <a:cs typeface="Calibri" panose="020F0502020204030204" pitchFamily="34" charset="0"/>
              </a:rPr>
              <a:t> or </a:t>
            </a:r>
            <a:r>
              <a:rPr lang="it-IT" sz="1600" dirty="0" err="1">
                <a:latin typeface="Calibri" panose="020F0502020204030204" pitchFamily="34" charset="0"/>
                <a:cs typeface="Calibri" panose="020F0502020204030204" pitchFamily="34" charset="0"/>
              </a:rPr>
              <a:t>better</a:t>
            </a:r>
            <a:endParaRPr lang="it-IT" sz="1600" dirty="0">
              <a:latin typeface="Calibri" panose="020F0502020204030204" pitchFamily="34" charset="0"/>
              <a:cs typeface="Calibri" panose="020F0502020204030204" pitchFamily="34" charset="0"/>
            </a:endParaRPr>
          </a:p>
          <a:p>
            <a:pPr>
              <a:buFont typeface="Wingdings" pitchFamily="2" charset="2"/>
              <a:buChar char="ü"/>
            </a:pPr>
            <a:r>
              <a:rPr lang="it-IT" sz="1600" dirty="0">
                <a:latin typeface="Calibri" panose="020F0502020204030204" pitchFamily="34" charset="0"/>
                <a:cs typeface="Calibri" panose="020F0502020204030204" pitchFamily="34" charset="0"/>
              </a:rPr>
              <a:t>Time </a:t>
            </a:r>
            <a:r>
              <a:rPr lang="it-IT" sz="1600" dirty="0" err="1">
                <a:latin typeface="Calibri" panose="020F0502020204030204" pitchFamily="34" charset="0"/>
                <a:cs typeface="Calibri" panose="020F0502020204030204" pitchFamily="34" charset="0"/>
              </a:rPr>
              <a:t>resolution</a:t>
            </a:r>
            <a:r>
              <a:rPr lang="it-IT" sz="1600" dirty="0">
                <a:latin typeface="Calibri" panose="020F0502020204030204" pitchFamily="34" charset="0"/>
                <a:cs typeface="Calibri" panose="020F0502020204030204" pitchFamily="34" charset="0"/>
              </a:rPr>
              <a:t> 8-10 ns </a:t>
            </a:r>
          </a:p>
          <a:p>
            <a:pPr>
              <a:buFont typeface="Wingdings" pitchFamily="2" charset="2"/>
              <a:buChar char="ü"/>
            </a:pPr>
            <a:r>
              <a:rPr lang="it-IT" sz="1600" dirty="0">
                <a:latin typeface="Calibri" panose="020F0502020204030204" pitchFamily="34" charset="0"/>
                <a:cs typeface="Calibri" panose="020F0502020204030204" pitchFamily="34" charset="0"/>
              </a:rPr>
              <a:t>Gain </a:t>
            </a:r>
            <a:r>
              <a:rPr lang="it-IT" sz="1600" dirty="0" err="1">
                <a:latin typeface="Calibri" panose="020F0502020204030204" pitchFamily="34" charset="0"/>
                <a:cs typeface="Calibri" panose="020F0502020204030204" pitchFamily="34" charset="0"/>
              </a:rPr>
              <a:t>uniformity</a:t>
            </a:r>
            <a:r>
              <a:rPr lang="it-IT" sz="1600" dirty="0">
                <a:latin typeface="Calibri" panose="020F0502020204030204" pitchFamily="34" charset="0"/>
                <a:cs typeface="Calibri" panose="020F0502020204030204" pitchFamily="34" charset="0"/>
              </a:rPr>
              <a:t> of 15% or </a:t>
            </a:r>
            <a:r>
              <a:rPr lang="it-IT" sz="1600" dirty="0" err="1">
                <a:latin typeface="Calibri" panose="020F0502020204030204" pitchFamily="34" charset="0"/>
                <a:cs typeface="Calibri" panose="020F0502020204030204" pitchFamily="34" charset="0"/>
              </a:rPr>
              <a:t>better</a:t>
            </a:r>
            <a:r>
              <a:rPr lang="it-IT" sz="1600" dirty="0">
                <a:latin typeface="Calibri" panose="020F0502020204030204" pitchFamily="34" charset="0"/>
                <a:cs typeface="Calibri" panose="020F0502020204030204" pitchFamily="34" charset="0"/>
              </a:rPr>
              <a:t> </a:t>
            </a:r>
            <a:r>
              <a:rPr lang="it-IT" sz="1600" dirty="0" err="1">
                <a:latin typeface="Calibri" panose="020F0502020204030204" pitchFamily="34" charset="0"/>
                <a:cs typeface="Calibri" panose="020F0502020204030204" pitchFamily="34" charset="0"/>
              </a:rPr>
              <a:t>across</a:t>
            </a:r>
            <a:r>
              <a:rPr lang="it-IT" sz="1600" dirty="0">
                <a:latin typeface="Calibri" panose="020F0502020204030204" pitchFamily="34" charset="0"/>
                <a:cs typeface="Calibri" panose="020F0502020204030204" pitchFamily="34" charset="0"/>
              </a:rPr>
              <a:t> the </a:t>
            </a:r>
            <a:r>
              <a:rPr lang="it-IT" sz="1600" dirty="0" err="1">
                <a:latin typeface="Calibri" panose="020F0502020204030204" pitchFamily="34" charset="0"/>
                <a:cs typeface="Calibri" panose="020F0502020204030204" pitchFamily="34" charset="0"/>
              </a:rPr>
              <a:t>module</a:t>
            </a:r>
            <a:endParaRPr lang="it-IT" sz="1600" dirty="0">
              <a:latin typeface="Calibri" panose="020F0502020204030204" pitchFamily="34" charset="0"/>
              <a:cs typeface="Calibri" panose="020F0502020204030204" pitchFamily="34" charset="0"/>
            </a:endParaRPr>
          </a:p>
          <a:p>
            <a:pPr>
              <a:buFont typeface="Wingdings" pitchFamily="2" charset="2"/>
              <a:buChar char="ü"/>
            </a:pPr>
            <a:r>
              <a:rPr lang="it-IT" sz="1600" dirty="0">
                <a:latin typeface="Calibri" panose="020F0502020204030204" pitchFamily="34" charset="0"/>
                <a:cs typeface="Calibri" panose="020F0502020204030204" pitchFamily="34" charset="0"/>
              </a:rPr>
              <a:t>No gain </a:t>
            </a:r>
            <a:r>
              <a:rPr lang="it-IT" sz="1600" dirty="0" err="1">
                <a:latin typeface="Calibri" panose="020F0502020204030204" pitchFamily="34" charset="0"/>
                <a:cs typeface="Calibri" panose="020F0502020204030204" pitchFamily="34" charset="0"/>
              </a:rPr>
              <a:t>loss</a:t>
            </a:r>
            <a:r>
              <a:rPr lang="it-IT" sz="1600" dirty="0">
                <a:latin typeface="Calibri" panose="020F0502020204030204" pitchFamily="34" charset="0"/>
                <a:cs typeface="Calibri" panose="020F0502020204030204" pitchFamily="34" charset="0"/>
              </a:rPr>
              <a:t> due to </a:t>
            </a:r>
            <a:r>
              <a:rPr lang="it-IT" sz="1600" dirty="0" err="1">
                <a:latin typeface="Calibri" panose="020F0502020204030204" pitchFamily="34" charset="0"/>
                <a:cs typeface="Calibri" panose="020F0502020204030204" pitchFamily="34" charset="0"/>
              </a:rPr>
              <a:t>aging</a:t>
            </a:r>
            <a:r>
              <a:rPr lang="it-IT" sz="1600" dirty="0">
                <a:latin typeface="Calibri" panose="020F0502020204030204" pitchFamily="34" charset="0"/>
                <a:cs typeface="Calibri" panose="020F0502020204030204" pitchFamily="34" charset="0"/>
              </a:rPr>
              <a:t> </a:t>
            </a:r>
            <a:r>
              <a:rPr lang="it-IT" sz="1600" dirty="0" err="1">
                <a:latin typeface="Calibri" panose="020F0502020204030204" pitchFamily="34" charset="0"/>
                <a:cs typeface="Calibri" panose="020F0502020204030204" pitchFamily="34" charset="0"/>
              </a:rPr>
              <a:t>effect</a:t>
            </a:r>
            <a:r>
              <a:rPr lang="it-IT" sz="1600" dirty="0">
                <a:latin typeface="Calibri" panose="020F0502020204030204" pitchFamily="34" charset="0"/>
                <a:cs typeface="Calibri" panose="020F0502020204030204" pitchFamily="34" charset="0"/>
              </a:rPr>
              <a:t> </a:t>
            </a:r>
            <a:r>
              <a:rPr lang="it-IT" sz="1600" dirty="0" err="1">
                <a:latin typeface="Calibri" panose="020F0502020204030204" pitchFamily="34" charset="0"/>
                <a:cs typeface="Calibri" panose="020F0502020204030204" pitchFamily="34" charset="0"/>
              </a:rPr>
              <a:t>after</a:t>
            </a:r>
            <a:r>
              <a:rPr lang="it-IT" sz="1600" dirty="0">
                <a:latin typeface="Calibri" panose="020F0502020204030204" pitchFamily="34" charset="0"/>
                <a:cs typeface="Calibri" panose="020F0502020204030204" pitchFamily="34" charset="0"/>
              </a:rPr>
              <a:t> 10 </a:t>
            </a:r>
            <a:r>
              <a:rPr lang="it-IT" sz="1600" dirty="0" err="1">
                <a:latin typeface="Calibri" panose="020F0502020204030204" pitchFamily="34" charset="0"/>
                <a:cs typeface="Calibri" panose="020F0502020204030204" pitchFamily="34" charset="0"/>
              </a:rPr>
              <a:t>years</a:t>
            </a:r>
            <a:r>
              <a:rPr lang="it-IT" sz="1600" dirty="0">
                <a:latin typeface="Calibri" panose="020F0502020204030204" pitchFamily="34" charset="0"/>
                <a:cs typeface="Calibri" panose="020F0502020204030204" pitchFamily="34" charset="0"/>
              </a:rPr>
              <a:t> of </a:t>
            </a:r>
            <a:r>
              <a:rPr lang="it-IT" sz="1600" dirty="0" err="1">
                <a:latin typeface="Calibri" panose="020F0502020204030204" pitchFamily="34" charset="0"/>
                <a:cs typeface="Calibri" panose="020F0502020204030204" pitchFamily="34" charset="0"/>
              </a:rPr>
              <a:t>operation</a:t>
            </a:r>
            <a:r>
              <a:rPr lang="it-IT" sz="1600" dirty="0">
                <a:latin typeface="Calibri" panose="020F0502020204030204" pitchFamily="34" charset="0"/>
                <a:cs typeface="Calibri" panose="020F0502020204030204" pitchFamily="34" charset="0"/>
              </a:rPr>
              <a:t> </a:t>
            </a:r>
            <a:r>
              <a:rPr lang="it-IT" sz="1600" dirty="0" err="1">
                <a:latin typeface="Calibri" panose="020F0502020204030204" pitchFamily="34" charset="0"/>
                <a:cs typeface="Calibri" panose="020F0502020204030204" pitchFamily="34" charset="0"/>
              </a:rPr>
              <a:t>at</a:t>
            </a:r>
            <a:r>
              <a:rPr lang="it-IT" sz="1600" dirty="0">
                <a:latin typeface="Calibri" panose="020F0502020204030204" pitchFamily="34" charset="0"/>
                <a:cs typeface="Calibri" panose="020F0502020204030204" pitchFamily="34" charset="0"/>
              </a:rPr>
              <a:t> HL-LHC</a:t>
            </a:r>
          </a:p>
          <a:p>
            <a:pPr>
              <a:buFont typeface="Wingdings" pitchFamily="2" charset="2"/>
              <a:buChar char="ü"/>
            </a:pPr>
            <a:r>
              <a:rPr lang="it-IT" sz="1600" dirty="0">
                <a:latin typeface="Calibri" panose="020F0502020204030204" pitchFamily="34" charset="0"/>
                <a:cs typeface="Calibri" panose="020F0502020204030204" pitchFamily="34" charset="0"/>
              </a:rPr>
              <a:t>Large </a:t>
            </a:r>
            <a:r>
              <a:rPr lang="it-IT" sz="1600" dirty="0" err="1">
                <a:latin typeface="Calibri" panose="020F0502020204030204" pitchFamily="34" charset="0"/>
                <a:cs typeface="Calibri" panose="020F0502020204030204" pitchFamily="34" charset="0"/>
              </a:rPr>
              <a:t>areas</a:t>
            </a:r>
            <a:r>
              <a:rPr lang="it-IT" sz="1600" dirty="0">
                <a:latin typeface="Calibri" panose="020F0502020204030204" pitchFamily="34" charset="0"/>
                <a:cs typeface="Calibri" panose="020F0502020204030204" pitchFamily="34" charset="0"/>
              </a:rPr>
              <a:t> ~1 m x 2m with industrial </a:t>
            </a:r>
            <a:r>
              <a:rPr lang="it-IT" sz="1600" dirty="0" err="1">
                <a:latin typeface="Calibri" panose="020F0502020204030204" pitchFamily="34" charset="0"/>
                <a:cs typeface="Calibri" panose="020F0502020204030204" pitchFamily="34" charset="0"/>
              </a:rPr>
              <a:t>processes</a:t>
            </a:r>
            <a:endParaRPr lang="it-IT" sz="1600" dirty="0">
              <a:latin typeface="Calibri" panose="020F0502020204030204" pitchFamily="34" charset="0"/>
              <a:cs typeface="Calibri" panose="020F0502020204030204" pitchFamily="34" charset="0"/>
            </a:endParaRPr>
          </a:p>
          <a:p>
            <a:pPr>
              <a:buFont typeface="Wingdings" pitchFamily="2" charset="2"/>
              <a:buChar char="ü"/>
            </a:pPr>
            <a:r>
              <a:rPr lang="it-IT" sz="1600" dirty="0">
                <a:latin typeface="Calibri" panose="020F0502020204030204" pitchFamily="34" charset="0"/>
                <a:cs typeface="Calibri" panose="020F0502020204030204" pitchFamily="34" charset="0"/>
              </a:rPr>
              <a:t>Long-</a:t>
            </a:r>
            <a:r>
              <a:rPr lang="it-IT" sz="1600" dirty="0" err="1">
                <a:latin typeface="Calibri" panose="020F0502020204030204" pitchFamily="34" charset="0"/>
                <a:cs typeface="Calibri" panose="020F0502020204030204" pitchFamily="34" charset="0"/>
              </a:rPr>
              <a:t>term</a:t>
            </a:r>
            <a:r>
              <a:rPr lang="it-IT" sz="1600" dirty="0">
                <a:latin typeface="Calibri" panose="020F0502020204030204" pitchFamily="34" charset="0"/>
                <a:cs typeface="Calibri" panose="020F0502020204030204" pitchFamily="34" charset="0"/>
              </a:rPr>
              <a:t> </a:t>
            </a:r>
            <a:r>
              <a:rPr lang="it-IT" sz="1600" dirty="0" err="1">
                <a:latin typeface="Calibri" panose="020F0502020204030204" pitchFamily="34" charset="0"/>
                <a:cs typeface="Calibri" panose="020F0502020204030204" pitchFamily="34" charset="0"/>
              </a:rPr>
              <a:t>operation</a:t>
            </a:r>
            <a:r>
              <a:rPr lang="it-IT" sz="1600" dirty="0">
                <a:latin typeface="Calibri" panose="020F0502020204030204" pitchFamily="34" charset="0"/>
                <a:cs typeface="Calibri" panose="020F0502020204030204" pitchFamily="34" charset="0"/>
              </a:rPr>
              <a:t> in COMPASS, TOTEM and </a:t>
            </a:r>
            <a:r>
              <a:rPr lang="it-IT" sz="1600" dirty="0" err="1">
                <a:latin typeface="Calibri" panose="020F0502020204030204" pitchFamily="34" charset="0"/>
                <a:cs typeface="Calibri" panose="020F0502020204030204" pitchFamily="34" charset="0"/>
              </a:rPr>
              <a:t>LHCb</a:t>
            </a:r>
            <a:endParaRPr lang="it-IT" sz="1600" dirty="0">
              <a:latin typeface="Calibri" panose="020F0502020204030204" pitchFamily="34" charset="0"/>
              <a:cs typeface="Calibri" panose="020F0502020204030204" pitchFamily="34" charset="0"/>
            </a:endParaRPr>
          </a:p>
        </p:txBody>
      </p:sp>
      <p:pic>
        <p:nvPicPr>
          <p:cNvPr id="3" name="Picture 2">
            <a:extLst>
              <a:ext uri="{FF2B5EF4-FFF2-40B4-BE49-F238E27FC236}">
                <a16:creationId xmlns:a16="http://schemas.microsoft.com/office/drawing/2014/main" id="{84A6023D-CC5F-294C-8554-DF9803E9C647}"/>
              </a:ext>
            </a:extLst>
          </p:cNvPr>
          <p:cNvPicPr>
            <a:picLocks noChangeAspect="1"/>
          </p:cNvPicPr>
          <p:nvPr/>
        </p:nvPicPr>
        <p:blipFill>
          <a:blip r:embed="rId3"/>
          <a:stretch>
            <a:fillRect/>
          </a:stretch>
        </p:blipFill>
        <p:spPr>
          <a:xfrm>
            <a:off x="5746160" y="3997755"/>
            <a:ext cx="3742271" cy="2836152"/>
          </a:xfrm>
          <a:prstGeom prst="rect">
            <a:avLst/>
          </a:prstGeom>
        </p:spPr>
      </p:pic>
    </p:spTree>
    <p:extLst>
      <p:ext uri="{BB962C8B-B14F-4D97-AF65-F5344CB8AC3E}">
        <p14:creationId xmlns:p14="http://schemas.microsoft.com/office/powerpoint/2010/main" val="803696500"/>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Picture 3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827246" y="5049044"/>
            <a:ext cx="3009939" cy="1541834"/>
          </a:xfrm>
          <a:prstGeom prst="rect">
            <a:avLst/>
          </a:prstGeom>
        </p:spPr>
      </p:pic>
      <p:sp>
        <p:nvSpPr>
          <p:cNvPr id="2" name="Title 1"/>
          <p:cNvSpPr>
            <a:spLocks noGrp="1"/>
          </p:cNvSpPr>
          <p:nvPr>
            <p:ph type="title"/>
          </p:nvPr>
        </p:nvSpPr>
        <p:spPr>
          <a:xfrm>
            <a:off x="1830228" y="115818"/>
            <a:ext cx="5813744" cy="825778"/>
          </a:xfrm>
        </p:spPr>
        <p:txBody>
          <a:bodyPr>
            <a:normAutofit/>
          </a:bodyPr>
          <a:lstStyle/>
          <a:p>
            <a:r>
              <a:rPr lang="en-US" sz="4000" dirty="0"/>
              <a:t>GEM GE1/1 Project Status </a:t>
            </a:r>
          </a:p>
        </p:txBody>
      </p:sp>
      <p:pic>
        <p:nvPicPr>
          <p:cNvPr id="4" name="Picture 18" descr="\\cern.ch\dfs\Users\a\aconde\Desktop\Capture.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047875" y="1049341"/>
            <a:ext cx="2554288" cy="28273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 name="Picture 11"/>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389310" y="2925766"/>
            <a:ext cx="1595438" cy="20288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cxnSp>
        <p:nvCxnSpPr>
          <p:cNvPr id="6" name="Straight Connector 5"/>
          <p:cNvCxnSpPr/>
          <p:nvPr/>
        </p:nvCxnSpPr>
        <p:spPr>
          <a:xfrm flipV="1">
            <a:off x="1222377" y="2060578"/>
            <a:ext cx="1755775" cy="1033463"/>
          </a:xfrm>
          <a:prstGeom prst="line">
            <a:avLst/>
          </a:prstGeom>
          <a:ln w="1905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flipV="1">
            <a:off x="1778002" y="2667003"/>
            <a:ext cx="1401763" cy="1916113"/>
          </a:xfrm>
          <a:prstGeom prst="line">
            <a:avLst/>
          </a:prstGeom>
          <a:ln w="19050">
            <a:solidFill>
              <a:schemeClr val="tx1"/>
            </a:solidFill>
            <a:prstDash val="sysDash"/>
          </a:ln>
        </p:spPr>
        <p:style>
          <a:lnRef idx="1">
            <a:schemeClr val="accent1"/>
          </a:lnRef>
          <a:fillRef idx="0">
            <a:schemeClr val="accent1"/>
          </a:fillRef>
          <a:effectRef idx="0">
            <a:schemeClr val="accent1"/>
          </a:effectRef>
          <a:fontRef idx="minor">
            <a:schemeClr val="tx1"/>
          </a:fontRef>
        </p:style>
      </p:cxnSp>
      <p:pic>
        <p:nvPicPr>
          <p:cNvPr id="8" name="Picture 16"/>
          <p:cNvPicPr>
            <a:picLocks noChangeAspect="1"/>
          </p:cNvPicPr>
          <p:nvPr/>
        </p:nvPicPr>
        <p:blipFill>
          <a:blip r:embed="rId5" cstate="email">
            <a:extLst>
              <a:ext uri="{28A0092B-C50C-407E-A947-70E740481C1C}">
                <a14:useLocalDpi xmlns:a14="http://schemas.microsoft.com/office/drawing/2010/main"/>
              </a:ext>
            </a:extLst>
          </a:blip>
          <a:srcRect l="7793" t="9813" r="10342" b="21402"/>
          <a:stretch>
            <a:fillRect/>
          </a:stretch>
        </p:blipFill>
        <p:spPr bwMode="auto">
          <a:xfrm>
            <a:off x="1997452" y="4219575"/>
            <a:ext cx="2357438" cy="18478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cxnSp>
        <p:nvCxnSpPr>
          <p:cNvPr id="9" name="Straight Arrow Connector 8"/>
          <p:cNvCxnSpPr>
            <a:cxnSpLocks noChangeShapeType="1"/>
          </p:cNvCxnSpPr>
          <p:nvPr/>
        </p:nvCxnSpPr>
        <p:spPr bwMode="auto">
          <a:xfrm flipH="1" flipV="1">
            <a:off x="1625600" y="4483103"/>
            <a:ext cx="869950" cy="206375"/>
          </a:xfrm>
          <a:prstGeom prst="straightConnector1">
            <a:avLst/>
          </a:prstGeom>
          <a:noFill/>
          <a:ln w="25400">
            <a:solidFill>
              <a:schemeClr val="tx1"/>
            </a:solidFill>
            <a:round/>
            <a:headEnd/>
            <a:tailEnd type="triangle" w="med" len="med"/>
          </a:ln>
          <a:effectLst>
            <a:outerShdw blurRad="63500" dist="20000" dir="5400000" rotWithShape="0">
              <a:srgbClr val="000000">
                <a:alpha val="37999"/>
              </a:srgbClr>
            </a:outerShdw>
          </a:effectLst>
          <a:extLst>
            <a:ext uri="{909E8E84-426E-40dd-AFC4-6F175D3DCCD1}">
              <a14:hiddenFill xmlns="" xmlns:a14="http://schemas.microsoft.com/office/drawing/2010/main">
                <a:noFill/>
              </a14:hiddenFill>
            </a:ext>
          </a:extLst>
        </p:spPr>
      </p:cxnSp>
      <p:sp>
        <p:nvSpPr>
          <p:cNvPr id="10" name="TextBox 24"/>
          <p:cNvSpPr txBox="1">
            <a:spLocks noChangeArrowheads="1"/>
          </p:cNvSpPr>
          <p:nvPr/>
        </p:nvSpPr>
        <p:spPr bwMode="auto">
          <a:xfrm>
            <a:off x="2479676" y="4918075"/>
            <a:ext cx="517525" cy="2619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100" b="1"/>
              <a:t>10</a:t>
            </a:r>
            <a:r>
              <a:rPr lang="en-US" sz="1100" b="1" baseline="30000"/>
              <a:t>o</a:t>
            </a:r>
            <a:endParaRPr lang="en-US" sz="1100" b="1"/>
          </a:p>
        </p:txBody>
      </p:sp>
      <p:sp>
        <p:nvSpPr>
          <p:cNvPr id="11" name="TextBox 10"/>
          <p:cNvSpPr txBox="1"/>
          <p:nvPr/>
        </p:nvSpPr>
        <p:spPr>
          <a:xfrm rot="17867212">
            <a:off x="2433603" y="4903830"/>
            <a:ext cx="1187523" cy="253916"/>
          </a:xfrm>
          <a:prstGeom prst="rect">
            <a:avLst/>
          </a:prstGeom>
          <a:noFill/>
        </p:spPr>
        <p:txBody>
          <a:bodyPr wrap="none">
            <a:spAutoFit/>
          </a:bodyPr>
          <a:lstStyle/>
          <a:p>
            <a:pPr>
              <a:defRPr/>
            </a:pPr>
            <a:r>
              <a:rPr lang="en-US" sz="1050" b="1" dirty="0">
                <a:latin typeface="Arial" pitchFamily="34" charset="0"/>
                <a:ea typeface="+mn-ea"/>
                <a:cs typeface="+mn-cs"/>
              </a:rPr>
              <a:t>superchambers</a:t>
            </a:r>
          </a:p>
        </p:txBody>
      </p:sp>
      <p:sp>
        <p:nvSpPr>
          <p:cNvPr id="12" name="TextBox 26"/>
          <p:cNvSpPr txBox="1">
            <a:spLocks noChangeArrowheads="1"/>
          </p:cNvSpPr>
          <p:nvPr/>
        </p:nvSpPr>
        <p:spPr bwMode="auto">
          <a:xfrm rot="18368494">
            <a:off x="3080140" y="5080164"/>
            <a:ext cx="543739" cy="2616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100" b="1" dirty="0"/>
              <a:t>short</a:t>
            </a:r>
          </a:p>
        </p:txBody>
      </p:sp>
      <p:sp>
        <p:nvSpPr>
          <p:cNvPr id="13" name="TextBox 27"/>
          <p:cNvSpPr txBox="1">
            <a:spLocks noChangeArrowheads="1"/>
          </p:cNvSpPr>
          <p:nvPr/>
        </p:nvSpPr>
        <p:spPr bwMode="auto">
          <a:xfrm rot="18743824">
            <a:off x="3401339" y="5212720"/>
            <a:ext cx="482361" cy="2616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100" b="1"/>
              <a:t>long</a:t>
            </a:r>
            <a:endParaRPr lang="en-US" sz="700" b="1"/>
          </a:p>
        </p:txBody>
      </p:sp>
      <p:sp>
        <p:nvSpPr>
          <p:cNvPr id="14" name="TextBox 28"/>
          <p:cNvSpPr txBox="1">
            <a:spLocks noChangeArrowheads="1"/>
          </p:cNvSpPr>
          <p:nvPr/>
        </p:nvSpPr>
        <p:spPr bwMode="auto">
          <a:xfrm>
            <a:off x="4376738" y="1217143"/>
            <a:ext cx="5148262" cy="791242"/>
          </a:xfrm>
          <a:prstGeom prst="rect">
            <a:avLst/>
          </a:prstGeom>
          <a:solidFill>
            <a:schemeClr val="bg1"/>
          </a:solidFill>
          <a:ln w="9525">
            <a:solidFill>
              <a:srgbClr val="000090"/>
            </a:solidFill>
            <a:miter lim="800000"/>
            <a:headEnd/>
            <a:tailEnd/>
          </a:ln>
          <a:extLst>
            <a:ext uri="{909E8E84-426E-40dd-AFC4-6F175D3DCCD1}">
              <a14:hiddenFill xmlns="" xmlns:a14="http://schemas.microsoft.com/office/drawing/2010/main">
                <a:solidFill>
                  <a:srgbClr val="FFFFFF"/>
                </a:solidFill>
              </a14:hiddenFill>
            </a:ext>
          </a:extLst>
        </p:spPr>
        <p:txBody>
          <a:bodyPr wrap="square">
            <a:spAutoFit/>
          </a:bodyPr>
          <a:lstStyle>
            <a:lvl1pPr marL="342900" indent="-342900" eaLnBrk="0" hangingPunct="0">
              <a:defRPr sz="2400">
                <a:solidFill>
                  <a:schemeClr val="tx1"/>
                </a:solidFill>
                <a:latin typeface="Arial" charset="0"/>
                <a:ea typeface="ＭＳ Ｐゴシック" charset="0"/>
                <a:cs typeface="ＭＳ Ｐゴシック" charset="0"/>
              </a:defRPr>
            </a:lvl1pPr>
            <a:lvl2pPr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lvl="1" indent="-457200" eaLnBrk="1" hangingPunct="1">
              <a:lnSpc>
                <a:spcPct val="150000"/>
              </a:lnSpc>
            </a:pPr>
            <a:r>
              <a:rPr lang="en-US" sz="1600" b="1" dirty="0">
                <a:solidFill>
                  <a:srgbClr val="0070C0"/>
                </a:solidFill>
                <a:latin typeface="+mn-lt"/>
              </a:rPr>
              <a:t>GE1/1 in high-</a:t>
            </a:r>
            <a:r>
              <a:rPr lang="el-GR" sz="1600" b="1" dirty="0">
                <a:solidFill>
                  <a:srgbClr val="0070C0"/>
                </a:solidFill>
                <a:latin typeface="+mn-lt"/>
              </a:rPr>
              <a:t>η </a:t>
            </a:r>
            <a:r>
              <a:rPr lang="en-US" sz="1600" b="1" dirty="0">
                <a:solidFill>
                  <a:srgbClr val="0070C0"/>
                </a:solidFill>
                <a:latin typeface="+mn-lt"/>
              </a:rPr>
              <a:t>region 1.5&lt;|</a:t>
            </a:r>
            <a:r>
              <a:rPr lang="el-GR" sz="1600" b="1" dirty="0">
                <a:solidFill>
                  <a:srgbClr val="0070C0"/>
                </a:solidFill>
                <a:latin typeface="+mn-lt"/>
              </a:rPr>
              <a:t>η</a:t>
            </a:r>
            <a:r>
              <a:rPr lang="en-US" sz="1600" b="1" dirty="0">
                <a:solidFill>
                  <a:srgbClr val="0070C0"/>
                </a:solidFill>
                <a:latin typeface="+mn-lt"/>
              </a:rPr>
              <a:t>|&lt;2.2 </a:t>
            </a:r>
          </a:p>
          <a:p>
            <a:pPr lvl="1" indent="-457200" eaLnBrk="1" hangingPunct="1">
              <a:lnSpc>
                <a:spcPct val="150000"/>
              </a:lnSpc>
            </a:pPr>
            <a:r>
              <a:rPr lang="en-US" sz="1600" b="1" dirty="0">
                <a:solidFill>
                  <a:srgbClr val="0070C0"/>
                </a:solidFill>
                <a:latin typeface="+mn-lt"/>
              </a:rPr>
              <a:t>36 superchambers in each endcap (144 modules</a:t>
            </a:r>
            <a:r>
              <a:rPr lang="en-US" sz="1600" b="1" dirty="0">
                <a:solidFill>
                  <a:srgbClr val="0070C0"/>
                </a:solidFill>
              </a:rPr>
              <a:t>)</a:t>
            </a:r>
          </a:p>
        </p:txBody>
      </p:sp>
      <p:sp>
        <p:nvSpPr>
          <p:cNvPr id="15" name="TextBox 14"/>
          <p:cNvSpPr txBox="1"/>
          <p:nvPr/>
        </p:nvSpPr>
        <p:spPr>
          <a:xfrm>
            <a:off x="2652714" y="1495428"/>
            <a:ext cx="1052512" cy="576263"/>
          </a:xfrm>
          <a:prstGeom prst="rect">
            <a:avLst/>
          </a:prstGeom>
          <a:noFill/>
        </p:spPr>
        <p:txBody>
          <a:bodyPr>
            <a:spAutoFit/>
          </a:bodyPr>
          <a:lstStyle/>
          <a:p>
            <a:pPr algn="ctr">
              <a:defRPr/>
            </a:pPr>
            <a:r>
              <a:rPr lang="en-US" sz="1050" b="1" dirty="0">
                <a:solidFill>
                  <a:schemeClr val="bg1"/>
                </a:solidFill>
                <a:latin typeface="Arial" pitchFamily="34" charset="0"/>
                <a:ea typeface="+mn-ea"/>
                <a:cs typeface="+mn-cs"/>
              </a:rPr>
              <a:t>Muon </a:t>
            </a:r>
          </a:p>
          <a:p>
            <a:pPr algn="ctr">
              <a:defRPr/>
            </a:pPr>
            <a:r>
              <a:rPr lang="en-US" sz="1050" b="1" dirty="0">
                <a:solidFill>
                  <a:schemeClr val="bg1"/>
                </a:solidFill>
                <a:latin typeface="Arial" pitchFamily="34" charset="0"/>
                <a:ea typeface="+mn-ea"/>
                <a:cs typeface="+mn-cs"/>
              </a:rPr>
              <a:t>Endcap </a:t>
            </a:r>
          </a:p>
          <a:p>
            <a:pPr algn="ctr">
              <a:defRPr/>
            </a:pPr>
            <a:r>
              <a:rPr lang="en-US" sz="1050" b="1" dirty="0">
                <a:solidFill>
                  <a:schemeClr val="bg1"/>
                </a:solidFill>
                <a:latin typeface="Arial" pitchFamily="34" charset="0"/>
                <a:ea typeface="+mn-ea"/>
                <a:cs typeface="+mn-cs"/>
              </a:rPr>
              <a:t>Station 1</a:t>
            </a:r>
          </a:p>
        </p:txBody>
      </p:sp>
      <p:sp>
        <p:nvSpPr>
          <p:cNvPr id="16" name="TextBox 30"/>
          <p:cNvSpPr txBox="1">
            <a:spLocks noChangeArrowheads="1"/>
          </p:cNvSpPr>
          <p:nvPr/>
        </p:nvSpPr>
        <p:spPr bwMode="auto">
          <a:xfrm>
            <a:off x="349252" y="2913066"/>
            <a:ext cx="1052513" cy="276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200" b="1"/>
              <a:t>GE1/1</a:t>
            </a:r>
          </a:p>
        </p:txBody>
      </p:sp>
      <p:sp>
        <p:nvSpPr>
          <p:cNvPr id="17" name="TextBox 108"/>
          <p:cNvSpPr txBox="1">
            <a:spLocks noChangeArrowheads="1"/>
          </p:cNvSpPr>
          <p:nvPr/>
        </p:nvSpPr>
        <p:spPr bwMode="auto">
          <a:xfrm>
            <a:off x="2473326" y="2997200"/>
            <a:ext cx="184666" cy="33855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endParaRPr lang="en-US" sz="1600" b="1">
              <a:latin typeface="Calibri" charset="0"/>
            </a:endParaRPr>
          </a:p>
        </p:txBody>
      </p:sp>
      <p:grpSp>
        <p:nvGrpSpPr>
          <p:cNvPr id="18" name="Grouper 16"/>
          <p:cNvGrpSpPr>
            <a:grpSpLocks noChangeAspect="1"/>
          </p:cNvGrpSpPr>
          <p:nvPr/>
        </p:nvGrpSpPr>
        <p:grpSpPr bwMode="auto">
          <a:xfrm>
            <a:off x="3731840" y="2319778"/>
            <a:ext cx="4464893" cy="3368768"/>
            <a:chOff x="3967257" y="1175390"/>
            <a:chExt cx="5674288" cy="4806038"/>
          </a:xfrm>
        </p:grpSpPr>
        <p:sp>
          <p:nvSpPr>
            <p:cNvPr id="19" name="Ellipse 18"/>
            <p:cNvSpPr/>
            <p:nvPr/>
          </p:nvSpPr>
          <p:spPr>
            <a:xfrm>
              <a:off x="3967257" y="1175390"/>
              <a:ext cx="5674288" cy="4806038"/>
            </a:xfrm>
            <a:prstGeom prst="ellipse">
              <a:avLst/>
            </a:prstGeom>
            <a:gradFill flip="none" rotWithShape="1">
              <a:gsLst>
                <a:gs pos="0">
                  <a:schemeClr val="accent5">
                    <a:lumMod val="20000"/>
                    <a:lumOff val="80000"/>
                  </a:schemeClr>
                </a:gs>
                <a:gs pos="67000">
                  <a:srgbClr val="000000">
                    <a:alpha val="0"/>
                  </a:srgbClr>
                </a:gs>
              </a:gsLst>
              <a:path path="circle">
                <a:fillToRect l="50000" t="50000" r="50000" b="50000"/>
              </a:path>
              <a:tileRect/>
            </a:gra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p>
          </p:txBody>
        </p:sp>
        <p:pic>
          <p:nvPicPr>
            <p:cNvPr id="20" name="Image 20" descr="GE11_III.png"/>
            <p:cNvPicPr>
              <a:picLocks noChangeAspect="1"/>
            </p:cNvPicPr>
            <p:nvPr/>
          </p:nvPicPr>
          <p:blipFill>
            <a:blip r:embed="rId6">
              <a:extLst>
                <a:ext uri="{28A0092B-C50C-407E-A947-70E740481C1C}">
                  <a14:useLocalDpi xmlns:a14="http://schemas.microsoft.com/office/drawing/2010/main"/>
                </a:ext>
              </a:extLst>
            </a:blip>
            <a:srcRect/>
            <a:stretch>
              <a:fillRect/>
            </a:stretch>
          </p:blipFill>
          <p:spPr bwMode="auto">
            <a:xfrm>
              <a:off x="5141945" y="1419850"/>
              <a:ext cx="3735294" cy="398865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cxnSp>
        <p:nvCxnSpPr>
          <p:cNvPr id="21" name="Straight Arrow Connector 20"/>
          <p:cNvCxnSpPr>
            <a:cxnSpLocks noChangeShapeType="1"/>
          </p:cNvCxnSpPr>
          <p:nvPr/>
        </p:nvCxnSpPr>
        <p:spPr bwMode="auto">
          <a:xfrm flipV="1">
            <a:off x="4089400" y="4581525"/>
            <a:ext cx="71438" cy="71438"/>
          </a:xfrm>
          <a:prstGeom prst="straightConnector1">
            <a:avLst/>
          </a:prstGeom>
          <a:noFill/>
          <a:ln w="25400">
            <a:solidFill>
              <a:schemeClr val="accent1"/>
            </a:solidFill>
            <a:round/>
            <a:headEnd/>
            <a:tailEnd type="arrow" w="med" len="med"/>
          </a:ln>
          <a:effectLst>
            <a:outerShdw blurRad="63500" dist="20000" dir="5400000" rotWithShape="0">
              <a:srgbClr val="000000">
                <a:alpha val="37999"/>
              </a:srgbClr>
            </a:outerShdw>
          </a:effectLst>
          <a:extLst>
            <a:ext uri="{909E8E84-426E-40dd-AFC4-6F175D3DCCD1}">
              <a14:hiddenFill xmlns="" xmlns:a14="http://schemas.microsoft.com/office/drawing/2010/main">
                <a:noFill/>
              </a14:hiddenFill>
            </a:ext>
          </a:extLst>
        </p:spPr>
      </p:cxnSp>
      <p:cxnSp>
        <p:nvCxnSpPr>
          <p:cNvPr id="22" name="Straight Arrow Connector 21"/>
          <p:cNvCxnSpPr>
            <a:cxnSpLocks noChangeShapeType="1"/>
          </p:cNvCxnSpPr>
          <p:nvPr/>
        </p:nvCxnSpPr>
        <p:spPr bwMode="auto">
          <a:xfrm flipV="1">
            <a:off x="4160838" y="3357566"/>
            <a:ext cx="576262" cy="1150937"/>
          </a:xfrm>
          <a:prstGeom prst="straightConnector1">
            <a:avLst/>
          </a:prstGeom>
          <a:noFill/>
          <a:ln w="25400">
            <a:solidFill>
              <a:schemeClr val="accent1"/>
            </a:solidFill>
            <a:round/>
            <a:headEnd/>
            <a:tailEnd type="arrow" w="med" len="med"/>
          </a:ln>
          <a:effectLst>
            <a:outerShdw blurRad="63500" dist="20000" dir="5400000" rotWithShape="0">
              <a:srgbClr val="000000">
                <a:alpha val="37999"/>
              </a:srgbClr>
            </a:outerShdw>
          </a:effectLst>
          <a:extLst>
            <a:ext uri="{909E8E84-426E-40dd-AFC4-6F175D3DCCD1}">
              <a14:hiddenFill xmlns="" xmlns:a14="http://schemas.microsoft.com/office/drawing/2010/main">
                <a:noFill/>
              </a14:hiddenFill>
            </a:ext>
          </a:extLst>
        </p:spPr>
      </p:cxnSp>
      <p:cxnSp>
        <p:nvCxnSpPr>
          <p:cNvPr id="23" name="Straight Arrow Connector 22"/>
          <p:cNvCxnSpPr>
            <a:cxnSpLocks noChangeShapeType="1"/>
          </p:cNvCxnSpPr>
          <p:nvPr/>
        </p:nvCxnSpPr>
        <p:spPr bwMode="auto">
          <a:xfrm flipV="1">
            <a:off x="4376738" y="5013328"/>
            <a:ext cx="1008062" cy="144463"/>
          </a:xfrm>
          <a:prstGeom prst="straightConnector1">
            <a:avLst/>
          </a:prstGeom>
          <a:noFill/>
          <a:ln w="25400">
            <a:solidFill>
              <a:schemeClr val="accent1"/>
            </a:solidFill>
            <a:round/>
            <a:headEnd/>
            <a:tailEnd type="arrow" w="med" len="med"/>
          </a:ln>
          <a:effectLst>
            <a:outerShdw blurRad="63500" dist="20000" dir="5400000" rotWithShape="0">
              <a:srgbClr val="000000">
                <a:alpha val="37999"/>
              </a:srgbClr>
            </a:outerShdw>
          </a:effectLst>
          <a:extLst>
            <a:ext uri="{909E8E84-426E-40dd-AFC4-6F175D3DCCD1}">
              <a14:hiddenFill xmlns="" xmlns:a14="http://schemas.microsoft.com/office/drawing/2010/main">
                <a:noFill/>
              </a14:hiddenFill>
            </a:ext>
          </a:extLst>
        </p:spPr>
      </p:cxnSp>
      <p:cxnSp>
        <p:nvCxnSpPr>
          <p:cNvPr id="24" name="Straight Arrow Connector 23"/>
          <p:cNvCxnSpPr>
            <a:cxnSpLocks noChangeShapeType="1"/>
          </p:cNvCxnSpPr>
          <p:nvPr/>
        </p:nvCxnSpPr>
        <p:spPr bwMode="auto">
          <a:xfrm>
            <a:off x="5313364" y="4219575"/>
            <a:ext cx="648886" cy="1144590"/>
          </a:xfrm>
          <a:prstGeom prst="straightConnector1">
            <a:avLst/>
          </a:prstGeom>
          <a:noFill/>
          <a:ln w="25400">
            <a:solidFill>
              <a:schemeClr val="accent1"/>
            </a:solidFill>
            <a:round/>
            <a:headEnd/>
            <a:tailEnd type="arrow" w="med" len="med"/>
          </a:ln>
          <a:effectLst>
            <a:outerShdw blurRad="63500" dist="20000" dir="5400000" rotWithShape="0">
              <a:srgbClr val="000000">
                <a:alpha val="37999"/>
              </a:srgbClr>
            </a:outerShdw>
          </a:effectLst>
          <a:extLst>
            <a:ext uri="{909E8E84-426E-40dd-AFC4-6F175D3DCCD1}">
              <a14:hiddenFill xmlns="" xmlns:a14="http://schemas.microsoft.com/office/drawing/2010/main">
                <a:noFill/>
              </a14:hiddenFill>
            </a:ext>
          </a:extLst>
        </p:spPr>
      </p:cxnSp>
      <p:sp>
        <p:nvSpPr>
          <p:cNvPr id="25" name="TextBox 24"/>
          <p:cNvSpPr txBox="1"/>
          <p:nvPr/>
        </p:nvSpPr>
        <p:spPr>
          <a:xfrm>
            <a:off x="5265461" y="5772288"/>
            <a:ext cx="744691" cy="461665"/>
          </a:xfrm>
          <a:prstGeom prst="rect">
            <a:avLst/>
          </a:prstGeom>
          <a:solidFill>
            <a:schemeClr val="bg2"/>
          </a:solidFill>
        </p:spPr>
        <p:txBody>
          <a:bodyPr wrap="none">
            <a:spAutoFit/>
          </a:bodyPr>
          <a:lstStyle/>
          <a:p>
            <a:pPr>
              <a:defRPr/>
            </a:pPr>
            <a:r>
              <a:rPr lang="en-US" dirty="0">
                <a:latin typeface="+mj-lt"/>
                <a:ea typeface="+mn-ea"/>
                <a:cs typeface="+mn-cs"/>
              </a:rPr>
              <a:t>Foils</a:t>
            </a:r>
          </a:p>
        </p:txBody>
      </p:sp>
      <p:sp>
        <p:nvSpPr>
          <p:cNvPr id="26" name="TextBox 25"/>
          <p:cNvSpPr txBox="1"/>
          <p:nvPr/>
        </p:nvSpPr>
        <p:spPr>
          <a:xfrm>
            <a:off x="4665290" y="2391174"/>
            <a:ext cx="1326004" cy="461665"/>
          </a:xfrm>
          <a:prstGeom prst="rect">
            <a:avLst/>
          </a:prstGeom>
          <a:solidFill>
            <a:schemeClr val="bg2"/>
          </a:solidFill>
        </p:spPr>
        <p:txBody>
          <a:bodyPr wrap="none">
            <a:spAutoFit/>
          </a:bodyPr>
          <a:lstStyle/>
          <a:p>
            <a:pPr>
              <a:defRPr/>
            </a:pPr>
            <a:r>
              <a:rPr lang="en-US" dirty="0">
                <a:latin typeface="+mj-lt"/>
                <a:ea typeface="+mn-ea"/>
                <a:cs typeface="+mn-cs"/>
              </a:rPr>
              <a:t>Chamber</a:t>
            </a:r>
          </a:p>
        </p:txBody>
      </p:sp>
      <p:sp>
        <p:nvSpPr>
          <p:cNvPr id="27" name="TextBox 26"/>
          <p:cNvSpPr txBox="1"/>
          <p:nvPr/>
        </p:nvSpPr>
        <p:spPr>
          <a:xfrm>
            <a:off x="2513293" y="6442020"/>
            <a:ext cx="3448957" cy="400110"/>
          </a:xfrm>
          <a:prstGeom prst="rect">
            <a:avLst/>
          </a:prstGeom>
          <a:solidFill>
            <a:schemeClr val="accent2">
              <a:lumMod val="10000"/>
              <a:lumOff val="90000"/>
            </a:schemeClr>
          </a:solidFill>
          <a:ln w="38100" cmpd="sng">
            <a:solidFill>
              <a:schemeClr val="accent1"/>
            </a:solidFill>
          </a:ln>
        </p:spPr>
        <p:txBody>
          <a:bodyPr wrap="none" rtlCol="0">
            <a:spAutoFit/>
          </a:bodyPr>
          <a:lstStyle/>
          <a:p>
            <a:r>
              <a:rPr lang="en-US" sz="2000" b="1" dirty="0">
                <a:solidFill>
                  <a:srgbClr val="FF0000"/>
                </a:solidFill>
                <a:latin typeface="Calibri"/>
                <a:cs typeface="Calibri"/>
              </a:rPr>
              <a:t>Installation in LS2  (2019-2020)</a:t>
            </a:r>
          </a:p>
        </p:txBody>
      </p:sp>
      <p:cxnSp>
        <p:nvCxnSpPr>
          <p:cNvPr id="30" name="Straight Arrow Connector 29"/>
          <p:cNvCxnSpPr>
            <a:cxnSpLocks noChangeShapeType="1"/>
          </p:cNvCxnSpPr>
          <p:nvPr/>
        </p:nvCxnSpPr>
        <p:spPr bwMode="auto">
          <a:xfrm>
            <a:off x="6353958" y="3869397"/>
            <a:ext cx="1152524" cy="1048678"/>
          </a:xfrm>
          <a:prstGeom prst="straightConnector1">
            <a:avLst/>
          </a:prstGeom>
          <a:noFill/>
          <a:ln w="25400">
            <a:solidFill>
              <a:schemeClr val="accent1"/>
            </a:solidFill>
            <a:round/>
            <a:headEnd/>
            <a:tailEnd type="arrow" w="med" len="med"/>
          </a:ln>
          <a:effectLst>
            <a:outerShdw blurRad="63500" dist="20000" dir="5400000" rotWithShape="0">
              <a:srgbClr val="000000">
                <a:alpha val="37999"/>
              </a:srgbClr>
            </a:outerShdw>
          </a:effectLst>
          <a:extLst>
            <a:ext uri="{909E8E84-426E-40dd-AFC4-6F175D3DCCD1}">
              <a14:hiddenFill xmlns="" xmlns:a14="http://schemas.microsoft.com/office/drawing/2010/main">
                <a:noFill/>
              </a14:hiddenFill>
            </a:ext>
          </a:extLst>
        </p:spPr>
      </p:cxnSp>
      <p:sp>
        <p:nvSpPr>
          <p:cNvPr id="32" name="pole tekstowe 81"/>
          <p:cNvSpPr txBox="1"/>
          <p:nvPr/>
        </p:nvSpPr>
        <p:spPr>
          <a:xfrm>
            <a:off x="7094499" y="2095092"/>
            <a:ext cx="2297688" cy="2462213"/>
          </a:xfrm>
          <a:prstGeom prst="rect">
            <a:avLst/>
          </a:prstGeom>
          <a:solidFill>
            <a:schemeClr val="bg1"/>
          </a:solidFill>
          <a:ln>
            <a:solidFill>
              <a:schemeClr val="tx2">
                <a:lumMod val="75000"/>
              </a:schemeClr>
            </a:solidFill>
          </a:ln>
        </p:spPr>
        <p:txBody>
          <a:bodyPr wrap="square">
            <a:spAutoFit/>
          </a:bodyPr>
          <a:lstStyle>
            <a:lvl1pPr eaLnBrk="0" hangingPunct="0">
              <a:defRPr sz="1200">
                <a:solidFill>
                  <a:schemeClr val="tx1"/>
                </a:solidFill>
                <a:latin typeface="Arial" charset="0"/>
                <a:ea typeface="ＭＳ Ｐゴシック" charset="0"/>
              </a:defRPr>
            </a:lvl1pPr>
            <a:lvl2pPr eaLnBrk="0" hangingPunct="0">
              <a:defRPr sz="1200">
                <a:solidFill>
                  <a:schemeClr val="tx1"/>
                </a:solidFill>
                <a:latin typeface="Arial" charset="0"/>
                <a:ea typeface="ＭＳ Ｐゴシック" charset="0"/>
              </a:defRPr>
            </a:lvl2pPr>
            <a:lvl3pPr marL="1143000" indent="-228600" eaLnBrk="0" hangingPunct="0">
              <a:defRPr sz="1200">
                <a:solidFill>
                  <a:schemeClr val="tx1"/>
                </a:solidFill>
                <a:latin typeface="Arial" charset="0"/>
                <a:ea typeface="ＭＳ Ｐゴシック" charset="0"/>
              </a:defRPr>
            </a:lvl3pPr>
            <a:lvl4pPr marL="1600200" indent="-228600" eaLnBrk="0" hangingPunct="0">
              <a:defRPr sz="1200">
                <a:solidFill>
                  <a:schemeClr val="tx1"/>
                </a:solidFill>
                <a:latin typeface="Arial" charset="0"/>
                <a:ea typeface="ＭＳ Ｐゴシック" charset="0"/>
              </a:defRPr>
            </a:lvl4pPr>
            <a:lvl5pPr marL="2057400" indent="-228600" eaLnBrk="0" hangingPunct="0">
              <a:defRPr sz="1200">
                <a:solidFill>
                  <a:schemeClr val="tx1"/>
                </a:solidFill>
                <a:latin typeface="Arial" charset="0"/>
                <a:ea typeface="ＭＳ Ｐゴシック" charset="0"/>
              </a:defRPr>
            </a:lvl5pPr>
            <a:lvl6pPr marL="2514600" indent="-228600" eaLnBrk="0" fontAlgn="base" hangingPunct="0">
              <a:spcBef>
                <a:spcPct val="0"/>
              </a:spcBef>
              <a:spcAft>
                <a:spcPct val="0"/>
              </a:spcAft>
              <a:defRPr sz="1200">
                <a:solidFill>
                  <a:schemeClr val="tx1"/>
                </a:solidFill>
                <a:latin typeface="Arial" charset="0"/>
                <a:ea typeface="ＭＳ Ｐゴシック" charset="0"/>
              </a:defRPr>
            </a:lvl6pPr>
            <a:lvl7pPr marL="2971800" indent="-228600" eaLnBrk="0" fontAlgn="base" hangingPunct="0">
              <a:spcBef>
                <a:spcPct val="0"/>
              </a:spcBef>
              <a:spcAft>
                <a:spcPct val="0"/>
              </a:spcAft>
              <a:defRPr sz="1200">
                <a:solidFill>
                  <a:schemeClr val="tx1"/>
                </a:solidFill>
                <a:latin typeface="Arial" charset="0"/>
                <a:ea typeface="ＭＳ Ｐゴシック" charset="0"/>
              </a:defRPr>
            </a:lvl7pPr>
            <a:lvl8pPr marL="3429000" indent="-228600" eaLnBrk="0" fontAlgn="base" hangingPunct="0">
              <a:spcBef>
                <a:spcPct val="0"/>
              </a:spcBef>
              <a:spcAft>
                <a:spcPct val="0"/>
              </a:spcAft>
              <a:defRPr sz="1200">
                <a:solidFill>
                  <a:schemeClr val="tx1"/>
                </a:solidFill>
                <a:latin typeface="Arial" charset="0"/>
                <a:ea typeface="ＭＳ Ｐゴシック" charset="0"/>
              </a:defRPr>
            </a:lvl8pPr>
            <a:lvl9pPr marL="3886200" indent="-228600" eaLnBrk="0" fontAlgn="base" hangingPunct="0">
              <a:spcBef>
                <a:spcPct val="0"/>
              </a:spcBef>
              <a:spcAft>
                <a:spcPct val="0"/>
              </a:spcAft>
              <a:defRPr sz="1200">
                <a:solidFill>
                  <a:schemeClr val="tx1"/>
                </a:solidFill>
                <a:latin typeface="Arial" charset="0"/>
                <a:ea typeface="ＭＳ Ｐゴシック" charset="0"/>
              </a:defRPr>
            </a:lvl9pPr>
          </a:lstStyle>
          <a:p>
            <a:pPr eaLnBrk="1" hangingPunct="1">
              <a:buFont typeface="Wingdings" charset="0"/>
              <a:buChar char="§"/>
            </a:pPr>
            <a:r>
              <a:rPr lang="pl-PL" sz="1400" b="1" dirty="0">
                <a:solidFill>
                  <a:srgbClr val="17375E"/>
                </a:solidFill>
                <a:latin typeface="Calibri" charset="0"/>
                <a:cs typeface="ＭＳ Ｐゴシック" charset="0"/>
              </a:rPr>
              <a:t> </a:t>
            </a:r>
            <a:r>
              <a:rPr lang="pl-PL" sz="1400" b="1" dirty="0">
                <a:solidFill>
                  <a:srgbClr val="17375E"/>
                </a:solidFill>
                <a:latin typeface="+mn-lt"/>
                <a:cs typeface="ＭＳ Ｐゴシック" charset="0"/>
              </a:rPr>
              <a:t>Single-</a:t>
            </a:r>
            <a:r>
              <a:rPr lang="pl-PL" sz="1400" b="1" dirty="0" err="1">
                <a:solidFill>
                  <a:srgbClr val="17375E"/>
                </a:solidFill>
                <a:latin typeface="+mn-lt"/>
                <a:cs typeface="ＭＳ Ｐゴシック" charset="0"/>
              </a:rPr>
              <a:t>mask</a:t>
            </a:r>
            <a:r>
              <a:rPr lang="pl-PL" sz="1400" b="1" dirty="0">
                <a:solidFill>
                  <a:srgbClr val="17375E"/>
                </a:solidFill>
                <a:latin typeface="+mn-lt"/>
                <a:cs typeface="ＭＳ Ｐゴシック" charset="0"/>
              </a:rPr>
              <a:t> techn</a:t>
            </a:r>
            <a:r>
              <a:rPr lang="en-US" sz="1400" b="1" dirty="0">
                <a:solidFill>
                  <a:srgbClr val="17375E"/>
                </a:solidFill>
                <a:latin typeface="+mn-lt"/>
                <a:cs typeface="ＭＳ Ｐゴシック" charset="0"/>
              </a:rPr>
              <a:t>ology</a:t>
            </a:r>
            <a:endParaRPr lang="pl-PL" sz="1400" b="1" dirty="0">
              <a:solidFill>
                <a:srgbClr val="17375E"/>
              </a:solidFill>
              <a:latin typeface="+mn-lt"/>
              <a:cs typeface="ＭＳ Ｐゴシック" charset="0"/>
            </a:endParaRPr>
          </a:p>
          <a:p>
            <a:pPr eaLnBrk="1" hangingPunct="1">
              <a:buFont typeface="Wingdings" charset="0"/>
              <a:buChar char="§"/>
            </a:pPr>
            <a:r>
              <a:rPr lang="nl-BE" sz="1400" b="1" dirty="0">
                <a:solidFill>
                  <a:srgbClr val="17375E"/>
                </a:solidFill>
                <a:latin typeface="+mn-lt"/>
                <a:cs typeface="ＭＳ Ｐゴシック" charset="0"/>
              </a:rPr>
              <a:t> </a:t>
            </a:r>
            <a:r>
              <a:rPr lang="pl-PL" sz="1400" b="1" dirty="0">
                <a:solidFill>
                  <a:srgbClr val="17375E"/>
                </a:solidFill>
                <a:latin typeface="+mn-lt"/>
                <a:cs typeface="ＭＳ Ｐゴシック" charset="0"/>
              </a:rPr>
              <a:t>1D </a:t>
            </a:r>
            <a:r>
              <a:rPr lang="en-US" sz="1400" b="1" dirty="0">
                <a:solidFill>
                  <a:srgbClr val="17375E"/>
                </a:solidFill>
                <a:latin typeface="+mn-lt"/>
                <a:cs typeface="ＭＳ Ｐゴシック" charset="0"/>
              </a:rPr>
              <a:t>radial strip </a:t>
            </a:r>
            <a:r>
              <a:rPr lang="pl-PL" sz="1400" b="1" dirty="0" err="1">
                <a:solidFill>
                  <a:srgbClr val="17375E"/>
                </a:solidFill>
                <a:latin typeface="+mn-lt"/>
                <a:cs typeface="ＭＳ Ｐゴシック" charset="0"/>
              </a:rPr>
              <a:t>read</a:t>
            </a:r>
            <a:r>
              <a:rPr lang="pl-PL" sz="1400" b="1" dirty="0">
                <a:solidFill>
                  <a:srgbClr val="17375E"/>
                </a:solidFill>
                <a:latin typeface="+mn-lt"/>
                <a:cs typeface="ＭＳ Ｐゴシック" charset="0"/>
              </a:rPr>
              <a:t>-out with</a:t>
            </a:r>
            <a:endParaRPr lang="en-US" sz="1400" b="1" dirty="0">
              <a:solidFill>
                <a:srgbClr val="17375E"/>
              </a:solidFill>
              <a:latin typeface="+mn-lt"/>
              <a:cs typeface="ＭＳ Ｐゴシック" charset="0"/>
            </a:endParaRPr>
          </a:p>
          <a:p>
            <a:pPr eaLnBrk="1" hangingPunct="1">
              <a:buFont typeface="Wingdings" charset="0"/>
              <a:buNone/>
            </a:pPr>
            <a:r>
              <a:rPr lang="pl-PL" sz="1400" b="1" dirty="0">
                <a:solidFill>
                  <a:srgbClr val="17375E"/>
                </a:solidFill>
                <a:latin typeface="+mn-lt"/>
                <a:cs typeface="ＭＳ Ｐゴシック" charset="0"/>
              </a:rPr>
              <a:t> </a:t>
            </a:r>
            <a:r>
              <a:rPr lang="en-US" sz="1400" b="1" dirty="0">
                <a:solidFill>
                  <a:srgbClr val="17375E"/>
                </a:solidFill>
                <a:latin typeface="+mn-lt"/>
                <a:cs typeface="ＭＳ Ｐゴシック" charset="0"/>
              </a:rPr>
              <a:t>  </a:t>
            </a:r>
            <a:r>
              <a:rPr lang="en-GB" sz="1400" b="1" dirty="0">
                <a:solidFill>
                  <a:srgbClr val="17375E"/>
                </a:solidFill>
                <a:latin typeface="+mn-lt"/>
                <a:cs typeface="ＭＳ Ｐゴシック" charset="0"/>
              </a:rPr>
              <a:t>3 </a:t>
            </a:r>
            <a:r>
              <a:rPr lang="en-US" sz="1400" b="1" dirty="0">
                <a:solidFill>
                  <a:srgbClr val="17375E"/>
                </a:solidFill>
                <a:latin typeface="+mn-lt"/>
                <a:cs typeface="ＭＳ Ｐゴシック" charset="0"/>
                <a:sym typeface="Symbol" charset="0"/>
              </a:rPr>
              <a:t></a:t>
            </a:r>
            <a:r>
              <a:rPr lang="en-GB" sz="1400" dirty="0">
                <a:latin typeface="+mn-lt"/>
                <a:cs typeface="ＭＳ Ｐゴシック" charset="0"/>
              </a:rPr>
              <a:t> </a:t>
            </a:r>
            <a:r>
              <a:rPr lang="en-GB" sz="1400" b="1" dirty="0">
                <a:solidFill>
                  <a:srgbClr val="17375E"/>
                </a:solidFill>
                <a:latin typeface="+mn-lt"/>
                <a:cs typeface="ＭＳ Ｐゴシック" charset="0"/>
              </a:rPr>
              <a:t>8 </a:t>
            </a:r>
            <a:r>
              <a:rPr lang="en-US" sz="1400" b="1" dirty="0">
                <a:solidFill>
                  <a:srgbClr val="17375E"/>
                </a:solidFill>
                <a:latin typeface="+mn-lt"/>
                <a:cs typeface="ＭＳ Ｐゴシック" charset="0"/>
                <a:sym typeface="Symbol" charset="0"/>
              </a:rPr>
              <a:t></a:t>
            </a:r>
            <a:r>
              <a:rPr lang="en-GB" sz="1400" dirty="0">
                <a:latin typeface="+mn-lt"/>
                <a:cs typeface="ＭＳ Ｐゴシック" charset="0"/>
              </a:rPr>
              <a:t> </a:t>
            </a:r>
            <a:r>
              <a:rPr lang="en-GB" sz="1400" b="1" dirty="0">
                <a:solidFill>
                  <a:srgbClr val="17375E"/>
                </a:solidFill>
                <a:latin typeface="+mn-lt"/>
                <a:cs typeface="ＭＳ Ｐゴシック" charset="0"/>
              </a:rPr>
              <a:t>128 = </a:t>
            </a:r>
            <a:r>
              <a:rPr lang="pl-PL" sz="1400" b="1" dirty="0">
                <a:solidFill>
                  <a:srgbClr val="FF0000"/>
                </a:solidFill>
                <a:latin typeface="+mn-lt"/>
                <a:cs typeface="ＭＳ Ｐゴシック" charset="0"/>
              </a:rPr>
              <a:t>3</a:t>
            </a:r>
            <a:r>
              <a:rPr lang="en-US" sz="1400" b="1" dirty="0">
                <a:solidFill>
                  <a:srgbClr val="FF0000"/>
                </a:solidFill>
                <a:latin typeface="+mn-lt"/>
                <a:cs typeface="ＭＳ Ｐゴシック" charset="0"/>
              </a:rPr>
              <a:t>,072</a:t>
            </a:r>
            <a:r>
              <a:rPr lang="pl-PL" sz="1400" b="1" dirty="0">
                <a:solidFill>
                  <a:srgbClr val="FF0000"/>
                </a:solidFill>
                <a:latin typeface="+mn-lt"/>
                <a:cs typeface="ＭＳ Ｐゴシック" charset="0"/>
              </a:rPr>
              <a:t> </a:t>
            </a:r>
            <a:r>
              <a:rPr lang="pl-PL" sz="1400" b="1" dirty="0" err="1">
                <a:solidFill>
                  <a:srgbClr val="FF0000"/>
                </a:solidFill>
                <a:latin typeface="+mn-lt"/>
                <a:cs typeface="ＭＳ Ｐゴシック" charset="0"/>
              </a:rPr>
              <a:t>channels</a:t>
            </a:r>
            <a:endParaRPr lang="pl-PL" sz="1400" b="1" dirty="0">
              <a:solidFill>
                <a:srgbClr val="FF0000"/>
              </a:solidFill>
              <a:latin typeface="+mn-lt"/>
              <a:cs typeface="ＭＳ Ｐゴシック" charset="0"/>
            </a:endParaRPr>
          </a:p>
          <a:p>
            <a:pPr eaLnBrk="1" hangingPunct="1">
              <a:buFont typeface="Wingdings" charset="0"/>
              <a:buChar char="§"/>
            </a:pPr>
            <a:r>
              <a:rPr lang="pl-PL" sz="1400" b="1" dirty="0">
                <a:solidFill>
                  <a:srgbClr val="17375E"/>
                </a:solidFill>
                <a:latin typeface="+mn-lt"/>
                <a:cs typeface="ＭＳ Ｐゴシック" charset="0"/>
              </a:rPr>
              <a:t> 40/47</a:t>
            </a:r>
            <a:r>
              <a:rPr lang="en-US" sz="1400" b="1" dirty="0">
                <a:solidFill>
                  <a:srgbClr val="17375E"/>
                </a:solidFill>
                <a:latin typeface="+mn-lt"/>
                <a:cs typeface="ＭＳ Ｐゴシック" charset="0"/>
              </a:rPr>
              <a:t> </a:t>
            </a:r>
            <a:r>
              <a:rPr lang="pl-PL" sz="1400" b="1" dirty="0">
                <a:solidFill>
                  <a:srgbClr val="17375E"/>
                </a:solidFill>
                <a:latin typeface="+mn-lt"/>
                <a:cs typeface="ＭＳ Ｐゴシック" charset="0"/>
              </a:rPr>
              <a:t>HV </a:t>
            </a:r>
            <a:r>
              <a:rPr lang="pl-PL" sz="1400" b="1" dirty="0" err="1">
                <a:solidFill>
                  <a:srgbClr val="17375E"/>
                </a:solidFill>
                <a:latin typeface="+mn-lt"/>
                <a:cs typeface="ＭＳ Ｐゴシック" charset="0"/>
              </a:rPr>
              <a:t>sector</a:t>
            </a:r>
            <a:r>
              <a:rPr lang="en-US" sz="1400" b="1" dirty="0">
                <a:solidFill>
                  <a:srgbClr val="17375E"/>
                </a:solidFill>
                <a:latin typeface="+mn-lt"/>
                <a:cs typeface="ＭＳ Ｐゴシック" charset="0"/>
              </a:rPr>
              <a:t>s</a:t>
            </a:r>
          </a:p>
          <a:p>
            <a:pPr eaLnBrk="1" hangingPunct="1">
              <a:buFont typeface="Wingdings" charset="0"/>
              <a:buChar char="§"/>
            </a:pPr>
            <a:r>
              <a:rPr lang="en-US" sz="1400" b="1" dirty="0">
                <a:solidFill>
                  <a:srgbClr val="17375E"/>
                </a:solidFill>
                <a:latin typeface="+mn-lt"/>
                <a:cs typeface="ＭＳ Ｐゴシック" charset="0"/>
              </a:rPr>
              <a:t> </a:t>
            </a:r>
            <a:r>
              <a:rPr lang="pl-PL" sz="1400" b="1" dirty="0">
                <a:solidFill>
                  <a:srgbClr val="17375E"/>
                </a:solidFill>
                <a:latin typeface="+mn-lt"/>
                <a:cs typeface="ＭＳ Ｐゴシック" charset="0"/>
              </a:rPr>
              <a:t>3/1/2/1 mm gap </a:t>
            </a:r>
            <a:r>
              <a:rPr lang="pl-PL" sz="1400" b="1" dirty="0" err="1">
                <a:solidFill>
                  <a:srgbClr val="17375E"/>
                </a:solidFill>
                <a:latin typeface="+mn-lt"/>
                <a:cs typeface="ＭＳ Ｐゴシック" charset="0"/>
              </a:rPr>
              <a:t>sizes</a:t>
            </a:r>
            <a:r>
              <a:rPr lang="en-US" sz="1400" b="1" dirty="0">
                <a:solidFill>
                  <a:srgbClr val="17375E"/>
                </a:solidFill>
                <a:latin typeface="+mn-lt"/>
                <a:cs typeface="ＭＳ Ｐゴシック" charset="0"/>
              </a:rPr>
              <a:t> </a:t>
            </a:r>
          </a:p>
          <a:p>
            <a:pPr eaLnBrk="1" hangingPunct="1">
              <a:buFont typeface="Wingdings" charset="0"/>
              <a:buChar char="§"/>
            </a:pPr>
            <a:r>
              <a:rPr lang="en-US" sz="1400" b="1" dirty="0">
                <a:solidFill>
                  <a:srgbClr val="17375E"/>
                </a:solidFill>
                <a:latin typeface="+mn-lt"/>
                <a:cs typeface="ＭＳ Ｐゴシック" charset="0"/>
              </a:rPr>
              <a:t> No glue in the assembly</a:t>
            </a:r>
          </a:p>
          <a:p>
            <a:pPr eaLnBrk="1" hangingPunct="1">
              <a:buFont typeface="Wingdings" charset="0"/>
              <a:buChar char="§"/>
            </a:pPr>
            <a:r>
              <a:rPr lang="en-US" sz="1400" b="1" dirty="0">
                <a:solidFill>
                  <a:srgbClr val="17375E"/>
                </a:solidFill>
                <a:latin typeface="+mn-lt"/>
                <a:cs typeface="ＭＳ Ｐゴシック" charset="0"/>
              </a:rPr>
              <a:t> Gas mixture</a:t>
            </a:r>
            <a:r>
              <a:rPr lang="pl-PL" sz="1400" b="1" dirty="0">
                <a:solidFill>
                  <a:srgbClr val="17375E"/>
                </a:solidFill>
                <a:latin typeface="+mn-lt"/>
                <a:cs typeface="ＭＳ Ｐゴシック" charset="0"/>
              </a:rPr>
              <a:t>s</a:t>
            </a:r>
            <a:r>
              <a:rPr lang="en-US" sz="1400" b="1" dirty="0">
                <a:solidFill>
                  <a:srgbClr val="17375E"/>
                </a:solidFill>
                <a:latin typeface="+mn-lt"/>
                <a:cs typeface="ＭＳ Ｐゴシック" charset="0"/>
              </a:rPr>
              <a:t>: </a:t>
            </a:r>
          </a:p>
          <a:p>
            <a:pPr lvl="1" eaLnBrk="1" hangingPunct="1">
              <a:buFont typeface="Wingdings" charset="0"/>
              <a:buChar char="§"/>
            </a:pPr>
            <a:r>
              <a:rPr lang="en-US" sz="1400" b="1" dirty="0" err="1">
                <a:solidFill>
                  <a:srgbClr val="17375E"/>
                </a:solidFill>
                <a:latin typeface="+mn-lt"/>
                <a:cs typeface="ＭＳ Ｐゴシック" charset="0"/>
              </a:rPr>
              <a:t>Ar</a:t>
            </a:r>
            <a:r>
              <a:rPr lang="en-US" sz="1400" b="1" dirty="0">
                <a:solidFill>
                  <a:srgbClr val="17375E"/>
                </a:solidFill>
                <a:latin typeface="+mn-lt"/>
                <a:cs typeface="ＭＳ Ｐゴシック" charset="0"/>
              </a:rPr>
              <a:t>/CO</a:t>
            </a:r>
            <a:r>
              <a:rPr lang="en-US" sz="1400" b="1" baseline="-25000" dirty="0">
                <a:solidFill>
                  <a:srgbClr val="17375E"/>
                </a:solidFill>
                <a:latin typeface="+mn-lt"/>
                <a:cs typeface="ＭＳ Ｐゴシック" charset="0"/>
              </a:rPr>
              <a:t>2</a:t>
            </a:r>
            <a:r>
              <a:rPr lang="en-US" sz="1400" b="1" dirty="0">
                <a:solidFill>
                  <a:srgbClr val="17375E"/>
                </a:solidFill>
                <a:latin typeface="+mn-lt"/>
                <a:cs typeface="ＭＳ Ｐゴシック" charset="0"/>
              </a:rPr>
              <a:t> (</a:t>
            </a:r>
            <a:r>
              <a:rPr lang="en-US" sz="1400" b="1" dirty="0">
                <a:solidFill>
                  <a:srgbClr val="FF0000"/>
                </a:solidFill>
                <a:latin typeface="+mn-lt"/>
                <a:cs typeface="ＭＳ Ｐゴシック" charset="0"/>
              </a:rPr>
              <a:t>70</a:t>
            </a:r>
            <a:r>
              <a:rPr lang="pl-PL" sz="1400" b="1" dirty="0">
                <a:solidFill>
                  <a:srgbClr val="FF0000"/>
                </a:solidFill>
                <a:latin typeface="+mn-lt"/>
                <a:cs typeface="ＭＳ Ｐゴシック" charset="0"/>
              </a:rPr>
              <a:t>:</a:t>
            </a:r>
            <a:r>
              <a:rPr lang="en-US" sz="1400" b="1" dirty="0">
                <a:solidFill>
                  <a:srgbClr val="FF0000"/>
                </a:solidFill>
                <a:latin typeface="+mn-lt"/>
                <a:cs typeface="ＭＳ Ｐゴシック" charset="0"/>
              </a:rPr>
              <a:t>30</a:t>
            </a:r>
            <a:r>
              <a:rPr lang="en-US" sz="1400" b="1" dirty="0">
                <a:solidFill>
                  <a:srgbClr val="17375E"/>
                </a:solidFill>
                <a:latin typeface="+mn-lt"/>
                <a:cs typeface="ＭＳ Ｐゴシック" charset="0"/>
              </a:rPr>
              <a:t>)</a:t>
            </a:r>
            <a:endParaRPr lang="pl-PL" sz="1400" b="1" dirty="0">
              <a:solidFill>
                <a:srgbClr val="17375E"/>
              </a:solidFill>
              <a:latin typeface="+mn-lt"/>
              <a:cs typeface="ＭＳ Ｐゴシック" charset="0"/>
            </a:endParaRPr>
          </a:p>
          <a:p>
            <a:pPr lvl="1" eaLnBrk="1" hangingPunct="1">
              <a:buFont typeface="Wingdings" charset="0"/>
              <a:buChar char="§"/>
            </a:pPr>
            <a:r>
              <a:rPr lang="pl-PL" sz="1400" b="1" dirty="0" err="1">
                <a:solidFill>
                  <a:srgbClr val="17375E"/>
                </a:solidFill>
                <a:latin typeface="+mn-lt"/>
                <a:cs typeface="ＭＳ Ｐゴシック" charset="0"/>
              </a:rPr>
              <a:t>Gas</a:t>
            </a:r>
            <a:r>
              <a:rPr lang="pl-PL" sz="1400" b="1" dirty="0">
                <a:solidFill>
                  <a:srgbClr val="17375E"/>
                </a:solidFill>
                <a:latin typeface="+mn-lt"/>
                <a:cs typeface="ＭＳ Ｐゴシック" charset="0"/>
              </a:rPr>
              <a:t> </a:t>
            </a:r>
            <a:r>
              <a:rPr lang="pl-PL" sz="1400" b="1" dirty="0" err="1">
                <a:solidFill>
                  <a:srgbClr val="17375E"/>
                </a:solidFill>
                <a:latin typeface="+mn-lt"/>
                <a:cs typeface="ＭＳ Ｐゴシック" charset="0"/>
              </a:rPr>
              <a:t>flow</a:t>
            </a:r>
            <a:r>
              <a:rPr lang="en-US" sz="1400" b="1" dirty="0">
                <a:solidFill>
                  <a:srgbClr val="17375E"/>
                </a:solidFill>
                <a:latin typeface="+mn-lt"/>
                <a:cs typeface="ＭＳ Ｐゴシック" charset="0"/>
              </a:rPr>
              <a:t> </a:t>
            </a:r>
            <a:r>
              <a:rPr lang="pl-PL" sz="1400" b="1" dirty="0">
                <a:solidFill>
                  <a:srgbClr val="17375E"/>
                </a:solidFill>
                <a:latin typeface="+mn-lt"/>
                <a:cs typeface="ＭＳ Ｐゴシック" charset="0"/>
              </a:rPr>
              <a:t>≈ 5 l/h</a:t>
            </a:r>
          </a:p>
        </p:txBody>
      </p:sp>
      <p:sp>
        <p:nvSpPr>
          <p:cNvPr id="28" name="Slide Number Placeholder 27">
            <a:extLst>
              <a:ext uri="{FF2B5EF4-FFF2-40B4-BE49-F238E27FC236}">
                <a16:creationId xmlns:a16="http://schemas.microsoft.com/office/drawing/2014/main" id="{74D1BDF2-375B-0342-99C0-454BEB9D7BAD}"/>
              </a:ext>
            </a:extLst>
          </p:cNvPr>
          <p:cNvSpPr>
            <a:spLocks noGrp="1"/>
          </p:cNvSpPr>
          <p:nvPr>
            <p:ph type="sldNum" sz="quarter" idx="12"/>
          </p:nvPr>
        </p:nvSpPr>
        <p:spPr/>
        <p:txBody>
          <a:bodyPr/>
          <a:lstStyle/>
          <a:p>
            <a:fld id="{EA428556-150F-5648-9AC1-517B2C1D5CBA}" type="slidenum">
              <a:rPr lang="en-US" smtClean="0">
                <a:solidFill>
                  <a:prstClr val="black">
                    <a:tint val="75000"/>
                  </a:prstClr>
                </a:solidFill>
              </a:rPr>
              <a:pPr/>
              <a:t>73</a:t>
            </a:fld>
            <a:endParaRPr lang="en-US">
              <a:solidFill>
                <a:prstClr val="black">
                  <a:tint val="75000"/>
                </a:prstClr>
              </a:solidFill>
            </a:endParaRPr>
          </a:p>
        </p:txBody>
      </p:sp>
    </p:spTree>
    <p:extLst>
      <p:ext uri="{BB962C8B-B14F-4D97-AF65-F5344CB8AC3E}">
        <p14:creationId xmlns:p14="http://schemas.microsoft.com/office/powerpoint/2010/main" val="2694223125"/>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p:cNvGrpSpPr/>
          <p:nvPr/>
        </p:nvGrpSpPr>
        <p:grpSpPr>
          <a:xfrm>
            <a:off x="5373635" y="3778799"/>
            <a:ext cx="3323112" cy="2921993"/>
            <a:chOff x="-244318" y="-343727"/>
            <a:chExt cx="9388319" cy="7086081"/>
          </a:xfrm>
        </p:grpSpPr>
        <p:pic>
          <p:nvPicPr>
            <p:cNvPr id="2" name="Picture 1"/>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0" y="483"/>
              <a:ext cx="9144001" cy="6741871"/>
            </a:xfrm>
            <a:prstGeom prst="rect">
              <a:avLst/>
            </a:prstGeom>
          </p:spPr>
        </p:pic>
        <p:grpSp>
          <p:nvGrpSpPr>
            <p:cNvPr id="10" name="Group 9"/>
            <p:cNvGrpSpPr/>
            <p:nvPr/>
          </p:nvGrpSpPr>
          <p:grpSpPr>
            <a:xfrm>
              <a:off x="-244318" y="-343727"/>
              <a:ext cx="8743855" cy="6208960"/>
              <a:chOff x="-244318" y="-343727"/>
              <a:chExt cx="8743855" cy="6208960"/>
            </a:xfrm>
          </p:grpSpPr>
          <p:sp>
            <p:nvSpPr>
              <p:cNvPr id="3" name="TextBox 2"/>
              <p:cNvSpPr txBox="1"/>
              <p:nvPr/>
            </p:nvSpPr>
            <p:spPr>
              <a:xfrm>
                <a:off x="1604683" y="5118848"/>
                <a:ext cx="1679254" cy="746385"/>
              </a:xfrm>
              <a:prstGeom prst="rect">
                <a:avLst/>
              </a:prstGeom>
              <a:noFill/>
            </p:spPr>
            <p:txBody>
              <a:bodyPr wrap="none" rtlCol="0">
                <a:spAutoFit/>
              </a:bodyPr>
              <a:lstStyle/>
              <a:p>
                <a:pPr eaLnBrk="1" fontAlgn="auto" hangingPunct="1">
                  <a:spcBef>
                    <a:spcPts val="0"/>
                  </a:spcBef>
                  <a:spcAft>
                    <a:spcPts val="0"/>
                  </a:spcAft>
                </a:pPr>
                <a:r>
                  <a:rPr lang="en-US" sz="1400" dirty="0">
                    <a:solidFill>
                      <a:srgbClr val="909A96"/>
                    </a:solidFill>
                    <a:latin typeface="Calibri"/>
                  </a:rPr>
                  <a:t>VFATs</a:t>
                </a:r>
              </a:p>
            </p:txBody>
          </p:sp>
          <p:sp>
            <p:nvSpPr>
              <p:cNvPr id="4" name="TextBox 3"/>
              <p:cNvSpPr txBox="1"/>
              <p:nvPr/>
            </p:nvSpPr>
            <p:spPr>
              <a:xfrm>
                <a:off x="2438249" y="550440"/>
                <a:ext cx="1214609" cy="746385"/>
              </a:xfrm>
              <a:prstGeom prst="rect">
                <a:avLst/>
              </a:prstGeom>
              <a:noFill/>
            </p:spPr>
            <p:txBody>
              <a:bodyPr wrap="none" rtlCol="0">
                <a:spAutoFit/>
              </a:bodyPr>
              <a:lstStyle/>
              <a:p>
                <a:pPr eaLnBrk="1" fontAlgn="auto" hangingPunct="1">
                  <a:spcBef>
                    <a:spcPts val="0"/>
                  </a:spcBef>
                  <a:spcAft>
                    <a:spcPts val="0"/>
                  </a:spcAft>
                </a:pPr>
                <a:r>
                  <a:rPr lang="en-US" sz="1400" dirty="0">
                    <a:solidFill>
                      <a:prstClr val="black"/>
                    </a:solidFill>
                    <a:latin typeface="Calibri"/>
                  </a:rPr>
                  <a:t>M4</a:t>
                </a:r>
              </a:p>
            </p:txBody>
          </p:sp>
          <p:sp>
            <p:nvSpPr>
              <p:cNvPr id="5" name="TextBox 4"/>
              <p:cNvSpPr txBox="1"/>
              <p:nvPr/>
            </p:nvSpPr>
            <p:spPr>
              <a:xfrm>
                <a:off x="1503800" y="1895145"/>
                <a:ext cx="1214609" cy="746385"/>
              </a:xfrm>
              <a:prstGeom prst="rect">
                <a:avLst/>
              </a:prstGeom>
              <a:noFill/>
            </p:spPr>
            <p:txBody>
              <a:bodyPr wrap="none" rtlCol="0">
                <a:spAutoFit/>
              </a:bodyPr>
              <a:lstStyle/>
              <a:p>
                <a:pPr eaLnBrk="1" fontAlgn="auto" hangingPunct="1">
                  <a:spcBef>
                    <a:spcPts val="0"/>
                  </a:spcBef>
                  <a:spcAft>
                    <a:spcPts val="0"/>
                  </a:spcAft>
                </a:pPr>
                <a:r>
                  <a:rPr lang="en-US" sz="1400" dirty="0">
                    <a:solidFill>
                      <a:prstClr val="black"/>
                    </a:solidFill>
                    <a:latin typeface="Calibri"/>
                  </a:rPr>
                  <a:t>M3</a:t>
                </a:r>
              </a:p>
            </p:txBody>
          </p:sp>
          <p:sp>
            <p:nvSpPr>
              <p:cNvPr id="6" name="TextBox 5"/>
              <p:cNvSpPr txBox="1"/>
              <p:nvPr/>
            </p:nvSpPr>
            <p:spPr>
              <a:xfrm>
                <a:off x="580436" y="3177099"/>
                <a:ext cx="1214609" cy="746385"/>
              </a:xfrm>
              <a:prstGeom prst="rect">
                <a:avLst/>
              </a:prstGeom>
              <a:noFill/>
            </p:spPr>
            <p:txBody>
              <a:bodyPr wrap="none" rtlCol="0">
                <a:spAutoFit/>
              </a:bodyPr>
              <a:lstStyle/>
              <a:p>
                <a:pPr eaLnBrk="1" fontAlgn="auto" hangingPunct="1">
                  <a:spcBef>
                    <a:spcPts val="0"/>
                  </a:spcBef>
                  <a:spcAft>
                    <a:spcPts val="0"/>
                  </a:spcAft>
                </a:pPr>
                <a:r>
                  <a:rPr lang="en-US" sz="1400" dirty="0">
                    <a:solidFill>
                      <a:prstClr val="black"/>
                    </a:solidFill>
                    <a:latin typeface="Calibri"/>
                  </a:rPr>
                  <a:t>M2</a:t>
                </a:r>
              </a:p>
            </p:txBody>
          </p:sp>
          <p:sp>
            <p:nvSpPr>
              <p:cNvPr id="7" name="TextBox 6"/>
              <p:cNvSpPr txBox="1"/>
              <p:nvPr/>
            </p:nvSpPr>
            <p:spPr>
              <a:xfrm>
                <a:off x="-244318" y="4346104"/>
                <a:ext cx="1214609" cy="746385"/>
              </a:xfrm>
              <a:prstGeom prst="rect">
                <a:avLst/>
              </a:prstGeom>
              <a:noFill/>
            </p:spPr>
            <p:txBody>
              <a:bodyPr wrap="none" rtlCol="0">
                <a:spAutoFit/>
              </a:bodyPr>
              <a:lstStyle/>
              <a:p>
                <a:pPr eaLnBrk="1" fontAlgn="auto" hangingPunct="1">
                  <a:spcBef>
                    <a:spcPts val="0"/>
                  </a:spcBef>
                  <a:spcAft>
                    <a:spcPts val="0"/>
                  </a:spcAft>
                </a:pPr>
                <a:r>
                  <a:rPr lang="en-US" sz="1400" dirty="0">
                    <a:solidFill>
                      <a:prstClr val="black"/>
                    </a:solidFill>
                    <a:latin typeface="Calibri"/>
                  </a:rPr>
                  <a:t>M1</a:t>
                </a:r>
              </a:p>
            </p:txBody>
          </p:sp>
          <p:sp>
            <p:nvSpPr>
              <p:cNvPr id="8" name="TextBox 7"/>
              <p:cNvSpPr txBox="1"/>
              <p:nvPr/>
            </p:nvSpPr>
            <p:spPr>
              <a:xfrm rot="1410536">
                <a:off x="3689111" y="229645"/>
                <a:ext cx="4810426" cy="746385"/>
              </a:xfrm>
              <a:prstGeom prst="rect">
                <a:avLst/>
              </a:prstGeom>
              <a:noFill/>
            </p:spPr>
            <p:txBody>
              <a:bodyPr wrap="none" rtlCol="0">
                <a:spAutoFit/>
              </a:bodyPr>
              <a:lstStyle/>
              <a:p>
                <a:pPr eaLnBrk="1" fontAlgn="auto" hangingPunct="1">
                  <a:spcBef>
                    <a:spcPts val="0"/>
                  </a:spcBef>
                  <a:spcAft>
                    <a:spcPts val="0"/>
                  </a:spcAft>
                </a:pPr>
                <a:r>
                  <a:rPr lang="en-US" sz="1400" dirty="0">
                    <a:solidFill>
                      <a:prstClr val="black"/>
                    </a:solidFill>
                    <a:latin typeface="Calibri"/>
                  </a:rPr>
                  <a:t>GE2/1 back chamber</a:t>
                </a:r>
              </a:p>
            </p:txBody>
          </p:sp>
          <p:sp>
            <p:nvSpPr>
              <p:cNvPr id="9" name="TextBox 8"/>
              <p:cNvSpPr txBox="1"/>
              <p:nvPr/>
            </p:nvSpPr>
            <p:spPr>
              <a:xfrm rot="18253351">
                <a:off x="-367938" y="1260931"/>
                <a:ext cx="4078836" cy="869519"/>
              </a:xfrm>
              <a:prstGeom prst="rect">
                <a:avLst/>
              </a:prstGeom>
              <a:noFill/>
            </p:spPr>
            <p:txBody>
              <a:bodyPr wrap="none" rtlCol="0">
                <a:spAutoFit/>
              </a:bodyPr>
              <a:lstStyle/>
              <a:p>
                <a:pPr eaLnBrk="1" fontAlgn="auto" hangingPunct="1">
                  <a:spcBef>
                    <a:spcPts val="0"/>
                  </a:spcBef>
                  <a:spcAft>
                    <a:spcPts val="0"/>
                  </a:spcAft>
                </a:pPr>
                <a:r>
                  <a:rPr lang="en-US" sz="1400" dirty="0">
                    <a:solidFill>
                      <a:prstClr val="black"/>
                    </a:solidFill>
                    <a:latin typeface="Calibri"/>
                  </a:rPr>
                  <a:t>Triple-GEM Modules</a:t>
                </a:r>
              </a:p>
            </p:txBody>
          </p:sp>
        </p:grpSp>
      </p:grpSp>
      <p:sp>
        <p:nvSpPr>
          <p:cNvPr id="13" name="Title 12"/>
          <p:cNvSpPr>
            <a:spLocks noGrp="1"/>
          </p:cNvSpPr>
          <p:nvPr>
            <p:ph type="title"/>
          </p:nvPr>
        </p:nvSpPr>
        <p:spPr/>
        <p:txBody>
          <a:bodyPr>
            <a:normAutofit/>
          </a:bodyPr>
          <a:lstStyle/>
          <a:p>
            <a:r>
              <a:rPr lang="en-US" sz="4000" dirty="0">
                <a:solidFill>
                  <a:srgbClr val="000090"/>
                </a:solidFill>
              </a:rPr>
              <a:t>GE2/1 design</a:t>
            </a:r>
          </a:p>
        </p:txBody>
      </p:sp>
      <p:sp>
        <p:nvSpPr>
          <p:cNvPr id="14" name="TextBox 13"/>
          <p:cNvSpPr txBox="1"/>
          <p:nvPr/>
        </p:nvSpPr>
        <p:spPr>
          <a:xfrm>
            <a:off x="7896763" y="5331902"/>
            <a:ext cx="2128684" cy="954107"/>
          </a:xfrm>
          <a:prstGeom prst="rect">
            <a:avLst/>
          </a:prstGeom>
          <a:noFill/>
        </p:spPr>
        <p:txBody>
          <a:bodyPr wrap="square" rtlCol="0">
            <a:spAutoFit/>
          </a:bodyPr>
          <a:lstStyle/>
          <a:p>
            <a:r>
              <a:rPr lang="en-US" sz="1400" b="1" dirty="0">
                <a:solidFill>
                  <a:srgbClr val="224F11"/>
                </a:solidFill>
                <a:latin typeface="Calibri" panose="020F0502020204030204" pitchFamily="34" charset="0"/>
                <a:cs typeface="Calibri" panose="020F0502020204030204" pitchFamily="34" charset="0"/>
              </a:rPr>
              <a:t>Chamber frame with longitudinal </a:t>
            </a:r>
          </a:p>
          <a:p>
            <a:r>
              <a:rPr lang="en-US" sz="1400" b="1" dirty="0">
                <a:solidFill>
                  <a:srgbClr val="224F11"/>
                </a:solidFill>
                <a:latin typeface="Calibri" panose="020F0502020204030204" pitchFamily="34" charset="0"/>
                <a:cs typeface="Calibri" panose="020F0502020204030204" pitchFamily="34" charset="0"/>
              </a:rPr>
              <a:t>reinforcement bars &amp; coupling bars</a:t>
            </a:r>
          </a:p>
        </p:txBody>
      </p:sp>
      <p:sp>
        <p:nvSpPr>
          <p:cNvPr id="15" name="TextBox 14"/>
          <p:cNvSpPr txBox="1"/>
          <p:nvPr/>
        </p:nvSpPr>
        <p:spPr>
          <a:xfrm rot="1406631">
            <a:off x="2733069" y="4698412"/>
            <a:ext cx="1184940" cy="307777"/>
          </a:xfrm>
          <a:prstGeom prst="rect">
            <a:avLst/>
          </a:prstGeom>
          <a:noFill/>
        </p:spPr>
        <p:txBody>
          <a:bodyPr wrap="none" rtlCol="0">
            <a:spAutoFit/>
          </a:bodyPr>
          <a:lstStyle/>
          <a:p>
            <a:pPr eaLnBrk="1" fontAlgn="auto" hangingPunct="1">
              <a:spcBef>
                <a:spcPts val="0"/>
              </a:spcBef>
              <a:spcAft>
                <a:spcPts val="0"/>
              </a:spcAft>
            </a:pPr>
            <a:r>
              <a:rPr lang="en-US" sz="1400" b="1" dirty="0">
                <a:solidFill>
                  <a:srgbClr val="B3AFC0"/>
                </a:solidFill>
                <a:latin typeface="Calibri"/>
              </a:rPr>
              <a:t>coupling bars</a:t>
            </a:r>
          </a:p>
        </p:txBody>
      </p:sp>
      <p:sp>
        <p:nvSpPr>
          <p:cNvPr id="17" name="Slide Number Placeholder 16"/>
          <p:cNvSpPr>
            <a:spLocks noGrp="1"/>
          </p:cNvSpPr>
          <p:nvPr>
            <p:ph type="sldNum" sz="quarter" idx="12"/>
          </p:nvPr>
        </p:nvSpPr>
        <p:spPr/>
        <p:txBody>
          <a:bodyPr/>
          <a:lstStyle/>
          <a:p>
            <a:pPr>
              <a:defRPr/>
            </a:pPr>
            <a:fld id="{2D20B7DD-6B6B-4367-A2DB-FE4AED9E023C}" type="slidenum">
              <a:rPr lang="en-US" smtClean="0"/>
              <a:pPr>
                <a:defRPr/>
              </a:pPr>
              <a:t>74</a:t>
            </a:fld>
            <a:endParaRPr lang="en-US"/>
          </a:p>
        </p:txBody>
      </p:sp>
      <p:pic>
        <p:nvPicPr>
          <p:cNvPr id="20" name="Picture 19" descr="20170623_105601.jpg"/>
          <p:cNvPicPr>
            <a:picLocks noChangeAspect="1"/>
          </p:cNvPicPr>
          <p:nvPr/>
        </p:nvPicPr>
        <p:blipFill>
          <a:blip r:embed="rId3" cstate="print">
            <a:extLst>
              <a:ext uri="{BEBA8EAE-BF5A-486C-A8C5-ECC9F3942E4B}">
                <a14:imgProps xmlns:a14="http://schemas.microsoft.com/office/drawing/2010/main">
                  <a14:imgLayer r:embed="rId4">
                    <a14:imgEffect>
                      <a14:brightnessContrast bright="20000"/>
                    </a14:imgEffect>
                  </a14:imgLayer>
                </a14:imgProps>
              </a:ext>
              <a:ext uri="{28A0092B-C50C-407E-A947-70E740481C1C}">
                <a14:useLocalDpi xmlns:a14="http://schemas.microsoft.com/office/drawing/2010/main"/>
              </a:ext>
            </a:extLst>
          </a:blip>
          <a:stretch>
            <a:fillRect/>
          </a:stretch>
        </p:blipFill>
        <p:spPr>
          <a:xfrm>
            <a:off x="5743163" y="1095382"/>
            <a:ext cx="3892948" cy="2695117"/>
          </a:xfrm>
          <a:prstGeom prst="rect">
            <a:avLst/>
          </a:prstGeom>
        </p:spPr>
      </p:pic>
      <p:sp>
        <p:nvSpPr>
          <p:cNvPr id="18" name="Rectangle 17"/>
          <p:cNvSpPr/>
          <p:nvPr/>
        </p:nvSpPr>
        <p:spPr>
          <a:xfrm>
            <a:off x="116314" y="1233458"/>
            <a:ext cx="5601072" cy="707886"/>
          </a:xfrm>
          <a:prstGeom prst="rect">
            <a:avLst/>
          </a:prstGeom>
        </p:spPr>
        <p:txBody>
          <a:bodyPr wrap="square">
            <a:spAutoFit/>
          </a:bodyPr>
          <a:lstStyle/>
          <a:p>
            <a:pPr>
              <a:defRPr/>
            </a:pPr>
            <a:r>
              <a:rPr lang="en-US" sz="2000" dirty="0">
                <a:solidFill>
                  <a:srgbClr val="000090"/>
                </a:solidFill>
                <a:latin typeface="Calibri"/>
                <a:cs typeface="Calibri"/>
              </a:rPr>
              <a:t>GE2/1 consists of 20°</a:t>
            </a:r>
            <a:r>
              <a:rPr lang="en-US" sz="2000" dirty="0">
                <a:solidFill>
                  <a:srgbClr val="000090"/>
                </a:solidFill>
                <a:latin typeface="Calibri"/>
                <a:ea typeface="Adobe Ming Std L" pitchFamily="18" charset="-128"/>
                <a:cs typeface="Calibri"/>
              </a:rPr>
              <a:t> </a:t>
            </a:r>
            <a:r>
              <a:rPr lang="en-US" sz="2000" dirty="0">
                <a:solidFill>
                  <a:srgbClr val="000090"/>
                </a:solidFill>
                <a:latin typeface="Calibri"/>
                <a:cs typeface="Calibri"/>
              </a:rPr>
              <a:t>36 triple-GEM  super-chambers  and covers 1.6 &lt; |</a:t>
            </a:r>
            <a:r>
              <a:rPr lang="en-US" sz="2000" dirty="0" err="1">
                <a:solidFill>
                  <a:srgbClr val="000090"/>
                </a:solidFill>
                <a:latin typeface="Calibri"/>
                <a:cs typeface="Calibri"/>
              </a:rPr>
              <a:t>η</a:t>
            </a:r>
            <a:r>
              <a:rPr lang="en-US" sz="2000" dirty="0">
                <a:solidFill>
                  <a:srgbClr val="000090"/>
                </a:solidFill>
                <a:latin typeface="Calibri"/>
                <a:cs typeface="Calibri"/>
              </a:rPr>
              <a:t>| &lt; 2.4</a:t>
            </a:r>
          </a:p>
        </p:txBody>
      </p:sp>
      <p:grpSp>
        <p:nvGrpSpPr>
          <p:cNvPr id="25" name="Group 24">
            <a:extLst>
              <a:ext uri="{FF2B5EF4-FFF2-40B4-BE49-F238E27FC236}">
                <a16:creationId xmlns:a16="http://schemas.microsoft.com/office/drawing/2014/main" id="{687F1818-748A-C64C-BC7D-71F77AFC1D2C}"/>
              </a:ext>
            </a:extLst>
          </p:cNvPr>
          <p:cNvGrpSpPr/>
          <p:nvPr/>
        </p:nvGrpSpPr>
        <p:grpSpPr>
          <a:xfrm>
            <a:off x="-28447" y="1916832"/>
            <a:ext cx="5142363" cy="4633228"/>
            <a:chOff x="42818" y="1412776"/>
            <a:chExt cx="5142363" cy="4633228"/>
          </a:xfrm>
        </p:grpSpPr>
        <p:sp>
          <p:nvSpPr>
            <p:cNvPr id="26" name="object 826">
              <a:extLst>
                <a:ext uri="{FF2B5EF4-FFF2-40B4-BE49-F238E27FC236}">
                  <a16:creationId xmlns:a16="http://schemas.microsoft.com/office/drawing/2014/main" id="{78DA3F95-1DD6-0147-9EB2-40E4320C484F}"/>
                </a:ext>
              </a:extLst>
            </p:cNvPr>
            <p:cNvSpPr/>
            <p:nvPr/>
          </p:nvSpPr>
          <p:spPr>
            <a:xfrm>
              <a:off x="42818" y="1412776"/>
              <a:ext cx="5142363" cy="4633228"/>
            </a:xfrm>
            <a:prstGeom prst="rect">
              <a:avLst/>
            </a:prstGeom>
            <a:blipFill>
              <a:blip r:embed="rId5" cstate="print"/>
              <a:stretch>
                <a:fillRect/>
              </a:stretch>
            </a:blipFill>
          </p:spPr>
          <p:txBody>
            <a:bodyPr wrap="square" lIns="0" tIns="0" rIns="0" bIns="0" rtlCol="0"/>
            <a:lstStyle/>
            <a:p>
              <a:endParaRPr sz="1182" dirty="0"/>
            </a:p>
          </p:txBody>
        </p:sp>
        <p:sp>
          <p:nvSpPr>
            <p:cNvPr id="27" name="object 3">
              <a:extLst>
                <a:ext uri="{FF2B5EF4-FFF2-40B4-BE49-F238E27FC236}">
                  <a16:creationId xmlns:a16="http://schemas.microsoft.com/office/drawing/2014/main" id="{2A9EA3A5-E10E-9044-89E5-7B9A8B1BBC32}"/>
                </a:ext>
              </a:extLst>
            </p:cNvPr>
            <p:cNvSpPr/>
            <p:nvPr/>
          </p:nvSpPr>
          <p:spPr>
            <a:xfrm>
              <a:off x="266709" y="1740320"/>
              <a:ext cx="196433" cy="77133"/>
            </a:xfrm>
            <a:prstGeom prst="rect">
              <a:avLst/>
            </a:prstGeom>
            <a:blipFill>
              <a:blip r:embed="rId6" cstate="print"/>
              <a:stretch>
                <a:fillRect/>
              </a:stretch>
            </a:blipFill>
          </p:spPr>
          <p:txBody>
            <a:bodyPr wrap="square" lIns="0" tIns="0" rIns="0" bIns="0" rtlCol="0"/>
            <a:lstStyle/>
            <a:p>
              <a:endParaRPr sz="1182"/>
            </a:p>
          </p:txBody>
        </p:sp>
        <p:sp>
          <p:nvSpPr>
            <p:cNvPr id="28" name="object 4">
              <a:extLst>
                <a:ext uri="{FF2B5EF4-FFF2-40B4-BE49-F238E27FC236}">
                  <a16:creationId xmlns:a16="http://schemas.microsoft.com/office/drawing/2014/main" id="{47678871-210A-E846-BF11-5B5D36E4C7F1}"/>
                </a:ext>
              </a:extLst>
            </p:cNvPr>
            <p:cNvSpPr txBox="1"/>
            <p:nvPr/>
          </p:nvSpPr>
          <p:spPr>
            <a:xfrm>
              <a:off x="519998" y="1662114"/>
              <a:ext cx="3830362" cy="280526"/>
            </a:xfrm>
            <a:prstGeom prst="rect">
              <a:avLst/>
            </a:prstGeom>
          </p:spPr>
          <p:txBody>
            <a:bodyPr vert="horz" wrap="square" lIns="0" tIns="0" rIns="0" bIns="0" rtlCol="0">
              <a:spAutoFit/>
            </a:bodyPr>
            <a:lstStyle/>
            <a:p>
              <a:pPr marL="6257"/>
              <a:r>
                <a:rPr sz="1823" b="1" spc="-2" dirty="0">
                  <a:latin typeface="Times New Roman"/>
                  <a:cs typeface="Times New Roman"/>
                </a:rPr>
                <a:t>G</a:t>
              </a:r>
              <a:r>
                <a:rPr sz="1823" b="1" dirty="0">
                  <a:latin typeface="Times New Roman"/>
                  <a:cs typeface="Times New Roman"/>
                </a:rPr>
                <a:t>E2</a:t>
              </a:r>
              <a:r>
                <a:rPr sz="1823" b="1" spc="-2" dirty="0">
                  <a:latin typeface="Times New Roman"/>
                  <a:cs typeface="Times New Roman"/>
                </a:rPr>
                <a:t>/</a:t>
              </a:r>
              <a:r>
                <a:rPr sz="1823" b="1" dirty="0">
                  <a:latin typeface="Times New Roman"/>
                  <a:cs typeface="Times New Roman"/>
                </a:rPr>
                <a:t>1 </a:t>
              </a:r>
              <a:r>
                <a:rPr sz="1823" b="1" spc="-2" dirty="0">
                  <a:latin typeface="Times New Roman"/>
                  <a:cs typeface="Times New Roman"/>
                </a:rPr>
                <a:t>c</a:t>
              </a:r>
              <a:r>
                <a:rPr sz="1823" b="1" dirty="0">
                  <a:latin typeface="Times New Roman"/>
                  <a:cs typeface="Times New Roman"/>
                </a:rPr>
                <a:t>hamb</a:t>
              </a:r>
              <a:r>
                <a:rPr sz="1823" b="1" spc="-2" dirty="0">
                  <a:latin typeface="Times New Roman"/>
                  <a:cs typeface="Times New Roman"/>
                </a:rPr>
                <a:t>er</a:t>
              </a:r>
              <a:r>
                <a:rPr sz="1823" b="1" dirty="0">
                  <a:latin typeface="Times New Roman"/>
                  <a:cs typeface="Times New Roman"/>
                </a:rPr>
                <a:t>s </a:t>
              </a:r>
              <a:r>
                <a:rPr sz="1823" spc="-2" dirty="0">
                  <a:latin typeface="Times New Roman"/>
                  <a:cs typeface="Times New Roman"/>
                </a:rPr>
                <a:t>ma</a:t>
              </a:r>
              <a:r>
                <a:rPr sz="1823" dirty="0">
                  <a:latin typeface="Times New Roman"/>
                  <a:cs typeface="Times New Roman"/>
                </a:rPr>
                <a:t>de up of </a:t>
              </a:r>
              <a:r>
                <a:rPr sz="1823" b="1" dirty="0">
                  <a:latin typeface="Times New Roman"/>
                  <a:cs typeface="Times New Roman"/>
                </a:rPr>
                <a:t>4 modu</a:t>
              </a:r>
              <a:r>
                <a:rPr sz="1823" b="1" spc="-2" dirty="0">
                  <a:latin typeface="Times New Roman"/>
                  <a:cs typeface="Times New Roman"/>
                </a:rPr>
                <a:t>le</a:t>
              </a:r>
              <a:r>
                <a:rPr sz="1823" b="1" dirty="0">
                  <a:latin typeface="Times New Roman"/>
                  <a:cs typeface="Times New Roman"/>
                </a:rPr>
                <a:t>s</a:t>
              </a:r>
              <a:endParaRPr sz="1823">
                <a:latin typeface="Times New Roman"/>
                <a:cs typeface="Times New Roman"/>
              </a:endParaRPr>
            </a:p>
          </p:txBody>
        </p:sp>
        <p:sp>
          <p:nvSpPr>
            <p:cNvPr id="29" name="object 5">
              <a:extLst>
                <a:ext uri="{FF2B5EF4-FFF2-40B4-BE49-F238E27FC236}">
                  <a16:creationId xmlns:a16="http://schemas.microsoft.com/office/drawing/2014/main" id="{4216A373-BBA9-7743-AE28-A0887C62F90B}"/>
                </a:ext>
              </a:extLst>
            </p:cNvPr>
            <p:cNvSpPr/>
            <p:nvPr/>
          </p:nvSpPr>
          <p:spPr>
            <a:xfrm>
              <a:off x="266709" y="2523882"/>
              <a:ext cx="196433" cy="77133"/>
            </a:xfrm>
            <a:prstGeom prst="rect">
              <a:avLst/>
            </a:prstGeom>
            <a:blipFill>
              <a:blip r:embed="rId6" cstate="print"/>
              <a:stretch>
                <a:fillRect/>
              </a:stretch>
            </a:blipFill>
          </p:spPr>
          <p:txBody>
            <a:bodyPr wrap="square" lIns="0" tIns="0" rIns="0" bIns="0" rtlCol="0"/>
            <a:lstStyle/>
            <a:p>
              <a:endParaRPr sz="1182"/>
            </a:p>
          </p:txBody>
        </p:sp>
        <p:sp>
          <p:nvSpPr>
            <p:cNvPr id="30" name="object 6">
              <a:extLst>
                <a:ext uri="{FF2B5EF4-FFF2-40B4-BE49-F238E27FC236}">
                  <a16:creationId xmlns:a16="http://schemas.microsoft.com/office/drawing/2014/main" id="{71DDD728-D0D3-504F-9B69-38F0A693FEDB}"/>
                </a:ext>
              </a:extLst>
            </p:cNvPr>
            <p:cNvSpPr txBox="1"/>
            <p:nvPr/>
          </p:nvSpPr>
          <p:spPr>
            <a:xfrm>
              <a:off x="442608" y="1944106"/>
              <a:ext cx="4599751" cy="779637"/>
            </a:xfrm>
            <a:prstGeom prst="rect">
              <a:avLst/>
            </a:prstGeom>
          </p:spPr>
          <p:txBody>
            <a:bodyPr vert="horz" wrap="square" lIns="0" tIns="0" rIns="0" bIns="0" rtlCol="0">
              <a:spAutoFit/>
            </a:bodyPr>
            <a:lstStyle/>
            <a:p>
              <a:pPr marL="6257"/>
              <a:r>
                <a:rPr sz="1404" baseline="7309" dirty="0">
                  <a:solidFill>
                    <a:srgbClr val="004CC2"/>
                  </a:solidFill>
                  <a:latin typeface="Zapf Dingbats"/>
                  <a:cs typeface="Zapf Dingbats"/>
                </a:rPr>
                <a:t>➡ </a:t>
              </a:r>
              <a:r>
                <a:rPr sz="1404" spc="-59" baseline="7309" dirty="0">
                  <a:solidFill>
                    <a:srgbClr val="004CC2"/>
                  </a:solidFill>
                  <a:latin typeface="Zapf Dingbats"/>
                  <a:cs typeface="Zapf Dingbats"/>
                </a:rPr>
                <a:t> </a:t>
              </a:r>
              <a:r>
                <a:rPr sz="1330" dirty="0">
                  <a:solidFill>
                    <a:srgbClr val="004CC2"/>
                  </a:solidFill>
                  <a:latin typeface="Times New Roman"/>
                  <a:cs typeface="Times New Roman"/>
                </a:rPr>
                <a:t>Di</a:t>
              </a:r>
              <a:r>
                <a:rPr sz="1330" spc="-25" dirty="0">
                  <a:solidFill>
                    <a:srgbClr val="004CC2"/>
                  </a:solidFill>
                  <a:latin typeface="Times New Roman"/>
                  <a:cs typeface="Times New Roman"/>
                </a:rPr>
                <a:t>f</a:t>
              </a:r>
              <a:r>
                <a:rPr sz="1330" dirty="0">
                  <a:solidFill>
                    <a:srgbClr val="004CC2"/>
                  </a:solidFill>
                  <a:latin typeface="Times New Roman"/>
                  <a:cs typeface="Times New Roman"/>
                </a:rPr>
                <a:t>f</a:t>
              </a:r>
              <a:r>
                <a:rPr sz="1330" spc="-2" dirty="0">
                  <a:solidFill>
                    <a:srgbClr val="004CC2"/>
                  </a:solidFill>
                  <a:latin typeface="Times New Roman"/>
                  <a:cs typeface="Times New Roman"/>
                </a:rPr>
                <a:t>e</a:t>
              </a:r>
              <a:r>
                <a:rPr sz="1330" dirty="0">
                  <a:solidFill>
                    <a:srgbClr val="004CC2"/>
                  </a:solidFill>
                  <a:latin typeface="Times New Roman"/>
                  <a:cs typeface="Times New Roman"/>
                </a:rPr>
                <a:t>r</a:t>
              </a:r>
              <a:r>
                <a:rPr sz="1330" spc="-2" dirty="0">
                  <a:solidFill>
                    <a:srgbClr val="004CC2"/>
                  </a:solidFill>
                  <a:latin typeface="Times New Roman"/>
                  <a:cs typeface="Times New Roman"/>
                </a:rPr>
                <a:t>e</a:t>
              </a:r>
              <a:r>
                <a:rPr sz="1330" dirty="0">
                  <a:solidFill>
                    <a:srgbClr val="004CC2"/>
                  </a:solidFill>
                  <a:latin typeface="Times New Roman"/>
                  <a:cs typeface="Times New Roman"/>
                </a:rPr>
                <a:t>nt</a:t>
              </a:r>
              <a:r>
                <a:rPr sz="1330" spc="2" dirty="0">
                  <a:solidFill>
                    <a:srgbClr val="004CC2"/>
                  </a:solidFill>
                  <a:latin typeface="Times New Roman"/>
                  <a:cs typeface="Times New Roman"/>
                </a:rPr>
                <a:t> </a:t>
              </a:r>
              <a:r>
                <a:rPr sz="1330" dirty="0">
                  <a:solidFill>
                    <a:srgbClr val="004CC2"/>
                  </a:solidFill>
                  <a:latin typeface="Times New Roman"/>
                  <a:cs typeface="Times New Roman"/>
                </a:rPr>
                <a:t>sh</a:t>
              </a:r>
              <a:r>
                <a:rPr sz="1330" spc="-2" dirty="0">
                  <a:solidFill>
                    <a:srgbClr val="004CC2"/>
                  </a:solidFill>
                  <a:latin typeface="Times New Roman"/>
                  <a:cs typeface="Times New Roman"/>
                </a:rPr>
                <a:t>a</a:t>
              </a:r>
              <a:r>
                <a:rPr sz="1330" dirty="0">
                  <a:solidFill>
                    <a:srgbClr val="004CC2"/>
                  </a:solidFill>
                  <a:latin typeface="Times New Roman"/>
                  <a:cs typeface="Times New Roman"/>
                </a:rPr>
                <a:t>pe</a:t>
              </a:r>
              <a:r>
                <a:rPr sz="1330" spc="2" dirty="0">
                  <a:solidFill>
                    <a:srgbClr val="004CC2"/>
                  </a:solidFill>
                  <a:latin typeface="Times New Roman"/>
                  <a:cs typeface="Times New Roman"/>
                </a:rPr>
                <a:t> </a:t>
              </a:r>
              <a:r>
                <a:rPr sz="1330" dirty="0">
                  <a:solidFill>
                    <a:srgbClr val="004CC2"/>
                  </a:solidFill>
                  <a:latin typeface="Times New Roman"/>
                  <a:cs typeface="Times New Roman"/>
                </a:rPr>
                <a:t>but</a:t>
              </a:r>
              <a:r>
                <a:rPr sz="1330" spc="2" dirty="0">
                  <a:solidFill>
                    <a:srgbClr val="004CC2"/>
                  </a:solidFill>
                  <a:latin typeface="Times New Roman"/>
                  <a:cs typeface="Times New Roman"/>
                </a:rPr>
                <a:t> </a:t>
              </a:r>
              <a:r>
                <a:rPr sz="1330" dirty="0">
                  <a:solidFill>
                    <a:srgbClr val="004CC2"/>
                  </a:solidFill>
                  <a:latin typeface="Times New Roman"/>
                  <a:cs typeface="Times New Roman"/>
                </a:rPr>
                <a:t>simil</a:t>
              </a:r>
              <a:r>
                <a:rPr sz="1330" spc="-2" dirty="0">
                  <a:solidFill>
                    <a:srgbClr val="004CC2"/>
                  </a:solidFill>
                  <a:latin typeface="Times New Roman"/>
                  <a:cs typeface="Times New Roman"/>
                </a:rPr>
                <a:t>a</a:t>
              </a:r>
              <a:r>
                <a:rPr sz="1330" dirty="0">
                  <a:solidFill>
                    <a:srgbClr val="004CC2"/>
                  </a:solidFill>
                  <a:latin typeface="Times New Roman"/>
                  <a:cs typeface="Times New Roman"/>
                </a:rPr>
                <a:t>r</a:t>
              </a:r>
              <a:r>
                <a:rPr sz="1330" spc="2" dirty="0">
                  <a:solidFill>
                    <a:srgbClr val="004CC2"/>
                  </a:solidFill>
                  <a:latin typeface="Times New Roman"/>
                  <a:cs typeface="Times New Roman"/>
                </a:rPr>
                <a:t> </a:t>
              </a:r>
              <a:r>
                <a:rPr sz="1330" dirty="0">
                  <a:solidFill>
                    <a:srgbClr val="004CC2"/>
                  </a:solidFill>
                  <a:latin typeface="Times New Roman"/>
                  <a:cs typeface="Times New Roman"/>
                </a:rPr>
                <a:t>si</a:t>
              </a:r>
              <a:r>
                <a:rPr sz="1330" spc="-2" dirty="0">
                  <a:solidFill>
                    <a:srgbClr val="004CC2"/>
                  </a:solidFill>
                  <a:latin typeface="Times New Roman"/>
                  <a:cs typeface="Times New Roman"/>
                </a:rPr>
                <a:t>z</a:t>
              </a:r>
              <a:r>
                <a:rPr sz="1330" dirty="0">
                  <a:solidFill>
                    <a:srgbClr val="004CC2"/>
                  </a:solidFill>
                  <a:latin typeface="Times New Roman"/>
                  <a:cs typeface="Times New Roman"/>
                </a:rPr>
                <a:t>e</a:t>
              </a:r>
              <a:r>
                <a:rPr sz="1330" spc="2" dirty="0">
                  <a:solidFill>
                    <a:srgbClr val="004CC2"/>
                  </a:solidFill>
                  <a:latin typeface="Times New Roman"/>
                  <a:cs typeface="Times New Roman"/>
                </a:rPr>
                <a:t> </a:t>
              </a:r>
              <a:r>
                <a:rPr sz="1330" dirty="0">
                  <a:solidFill>
                    <a:srgbClr val="004CC2"/>
                  </a:solidFill>
                  <a:latin typeface="Times New Roman"/>
                  <a:cs typeface="Times New Roman"/>
                </a:rPr>
                <a:t>to</a:t>
              </a:r>
              <a:r>
                <a:rPr sz="1330" spc="2" dirty="0">
                  <a:solidFill>
                    <a:srgbClr val="004CC2"/>
                  </a:solidFill>
                  <a:latin typeface="Times New Roman"/>
                  <a:cs typeface="Times New Roman"/>
                </a:rPr>
                <a:t> </a:t>
              </a:r>
              <a:r>
                <a:rPr sz="1330" dirty="0">
                  <a:solidFill>
                    <a:srgbClr val="004CC2"/>
                  </a:solidFill>
                  <a:latin typeface="Times New Roman"/>
                  <a:cs typeface="Times New Roman"/>
                </a:rPr>
                <a:t>single</a:t>
              </a:r>
              <a:r>
                <a:rPr sz="1330" spc="2" dirty="0">
                  <a:solidFill>
                    <a:srgbClr val="004CC2"/>
                  </a:solidFill>
                  <a:latin typeface="Times New Roman"/>
                  <a:cs typeface="Times New Roman"/>
                </a:rPr>
                <a:t> </a:t>
              </a:r>
              <a:r>
                <a:rPr sz="1330" dirty="0">
                  <a:solidFill>
                    <a:srgbClr val="004CC2"/>
                  </a:solidFill>
                  <a:latin typeface="Times New Roman"/>
                  <a:cs typeface="Times New Roman"/>
                </a:rPr>
                <a:t>M</a:t>
              </a:r>
              <a:r>
                <a:rPr sz="1330" spc="-2" dirty="0">
                  <a:solidFill>
                    <a:srgbClr val="004CC2"/>
                  </a:solidFill>
                  <a:latin typeface="Times New Roman"/>
                  <a:cs typeface="Times New Roman"/>
                </a:rPr>
                <a:t>E</a:t>
              </a:r>
              <a:r>
                <a:rPr sz="1330" dirty="0">
                  <a:solidFill>
                    <a:srgbClr val="004CC2"/>
                  </a:solidFill>
                  <a:latin typeface="Times New Roman"/>
                  <a:cs typeface="Times New Roman"/>
                </a:rPr>
                <a:t>0</a:t>
              </a:r>
              <a:r>
                <a:rPr sz="1330" spc="2" dirty="0">
                  <a:solidFill>
                    <a:srgbClr val="004CC2"/>
                  </a:solidFill>
                  <a:latin typeface="Times New Roman"/>
                  <a:cs typeface="Times New Roman"/>
                </a:rPr>
                <a:t> </a:t>
              </a:r>
              <a:r>
                <a:rPr sz="1330" spc="-2" dirty="0">
                  <a:solidFill>
                    <a:srgbClr val="004CC2"/>
                  </a:solidFill>
                  <a:latin typeface="Times New Roman"/>
                  <a:cs typeface="Times New Roman"/>
                </a:rPr>
                <a:t>c</a:t>
              </a:r>
              <a:r>
                <a:rPr sz="1330" dirty="0">
                  <a:solidFill>
                    <a:srgbClr val="004CC2"/>
                  </a:solidFill>
                  <a:latin typeface="Times New Roman"/>
                  <a:cs typeface="Times New Roman"/>
                </a:rPr>
                <a:t>h</a:t>
              </a:r>
              <a:r>
                <a:rPr sz="1330" spc="-2" dirty="0">
                  <a:solidFill>
                    <a:srgbClr val="004CC2"/>
                  </a:solidFill>
                  <a:latin typeface="Times New Roman"/>
                  <a:cs typeface="Times New Roman"/>
                </a:rPr>
                <a:t>a</a:t>
              </a:r>
              <a:r>
                <a:rPr sz="1330" dirty="0">
                  <a:solidFill>
                    <a:srgbClr val="004CC2"/>
                  </a:solidFill>
                  <a:latin typeface="Times New Roman"/>
                  <a:cs typeface="Times New Roman"/>
                </a:rPr>
                <a:t>mb</a:t>
              </a:r>
              <a:r>
                <a:rPr sz="1330" spc="-2" dirty="0">
                  <a:solidFill>
                    <a:srgbClr val="004CC2"/>
                  </a:solidFill>
                  <a:latin typeface="Times New Roman"/>
                  <a:cs typeface="Times New Roman"/>
                </a:rPr>
                <a:t>e</a:t>
              </a:r>
              <a:r>
                <a:rPr sz="1330" dirty="0">
                  <a:solidFill>
                    <a:srgbClr val="004CC2"/>
                  </a:solidFill>
                  <a:latin typeface="Times New Roman"/>
                  <a:cs typeface="Times New Roman"/>
                </a:rPr>
                <a:t>r</a:t>
              </a:r>
              <a:endParaRPr sz="1330" dirty="0">
                <a:latin typeface="Times New Roman"/>
                <a:cs typeface="Times New Roman"/>
              </a:endParaRPr>
            </a:p>
            <a:p>
              <a:pPr marL="6257">
                <a:spcBef>
                  <a:spcPts val="190"/>
                </a:spcBef>
              </a:pPr>
              <a:r>
                <a:rPr sz="1404" baseline="7309" dirty="0">
                  <a:solidFill>
                    <a:srgbClr val="004CC2"/>
                  </a:solidFill>
                  <a:latin typeface="Zapf Dingbats"/>
                  <a:cs typeface="Zapf Dingbats"/>
                </a:rPr>
                <a:t>➡ </a:t>
              </a:r>
              <a:r>
                <a:rPr sz="1404" spc="-59" baseline="7309" dirty="0">
                  <a:solidFill>
                    <a:srgbClr val="004CC2"/>
                  </a:solidFill>
                  <a:latin typeface="Zapf Dingbats"/>
                  <a:cs typeface="Zapf Dingbats"/>
                </a:rPr>
                <a:t> </a:t>
              </a:r>
              <a:r>
                <a:rPr sz="1330" b="1" spc="-2" dirty="0">
                  <a:solidFill>
                    <a:srgbClr val="004CC2"/>
                  </a:solidFill>
                  <a:latin typeface="Times New Roman"/>
                  <a:cs typeface="Times New Roman"/>
                </a:rPr>
                <a:t>M</a:t>
              </a:r>
              <a:r>
                <a:rPr sz="1330" b="1" dirty="0">
                  <a:solidFill>
                    <a:srgbClr val="004CC2"/>
                  </a:solidFill>
                  <a:latin typeface="Times New Roman"/>
                  <a:cs typeface="Times New Roman"/>
                </a:rPr>
                <a:t>odul</a:t>
              </a:r>
              <a:r>
                <a:rPr sz="1330" b="1" spc="-2" dirty="0">
                  <a:solidFill>
                    <a:srgbClr val="004CC2"/>
                  </a:solidFill>
                  <a:latin typeface="Times New Roman"/>
                  <a:cs typeface="Times New Roman"/>
                </a:rPr>
                <a:t>e</a:t>
              </a:r>
              <a:r>
                <a:rPr sz="1330" b="1" dirty="0">
                  <a:solidFill>
                    <a:srgbClr val="004CC2"/>
                  </a:solidFill>
                  <a:latin typeface="Times New Roman"/>
                  <a:cs typeface="Times New Roman"/>
                </a:rPr>
                <a:t>s</a:t>
              </a:r>
              <a:r>
                <a:rPr sz="1330" b="1" spc="2" dirty="0">
                  <a:solidFill>
                    <a:srgbClr val="004CC2"/>
                  </a:solidFill>
                  <a:latin typeface="Times New Roman"/>
                  <a:cs typeface="Times New Roman"/>
                </a:rPr>
                <a:t> </a:t>
              </a:r>
              <a:r>
                <a:rPr sz="1330" b="1" dirty="0">
                  <a:solidFill>
                    <a:srgbClr val="004CC2"/>
                  </a:solidFill>
                  <a:latin typeface="Times New Roman"/>
                  <a:cs typeface="Times New Roman"/>
                </a:rPr>
                <a:t>have</a:t>
              </a:r>
              <a:r>
                <a:rPr sz="1330" b="1" spc="2" dirty="0">
                  <a:solidFill>
                    <a:srgbClr val="004CC2"/>
                  </a:solidFill>
                  <a:latin typeface="Times New Roman"/>
                  <a:cs typeface="Times New Roman"/>
                </a:rPr>
                <a:t> </a:t>
              </a:r>
              <a:r>
                <a:rPr sz="1330" b="1" dirty="0">
                  <a:solidFill>
                    <a:srgbClr val="004CC2"/>
                  </a:solidFill>
                  <a:latin typeface="Times New Roman"/>
                  <a:cs typeface="Times New Roman"/>
                </a:rPr>
                <a:t>diff</a:t>
              </a:r>
              <a:r>
                <a:rPr sz="1330" b="1" spc="-2" dirty="0">
                  <a:solidFill>
                    <a:srgbClr val="004CC2"/>
                  </a:solidFill>
                  <a:latin typeface="Times New Roman"/>
                  <a:cs typeface="Times New Roman"/>
                </a:rPr>
                <a:t>e</a:t>
              </a:r>
              <a:r>
                <a:rPr sz="1330" b="1" spc="-25" dirty="0">
                  <a:solidFill>
                    <a:srgbClr val="004CC2"/>
                  </a:solidFill>
                  <a:latin typeface="Times New Roman"/>
                  <a:cs typeface="Times New Roman"/>
                </a:rPr>
                <a:t>r</a:t>
              </a:r>
              <a:r>
                <a:rPr sz="1330" b="1" spc="-2" dirty="0">
                  <a:solidFill>
                    <a:srgbClr val="004CC2"/>
                  </a:solidFill>
                  <a:latin typeface="Times New Roman"/>
                  <a:cs typeface="Times New Roman"/>
                </a:rPr>
                <a:t>e</a:t>
              </a:r>
              <a:r>
                <a:rPr sz="1330" b="1" dirty="0">
                  <a:solidFill>
                    <a:srgbClr val="004CC2"/>
                  </a:solidFill>
                  <a:latin typeface="Times New Roman"/>
                  <a:cs typeface="Times New Roman"/>
                </a:rPr>
                <a:t>nt</a:t>
              </a:r>
              <a:r>
                <a:rPr sz="1330" b="1" spc="2" dirty="0">
                  <a:solidFill>
                    <a:srgbClr val="004CC2"/>
                  </a:solidFill>
                  <a:latin typeface="Times New Roman"/>
                  <a:cs typeface="Times New Roman"/>
                </a:rPr>
                <a:t> </a:t>
              </a:r>
              <a:r>
                <a:rPr sz="1330" b="1" dirty="0">
                  <a:solidFill>
                    <a:srgbClr val="004CC2"/>
                  </a:solidFill>
                  <a:latin typeface="Times New Roman"/>
                  <a:cs typeface="Times New Roman"/>
                </a:rPr>
                <a:t>l</a:t>
              </a:r>
              <a:r>
                <a:rPr sz="1330" b="1" spc="-2" dirty="0">
                  <a:solidFill>
                    <a:srgbClr val="004CC2"/>
                  </a:solidFill>
                  <a:latin typeface="Times New Roman"/>
                  <a:cs typeface="Times New Roman"/>
                </a:rPr>
                <a:t>e</a:t>
              </a:r>
              <a:r>
                <a:rPr sz="1330" b="1" dirty="0">
                  <a:solidFill>
                    <a:srgbClr val="004CC2"/>
                  </a:solidFill>
                  <a:latin typeface="Times New Roman"/>
                  <a:cs typeface="Times New Roman"/>
                </a:rPr>
                <a:t>ngths</a:t>
              </a:r>
              <a:r>
                <a:rPr sz="1330" b="1" spc="2" dirty="0">
                  <a:solidFill>
                    <a:srgbClr val="004CC2"/>
                  </a:solidFill>
                  <a:latin typeface="Times New Roman"/>
                  <a:cs typeface="Times New Roman"/>
                </a:rPr>
                <a:t> </a:t>
              </a:r>
              <a:r>
                <a:rPr sz="1330" b="1" dirty="0">
                  <a:solidFill>
                    <a:srgbClr val="004CC2"/>
                  </a:solidFill>
                  <a:latin typeface="Times New Roman"/>
                  <a:cs typeface="Times New Roman"/>
                </a:rPr>
                <a:t>→</a:t>
              </a:r>
              <a:r>
                <a:rPr sz="1330" b="1" spc="2" dirty="0">
                  <a:solidFill>
                    <a:srgbClr val="004CC2"/>
                  </a:solidFill>
                  <a:latin typeface="Times New Roman"/>
                  <a:cs typeface="Times New Roman"/>
                </a:rPr>
                <a:t> </a:t>
              </a:r>
              <a:r>
                <a:rPr sz="1330" b="1" dirty="0">
                  <a:solidFill>
                    <a:srgbClr val="004CC2"/>
                  </a:solidFill>
                  <a:latin typeface="Times New Roman"/>
                  <a:cs typeface="Times New Roman"/>
                </a:rPr>
                <a:t>non-p</a:t>
              </a:r>
              <a:r>
                <a:rPr sz="1330" b="1" spc="-25" dirty="0">
                  <a:solidFill>
                    <a:srgbClr val="004CC2"/>
                  </a:solidFill>
                  <a:latin typeface="Times New Roman"/>
                  <a:cs typeface="Times New Roman"/>
                </a:rPr>
                <a:t>r</a:t>
              </a:r>
              <a:r>
                <a:rPr sz="1330" b="1" dirty="0">
                  <a:solidFill>
                    <a:srgbClr val="004CC2"/>
                  </a:solidFill>
                  <a:latin typeface="Times New Roman"/>
                  <a:cs typeface="Times New Roman"/>
                </a:rPr>
                <a:t>oj</a:t>
              </a:r>
              <a:r>
                <a:rPr sz="1330" b="1" spc="-2" dirty="0">
                  <a:solidFill>
                    <a:srgbClr val="004CC2"/>
                  </a:solidFill>
                  <a:latin typeface="Times New Roman"/>
                  <a:cs typeface="Times New Roman"/>
                </a:rPr>
                <a:t>ec</a:t>
              </a:r>
              <a:r>
                <a:rPr sz="1330" b="1" dirty="0">
                  <a:solidFill>
                    <a:srgbClr val="004CC2"/>
                  </a:solidFill>
                  <a:latin typeface="Times New Roman"/>
                  <a:cs typeface="Times New Roman"/>
                </a:rPr>
                <a:t>tive</a:t>
              </a:r>
              <a:endParaRPr sz="1330" dirty="0">
                <a:latin typeface="Times New Roman"/>
                <a:cs typeface="Times New Roman"/>
              </a:endParaRPr>
            </a:p>
            <a:p>
              <a:pPr marL="83535">
                <a:spcBef>
                  <a:spcPts val="471"/>
                </a:spcBef>
              </a:pPr>
              <a:r>
                <a:rPr sz="1823" b="1" spc="-2" dirty="0">
                  <a:latin typeface="Times New Roman"/>
                  <a:cs typeface="Times New Roman"/>
                </a:rPr>
                <a:t>G</a:t>
              </a:r>
              <a:r>
                <a:rPr sz="1823" b="1" dirty="0">
                  <a:latin typeface="Times New Roman"/>
                  <a:cs typeface="Times New Roman"/>
                </a:rPr>
                <a:t>E2</a:t>
              </a:r>
              <a:r>
                <a:rPr sz="1823" b="1" spc="-2" dirty="0">
                  <a:latin typeface="Times New Roman"/>
                  <a:cs typeface="Times New Roman"/>
                </a:rPr>
                <a:t>/</a:t>
              </a:r>
              <a:r>
                <a:rPr sz="1823" b="1" dirty="0">
                  <a:latin typeface="Times New Roman"/>
                  <a:cs typeface="Times New Roman"/>
                </a:rPr>
                <a:t>1 sup</a:t>
              </a:r>
              <a:r>
                <a:rPr sz="1823" b="1" spc="-2" dirty="0">
                  <a:latin typeface="Times New Roman"/>
                  <a:cs typeface="Times New Roman"/>
                </a:rPr>
                <a:t>e</a:t>
              </a:r>
              <a:r>
                <a:rPr sz="1823" b="1" spc="-34" dirty="0">
                  <a:latin typeface="Times New Roman"/>
                  <a:cs typeface="Times New Roman"/>
                </a:rPr>
                <a:t>r</a:t>
              </a:r>
              <a:r>
                <a:rPr sz="1823" b="1" spc="-2" dirty="0">
                  <a:latin typeface="Times New Roman"/>
                  <a:cs typeface="Times New Roman"/>
                </a:rPr>
                <a:t>c</a:t>
              </a:r>
              <a:r>
                <a:rPr sz="1823" b="1" dirty="0">
                  <a:latin typeface="Times New Roman"/>
                  <a:cs typeface="Times New Roman"/>
                </a:rPr>
                <a:t>hamb</a:t>
              </a:r>
              <a:r>
                <a:rPr sz="1823" b="1" spc="-2" dirty="0">
                  <a:latin typeface="Times New Roman"/>
                  <a:cs typeface="Times New Roman"/>
                </a:rPr>
                <a:t>er</a:t>
              </a:r>
              <a:r>
                <a:rPr sz="1823" b="1" dirty="0">
                  <a:latin typeface="Times New Roman"/>
                  <a:cs typeface="Times New Roman"/>
                </a:rPr>
                <a:t>s </a:t>
              </a:r>
              <a:r>
                <a:rPr sz="1823" spc="-2" dirty="0">
                  <a:latin typeface="Times New Roman"/>
                  <a:cs typeface="Times New Roman"/>
                </a:rPr>
                <a:t>ma</a:t>
              </a:r>
              <a:r>
                <a:rPr sz="1823" dirty="0">
                  <a:latin typeface="Times New Roman"/>
                  <a:cs typeface="Times New Roman"/>
                </a:rPr>
                <a:t>de up of </a:t>
              </a:r>
              <a:r>
                <a:rPr sz="1823" b="1" dirty="0">
                  <a:latin typeface="Times New Roman"/>
                  <a:cs typeface="Times New Roman"/>
                </a:rPr>
                <a:t>2 </a:t>
              </a:r>
              <a:r>
                <a:rPr sz="1823" b="1" spc="-2" dirty="0">
                  <a:latin typeface="Times New Roman"/>
                  <a:cs typeface="Times New Roman"/>
                </a:rPr>
                <a:t>c</a:t>
              </a:r>
              <a:r>
                <a:rPr sz="1823" b="1" dirty="0">
                  <a:latin typeface="Times New Roman"/>
                  <a:cs typeface="Times New Roman"/>
                </a:rPr>
                <a:t>hamb</a:t>
              </a:r>
              <a:r>
                <a:rPr sz="1823" b="1" spc="-2" dirty="0">
                  <a:latin typeface="Times New Roman"/>
                  <a:cs typeface="Times New Roman"/>
                </a:rPr>
                <a:t>er</a:t>
              </a:r>
              <a:r>
                <a:rPr sz="1823" b="1" dirty="0">
                  <a:latin typeface="Times New Roman"/>
                  <a:cs typeface="Times New Roman"/>
                </a:rPr>
                <a:t>s</a:t>
              </a:r>
              <a:endParaRPr sz="1823" dirty="0">
                <a:latin typeface="Times New Roman"/>
                <a:cs typeface="Times New Roman"/>
              </a:endParaRPr>
            </a:p>
          </p:txBody>
        </p:sp>
        <p:sp>
          <p:nvSpPr>
            <p:cNvPr id="31" name="object 7">
              <a:extLst>
                <a:ext uri="{FF2B5EF4-FFF2-40B4-BE49-F238E27FC236}">
                  <a16:creationId xmlns:a16="http://schemas.microsoft.com/office/drawing/2014/main" id="{92EA6C42-BF1F-514D-B659-E32842E71447}"/>
                </a:ext>
              </a:extLst>
            </p:cNvPr>
            <p:cNvSpPr/>
            <p:nvPr/>
          </p:nvSpPr>
          <p:spPr>
            <a:xfrm>
              <a:off x="1833848" y="3075697"/>
              <a:ext cx="1221327" cy="1761617"/>
            </a:xfrm>
            <a:prstGeom prst="rect">
              <a:avLst/>
            </a:prstGeom>
            <a:blipFill>
              <a:blip r:embed="rId7" cstate="print">
                <a:extLst>
                  <a:ext uri="{28A0092B-C50C-407E-A947-70E740481C1C}">
                    <a14:useLocalDpi xmlns:a14="http://schemas.microsoft.com/office/drawing/2010/main"/>
                  </a:ext>
                </a:extLst>
              </a:blip>
              <a:stretch>
                <a:fillRect/>
              </a:stretch>
            </a:blipFill>
          </p:spPr>
          <p:txBody>
            <a:bodyPr wrap="square" lIns="0" tIns="0" rIns="0" bIns="0" rtlCol="0"/>
            <a:lstStyle/>
            <a:p>
              <a:endParaRPr sz="1182"/>
            </a:p>
          </p:txBody>
        </p:sp>
        <p:sp>
          <p:nvSpPr>
            <p:cNvPr id="32" name="object 8">
              <a:extLst>
                <a:ext uri="{FF2B5EF4-FFF2-40B4-BE49-F238E27FC236}">
                  <a16:creationId xmlns:a16="http://schemas.microsoft.com/office/drawing/2014/main" id="{9A90BEAE-2FDB-ED48-AA4D-25DA5FCA5C8E}"/>
                </a:ext>
              </a:extLst>
            </p:cNvPr>
            <p:cNvSpPr txBox="1"/>
            <p:nvPr/>
          </p:nvSpPr>
          <p:spPr>
            <a:xfrm>
              <a:off x="2360187" y="4503465"/>
              <a:ext cx="169272" cy="136512"/>
            </a:xfrm>
            <a:prstGeom prst="rect">
              <a:avLst/>
            </a:prstGeom>
          </p:spPr>
          <p:txBody>
            <a:bodyPr vert="horz" wrap="square" lIns="0" tIns="0" rIns="0" bIns="0" rtlCol="0">
              <a:spAutoFit/>
            </a:bodyPr>
            <a:lstStyle/>
            <a:p>
              <a:pPr marL="6257"/>
              <a:r>
                <a:rPr sz="887" b="1" spc="-2" dirty="0">
                  <a:solidFill>
                    <a:srgbClr val="FFFF00"/>
                  </a:solidFill>
                  <a:latin typeface="Calibri"/>
                  <a:cs typeface="Calibri"/>
                </a:rPr>
                <a:t>M1</a:t>
              </a:r>
              <a:endParaRPr sz="887">
                <a:latin typeface="Calibri"/>
                <a:cs typeface="Calibri"/>
              </a:endParaRPr>
            </a:p>
          </p:txBody>
        </p:sp>
        <p:sp>
          <p:nvSpPr>
            <p:cNvPr id="33" name="object 9">
              <a:extLst>
                <a:ext uri="{FF2B5EF4-FFF2-40B4-BE49-F238E27FC236}">
                  <a16:creationId xmlns:a16="http://schemas.microsoft.com/office/drawing/2014/main" id="{0254BE8E-54E1-5345-8579-0009B2C3F815}"/>
                </a:ext>
              </a:extLst>
            </p:cNvPr>
            <p:cNvSpPr txBox="1"/>
            <p:nvPr/>
          </p:nvSpPr>
          <p:spPr>
            <a:xfrm>
              <a:off x="2360187" y="4107139"/>
              <a:ext cx="169272" cy="136512"/>
            </a:xfrm>
            <a:prstGeom prst="rect">
              <a:avLst/>
            </a:prstGeom>
          </p:spPr>
          <p:txBody>
            <a:bodyPr vert="horz" wrap="square" lIns="0" tIns="0" rIns="0" bIns="0" rtlCol="0">
              <a:spAutoFit/>
            </a:bodyPr>
            <a:lstStyle/>
            <a:p>
              <a:pPr marL="6257"/>
              <a:r>
                <a:rPr sz="887" b="1" spc="-2" dirty="0">
                  <a:solidFill>
                    <a:srgbClr val="FFFF00"/>
                  </a:solidFill>
                  <a:latin typeface="Calibri"/>
                  <a:cs typeface="Calibri"/>
                </a:rPr>
                <a:t>M2</a:t>
              </a:r>
              <a:endParaRPr sz="887">
                <a:latin typeface="Calibri"/>
                <a:cs typeface="Calibri"/>
              </a:endParaRPr>
            </a:p>
          </p:txBody>
        </p:sp>
        <p:sp>
          <p:nvSpPr>
            <p:cNvPr id="34" name="object 10">
              <a:extLst>
                <a:ext uri="{FF2B5EF4-FFF2-40B4-BE49-F238E27FC236}">
                  <a16:creationId xmlns:a16="http://schemas.microsoft.com/office/drawing/2014/main" id="{1A8389AC-E2F5-5240-BD72-5F98F092E6E8}"/>
                </a:ext>
              </a:extLst>
            </p:cNvPr>
            <p:cNvSpPr txBox="1"/>
            <p:nvPr/>
          </p:nvSpPr>
          <p:spPr>
            <a:xfrm>
              <a:off x="2360187" y="3735279"/>
              <a:ext cx="169272" cy="136512"/>
            </a:xfrm>
            <a:prstGeom prst="rect">
              <a:avLst/>
            </a:prstGeom>
          </p:spPr>
          <p:txBody>
            <a:bodyPr vert="horz" wrap="square" lIns="0" tIns="0" rIns="0" bIns="0" rtlCol="0">
              <a:spAutoFit/>
            </a:bodyPr>
            <a:lstStyle/>
            <a:p>
              <a:pPr marL="6257"/>
              <a:r>
                <a:rPr sz="887" b="1" spc="-2" dirty="0">
                  <a:solidFill>
                    <a:srgbClr val="FFFF00"/>
                  </a:solidFill>
                  <a:latin typeface="Calibri"/>
                  <a:cs typeface="Calibri"/>
                </a:rPr>
                <a:t>M3</a:t>
              </a:r>
              <a:endParaRPr sz="887">
                <a:latin typeface="Calibri"/>
                <a:cs typeface="Calibri"/>
              </a:endParaRPr>
            </a:p>
          </p:txBody>
        </p:sp>
        <p:sp>
          <p:nvSpPr>
            <p:cNvPr id="35" name="object 11">
              <a:extLst>
                <a:ext uri="{FF2B5EF4-FFF2-40B4-BE49-F238E27FC236}">
                  <a16:creationId xmlns:a16="http://schemas.microsoft.com/office/drawing/2014/main" id="{DAFB3226-9FBE-5F43-B9DA-2F82C4890B4B}"/>
                </a:ext>
              </a:extLst>
            </p:cNvPr>
            <p:cNvSpPr txBox="1"/>
            <p:nvPr/>
          </p:nvSpPr>
          <p:spPr>
            <a:xfrm>
              <a:off x="2365294" y="3308181"/>
              <a:ext cx="169272" cy="136512"/>
            </a:xfrm>
            <a:prstGeom prst="rect">
              <a:avLst/>
            </a:prstGeom>
          </p:spPr>
          <p:txBody>
            <a:bodyPr vert="horz" wrap="square" lIns="0" tIns="0" rIns="0" bIns="0" rtlCol="0">
              <a:spAutoFit/>
            </a:bodyPr>
            <a:lstStyle/>
            <a:p>
              <a:pPr marL="6257"/>
              <a:r>
                <a:rPr sz="887" b="1" spc="-2" dirty="0">
                  <a:solidFill>
                    <a:srgbClr val="FFFF00"/>
                  </a:solidFill>
                  <a:latin typeface="Calibri"/>
                  <a:cs typeface="Calibri"/>
                </a:rPr>
                <a:t>M4</a:t>
              </a:r>
              <a:endParaRPr sz="887">
                <a:latin typeface="Calibri"/>
                <a:cs typeface="Calibri"/>
              </a:endParaRPr>
            </a:p>
          </p:txBody>
        </p:sp>
        <p:sp>
          <p:nvSpPr>
            <p:cNvPr id="36" name="object 12">
              <a:extLst>
                <a:ext uri="{FF2B5EF4-FFF2-40B4-BE49-F238E27FC236}">
                  <a16:creationId xmlns:a16="http://schemas.microsoft.com/office/drawing/2014/main" id="{4B914625-F22C-7B47-995B-8A8325D0A278}"/>
                </a:ext>
              </a:extLst>
            </p:cNvPr>
            <p:cNvSpPr txBox="1"/>
            <p:nvPr/>
          </p:nvSpPr>
          <p:spPr>
            <a:xfrm>
              <a:off x="2103789" y="2945591"/>
              <a:ext cx="675523" cy="136512"/>
            </a:xfrm>
            <a:prstGeom prst="rect">
              <a:avLst/>
            </a:prstGeom>
          </p:spPr>
          <p:txBody>
            <a:bodyPr vert="horz" wrap="square" lIns="0" tIns="0" rIns="0" bIns="0" rtlCol="0">
              <a:spAutoFit/>
            </a:bodyPr>
            <a:lstStyle/>
            <a:p>
              <a:pPr marL="6257"/>
              <a:r>
                <a:rPr sz="887" dirty="0">
                  <a:latin typeface="Calibri"/>
                  <a:cs typeface="Calibri"/>
                </a:rPr>
                <a:t>B</a:t>
              </a:r>
              <a:r>
                <a:rPr sz="887" spc="2" dirty="0">
                  <a:latin typeface="Calibri"/>
                  <a:cs typeface="Calibri"/>
                </a:rPr>
                <a:t>a</a:t>
              </a:r>
              <a:r>
                <a:rPr sz="887" spc="-5" dirty="0">
                  <a:latin typeface="Calibri"/>
                  <a:cs typeface="Calibri"/>
                </a:rPr>
                <a:t>c</a:t>
              </a:r>
              <a:r>
                <a:rPr sz="887" dirty="0">
                  <a:latin typeface="Calibri"/>
                  <a:cs typeface="Calibri"/>
                </a:rPr>
                <a:t>k </a:t>
              </a:r>
              <a:r>
                <a:rPr sz="887" spc="-2" dirty="0">
                  <a:latin typeface="Calibri"/>
                  <a:cs typeface="Calibri"/>
                </a:rPr>
                <a:t>Cha</a:t>
              </a:r>
              <a:r>
                <a:rPr sz="887" dirty="0">
                  <a:latin typeface="Calibri"/>
                  <a:cs typeface="Calibri"/>
                </a:rPr>
                <a:t>m</a:t>
              </a:r>
              <a:r>
                <a:rPr sz="887" spc="-2" dirty="0">
                  <a:latin typeface="Calibri"/>
                  <a:cs typeface="Calibri"/>
                </a:rPr>
                <a:t>b</a:t>
              </a:r>
              <a:r>
                <a:rPr sz="887" spc="2" dirty="0">
                  <a:latin typeface="Calibri"/>
                  <a:cs typeface="Calibri"/>
                </a:rPr>
                <a:t>e</a:t>
              </a:r>
              <a:r>
                <a:rPr sz="887" dirty="0">
                  <a:latin typeface="Calibri"/>
                  <a:cs typeface="Calibri"/>
                </a:rPr>
                <a:t>r</a:t>
              </a:r>
              <a:endParaRPr sz="887">
                <a:latin typeface="Calibri"/>
                <a:cs typeface="Calibri"/>
              </a:endParaRPr>
            </a:p>
          </p:txBody>
        </p:sp>
        <p:sp>
          <p:nvSpPr>
            <p:cNvPr id="37" name="object 13">
              <a:extLst>
                <a:ext uri="{FF2B5EF4-FFF2-40B4-BE49-F238E27FC236}">
                  <a16:creationId xmlns:a16="http://schemas.microsoft.com/office/drawing/2014/main" id="{851B0314-6F70-1741-8AAF-F1EB4B46975D}"/>
                </a:ext>
              </a:extLst>
            </p:cNvPr>
            <p:cNvSpPr/>
            <p:nvPr/>
          </p:nvSpPr>
          <p:spPr>
            <a:xfrm>
              <a:off x="546893" y="3075697"/>
              <a:ext cx="1202960" cy="1761617"/>
            </a:xfrm>
            <a:prstGeom prst="rect">
              <a:avLst/>
            </a:prstGeom>
            <a:blipFill>
              <a:blip r:embed="rId8" cstate="print">
                <a:extLst>
                  <a:ext uri="{28A0092B-C50C-407E-A947-70E740481C1C}">
                    <a14:useLocalDpi xmlns:a14="http://schemas.microsoft.com/office/drawing/2010/main"/>
                  </a:ext>
                </a:extLst>
              </a:blip>
              <a:stretch>
                <a:fillRect/>
              </a:stretch>
            </a:blipFill>
          </p:spPr>
          <p:txBody>
            <a:bodyPr wrap="square" lIns="0" tIns="0" rIns="0" bIns="0" rtlCol="0"/>
            <a:lstStyle/>
            <a:p>
              <a:endParaRPr sz="1182"/>
            </a:p>
          </p:txBody>
        </p:sp>
        <p:sp>
          <p:nvSpPr>
            <p:cNvPr id="38" name="object 14">
              <a:extLst>
                <a:ext uri="{FF2B5EF4-FFF2-40B4-BE49-F238E27FC236}">
                  <a16:creationId xmlns:a16="http://schemas.microsoft.com/office/drawing/2014/main" id="{9528F1E2-9660-CF4D-A380-2BC9878EFA4D}"/>
                </a:ext>
              </a:extLst>
            </p:cNvPr>
            <p:cNvSpPr txBox="1"/>
            <p:nvPr/>
          </p:nvSpPr>
          <p:spPr>
            <a:xfrm>
              <a:off x="1054991" y="4503465"/>
              <a:ext cx="169272" cy="136512"/>
            </a:xfrm>
            <a:prstGeom prst="rect">
              <a:avLst/>
            </a:prstGeom>
          </p:spPr>
          <p:txBody>
            <a:bodyPr vert="horz" wrap="square" lIns="0" tIns="0" rIns="0" bIns="0" rtlCol="0">
              <a:spAutoFit/>
            </a:bodyPr>
            <a:lstStyle/>
            <a:p>
              <a:pPr marL="6257"/>
              <a:r>
                <a:rPr sz="887" b="1" spc="-2" dirty="0">
                  <a:solidFill>
                    <a:srgbClr val="FFFF00"/>
                  </a:solidFill>
                  <a:latin typeface="Calibri"/>
                  <a:cs typeface="Calibri"/>
                </a:rPr>
                <a:t>M5</a:t>
              </a:r>
              <a:endParaRPr sz="887">
                <a:latin typeface="Calibri"/>
                <a:cs typeface="Calibri"/>
              </a:endParaRPr>
            </a:p>
          </p:txBody>
        </p:sp>
        <p:sp>
          <p:nvSpPr>
            <p:cNvPr id="39" name="object 15">
              <a:extLst>
                <a:ext uri="{FF2B5EF4-FFF2-40B4-BE49-F238E27FC236}">
                  <a16:creationId xmlns:a16="http://schemas.microsoft.com/office/drawing/2014/main" id="{F4691481-B4F7-AF41-BDA6-5FCCA19F85D4}"/>
                </a:ext>
              </a:extLst>
            </p:cNvPr>
            <p:cNvSpPr txBox="1"/>
            <p:nvPr/>
          </p:nvSpPr>
          <p:spPr>
            <a:xfrm>
              <a:off x="1054991" y="4107139"/>
              <a:ext cx="169272" cy="136512"/>
            </a:xfrm>
            <a:prstGeom prst="rect">
              <a:avLst/>
            </a:prstGeom>
          </p:spPr>
          <p:txBody>
            <a:bodyPr vert="horz" wrap="square" lIns="0" tIns="0" rIns="0" bIns="0" rtlCol="0">
              <a:spAutoFit/>
            </a:bodyPr>
            <a:lstStyle/>
            <a:p>
              <a:pPr marL="6257"/>
              <a:r>
                <a:rPr sz="887" b="1" spc="-2" dirty="0">
                  <a:solidFill>
                    <a:srgbClr val="FFFF00"/>
                  </a:solidFill>
                  <a:latin typeface="Calibri"/>
                  <a:cs typeface="Calibri"/>
                </a:rPr>
                <a:t>M6</a:t>
              </a:r>
              <a:endParaRPr sz="887">
                <a:latin typeface="Calibri"/>
                <a:cs typeface="Calibri"/>
              </a:endParaRPr>
            </a:p>
          </p:txBody>
        </p:sp>
        <p:sp>
          <p:nvSpPr>
            <p:cNvPr id="40" name="object 16">
              <a:extLst>
                <a:ext uri="{FF2B5EF4-FFF2-40B4-BE49-F238E27FC236}">
                  <a16:creationId xmlns:a16="http://schemas.microsoft.com/office/drawing/2014/main" id="{7DC8B4DF-E64E-C44E-8511-D70CB8D67458}"/>
                </a:ext>
              </a:extLst>
            </p:cNvPr>
            <p:cNvSpPr txBox="1"/>
            <p:nvPr/>
          </p:nvSpPr>
          <p:spPr>
            <a:xfrm>
              <a:off x="1054991" y="3735279"/>
              <a:ext cx="169272" cy="136512"/>
            </a:xfrm>
            <a:prstGeom prst="rect">
              <a:avLst/>
            </a:prstGeom>
          </p:spPr>
          <p:txBody>
            <a:bodyPr vert="horz" wrap="square" lIns="0" tIns="0" rIns="0" bIns="0" rtlCol="0">
              <a:spAutoFit/>
            </a:bodyPr>
            <a:lstStyle/>
            <a:p>
              <a:pPr marL="6257"/>
              <a:r>
                <a:rPr sz="887" b="1" spc="-2" dirty="0">
                  <a:solidFill>
                    <a:srgbClr val="FFFF00"/>
                  </a:solidFill>
                  <a:latin typeface="Calibri"/>
                  <a:cs typeface="Calibri"/>
                </a:rPr>
                <a:t>M7</a:t>
              </a:r>
              <a:endParaRPr sz="887">
                <a:latin typeface="Calibri"/>
                <a:cs typeface="Calibri"/>
              </a:endParaRPr>
            </a:p>
          </p:txBody>
        </p:sp>
        <p:sp>
          <p:nvSpPr>
            <p:cNvPr id="41" name="object 17">
              <a:extLst>
                <a:ext uri="{FF2B5EF4-FFF2-40B4-BE49-F238E27FC236}">
                  <a16:creationId xmlns:a16="http://schemas.microsoft.com/office/drawing/2014/main" id="{72F27779-A37D-F243-9B9F-717D12217FC7}"/>
                </a:ext>
              </a:extLst>
            </p:cNvPr>
            <p:cNvSpPr txBox="1"/>
            <p:nvPr/>
          </p:nvSpPr>
          <p:spPr>
            <a:xfrm>
              <a:off x="1060162" y="3308181"/>
              <a:ext cx="169272" cy="136512"/>
            </a:xfrm>
            <a:prstGeom prst="rect">
              <a:avLst/>
            </a:prstGeom>
          </p:spPr>
          <p:txBody>
            <a:bodyPr vert="horz" wrap="square" lIns="0" tIns="0" rIns="0" bIns="0" rtlCol="0">
              <a:spAutoFit/>
            </a:bodyPr>
            <a:lstStyle/>
            <a:p>
              <a:pPr marL="6257"/>
              <a:r>
                <a:rPr sz="887" b="1" spc="-2" dirty="0">
                  <a:solidFill>
                    <a:srgbClr val="FFFF00"/>
                  </a:solidFill>
                  <a:latin typeface="Calibri"/>
                  <a:cs typeface="Calibri"/>
                </a:rPr>
                <a:t>M8</a:t>
              </a:r>
              <a:endParaRPr sz="887">
                <a:latin typeface="Calibri"/>
                <a:cs typeface="Calibri"/>
              </a:endParaRPr>
            </a:p>
          </p:txBody>
        </p:sp>
        <p:sp>
          <p:nvSpPr>
            <p:cNvPr id="42" name="object 18">
              <a:extLst>
                <a:ext uri="{FF2B5EF4-FFF2-40B4-BE49-F238E27FC236}">
                  <a16:creationId xmlns:a16="http://schemas.microsoft.com/office/drawing/2014/main" id="{792CF712-8304-F941-8C8F-90B11460F29C}"/>
                </a:ext>
              </a:extLst>
            </p:cNvPr>
            <p:cNvSpPr txBox="1"/>
            <p:nvPr/>
          </p:nvSpPr>
          <p:spPr>
            <a:xfrm>
              <a:off x="784846" y="2945591"/>
              <a:ext cx="706812" cy="136512"/>
            </a:xfrm>
            <a:prstGeom prst="rect">
              <a:avLst/>
            </a:prstGeom>
          </p:spPr>
          <p:txBody>
            <a:bodyPr vert="horz" wrap="square" lIns="0" tIns="0" rIns="0" bIns="0" rtlCol="0">
              <a:spAutoFit/>
            </a:bodyPr>
            <a:lstStyle/>
            <a:p>
              <a:pPr marL="6257"/>
              <a:r>
                <a:rPr sz="887" spc="-2" dirty="0">
                  <a:latin typeface="Calibri"/>
                  <a:cs typeface="Calibri"/>
                </a:rPr>
                <a:t>F</a:t>
              </a:r>
              <a:r>
                <a:rPr sz="887" spc="-15" dirty="0">
                  <a:latin typeface="Calibri"/>
                  <a:cs typeface="Calibri"/>
                </a:rPr>
                <a:t>r</a:t>
              </a:r>
              <a:r>
                <a:rPr sz="887" spc="-2" dirty="0">
                  <a:latin typeface="Calibri"/>
                  <a:cs typeface="Calibri"/>
                </a:rPr>
                <a:t>o</a:t>
              </a:r>
              <a:r>
                <a:rPr sz="887" spc="-5" dirty="0">
                  <a:latin typeface="Calibri"/>
                  <a:cs typeface="Calibri"/>
                </a:rPr>
                <a:t>n</a:t>
              </a:r>
              <a:r>
                <a:rPr sz="887" dirty="0">
                  <a:latin typeface="Calibri"/>
                  <a:cs typeface="Calibri"/>
                </a:rPr>
                <a:t>t </a:t>
              </a:r>
              <a:r>
                <a:rPr sz="887" spc="-2" dirty="0">
                  <a:latin typeface="Calibri"/>
                  <a:cs typeface="Calibri"/>
                </a:rPr>
                <a:t>Cha</a:t>
              </a:r>
              <a:r>
                <a:rPr sz="887" spc="2" dirty="0">
                  <a:latin typeface="Calibri"/>
                  <a:cs typeface="Calibri"/>
                </a:rPr>
                <a:t>m</a:t>
              </a:r>
              <a:r>
                <a:rPr sz="887" spc="-2" dirty="0">
                  <a:latin typeface="Calibri"/>
                  <a:cs typeface="Calibri"/>
                </a:rPr>
                <a:t>b</a:t>
              </a:r>
              <a:r>
                <a:rPr sz="887" spc="2" dirty="0">
                  <a:latin typeface="Calibri"/>
                  <a:cs typeface="Calibri"/>
                </a:rPr>
                <a:t>e</a:t>
              </a:r>
              <a:r>
                <a:rPr sz="887" dirty="0">
                  <a:latin typeface="Calibri"/>
                  <a:cs typeface="Calibri"/>
                </a:rPr>
                <a:t>r</a:t>
              </a:r>
              <a:endParaRPr sz="887">
                <a:latin typeface="Calibri"/>
                <a:cs typeface="Calibri"/>
              </a:endParaRPr>
            </a:p>
          </p:txBody>
        </p:sp>
        <p:sp>
          <p:nvSpPr>
            <p:cNvPr id="43" name="object 19">
              <a:extLst>
                <a:ext uri="{FF2B5EF4-FFF2-40B4-BE49-F238E27FC236}">
                  <a16:creationId xmlns:a16="http://schemas.microsoft.com/office/drawing/2014/main" id="{19DEC719-B6D4-D842-A6CC-CCCA188DFB03}"/>
                </a:ext>
              </a:extLst>
            </p:cNvPr>
            <p:cNvSpPr txBox="1"/>
            <p:nvPr/>
          </p:nvSpPr>
          <p:spPr>
            <a:xfrm>
              <a:off x="637893" y="5476056"/>
              <a:ext cx="235604" cy="151580"/>
            </a:xfrm>
            <a:prstGeom prst="rect">
              <a:avLst/>
            </a:prstGeom>
          </p:spPr>
          <p:txBody>
            <a:bodyPr vert="horz" wrap="square" lIns="0" tIns="0" rIns="0" bIns="0" rtlCol="0">
              <a:spAutoFit/>
            </a:bodyPr>
            <a:lstStyle/>
            <a:p>
              <a:pPr marL="6257"/>
              <a:r>
                <a:rPr sz="985" b="1" spc="-2" dirty="0">
                  <a:latin typeface="Tahoma"/>
                  <a:cs typeface="Tahoma"/>
                </a:rPr>
                <a:t>I.P.</a:t>
              </a:r>
              <a:endParaRPr sz="985">
                <a:latin typeface="Tahoma"/>
                <a:cs typeface="Tahoma"/>
              </a:endParaRPr>
            </a:p>
          </p:txBody>
        </p:sp>
        <p:sp>
          <p:nvSpPr>
            <p:cNvPr id="44" name="object 20">
              <a:extLst>
                <a:ext uri="{FF2B5EF4-FFF2-40B4-BE49-F238E27FC236}">
                  <a16:creationId xmlns:a16="http://schemas.microsoft.com/office/drawing/2014/main" id="{93B3B032-17AB-C041-9EEB-4E5D7AC2587B}"/>
                </a:ext>
              </a:extLst>
            </p:cNvPr>
            <p:cNvSpPr/>
            <p:nvPr/>
          </p:nvSpPr>
          <p:spPr>
            <a:xfrm>
              <a:off x="4155429" y="4712457"/>
              <a:ext cx="71130" cy="465375"/>
            </a:xfrm>
            <a:prstGeom prst="rect">
              <a:avLst/>
            </a:prstGeom>
            <a:blipFill>
              <a:blip r:embed="rId9" cstate="print"/>
              <a:stretch>
                <a:fillRect/>
              </a:stretch>
            </a:blipFill>
          </p:spPr>
          <p:txBody>
            <a:bodyPr wrap="square" lIns="0" tIns="0" rIns="0" bIns="0" rtlCol="0"/>
            <a:lstStyle/>
            <a:p>
              <a:endParaRPr sz="1182"/>
            </a:p>
          </p:txBody>
        </p:sp>
        <p:sp>
          <p:nvSpPr>
            <p:cNvPr id="45" name="object 21">
              <a:extLst>
                <a:ext uri="{FF2B5EF4-FFF2-40B4-BE49-F238E27FC236}">
                  <a16:creationId xmlns:a16="http://schemas.microsoft.com/office/drawing/2014/main" id="{C435B566-5D4A-7C45-A6B0-5C376F6F0F44}"/>
                </a:ext>
              </a:extLst>
            </p:cNvPr>
            <p:cNvSpPr/>
            <p:nvPr/>
          </p:nvSpPr>
          <p:spPr>
            <a:xfrm>
              <a:off x="4190994" y="4723808"/>
              <a:ext cx="0" cy="408317"/>
            </a:xfrm>
            <a:custGeom>
              <a:avLst/>
              <a:gdLst/>
              <a:ahLst/>
              <a:cxnLst/>
              <a:rect l="l" t="t" r="r" b="b"/>
              <a:pathLst>
                <a:path h="828675">
                  <a:moveTo>
                    <a:pt x="0" y="0"/>
                  </a:moveTo>
                  <a:lnTo>
                    <a:pt x="0" y="828654"/>
                  </a:lnTo>
                </a:path>
              </a:pathLst>
            </a:custGeom>
            <a:ln w="58357">
              <a:solidFill>
                <a:srgbClr val="339933"/>
              </a:solidFill>
            </a:ln>
          </p:spPr>
          <p:txBody>
            <a:bodyPr wrap="square" lIns="0" tIns="0" rIns="0" bIns="0" rtlCol="0"/>
            <a:lstStyle/>
            <a:p>
              <a:endParaRPr sz="1182"/>
            </a:p>
          </p:txBody>
        </p:sp>
        <p:sp>
          <p:nvSpPr>
            <p:cNvPr id="46" name="object 22">
              <a:extLst>
                <a:ext uri="{FF2B5EF4-FFF2-40B4-BE49-F238E27FC236}">
                  <a16:creationId xmlns:a16="http://schemas.microsoft.com/office/drawing/2014/main" id="{E6A2EBAE-ABF6-624F-A44F-C745D7A1AA08}"/>
                </a:ext>
              </a:extLst>
            </p:cNvPr>
            <p:cNvSpPr/>
            <p:nvPr/>
          </p:nvSpPr>
          <p:spPr>
            <a:xfrm>
              <a:off x="4155429" y="5247450"/>
              <a:ext cx="71130" cy="466132"/>
            </a:xfrm>
            <a:prstGeom prst="rect">
              <a:avLst/>
            </a:prstGeom>
            <a:blipFill>
              <a:blip r:embed="rId10" cstate="print"/>
              <a:stretch>
                <a:fillRect/>
              </a:stretch>
            </a:blipFill>
          </p:spPr>
          <p:txBody>
            <a:bodyPr wrap="square" lIns="0" tIns="0" rIns="0" bIns="0" rtlCol="0"/>
            <a:lstStyle/>
            <a:p>
              <a:endParaRPr sz="1182"/>
            </a:p>
          </p:txBody>
        </p:sp>
        <p:sp>
          <p:nvSpPr>
            <p:cNvPr id="47" name="object 23">
              <a:extLst>
                <a:ext uri="{FF2B5EF4-FFF2-40B4-BE49-F238E27FC236}">
                  <a16:creationId xmlns:a16="http://schemas.microsoft.com/office/drawing/2014/main" id="{6B6BDA7D-2234-DD48-AE4A-91F557EAB048}"/>
                </a:ext>
              </a:extLst>
            </p:cNvPr>
            <p:cNvSpPr/>
            <p:nvPr/>
          </p:nvSpPr>
          <p:spPr>
            <a:xfrm>
              <a:off x="4190994" y="5258800"/>
              <a:ext cx="0" cy="409256"/>
            </a:xfrm>
            <a:custGeom>
              <a:avLst/>
              <a:gdLst/>
              <a:ahLst/>
              <a:cxnLst/>
              <a:rect l="l" t="t" r="r" b="b"/>
              <a:pathLst>
                <a:path h="830579">
                  <a:moveTo>
                    <a:pt x="0" y="0"/>
                  </a:moveTo>
                  <a:lnTo>
                    <a:pt x="0" y="830253"/>
                  </a:lnTo>
                </a:path>
              </a:pathLst>
            </a:custGeom>
            <a:ln w="58357">
              <a:solidFill>
                <a:srgbClr val="339933"/>
              </a:solidFill>
            </a:ln>
          </p:spPr>
          <p:txBody>
            <a:bodyPr wrap="square" lIns="0" tIns="0" rIns="0" bIns="0" rtlCol="0"/>
            <a:lstStyle/>
            <a:p>
              <a:endParaRPr sz="1182"/>
            </a:p>
          </p:txBody>
        </p:sp>
        <p:sp>
          <p:nvSpPr>
            <p:cNvPr id="48" name="object 24">
              <a:extLst>
                <a:ext uri="{FF2B5EF4-FFF2-40B4-BE49-F238E27FC236}">
                  <a16:creationId xmlns:a16="http://schemas.microsoft.com/office/drawing/2014/main" id="{EE216A33-F056-434F-BEBB-E6E635C89149}"/>
                </a:ext>
              </a:extLst>
            </p:cNvPr>
            <p:cNvSpPr/>
            <p:nvPr/>
          </p:nvSpPr>
          <p:spPr>
            <a:xfrm>
              <a:off x="4155429" y="3199040"/>
              <a:ext cx="71130" cy="693145"/>
            </a:xfrm>
            <a:prstGeom prst="rect">
              <a:avLst/>
            </a:prstGeom>
            <a:blipFill>
              <a:blip r:embed="rId11" cstate="print"/>
              <a:stretch>
                <a:fillRect/>
              </a:stretch>
            </a:blipFill>
          </p:spPr>
          <p:txBody>
            <a:bodyPr wrap="square" lIns="0" tIns="0" rIns="0" bIns="0" rtlCol="0"/>
            <a:lstStyle/>
            <a:p>
              <a:endParaRPr sz="1182"/>
            </a:p>
          </p:txBody>
        </p:sp>
        <p:sp>
          <p:nvSpPr>
            <p:cNvPr id="49" name="object 25">
              <a:extLst>
                <a:ext uri="{FF2B5EF4-FFF2-40B4-BE49-F238E27FC236}">
                  <a16:creationId xmlns:a16="http://schemas.microsoft.com/office/drawing/2014/main" id="{1F0BEB86-6A93-C444-98B6-DF1B989A1AD0}"/>
                </a:ext>
              </a:extLst>
            </p:cNvPr>
            <p:cNvSpPr/>
            <p:nvPr/>
          </p:nvSpPr>
          <p:spPr>
            <a:xfrm>
              <a:off x="4190994" y="3210391"/>
              <a:ext cx="0" cy="636412"/>
            </a:xfrm>
            <a:custGeom>
              <a:avLst/>
              <a:gdLst/>
              <a:ahLst/>
              <a:cxnLst/>
              <a:rect l="l" t="t" r="r" b="b"/>
              <a:pathLst>
                <a:path h="1291590">
                  <a:moveTo>
                    <a:pt x="0" y="0"/>
                  </a:moveTo>
                  <a:lnTo>
                    <a:pt x="0" y="1291036"/>
                  </a:lnTo>
                </a:path>
              </a:pathLst>
            </a:custGeom>
            <a:ln w="58357">
              <a:solidFill>
                <a:srgbClr val="FF0000"/>
              </a:solidFill>
            </a:ln>
          </p:spPr>
          <p:txBody>
            <a:bodyPr wrap="square" lIns="0" tIns="0" rIns="0" bIns="0" rtlCol="0"/>
            <a:lstStyle/>
            <a:p>
              <a:endParaRPr sz="1182"/>
            </a:p>
          </p:txBody>
        </p:sp>
        <p:sp>
          <p:nvSpPr>
            <p:cNvPr id="50" name="object 26">
              <a:extLst>
                <a:ext uri="{FF2B5EF4-FFF2-40B4-BE49-F238E27FC236}">
                  <a16:creationId xmlns:a16="http://schemas.microsoft.com/office/drawing/2014/main" id="{DABCB83F-2AFF-E240-BB35-59F03E56EB6D}"/>
                </a:ext>
              </a:extLst>
            </p:cNvPr>
            <p:cNvSpPr/>
            <p:nvPr/>
          </p:nvSpPr>
          <p:spPr>
            <a:xfrm>
              <a:off x="4071435" y="3201310"/>
              <a:ext cx="71130" cy="584179"/>
            </a:xfrm>
            <a:prstGeom prst="rect">
              <a:avLst/>
            </a:prstGeom>
            <a:blipFill>
              <a:blip r:embed="rId12" cstate="print"/>
              <a:stretch>
                <a:fillRect/>
              </a:stretch>
            </a:blipFill>
          </p:spPr>
          <p:txBody>
            <a:bodyPr wrap="square" lIns="0" tIns="0" rIns="0" bIns="0" rtlCol="0"/>
            <a:lstStyle/>
            <a:p>
              <a:endParaRPr sz="1182"/>
            </a:p>
          </p:txBody>
        </p:sp>
        <p:sp>
          <p:nvSpPr>
            <p:cNvPr id="51" name="object 27">
              <a:extLst>
                <a:ext uri="{FF2B5EF4-FFF2-40B4-BE49-F238E27FC236}">
                  <a16:creationId xmlns:a16="http://schemas.microsoft.com/office/drawing/2014/main" id="{8A8D1581-DC6B-9944-B205-56FFBA0BCEC9}"/>
                </a:ext>
              </a:extLst>
            </p:cNvPr>
            <p:cNvSpPr/>
            <p:nvPr/>
          </p:nvSpPr>
          <p:spPr>
            <a:xfrm>
              <a:off x="4106999" y="3212661"/>
              <a:ext cx="0" cy="527527"/>
            </a:xfrm>
            <a:custGeom>
              <a:avLst/>
              <a:gdLst/>
              <a:ahLst/>
              <a:cxnLst/>
              <a:rect l="l" t="t" r="r" b="b"/>
              <a:pathLst>
                <a:path h="1070610">
                  <a:moveTo>
                    <a:pt x="0" y="0"/>
                  </a:moveTo>
                  <a:lnTo>
                    <a:pt x="0" y="1070147"/>
                  </a:lnTo>
                </a:path>
              </a:pathLst>
            </a:custGeom>
            <a:ln w="58357">
              <a:solidFill>
                <a:srgbClr val="0000FF"/>
              </a:solidFill>
            </a:ln>
          </p:spPr>
          <p:txBody>
            <a:bodyPr wrap="square" lIns="0" tIns="0" rIns="0" bIns="0" rtlCol="0"/>
            <a:lstStyle/>
            <a:p>
              <a:endParaRPr sz="1182"/>
            </a:p>
          </p:txBody>
        </p:sp>
        <p:sp>
          <p:nvSpPr>
            <p:cNvPr id="52" name="object 28">
              <a:extLst>
                <a:ext uri="{FF2B5EF4-FFF2-40B4-BE49-F238E27FC236}">
                  <a16:creationId xmlns:a16="http://schemas.microsoft.com/office/drawing/2014/main" id="{77C04A7E-2A9F-3049-AD63-9FD0A9D6E00E}"/>
                </a:ext>
              </a:extLst>
            </p:cNvPr>
            <p:cNvSpPr/>
            <p:nvPr/>
          </p:nvSpPr>
          <p:spPr>
            <a:xfrm>
              <a:off x="4155429" y="3940614"/>
              <a:ext cx="71130" cy="692388"/>
            </a:xfrm>
            <a:prstGeom prst="rect">
              <a:avLst/>
            </a:prstGeom>
            <a:blipFill>
              <a:blip r:embed="rId13" cstate="print"/>
              <a:stretch>
                <a:fillRect/>
              </a:stretch>
            </a:blipFill>
          </p:spPr>
          <p:txBody>
            <a:bodyPr wrap="square" lIns="0" tIns="0" rIns="0" bIns="0" rtlCol="0"/>
            <a:lstStyle/>
            <a:p>
              <a:endParaRPr sz="1182"/>
            </a:p>
          </p:txBody>
        </p:sp>
        <p:sp>
          <p:nvSpPr>
            <p:cNvPr id="53" name="object 29">
              <a:extLst>
                <a:ext uri="{FF2B5EF4-FFF2-40B4-BE49-F238E27FC236}">
                  <a16:creationId xmlns:a16="http://schemas.microsoft.com/office/drawing/2014/main" id="{1131F399-BA00-4D47-9276-AD88E829DB74}"/>
                </a:ext>
              </a:extLst>
            </p:cNvPr>
            <p:cNvSpPr/>
            <p:nvPr/>
          </p:nvSpPr>
          <p:spPr>
            <a:xfrm>
              <a:off x="4190994" y="3951966"/>
              <a:ext cx="0" cy="635473"/>
            </a:xfrm>
            <a:custGeom>
              <a:avLst/>
              <a:gdLst/>
              <a:ahLst/>
              <a:cxnLst/>
              <a:rect l="l" t="t" r="r" b="b"/>
              <a:pathLst>
                <a:path h="1289684">
                  <a:moveTo>
                    <a:pt x="0" y="0"/>
                  </a:moveTo>
                  <a:lnTo>
                    <a:pt x="0" y="1289373"/>
                  </a:lnTo>
                </a:path>
              </a:pathLst>
            </a:custGeom>
            <a:ln w="58357">
              <a:solidFill>
                <a:srgbClr val="FF0000"/>
              </a:solidFill>
            </a:ln>
          </p:spPr>
          <p:txBody>
            <a:bodyPr wrap="square" lIns="0" tIns="0" rIns="0" bIns="0" rtlCol="0"/>
            <a:lstStyle/>
            <a:p>
              <a:endParaRPr sz="1182"/>
            </a:p>
          </p:txBody>
        </p:sp>
        <p:sp>
          <p:nvSpPr>
            <p:cNvPr id="54" name="object 30">
              <a:extLst>
                <a:ext uri="{FF2B5EF4-FFF2-40B4-BE49-F238E27FC236}">
                  <a16:creationId xmlns:a16="http://schemas.microsoft.com/office/drawing/2014/main" id="{DEB3E1C3-F5E1-684E-9C8B-D2AA5544655B}"/>
                </a:ext>
              </a:extLst>
            </p:cNvPr>
            <p:cNvSpPr/>
            <p:nvPr/>
          </p:nvSpPr>
          <p:spPr>
            <a:xfrm>
              <a:off x="4071435" y="3844512"/>
              <a:ext cx="71130" cy="584179"/>
            </a:xfrm>
            <a:prstGeom prst="rect">
              <a:avLst/>
            </a:prstGeom>
            <a:blipFill>
              <a:blip r:embed="rId12" cstate="print"/>
              <a:stretch>
                <a:fillRect/>
              </a:stretch>
            </a:blipFill>
          </p:spPr>
          <p:txBody>
            <a:bodyPr wrap="square" lIns="0" tIns="0" rIns="0" bIns="0" rtlCol="0"/>
            <a:lstStyle/>
            <a:p>
              <a:endParaRPr sz="1182"/>
            </a:p>
          </p:txBody>
        </p:sp>
        <p:sp>
          <p:nvSpPr>
            <p:cNvPr id="55" name="object 31">
              <a:extLst>
                <a:ext uri="{FF2B5EF4-FFF2-40B4-BE49-F238E27FC236}">
                  <a16:creationId xmlns:a16="http://schemas.microsoft.com/office/drawing/2014/main" id="{9C16C62E-6EAC-0C47-B6F4-0C5777CF6DAE}"/>
                </a:ext>
              </a:extLst>
            </p:cNvPr>
            <p:cNvSpPr/>
            <p:nvPr/>
          </p:nvSpPr>
          <p:spPr>
            <a:xfrm>
              <a:off x="4106999" y="3855863"/>
              <a:ext cx="0" cy="527527"/>
            </a:xfrm>
            <a:custGeom>
              <a:avLst/>
              <a:gdLst/>
              <a:ahLst/>
              <a:cxnLst/>
              <a:rect l="l" t="t" r="r" b="b"/>
              <a:pathLst>
                <a:path h="1070609">
                  <a:moveTo>
                    <a:pt x="0" y="0"/>
                  </a:moveTo>
                  <a:lnTo>
                    <a:pt x="0" y="1070147"/>
                  </a:lnTo>
                </a:path>
              </a:pathLst>
            </a:custGeom>
            <a:ln w="58357">
              <a:solidFill>
                <a:srgbClr val="0000FF"/>
              </a:solidFill>
            </a:ln>
          </p:spPr>
          <p:txBody>
            <a:bodyPr wrap="square" lIns="0" tIns="0" rIns="0" bIns="0" rtlCol="0"/>
            <a:lstStyle/>
            <a:p>
              <a:endParaRPr sz="1182"/>
            </a:p>
          </p:txBody>
        </p:sp>
        <p:sp>
          <p:nvSpPr>
            <p:cNvPr id="56" name="object 32">
              <a:extLst>
                <a:ext uri="{FF2B5EF4-FFF2-40B4-BE49-F238E27FC236}">
                  <a16:creationId xmlns:a16="http://schemas.microsoft.com/office/drawing/2014/main" id="{2E611705-1EFB-4A4B-96A6-37F91443B984}"/>
                </a:ext>
              </a:extLst>
            </p:cNvPr>
            <p:cNvSpPr/>
            <p:nvPr/>
          </p:nvSpPr>
          <p:spPr>
            <a:xfrm>
              <a:off x="4071435" y="4489984"/>
              <a:ext cx="71130" cy="584179"/>
            </a:xfrm>
            <a:prstGeom prst="rect">
              <a:avLst/>
            </a:prstGeom>
            <a:blipFill>
              <a:blip r:embed="rId12" cstate="print"/>
              <a:stretch>
                <a:fillRect/>
              </a:stretch>
            </a:blipFill>
          </p:spPr>
          <p:txBody>
            <a:bodyPr wrap="square" lIns="0" tIns="0" rIns="0" bIns="0" rtlCol="0"/>
            <a:lstStyle/>
            <a:p>
              <a:endParaRPr sz="1182"/>
            </a:p>
          </p:txBody>
        </p:sp>
        <p:sp>
          <p:nvSpPr>
            <p:cNvPr id="57" name="object 33">
              <a:extLst>
                <a:ext uri="{FF2B5EF4-FFF2-40B4-BE49-F238E27FC236}">
                  <a16:creationId xmlns:a16="http://schemas.microsoft.com/office/drawing/2014/main" id="{76B4EFCA-A604-DD44-AE40-6CE38443D6EC}"/>
                </a:ext>
              </a:extLst>
            </p:cNvPr>
            <p:cNvSpPr/>
            <p:nvPr/>
          </p:nvSpPr>
          <p:spPr>
            <a:xfrm>
              <a:off x="4106999" y="4501336"/>
              <a:ext cx="0" cy="527527"/>
            </a:xfrm>
            <a:custGeom>
              <a:avLst/>
              <a:gdLst/>
              <a:ahLst/>
              <a:cxnLst/>
              <a:rect l="l" t="t" r="r" b="b"/>
              <a:pathLst>
                <a:path h="1070609">
                  <a:moveTo>
                    <a:pt x="0" y="0"/>
                  </a:moveTo>
                  <a:lnTo>
                    <a:pt x="0" y="1070147"/>
                  </a:lnTo>
                </a:path>
              </a:pathLst>
            </a:custGeom>
            <a:ln w="58357">
              <a:solidFill>
                <a:srgbClr val="0000FF"/>
              </a:solidFill>
            </a:ln>
          </p:spPr>
          <p:txBody>
            <a:bodyPr wrap="square" lIns="0" tIns="0" rIns="0" bIns="0" rtlCol="0"/>
            <a:lstStyle/>
            <a:p>
              <a:endParaRPr sz="1182"/>
            </a:p>
          </p:txBody>
        </p:sp>
        <p:sp>
          <p:nvSpPr>
            <p:cNvPr id="58" name="object 34">
              <a:extLst>
                <a:ext uri="{FF2B5EF4-FFF2-40B4-BE49-F238E27FC236}">
                  <a16:creationId xmlns:a16="http://schemas.microsoft.com/office/drawing/2014/main" id="{FD563FCC-4309-ED42-B3D9-B9307FB42F01}"/>
                </a:ext>
              </a:extLst>
            </p:cNvPr>
            <p:cNvSpPr/>
            <p:nvPr/>
          </p:nvSpPr>
          <p:spPr>
            <a:xfrm>
              <a:off x="4071435" y="5130916"/>
              <a:ext cx="71130" cy="584179"/>
            </a:xfrm>
            <a:prstGeom prst="rect">
              <a:avLst/>
            </a:prstGeom>
            <a:blipFill>
              <a:blip r:embed="rId12" cstate="print"/>
              <a:stretch>
                <a:fillRect/>
              </a:stretch>
            </a:blipFill>
          </p:spPr>
          <p:txBody>
            <a:bodyPr wrap="square" lIns="0" tIns="0" rIns="0" bIns="0" rtlCol="0"/>
            <a:lstStyle/>
            <a:p>
              <a:endParaRPr sz="1182"/>
            </a:p>
          </p:txBody>
        </p:sp>
        <p:sp>
          <p:nvSpPr>
            <p:cNvPr id="59" name="object 35">
              <a:extLst>
                <a:ext uri="{FF2B5EF4-FFF2-40B4-BE49-F238E27FC236}">
                  <a16:creationId xmlns:a16="http://schemas.microsoft.com/office/drawing/2014/main" id="{3EA6A6F9-51B5-7644-AE5D-995605872DB8}"/>
                </a:ext>
              </a:extLst>
            </p:cNvPr>
            <p:cNvSpPr/>
            <p:nvPr/>
          </p:nvSpPr>
          <p:spPr>
            <a:xfrm>
              <a:off x="4106999" y="5142267"/>
              <a:ext cx="0" cy="527527"/>
            </a:xfrm>
            <a:custGeom>
              <a:avLst/>
              <a:gdLst/>
              <a:ahLst/>
              <a:cxnLst/>
              <a:rect l="l" t="t" r="r" b="b"/>
              <a:pathLst>
                <a:path h="1070609">
                  <a:moveTo>
                    <a:pt x="0" y="0"/>
                  </a:moveTo>
                  <a:lnTo>
                    <a:pt x="0" y="1070211"/>
                  </a:lnTo>
                </a:path>
              </a:pathLst>
            </a:custGeom>
            <a:ln w="58357">
              <a:solidFill>
                <a:srgbClr val="0000FF"/>
              </a:solidFill>
            </a:ln>
          </p:spPr>
          <p:txBody>
            <a:bodyPr wrap="square" lIns="0" tIns="0" rIns="0" bIns="0" rtlCol="0"/>
            <a:lstStyle/>
            <a:p>
              <a:endParaRPr sz="1182"/>
            </a:p>
          </p:txBody>
        </p:sp>
        <p:sp>
          <p:nvSpPr>
            <p:cNvPr id="60" name="object 36">
              <a:extLst>
                <a:ext uri="{FF2B5EF4-FFF2-40B4-BE49-F238E27FC236}">
                  <a16:creationId xmlns:a16="http://schemas.microsoft.com/office/drawing/2014/main" id="{3D17B36A-5350-7D43-B1D2-6A5DB6952185}"/>
                </a:ext>
              </a:extLst>
            </p:cNvPr>
            <p:cNvSpPr/>
            <p:nvPr/>
          </p:nvSpPr>
          <p:spPr>
            <a:xfrm>
              <a:off x="4077488" y="3749167"/>
              <a:ext cx="181474" cy="4068"/>
            </a:xfrm>
            <a:custGeom>
              <a:avLst/>
              <a:gdLst/>
              <a:ahLst/>
              <a:cxnLst/>
              <a:rect l="l" t="t" r="r" b="b"/>
              <a:pathLst>
                <a:path w="368300" h="8254">
                  <a:moveTo>
                    <a:pt x="0" y="0"/>
                  </a:moveTo>
                  <a:lnTo>
                    <a:pt x="367935" y="8062"/>
                  </a:lnTo>
                </a:path>
              </a:pathLst>
            </a:custGeom>
            <a:ln w="9214">
              <a:solidFill>
                <a:srgbClr val="000000"/>
              </a:solidFill>
            </a:ln>
          </p:spPr>
          <p:txBody>
            <a:bodyPr wrap="square" lIns="0" tIns="0" rIns="0" bIns="0" rtlCol="0"/>
            <a:lstStyle/>
            <a:p>
              <a:endParaRPr sz="1182"/>
            </a:p>
          </p:txBody>
        </p:sp>
        <p:sp>
          <p:nvSpPr>
            <p:cNvPr id="61" name="object 37">
              <a:extLst>
                <a:ext uri="{FF2B5EF4-FFF2-40B4-BE49-F238E27FC236}">
                  <a16:creationId xmlns:a16="http://schemas.microsoft.com/office/drawing/2014/main" id="{3C6A3572-A57A-6A43-A604-469E3B795696}"/>
                </a:ext>
              </a:extLst>
            </p:cNvPr>
            <p:cNvSpPr/>
            <p:nvPr/>
          </p:nvSpPr>
          <p:spPr>
            <a:xfrm>
              <a:off x="4077488" y="3853593"/>
              <a:ext cx="181474" cy="0"/>
            </a:xfrm>
            <a:custGeom>
              <a:avLst/>
              <a:gdLst/>
              <a:ahLst/>
              <a:cxnLst/>
              <a:rect l="l" t="t" r="r" b="b"/>
              <a:pathLst>
                <a:path w="368300">
                  <a:moveTo>
                    <a:pt x="0" y="0"/>
                  </a:moveTo>
                  <a:lnTo>
                    <a:pt x="367935" y="0"/>
                  </a:lnTo>
                </a:path>
              </a:pathLst>
            </a:custGeom>
            <a:ln w="9214">
              <a:solidFill>
                <a:srgbClr val="000000"/>
              </a:solidFill>
            </a:ln>
          </p:spPr>
          <p:txBody>
            <a:bodyPr wrap="square" lIns="0" tIns="0" rIns="0" bIns="0" rtlCol="0"/>
            <a:lstStyle/>
            <a:p>
              <a:endParaRPr sz="1182"/>
            </a:p>
          </p:txBody>
        </p:sp>
        <p:sp>
          <p:nvSpPr>
            <p:cNvPr id="62" name="object 38">
              <a:extLst>
                <a:ext uri="{FF2B5EF4-FFF2-40B4-BE49-F238E27FC236}">
                  <a16:creationId xmlns:a16="http://schemas.microsoft.com/office/drawing/2014/main" id="{ABCB1AA7-2229-7246-B443-091D0816AB2C}"/>
                </a:ext>
              </a:extLst>
            </p:cNvPr>
            <p:cNvSpPr/>
            <p:nvPr/>
          </p:nvSpPr>
          <p:spPr>
            <a:xfrm>
              <a:off x="4258341" y="3706792"/>
              <a:ext cx="91676" cy="45994"/>
            </a:xfrm>
            <a:custGeom>
              <a:avLst/>
              <a:gdLst/>
              <a:ahLst/>
              <a:cxnLst/>
              <a:rect l="l" t="t" r="r" b="b"/>
              <a:pathLst>
                <a:path w="186054" h="93345">
                  <a:moveTo>
                    <a:pt x="0" y="92783"/>
                  </a:moveTo>
                  <a:lnTo>
                    <a:pt x="185567" y="0"/>
                  </a:lnTo>
                </a:path>
              </a:pathLst>
            </a:custGeom>
            <a:ln w="9214">
              <a:solidFill>
                <a:srgbClr val="000000"/>
              </a:solidFill>
            </a:ln>
          </p:spPr>
          <p:txBody>
            <a:bodyPr wrap="square" lIns="0" tIns="0" rIns="0" bIns="0" rtlCol="0"/>
            <a:lstStyle/>
            <a:p>
              <a:endParaRPr sz="1182"/>
            </a:p>
          </p:txBody>
        </p:sp>
        <p:sp>
          <p:nvSpPr>
            <p:cNvPr id="63" name="object 39">
              <a:extLst>
                <a:ext uri="{FF2B5EF4-FFF2-40B4-BE49-F238E27FC236}">
                  <a16:creationId xmlns:a16="http://schemas.microsoft.com/office/drawing/2014/main" id="{FB37085C-CE04-724D-9504-49F854EB2658}"/>
                </a:ext>
              </a:extLst>
            </p:cNvPr>
            <p:cNvSpPr/>
            <p:nvPr/>
          </p:nvSpPr>
          <p:spPr>
            <a:xfrm>
              <a:off x="4258341" y="3853593"/>
              <a:ext cx="91676" cy="45994"/>
            </a:xfrm>
            <a:custGeom>
              <a:avLst/>
              <a:gdLst/>
              <a:ahLst/>
              <a:cxnLst/>
              <a:rect l="l" t="t" r="r" b="b"/>
              <a:pathLst>
                <a:path w="186054" h="93345">
                  <a:moveTo>
                    <a:pt x="0" y="0"/>
                  </a:moveTo>
                  <a:lnTo>
                    <a:pt x="185567" y="92783"/>
                  </a:lnTo>
                </a:path>
              </a:pathLst>
            </a:custGeom>
            <a:ln w="9214">
              <a:solidFill>
                <a:srgbClr val="000000"/>
              </a:solidFill>
            </a:ln>
          </p:spPr>
          <p:txBody>
            <a:bodyPr wrap="square" lIns="0" tIns="0" rIns="0" bIns="0" rtlCol="0"/>
            <a:lstStyle/>
            <a:p>
              <a:endParaRPr sz="1182"/>
            </a:p>
          </p:txBody>
        </p:sp>
        <p:sp>
          <p:nvSpPr>
            <p:cNvPr id="64" name="object 40">
              <a:extLst>
                <a:ext uri="{FF2B5EF4-FFF2-40B4-BE49-F238E27FC236}">
                  <a16:creationId xmlns:a16="http://schemas.microsoft.com/office/drawing/2014/main" id="{D1EE6945-93B7-284B-AAD9-84FE8E33862A}"/>
                </a:ext>
              </a:extLst>
            </p:cNvPr>
            <p:cNvSpPr/>
            <p:nvPr/>
          </p:nvSpPr>
          <p:spPr>
            <a:xfrm>
              <a:off x="4077488" y="4392369"/>
              <a:ext cx="181474" cy="4068"/>
            </a:xfrm>
            <a:custGeom>
              <a:avLst/>
              <a:gdLst/>
              <a:ahLst/>
              <a:cxnLst/>
              <a:rect l="l" t="t" r="r" b="b"/>
              <a:pathLst>
                <a:path w="368300" h="8254">
                  <a:moveTo>
                    <a:pt x="0" y="0"/>
                  </a:moveTo>
                  <a:lnTo>
                    <a:pt x="367935" y="7934"/>
                  </a:lnTo>
                </a:path>
              </a:pathLst>
            </a:custGeom>
            <a:ln w="9214">
              <a:solidFill>
                <a:srgbClr val="000000"/>
              </a:solidFill>
            </a:ln>
          </p:spPr>
          <p:txBody>
            <a:bodyPr wrap="square" lIns="0" tIns="0" rIns="0" bIns="0" rtlCol="0"/>
            <a:lstStyle/>
            <a:p>
              <a:endParaRPr sz="1182"/>
            </a:p>
          </p:txBody>
        </p:sp>
        <p:sp>
          <p:nvSpPr>
            <p:cNvPr id="65" name="object 41">
              <a:extLst>
                <a:ext uri="{FF2B5EF4-FFF2-40B4-BE49-F238E27FC236}">
                  <a16:creationId xmlns:a16="http://schemas.microsoft.com/office/drawing/2014/main" id="{FBF4B54A-E043-154E-8B5B-99B425979B82}"/>
                </a:ext>
              </a:extLst>
            </p:cNvPr>
            <p:cNvSpPr/>
            <p:nvPr/>
          </p:nvSpPr>
          <p:spPr>
            <a:xfrm>
              <a:off x="4077488" y="4496795"/>
              <a:ext cx="181474" cy="0"/>
            </a:xfrm>
            <a:custGeom>
              <a:avLst/>
              <a:gdLst/>
              <a:ahLst/>
              <a:cxnLst/>
              <a:rect l="l" t="t" r="r" b="b"/>
              <a:pathLst>
                <a:path w="368300">
                  <a:moveTo>
                    <a:pt x="0" y="0"/>
                  </a:moveTo>
                  <a:lnTo>
                    <a:pt x="367935" y="0"/>
                  </a:lnTo>
                </a:path>
              </a:pathLst>
            </a:custGeom>
            <a:ln w="9214">
              <a:solidFill>
                <a:srgbClr val="000000"/>
              </a:solidFill>
            </a:ln>
          </p:spPr>
          <p:txBody>
            <a:bodyPr wrap="square" lIns="0" tIns="0" rIns="0" bIns="0" rtlCol="0"/>
            <a:lstStyle/>
            <a:p>
              <a:endParaRPr sz="1182"/>
            </a:p>
          </p:txBody>
        </p:sp>
        <p:sp>
          <p:nvSpPr>
            <p:cNvPr id="66" name="object 42">
              <a:extLst>
                <a:ext uri="{FF2B5EF4-FFF2-40B4-BE49-F238E27FC236}">
                  <a16:creationId xmlns:a16="http://schemas.microsoft.com/office/drawing/2014/main" id="{CEF69290-CEE6-C44A-96EE-0AE4464B0483}"/>
                </a:ext>
              </a:extLst>
            </p:cNvPr>
            <p:cNvSpPr/>
            <p:nvPr/>
          </p:nvSpPr>
          <p:spPr>
            <a:xfrm>
              <a:off x="4258341" y="4349994"/>
              <a:ext cx="91676" cy="45994"/>
            </a:xfrm>
            <a:custGeom>
              <a:avLst/>
              <a:gdLst/>
              <a:ahLst/>
              <a:cxnLst/>
              <a:rect l="l" t="t" r="r" b="b"/>
              <a:pathLst>
                <a:path w="186054" h="93345">
                  <a:moveTo>
                    <a:pt x="0" y="92783"/>
                  </a:moveTo>
                  <a:lnTo>
                    <a:pt x="185567" y="0"/>
                  </a:lnTo>
                </a:path>
              </a:pathLst>
            </a:custGeom>
            <a:ln w="9214">
              <a:solidFill>
                <a:srgbClr val="000000"/>
              </a:solidFill>
            </a:ln>
          </p:spPr>
          <p:txBody>
            <a:bodyPr wrap="square" lIns="0" tIns="0" rIns="0" bIns="0" rtlCol="0"/>
            <a:lstStyle/>
            <a:p>
              <a:endParaRPr sz="1182"/>
            </a:p>
          </p:txBody>
        </p:sp>
        <p:sp>
          <p:nvSpPr>
            <p:cNvPr id="67" name="object 43">
              <a:extLst>
                <a:ext uri="{FF2B5EF4-FFF2-40B4-BE49-F238E27FC236}">
                  <a16:creationId xmlns:a16="http://schemas.microsoft.com/office/drawing/2014/main" id="{C43A3F5A-D430-6440-A226-8FE8DC96CB21}"/>
                </a:ext>
              </a:extLst>
            </p:cNvPr>
            <p:cNvSpPr/>
            <p:nvPr/>
          </p:nvSpPr>
          <p:spPr>
            <a:xfrm>
              <a:off x="4258341" y="4496796"/>
              <a:ext cx="91676" cy="45994"/>
            </a:xfrm>
            <a:custGeom>
              <a:avLst/>
              <a:gdLst/>
              <a:ahLst/>
              <a:cxnLst/>
              <a:rect l="l" t="t" r="r" b="b"/>
              <a:pathLst>
                <a:path w="186054" h="93345">
                  <a:moveTo>
                    <a:pt x="0" y="0"/>
                  </a:moveTo>
                  <a:lnTo>
                    <a:pt x="185567" y="92783"/>
                  </a:lnTo>
                </a:path>
              </a:pathLst>
            </a:custGeom>
            <a:ln w="9214">
              <a:solidFill>
                <a:srgbClr val="000000"/>
              </a:solidFill>
            </a:ln>
          </p:spPr>
          <p:txBody>
            <a:bodyPr wrap="square" lIns="0" tIns="0" rIns="0" bIns="0" rtlCol="0"/>
            <a:lstStyle/>
            <a:p>
              <a:endParaRPr sz="1182"/>
            </a:p>
          </p:txBody>
        </p:sp>
        <p:sp>
          <p:nvSpPr>
            <p:cNvPr id="68" name="object 44">
              <a:extLst>
                <a:ext uri="{FF2B5EF4-FFF2-40B4-BE49-F238E27FC236}">
                  <a16:creationId xmlns:a16="http://schemas.microsoft.com/office/drawing/2014/main" id="{48F36616-87C8-3042-B48A-732AABFCCE43}"/>
                </a:ext>
              </a:extLst>
            </p:cNvPr>
            <p:cNvSpPr/>
            <p:nvPr/>
          </p:nvSpPr>
          <p:spPr>
            <a:xfrm>
              <a:off x="4077488" y="5035571"/>
              <a:ext cx="181474" cy="4068"/>
            </a:xfrm>
            <a:custGeom>
              <a:avLst/>
              <a:gdLst/>
              <a:ahLst/>
              <a:cxnLst/>
              <a:rect l="l" t="t" r="r" b="b"/>
              <a:pathLst>
                <a:path w="368300" h="8254">
                  <a:moveTo>
                    <a:pt x="0" y="0"/>
                  </a:moveTo>
                  <a:lnTo>
                    <a:pt x="367935" y="7934"/>
                  </a:lnTo>
                </a:path>
              </a:pathLst>
            </a:custGeom>
            <a:ln w="9214">
              <a:solidFill>
                <a:srgbClr val="000000"/>
              </a:solidFill>
            </a:ln>
          </p:spPr>
          <p:txBody>
            <a:bodyPr wrap="square" lIns="0" tIns="0" rIns="0" bIns="0" rtlCol="0"/>
            <a:lstStyle/>
            <a:p>
              <a:endParaRPr sz="1182"/>
            </a:p>
          </p:txBody>
        </p:sp>
        <p:sp>
          <p:nvSpPr>
            <p:cNvPr id="69" name="object 45">
              <a:extLst>
                <a:ext uri="{FF2B5EF4-FFF2-40B4-BE49-F238E27FC236}">
                  <a16:creationId xmlns:a16="http://schemas.microsoft.com/office/drawing/2014/main" id="{95F42DAA-7D4F-274F-A953-5A46E3873B46}"/>
                </a:ext>
              </a:extLst>
            </p:cNvPr>
            <p:cNvSpPr/>
            <p:nvPr/>
          </p:nvSpPr>
          <p:spPr>
            <a:xfrm>
              <a:off x="4077488" y="5139997"/>
              <a:ext cx="181474" cy="0"/>
            </a:xfrm>
            <a:custGeom>
              <a:avLst/>
              <a:gdLst/>
              <a:ahLst/>
              <a:cxnLst/>
              <a:rect l="l" t="t" r="r" b="b"/>
              <a:pathLst>
                <a:path w="368300">
                  <a:moveTo>
                    <a:pt x="0" y="0"/>
                  </a:moveTo>
                  <a:lnTo>
                    <a:pt x="367935" y="0"/>
                  </a:lnTo>
                </a:path>
              </a:pathLst>
            </a:custGeom>
            <a:ln w="9214">
              <a:solidFill>
                <a:srgbClr val="000000"/>
              </a:solidFill>
            </a:ln>
          </p:spPr>
          <p:txBody>
            <a:bodyPr wrap="square" lIns="0" tIns="0" rIns="0" bIns="0" rtlCol="0"/>
            <a:lstStyle/>
            <a:p>
              <a:endParaRPr sz="1182"/>
            </a:p>
          </p:txBody>
        </p:sp>
        <p:sp>
          <p:nvSpPr>
            <p:cNvPr id="70" name="object 46">
              <a:extLst>
                <a:ext uri="{FF2B5EF4-FFF2-40B4-BE49-F238E27FC236}">
                  <a16:creationId xmlns:a16="http://schemas.microsoft.com/office/drawing/2014/main" id="{448E4625-D83D-C54A-A246-2525962A65DE}"/>
                </a:ext>
              </a:extLst>
            </p:cNvPr>
            <p:cNvSpPr/>
            <p:nvPr/>
          </p:nvSpPr>
          <p:spPr>
            <a:xfrm>
              <a:off x="4258341" y="4993196"/>
              <a:ext cx="91676" cy="45994"/>
            </a:xfrm>
            <a:custGeom>
              <a:avLst/>
              <a:gdLst/>
              <a:ahLst/>
              <a:cxnLst/>
              <a:rect l="l" t="t" r="r" b="b"/>
              <a:pathLst>
                <a:path w="186054" h="93345">
                  <a:moveTo>
                    <a:pt x="0" y="92783"/>
                  </a:moveTo>
                  <a:lnTo>
                    <a:pt x="185567" y="0"/>
                  </a:lnTo>
                </a:path>
              </a:pathLst>
            </a:custGeom>
            <a:ln w="9214">
              <a:solidFill>
                <a:srgbClr val="000000"/>
              </a:solidFill>
            </a:ln>
          </p:spPr>
          <p:txBody>
            <a:bodyPr wrap="square" lIns="0" tIns="0" rIns="0" bIns="0" rtlCol="0"/>
            <a:lstStyle/>
            <a:p>
              <a:endParaRPr sz="1182"/>
            </a:p>
          </p:txBody>
        </p:sp>
        <p:sp>
          <p:nvSpPr>
            <p:cNvPr id="71" name="object 47">
              <a:extLst>
                <a:ext uri="{FF2B5EF4-FFF2-40B4-BE49-F238E27FC236}">
                  <a16:creationId xmlns:a16="http://schemas.microsoft.com/office/drawing/2014/main" id="{8298C991-40F6-5047-BBA9-525B6523F2C7}"/>
                </a:ext>
              </a:extLst>
            </p:cNvPr>
            <p:cNvSpPr/>
            <p:nvPr/>
          </p:nvSpPr>
          <p:spPr>
            <a:xfrm>
              <a:off x="4258341" y="5139997"/>
              <a:ext cx="91676" cy="45994"/>
            </a:xfrm>
            <a:custGeom>
              <a:avLst/>
              <a:gdLst/>
              <a:ahLst/>
              <a:cxnLst/>
              <a:rect l="l" t="t" r="r" b="b"/>
              <a:pathLst>
                <a:path w="186054" h="93345">
                  <a:moveTo>
                    <a:pt x="0" y="0"/>
                  </a:moveTo>
                  <a:lnTo>
                    <a:pt x="185567" y="92783"/>
                  </a:lnTo>
                </a:path>
              </a:pathLst>
            </a:custGeom>
            <a:ln w="9214">
              <a:solidFill>
                <a:srgbClr val="000000"/>
              </a:solidFill>
            </a:ln>
          </p:spPr>
          <p:txBody>
            <a:bodyPr wrap="square" lIns="0" tIns="0" rIns="0" bIns="0" rtlCol="0"/>
            <a:lstStyle/>
            <a:p>
              <a:endParaRPr sz="1182"/>
            </a:p>
          </p:txBody>
        </p:sp>
        <p:sp>
          <p:nvSpPr>
            <p:cNvPr id="72" name="object 48">
              <a:extLst>
                <a:ext uri="{FF2B5EF4-FFF2-40B4-BE49-F238E27FC236}">
                  <a16:creationId xmlns:a16="http://schemas.microsoft.com/office/drawing/2014/main" id="{2AEDA89E-5C70-104A-92D6-3D00C4405BE5}"/>
                </a:ext>
              </a:extLst>
            </p:cNvPr>
            <p:cNvSpPr txBox="1"/>
            <p:nvPr/>
          </p:nvSpPr>
          <p:spPr>
            <a:xfrm>
              <a:off x="3463909" y="2936839"/>
              <a:ext cx="1340720" cy="280974"/>
            </a:xfrm>
            <a:prstGeom prst="rect">
              <a:avLst/>
            </a:prstGeom>
          </p:spPr>
          <p:txBody>
            <a:bodyPr vert="horz" wrap="square" lIns="0" tIns="0" rIns="0" bIns="0" rtlCol="0">
              <a:spAutoFit/>
            </a:bodyPr>
            <a:lstStyle/>
            <a:p>
              <a:pPr marL="25029"/>
              <a:r>
                <a:rPr sz="985" b="1" dirty="0">
                  <a:latin typeface="Comic Sans MS"/>
                  <a:cs typeface="Comic Sans MS"/>
                </a:rPr>
                <a:t>GE2/1</a:t>
              </a:r>
              <a:r>
                <a:rPr sz="985" b="1" spc="-2" dirty="0">
                  <a:latin typeface="Comic Sans MS"/>
                  <a:cs typeface="Comic Sans MS"/>
                </a:rPr>
                <a:t> Superc</a:t>
              </a:r>
              <a:r>
                <a:rPr sz="985" b="1" spc="-5" dirty="0">
                  <a:latin typeface="Comic Sans MS"/>
                  <a:cs typeface="Comic Sans MS"/>
                </a:rPr>
                <a:t>h</a:t>
              </a:r>
              <a:r>
                <a:rPr sz="985" b="1" dirty="0">
                  <a:latin typeface="Comic Sans MS"/>
                  <a:cs typeface="Comic Sans MS"/>
                </a:rPr>
                <a:t>amber</a:t>
              </a:r>
              <a:endParaRPr sz="985">
                <a:latin typeface="Comic Sans MS"/>
                <a:cs typeface="Comic Sans MS"/>
              </a:endParaRPr>
            </a:p>
            <a:p>
              <a:pPr marL="6257">
                <a:spcBef>
                  <a:spcPts val="323"/>
                </a:spcBef>
                <a:tabLst>
                  <a:tab pos="815951" algn="l"/>
                </a:tabLst>
              </a:pPr>
              <a:r>
                <a:rPr sz="591" b="1" i="1" spc="-37" dirty="0">
                  <a:latin typeface="Times New Roman"/>
                  <a:cs typeface="Times New Roman"/>
                </a:rPr>
                <a:t>F</a:t>
              </a:r>
              <a:r>
                <a:rPr sz="591" b="1" i="1" spc="30" dirty="0">
                  <a:latin typeface="Times New Roman"/>
                  <a:cs typeface="Times New Roman"/>
                </a:rPr>
                <a:t>r</a:t>
              </a:r>
              <a:r>
                <a:rPr sz="591" b="1" i="1" spc="39" dirty="0">
                  <a:latin typeface="Times New Roman"/>
                  <a:cs typeface="Times New Roman"/>
                </a:rPr>
                <a:t>o</a:t>
              </a:r>
              <a:r>
                <a:rPr sz="591" b="1" i="1" spc="-22" dirty="0">
                  <a:latin typeface="Times New Roman"/>
                  <a:cs typeface="Times New Roman"/>
                </a:rPr>
                <a:t>n</a:t>
              </a:r>
              <a:r>
                <a:rPr sz="591" b="1" i="1" spc="113" dirty="0">
                  <a:latin typeface="Times New Roman"/>
                  <a:cs typeface="Times New Roman"/>
                </a:rPr>
                <a:t>t</a:t>
              </a:r>
              <a:r>
                <a:rPr sz="591" b="1" i="1" dirty="0">
                  <a:latin typeface="Times New Roman"/>
                  <a:cs typeface="Times New Roman"/>
                </a:rPr>
                <a:t> </a:t>
              </a:r>
              <a:r>
                <a:rPr sz="591" b="1" i="1" spc="-47" dirty="0">
                  <a:latin typeface="Times New Roman"/>
                  <a:cs typeface="Times New Roman"/>
                </a:rPr>
                <a:t> </a:t>
              </a:r>
              <a:r>
                <a:rPr sz="591" b="1" i="1" spc="-7" dirty="0">
                  <a:latin typeface="Times New Roman"/>
                  <a:cs typeface="Times New Roman"/>
                </a:rPr>
                <a:t>Ch</a:t>
              </a:r>
              <a:r>
                <a:rPr sz="591" b="1" i="1" spc="32" dirty="0">
                  <a:latin typeface="Times New Roman"/>
                  <a:cs typeface="Times New Roman"/>
                </a:rPr>
                <a:t>a</a:t>
              </a:r>
              <a:r>
                <a:rPr sz="591" b="1" i="1" spc="47" dirty="0">
                  <a:latin typeface="Times New Roman"/>
                  <a:cs typeface="Times New Roman"/>
                </a:rPr>
                <a:t>mber</a:t>
              </a:r>
              <a:r>
                <a:rPr sz="591" b="1" i="1" dirty="0">
                  <a:latin typeface="Times New Roman"/>
                  <a:cs typeface="Times New Roman"/>
                </a:rPr>
                <a:t>	</a:t>
              </a:r>
              <a:r>
                <a:rPr sz="591" b="1" i="1" spc="5" dirty="0">
                  <a:latin typeface="Times New Roman"/>
                  <a:cs typeface="Times New Roman"/>
                </a:rPr>
                <a:t>Ba</a:t>
              </a:r>
              <a:r>
                <a:rPr sz="591" b="1" i="1" spc="39" dirty="0">
                  <a:latin typeface="Times New Roman"/>
                  <a:cs typeface="Times New Roman"/>
                </a:rPr>
                <a:t>c</a:t>
              </a:r>
              <a:r>
                <a:rPr sz="591" b="1" i="1" spc="22" dirty="0">
                  <a:latin typeface="Times New Roman"/>
                  <a:cs typeface="Times New Roman"/>
                </a:rPr>
                <a:t>k</a:t>
              </a:r>
              <a:r>
                <a:rPr sz="591" b="1" i="1" dirty="0">
                  <a:latin typeface="Times New Roman"/>
                  <a:cs typeface="Times New Roman"/>
                </a:rPr>
                <a:t> </a:t>
              </a:r>
              <a:r>
                <a:rPr sz="591" b="1" i="1" spc="-34" dirty="0">
                  <a:latin typeface="Times New Roman"/>
                  <a:cs typeface="Times New Roman"/>
                </a:rPr>
                <a:t> </a:t>
              </a:r>
              <a:r>
                <a:rPr sz="591" b="1" i="1" spc="-7" dirty="0">
                  <a:latin typeface="Times New Roman"/>
                  <a:cs typeface="Times New Roman"/>
                </a:rPr>
                <a:t>Ch</a:t>
              </a:r>
              <a:r>
                <a:rPr sz="591" b="1" i="1" spc="32" dirty="0">
                  <a:latin typeface="Times New Roman"/>
                  <a:cs typeface="Times New Roman"/>
                </a:rPr>
                <a:t>a</a:t>
              </a:r>
              <a:r>
                <a:rPr sz="591" b="1" i="1" spc="47" dirty="0">
                  <a:latin typeface="Times New Roman"/>
                  <a:cs typeface="Times New Roman"/>
                </a:rPr>
                <a:t>mber</a:t>
              </a:r>
              <a:endParaRPr sz="591">
                <a:latin typeface="Times New Roman"/>
                <a:cs typeface="Times New Roman"/>
              </a:endParaRPr>
            </a:p>
          </p:txBody>
        </p:sp>
        <p:sp>
          <p:nvSpPr>
            <p:cNvPr id="73" name="object 49">
              <a:extLst>
                <a:ext uri="{FF2B5EF4-FFF2-40B4-BE49-F238E27FC236}">
                  <a16:creationId xmlns:a16="http://schemas.microsoft.com/office/drawing/2014/main" id="{DA30DDB2-E4E8-2B47-9F4B-E9731B7220A2}"/>
                </a:ext>
              </a:extLst>
            </p:cNvPr>
            <p:cNvSpPr txBox="1"/>
            <p:nvPr/>
          </p:nvSpPr>
          <p:spPr>
            <a:xfrm>
              <a:off x="4363005" y="3756710"/>
              <a:ext cx="441483" cy="121252"/>
            </a:xfrm>
            <a:prstGeom prst="rect">
              <a:avLst/>
            </a:prstGeom>
          </p:spPr>
          <p:txBody>
            <a:bodyPr vert="horz" wrap="square" lIns="0" tIns="0" rIns="0" bIns="0" rtlCol="0">
              <a:spAutoFit/>
            </a:bodyPr>
            <a:lstStyle/>
            <a:p>
              <a:pPr marL="6257"/>
              <a:r>
                <a:rPr sz="788" b="1" spc="-2" dirty="0">
                  <a:latin typeface="Comic Sans MS"/>
                  <a:cs typeface="Comic Sans MS"/>
                </a:rPr>
                <a:t>35.</a:t>
              </a:r>
              <a:r>
                <a:rPr sz="788" b="1" dirty="0">
                  <a:latin typeface="Comic Sans MS"/>
                  <a:cs typeface="Comic Sans MS"/>
                </a:rPr>
                <a:t>5</a:t>
              </a:r>
              <a:r>
                <a:rPr sz="788" b="1" spc="7" dirty="0">
                  <a:latin typeface="Comic Sans MS"/>
                  <a:cs typeface="Comic Sans MS"/>
                </a:rPr>
                <a:t> </a:t>
              </a:r>
              <a:r>
                <a:rPr sz="788" b="1" dirty="0">
                  <a:latin typeface="Comic Sans MS"/>
                  <a:cs typeface="Comic Sans MS"/>
                </a:rPr>
                <a:t>mm</a:t>
              </a:r>
              <a:endParaRPr sz="788">
                <a:latin typeface="Comic Sans MS"/>
                <a:cs typeface="Comic Sans MS"/>
              </a:endParaRPr>
            </a:p>
          </p:txBody>
        </p:sp>
        <p:sp>
          <p:nvSpPr>
            <p:cNvPr id="74" name="object 50">
              <a:extLst>
                <a:ext uri="{FF2B5EF4-FFF2-40B4-BE49-F238E27FC236}">
                  <a16:creationId xmlns:a16="http://schemas.microsoft.com/office/drawing/2014/main" id="{CBC1CE45-C2AC-3340-B108-0DB13F42E930}"/>
                </a:ext>
              </a:extLst>
            </p:cNvPr>
            <p:cNvSpPr txBox="1"/>
            <p:nvPr/>
          </p:nvSpPr>
          <p:spPr>
            <a:xfrm>
              <a:off x="4363005" y="4400038"/>
              <a:ext cx="441483" cy="121252"/>
            </a:xfrm>
            <a:prstGeom prst="rect">
              <a:avLst/>
            </a:prstGeom>
          </p:spPr>
          <p:txBody>
            <a:bodyPr vert="horz" wrap="square" lIns="0" tIns="0" rIns="0" bIns="0" rtlCol="0">
              <a:spAutoFit/>
            </a:bodyPr>
            <a:lstStyle/>
            <a:p>
              <a:pPr marL="6257"/>
              <a:r>
                <a:rPr sz="788" b="1" spc="-2" dirty="0">
                  <a:latin typeface="Comic Sans MS"/>
                  <a:cs typeface="Comic Sans MS"/>
                </a:rPr>
                <a:t>35.</a:t>
              </a:r>
              <a:r>
                <a:rPr sz="788" b="1" dirty="0">
                  <a:latin typeface="Comic Sans MS"/>
                  <a:cs typeface="Comic Sans MS"/>
                </a:rPr>
                <a:t>5</a:t>
              </a:r>
              <a:r>
                <a:rPr sz="788" b="1" spc="7" dirty="0">
                  <a:latin typeface="Comic Sans MS"/>
                  <a:cs typeface="Comic Sans MS"/>
                </a:rPr>
                <a:t> </a:t>
              </a:r>
              <a:r>
                <a:rPr sz="788" b="1" dirty="0">
                  <a:latin typeface="Comic Sans MS"/>
                  <a:cs typeface="Comic Sans MS"/>
                </a:rPr>
                <a:t>mm</a:t>
              </a:r>
              <a:endParaRPr sz="788">
                <a:latin typeface="Comic Sans MS"/>
                <a:cs typeface="Comic Sans MS"/>
              </a:endParaRPr>
            </a:p>
          </p:txBody>
        </p:sp>
        <p:sp>
          <p:nvSpPr>
            <p:cNvPr id="75" name="object 51">
              <a:extLst>
                <a:ext uri="{FF2B5EF4-FFF2-40B4-BE49-F238E27FC236}">
                  <a16:creationId xmlns:a16="http://schemas.microsoft.com/office/drawing/2014/main" id="{DA2CD20B-5A23-9348-89A2-ECA5442CD0DA}"/>
                </a:ext>
              </a:extLst>
            </p:cNvPr>
            <p:cNvSpPr txBox="1"/>
            <p:nvPr/>
          </p:nvSpPr>
          <p:spPr>
            <a:xfrm>
              <a:off x="4363005" y="5067014"/>
              <a:ext cx="441483" cy="121252"/>
            </a:xfrm>
            <a:prstGeom prst="rect">
              <a:avLst/>
            </a:prstGeom>
          </p:spPr>
          <p:txBody>
            <a:bodyPr vert="horz" wrap="square" lIns="0" tIns="0" rIns="0" bIns="0" rtlCol="0">
              <a:spAutoFit/>
            </a:bodyPr>
            <a:lstStyle/>
            <a:p>
              <a:pPr marL="6257"/>
              <a:r>
                <a:rPr sz="788" b="1" spc="-2" dirty="0">
                  <a:latin typeface="Comic Sans MS"/>
                  <a:cs typeface="Comic Sans MS"/>
                </a:rPr>
                <a:t>35.</a:t>
              </a:r>
              <a:r>
                <a:rPr sz="788" b="1" dirty="0">
                  <a:latin typeface="Comic Sans MS"/>
                  <a:cs typeface="Comic Sans MS"/>
                </a:rPr>
                <a:t>5</a:t>
              </a:r>
              <a:r>
                <a:rPr sz="788" b="1" spc="7" dirty="0">
                  <a:latin typeface="Comic Sans MS"/>
                  <a:cs typeface="Comic Sans MS"/>
                </a:rPr>
                <a:t> </a:t>
              </a:r>
              <a:r>
                <a:rPr sz="788" b="1" dirty="0">
                  <a:latin typeface="Comic Sans MS"/>
                  <a:cs typeface="Comic Sans MS"/>
                </a:rPr>
                <a:t>mm</a:t>
              </a:r>
              <a:endParaRPr sz="788">
                <a:latin typeface="Comic Sans MS"/>
                <a:cs typeface="Comic Sans MS"/>
              </a:endParaRPr>
            </a:p>
          </p:txBody>
        </p:sp>
        <p:sp>
          <p:nvSpPr>
            <p:cNvPr id="76" name="object 52">
              <a:extLst>
                <a:ext uri="{FF2B5EF4-FFF2-40B4-BE49-F238E27FC236}">
                  <a16:creationId xmlns:a16="http://schemas.microsoft.com/office/drawing/2014/main" id="{F4FF8889-7093-6C4B-A9CB-1B6D8C242AF9}"/>
                </a:ext>
              </a:extLst>
            </p:cNvPr>
            <p:cNvSpPr txBox="1"/>
            <p:nvPr/>
          </p:nvSpPr>
          <p:spPr>
            <a:xfrm>
              <a:off x="4283550" y="3379762"/>
              <a:ext cx="451182" cy="181909"/>
            </a:xfrm>
            <a:prstGeom prst="rect">
              <a:avLst/>
            </a:prstGeom>
          </p:spPr>
          <p:txBody>
            <a:bodyPr vert="horz" wrap="square" lIns="0" tIns="0" rIns="0" bIns="0" rtlCol="0">
              <a:spAutoFit/>
            </a:bodyPr>
            <a:lstStyle/>
            <a:p>
              <a:pPr marL="6257"/>
              <a:r>
                <a:rPr sz="1182" b="1" dirty="0">
                  <a:solidFill>
                    <a:srgbClr val="FF0000"/>
                  </a:solidFill>
                  <a:latin typeface="Comic Sans MS"/>
                  <a:cs typeface="Comic Sans MS"/>
                </a:rPr>
                <a:t>longer</a:t>
              </a:r>
              <a:endParaRPr sz="1182">
                <a:latin typeface="Comic Sans MS"/>
                <a:cs typeface="Comic Sans MS"/>
              </a:endParaRPr>
            </a:p>
          </p:txBody>
        </p:sp>
        <p:sp>
          <p:nvSpPr>
            <p:cNvPr id="77" name="object 53">
              <a:extLst>
                <a:ext uri="{FF2B5EF4-FFF2-40B4-BE49-F238E27FC236}">
                  <a16:creationId xmlns:a16="http://schemas.microsoft.com/office/drawing/2014/main" id="{654A0593-79F7-3F47-B5CE-2E9A0F4BCDAC}"/>
                </a:ext>
              </a:extLst>
            </p:cNvPr>
            <p:cNvSpPr txBox="1"/>
            <p:nvPr/>
          </p:nvSpPr>
          <p:spPr>
            <a:xfrm>
              <a:off x="4283550" y="5368649"/>
              <a:ext cx="554749" cy="181909"/>
            </a:xfrm>
            <a:prstGeom prst="rect">
              <a:avLst/>
            </a:prstGeom>
          </p:spPr>
          <p:txBody>
            <a:bodyPr vert="horz" wrap="square" lIns="0" tIns="0" rIns="0" bIns="0" rtlCol="0">
              <a:spAutoFit/>
            </a:bodyPr>
            <a:lstStyle/>
            <a:p>
              <a:pPr marL="6257"/>
              <a:r>
                <a:rPr sz="1182" b="1" dirty="0">
                  <a:solidFill>
                    <a:srgbClr val="006600"/>
                  </a:solidFill>
                  <a:latin typeface="Comic Sans MS"/>
                  <a:cs typeface="Comic Sans MS"/>
                </a:rPr>
                <a:t>shorter</a:t>
              </a:r>
              <a:endParaRPr sz="1182">
                <a:latin typeface="Comic Sans MS"/>
                <a:cs typeface="Comic Sans MS"/>
              </a:endParaRPr>
            </a:p>
          </p:txBody>
        </p:sp>
        <p:sp>
          <p:nvSpPr>
            <p:cNvPr id="78" name="object 54">
              <a:extLst>
                <a:ext uri="{FF2B5EF4-FFF2-40B4-BE49-F238E27FC236}">
                  <a16:creationId xmlns:a16="http://schemas.microsoft.com/office/drawing/2014/main" id="{8B6CD9A1-DD5E-6545-9180-524BA7DA70E9}"/>
                </a:ext>
              </a:extLst>
            </p:cNvPr>
            <p:cNvSpPr txBox="1"/>
            <p:nvPr/>
          </p:nvSpPr>
          <p:spPr>
            <a:xfrm>
              <a:off x="3635051" y="3526867"/>
              <a:ext cx="363887" cy="121252"/>
            </a:xfrm>
            <a:prstGeom prst="rect">
              <a:avLst/>
            </a:prstGeom>
          </p:spPr>
          <p:txBody>
            <a:bodyPr vert="horz" wrap="square" lIns="0" tIns="0" rIns="0" bIns="0" rtlCol="0">
              <a:spAutoFit/>
            </a:bodyPr>
            <a:lstStyle/>
            <a:p>
              <a:pPr marL="6257"/>
              <a:r>
                <a:rPr sz="788" spc="-5" dirty="0">
                  <a:latin typeface="Comic Sans MS"/>
                  <a:cs typeface="Comic Sans MS"/>
                </a:rPr>
                <a:t>M</a:t>
              </a:r>
              <a:r>
                <a:rPr sz="788" spc="-2" dirty="0">
                  <a:latin typeface="Comic Sans MS"/>
                  <a:cs typeface="Comic Sans MS"/>
                </a:rPr>
                <a:t>8/</a:t>
              </a:r>
              <a:r>
                <a:rPr sz="788" spc="-5" dirty="0">
                  <a:latin typeface="Comic Sans MS"/>
                  <a:cs typeface="Comic Sans MS"/>
                </a:rPr>
                <a:t>M</a:t>
              </a:r>
              <a:r>
                <a:rPr sz="788" dirty="0">
                  <a:latin typeface="Comic Sans MS"/>
                  <a:cs typeface="Comic Sans MS"/>
                </a:rPr>
                <a:t>4</a:t>
              </a:r>
              <a:endParaRPr sz="788">
                <a:latin typeface="Comic Sans MS"/>
                <a:cs typeface="Comic Sans MS"/>
              </a:endParaRPr>
            </a:p>
          </p:txBody>
        </p:sp>
        <p:sp>
          <p:nvSpPr>
            <p:cNvPr id="79" name="object 55">
              <a:extLst>
                <a:ext uri="{FF2B5EF4-FFF2-40B4-BE49-F238E27FC236}">
                  <a16:creationId xmlns:a16="http://schemas.microsoft.com/office/drawing/2014/main" id="{D207FBDA-B953-E548-B738-13CE74E8A0CD}"/>
                </a:ext>
              </a:extLst>
            </p:cNvPr>
            <p:cNvSpPr txBox="1"/>
            <p:nvPr/>
          </p:nvSpPr>
          <p:spPr>
            <a:xfrm>
              <a:off x="3635051" y="4187718"/>
              <a:ext cx="363887" cy="121252"/>
            </a:xfrm>
            <a:prstGeom prst="rect">
              <a:avLst/>
            </a:prstGeom>
          </p:spPr>
          <p:txBody>
            <a:bodyPr vert="horz" wrap="square" lIns="0" tIns="0" rIns="0" bIns="0" rtlCol="0">
              <a:spAutoFit/>
            </a:bodyPr>
            <a:lstStyle/>
            <a:p>
              <a:pPr marL="6257"/>
              <a:r>
                <a:rPr sz="788" spc="-2" dirty="0">
                  <a:latin typeface="Comic Sans MS"/>
                  <a:cs typeface="Comic Sans MS"/>
                </a:rPr>
                <a:t>M7/</a:t>
              </a:r>
              <a:r>
                <a:rPr sz="788" spc="-5" dirty="0">
                  <a:latin typeface="Comic Sans MS"/>
                  <a:cs typeface="Comic Sans MS"/>
                </a:rPr>
                <a:t>M</a:t>
              </a:r>
              <a:r>
                <a:rPr sz="788" dirty="0">
                  <a:latin typeface="Comic Sans MS"/>
                  <a:cs typeface="Comic Sans MS"/>
                </a:rPr>
                <a:t>3</a:t>
              </a:r>
              <a:endParaRPr sz="788">
                <a:latin typeface="Comic Sans MS"/>
                <a:cs typeface="Comic Sans MS"/>
              </a:endParaRPr>
            </a:p>
          </p:txBody>
        </p:sp>
        <p:sp>
          <p:nvSpPr>
            <p:cNvPr id="80" name="object 56">
              <a:extLst>
                <a:ext uri="{FF2B5EF4-FFF2-40B4-BE49-F238E27FC236}">
                  <a16:creationId xmlns:a16="http://schemas.microsoft.com/office/drawing/2014/main" id="{BB5F62A8-DFA7-5440-A83A-DB2AA84F730D}"/>
                </a:ext>
              </a:extLst>
            </p:cNvPr>
            <p:cNvSpPr txBox="1"/>
            <p:nvPr/>
          </p:nvSpPr>
          <p:spPr>
            <a:xfrm>
              <a:off x="3635051" y="4861069"/>
              <a:ext cx="363887" cy="121252"/>
            </a:xfrm>
            <a:prstGeom prst="rect">
              <a:avLst/>
            </a:prstGeom>
          </p:spPr>
          <p:txBody>
            <a:bodyPr vert="horz" wrap="square" lIns="0" tIns="0" rIns="0" bIns="0" rtlCol="0">
              <a:spAutoFit/>
            </a:bodyPr>
            <a:lstStyle/>
            <a:p>
              <a:pPr marL="6257"/>
              <a:r>
                <a:rPr sz="788" spc="-5" dirty="0">
                  <a:latin typeface="Comic Sans MS"/>
                  <a:cs typeface="Comic Sans MS"/>
                </a:rPr>
                <a:t>M</a:t>
              </a:r>
              <a:r>
                <a:rPr sz="788" spc="-2" dirty="0">
                  <a:latin typeface="Comic Sans MS"/>
                  <a:cs typeface="Comic Sans MS"/>
                </a:rPr>
                <a:t>6/</a:t>
              </a:r>
              <a:r>
                <a:rPr sz="788" spc="-5" dirty="0">
                  <a:latin typeface="Comic Sans MS"/>
                  <a:cs typeface="Comic Sans MS"/>
                </a:rPr>
                <a:t>M</a:t>
              </a:r>
              <a:r>
                <a:rPr sz="788" dirty="0">
                  <a:latin typeface="Comic Sans MS"/>
                  <a:cs typeface="Comic Sans MS"/>
                </a:rPr>
                <a:t>2</a:t>
              </a:r>
              <a:endParaRPr sz="788">
                <a:latin typeface="Comic Sans MS"/>
                <a:cs typeface="Comic Sans MS"/>
              </a:endParaRPr>
            </a:p>
          </p:txBody>
        </p:sp>
        <p:sp>
          <p:nvSpPr>
            <p:cNvPr id="81" name="object 57">
              <a:extLst>
                <a:ext uri="{FF2B5EF4-FFF2-40B4-BE49-F238E27FC236}">
                  <a16:creationId xmlns:a16="http://schemas.microsoft.com/office/drawing/2014/main" id="{BA1E520F-95A3-9E40-AA32-60591FCC71C4}"/>
                </a:ext>
              </a:extLst>
            </p:cNvPr>
            <p:cNvSpPr txBox="1"/>
            <p:nvPr/>
          </p:nvSpPr>
          <p:spPr>
            <a:xfrm>
              <a:off x="3635051" y="5464436"/>
              <a:ext cx="347930" cy="121252"/>
            </a:xfrm>
            <a:prstGeom prst="rect">
              <a:avLst/>
            </a:prstGeom>
          </p:spPr>
          <p:txBody>
            <a:bodyPr vert="horz" wrap="square" lIns="0" tIns="0" rIns="0" bIns="0" rtlCol="0">
              <a:spAutoFit/>
            </a:bodyPr>
            <a:lstStyle/>
            <a:p>
              <a:pPr marL="6257"/>
              <a:r>
                <a:rPr sz="788" spc="-2" dirty="0">
                  <a:latin typeface="Comic Sans MS"/>
                  <a:cs typeface="Comic Sans MS"/>
                </a:rPr>
                <a:t>M5/</a:t>
              </a:r>
              <a:r>
                <a:rPr sz="788" spc="-5" dirty="0">
                  <a:latin typeface="Comic Sans MS"/>
                  <a:cs typeface="Comic Sans MS"/>
                </a:rPr>
                <a:t>M</a:t>
              </a:r>
              <a:r>
                <a:rPr sz="788" dirty="0">
                  <a:latin typeface="Comic Sans MS"/>
                  <a:cs typeface="Comic Sans MS"/>
                </a:rPr>
                <a:t>1</a:t>
              </a:r>
              <a:endParaRPr sz="788">
                <a:latin typeface="Comic Sans MS"/>
                <a:cs typeface="Comic Sans MS"/>
              </a:endParaRPr>
            </a:p>
          </p:txBody>
        </p:sp>
        <p:sp>
          <p:nvSpPr>
            <p:cNvPr id="82" name="object 58">
              <a:extLst>
                <a:ext uri="{FF2B5EF4-FFF2-40B4-BE49-F238E27FC236}">
                  <a16:creationId xmlns:a16="http://schemas.microsoft.com/office/drawing/2014/main" id="{063AFFD5-1CAA-0B4F-8F2B-A0F52C600EB1}"/>
                </a:ext>
              </a:extLst>
            </p:cNvPr>
            <p:cNvSpPr txBox="1"/>
            <p:nvPr/>
          </p:nvSpPr>
          <p:spPr>
            <a:xfrm>
              <a:off x="1056504" y="4860063"/>
              <a:ext cx="1438028" cy="151580"/>
            </a:xfrm>
            <a:prstGeom prst="rect">
              <a:avLst/>
            </a:prstGeom>
          </p:spPr>
          <p:txBody>
            <a:bodyPr vert="horz" wrap="square" lIns="0" tIns="0" rIns="0" bIns="0" rtlCol="0">
              <a:spAutoFit/>
            </a:bodyPr>
            <a:lstStyle/>
            <a:p>
              <a:pPr marL="6257"/>
              <a:r>
                <a:rPr sz="985" b="1" spc="-2" dirty="0">
                  <a:latin typeface="Calibri"/>
                  <a:cs typeface="Calibri"/>
                </a:rPr>
                <a:t>GE2/</a:t>
              </a:r>
              <a:r>
                <a:rPr sz="985" b="1" dirty="0">
                  <a:latin typeface="Calibri"/>
                  <a:cs typeface="Calibri"/>
                </a:rPr>
                <a:t>1 </a:t>
              </a:r>
              <a:r>
                <a:rPr sz="985" b="1" spc="-54" dirty="0">
                  <a:latin typeface="Calibri"/>
                  <a:cs typeface="Calibri"/>
                </a:rPr>
                <a:t>T</a:t>
              </a:r>
              <a:r>
                <a:rPr sz="985" b="1" spc="-2" dirty="0">
                  <a:latin typeface="Calibri"/>
                  <a:cs typeface="Calibri"/>
                </a:rPr>
                <a:t>ripl</a:t>
              </a:r>
              <a:r>
                <a:rPr sz="985" b="1" dirty="0">
                  <a:latin typeface="Calibri"/>
                  <a:cs typeface="Calibri"/>
                </a:rPr>
                <a:t>e-</a:t>
              </a:r>
              <a:r>
                <a:rPr sz="985" b="1" spc="-2" dirty="0">
                  <a:latin typeface="Calibri"/>
                  <a:cs typeface="Calibri"/>
                </a:rPr>
                <a:t>G</a:t>
              </a:r>
              <a:r>
                <a:rPr sz="985" b="1" spc="-5" dirty="0">
                  <a:latin typeface="Calibri"/>
                  <a:cs typeface="Calibri"/>
                </a:rPr>
                <a:t>E</a:t>
              </a:r>
              <a:r>
                <a:rPr sz="985" b="1" dirty="0">
                  <a:latin typeface="Calibri"/>
                  <a:cs typeface="Calibri"/>
                </a:rPr>
                <a:t>M</a:t>
              </a:r>
              <a:r>
                <a:rPr sz="985" b="1" spc="-2" dirty="0">
                  <a:latin typeface="Calibri"/>
                  <a:cs typeface="Calibri"/>
                </a:rPr>
                <a:t> </a:t>
              </a:r>
              <a:r>
                <a:rPr sz="985" b="1" dirty="0">
                  <a:latin typeface="Calibri"/>
                  <a:cs typeface="Calibri"/>
                </a:rPr>
                <a:t>Mo</a:t>
              </a:r>
              <a:r>
                <a:rPr sz="985" b="1" spc="2" dirty="0">
                  <a:latin typeface="Calibri"/>
                  <a:cs typeface="Calibri"/>
                </a:rPr>
                <a:t>d</a:t>
              </a:r>
              <a:r>
                <a:rPr sz="985" b="1" dirty="0">
                  <a:latin typeface="Calibri"/>
                  <a:cs typeface="Calibri"/>
                </a:rPr>
                <a:t>ules</a:t>
              </a:r>
              <a:endParaRPr sz="985">
                <a:latin typeface="Calibri"/>
                <a:cs typeface="Calibri"/>
              </a:endParaRPr>
            </a:p>
          </p:txBody>
        </p:sp>
        <p:sp>
          <p:nvSpPr>
            <p:cNvPr id="83" name="object 59">
              <a:extLst>
                <a:ext uri="{FF2B5EF4-FFF2-40B4-BE49-F238E27FC236}">
                  <a16:creationId xmlns:a16="http://schemas.microsoft.com/office/drawing/2014/main" id="{6F2B7A1A-59E1-3C4B-8DF0-1CE9685CDFC1}"/>
                </a:ext>
              </a:extLst>
            </p:cNvPr>
            <p:cNvSpPr/>
            <p:nvPr/>
          </p:nvSpPr>
          <p:spPr>
            <a:xfrm>
              <a:off x="703326" y="4930389"/>
              <a:ext cx="3972718" cy="800597"/>
            </a:xfrm>
            <a:prstGeom prst="rect">
              <a:avLst/>
            </a:prstGeom>
            <a:blipFill>
              <a:blip r:embed="rId14" cstate="print"/>
              <a:stretch>
                <a:fillRect/>
              </a:stretch>
            </a:blipFill>
          </p:spPr>
          <p:txBody>
            <a:bodyPr wrap="square" lIns="0" tIns="0" rIns="0" bIns="0" rtlCol="0"/>
            <a:lstStyle/>
            <a:p>
              <a:endParaRPr sz="1182"/>
            </a:p>
          </p:txBody>
        </p:sp>
        <p:sp>
          <p:nvSpPr>
            <p:cNvPr id="84" name="object 60">
              <a:extLst>
                <a:ext uri="{FF2B5EF4-FFF2-40B4-BE49-F238E27FC236}">
                  <a16:creationId xmlns:a16="http://schemas.microsoft.com/office/drawing/2014/main" id="{FF2E1234-F936-4045-8865-9F61C8A6844D}"/>
                </a:ext>
              </a:extLst>
            </p:cNvPr>
            <p:cNvSpPr/>
            <p:nvPr/>
          </p:nvSpPr>
          <p:spPr>
            <a:xfrm>
              <a:off x="724593" y="4982664"/>
              <a:ext cx="3866030" cy="717137"/>
            </a:xfrm>
            <a:custGeom>
              <a:avLst/>
              <a:gdLst/>
              <a:ahLst/>
              <a:cxnLst/>
              <a:rect l="l" t="t" r="r" b="b"/>
              <a:pathLst>
                <a:path w="7846059" h="1455420">
                  <a:moveTo>
                    <a:pt x="45421" y="1367611"/>
                  </a:moveTo>
                  <a:lnTo>
                    <a:pt x="5347" y="1390071"/>
                  </a:lnTo>
                  <a:lnTo>
                    <a:pt x="0" y="1415125"/>
                  </a:lnTo>
                  <a:lnTo>
                    <a:pt x="4224" y="1428946"/>
                  </a:lnTo>
                  <a:lnTo>
                    <a:pt x="11409" y="1440157"/>
                  </a:lnTo>
                  <a:lnTo>
                    <a:pt x="20947" y="1448455"/>
                  </a:lnTo>
                  <a:lnTo>
                    <a:pt x="32229" y="1453535"/>
                  </a:lnTo>
                  <a:lnTo>
                    <a:pt x="44649" y="1455095"/>
                  </a:lnTo>
                  <a:lnTo>
                    <a:pt x="59330" y="1450965"/>
                  </a:lnTo>
                  <a:lnTo>
                    <a:pt x="71130" y="1444045"/>
                  </a:lnTo>
                  <a:lnTo>
                    <a:pt x="79861" y="1434888"/>
                  </a:lnTo>
                  <a:lnTo>
                    <a:pt x="84498" y="1425707"/>
                  </a:lnTo>
                  <a:lnTo>
                    <a:pt x="46115" y="1425707"/>
                  </a:lnTo>
                  <a:lnTo>
                    <a:pt x="41098" y="1396963"/>
                  </a:lnTo>
                  <a:lnTo>
                    <a:pt x="79666" y="1390214"/>
                  </a:lnTo>
                  <a:lnTo>
                    <a:pt x="76597" y="1384663"/>
                  </a:lnTo>
                  <a:lnTo>
                    <a:pt x="67683" y="1375647"/>
                  </a:lnTo>
                  <a:lnTo>
                    <a:pt x="57117" y="1369922"/>
                  </a:lnTo>
                  <a:lnTo>
                    <a:pt x="45421" y="1367611"/>
                  </a:lnTo>
                  <a:close/>
                </a:path>
                <a:path w="7846059" h="1455420">
                  <a:moveTo>
                    <a:pt x="79666" y="1390214"/>
                  </a:moveTo>
                  <a:lnTo>
                    <a:pt x="41098" y="1396963"/>
                  </a:lnTo>
                  <a:lnTo>
                    <a:pt x="46115" y="1425707"/>
                  </a:lnTo>
                  <a:lnTo>
                    <a:pt x="86246" y="1418685"/>
                  </a:lnTo>
                  <a:lnTo>
                    <a:pt x="87367" y="1412074"/>
                  </a:lnTo>
                  <a:lnTo>
                    <a:pt x="83333" y="1396847"/>
                  </a:lnTo>
                  <a:lnTo>
                    <a:pt x="79666" y="1390214"/>
                  </a:lnTo>
                  <a:close/>
                </a:path>
                <a:path w="7846059" h="1455420">
                  <a:moveTo>
                    <a:pt x="86246" y="1418685"/>
                  </a:moveTo>
                  <a:lnTo>
                    <a:pt x="46115" y="1425707"/>
                  </a:lnTo>
                  <a:lnTo>
                    <a:pt x="84498" y="1425707"/>
                  </a:lnTo>
                  <a:lnTo>
                    <a:pt x="85336" y="1424047"/>
                  </a:lnTo>
                  <a:lnTo>
                    <a:pt x="86246" y="1418685"/>
                  </a:lnTo>
                  <a:close/>
                </a:path>
                <a:path w="7846059" h="1455420">
                  <a:moveTo>
                    <a:pt x="127317" y="1381875"/>
                  </a:moveTo>
                  <a:lnTo>
                    <a:pt x="79666" y="1390214"/>
                  </a:lnTo>
                  <a:lnTo>
                    <a:pt x="83333" y="1396847"/>
                  </a:lnTo>
                  <a:lnTo>
                    <a:pt x="87367" y="1412074"/>
                  </a:lnTo>
                  <a:lnTo>
                    <a:pt x="86246" y="1418685"/>
                  </a:lnTo>
                  <a:lnTo>
                    <a:pt x="132347" y="1410618"/>
                  </a:lnTo>
                  <a:lnTo>
                    <a:pt x="127317" y="1381875"/>
                  </a:lnTo>
                  <a:close/>
                </a:path>
                <a:path w="7846059" h="1455420">
                  <a:moveTo>
                    <a:pt x="242292" y="1361770"/>
                  </a:moveTo>
                  <a:lnTo>
                    <a:pt x="156060" y="1376858"/>
                  </a:lnTo>
                  <a:lnTo>
                    <a:pt x="161090" y="1405602"/>
                  </a:lnTo>
                  <a:lnTo>
                    <a:pt x="247321" y="1390513"/>
                  </a:lnTo>
                  <a:lnTo>
                    <a:pt x="242292" y="1361770"/>
                  </a:lnTo>
                  <a:close/>
                </a:path>
                <a:path w="7846059" h="1455420">
                  <a:moveTo>
                    <a:pt x="357267" y="1341664"/>
                  </a:moveTo>
                  <a:lnTo>
                    <a:pt x="271036" y="1356740"/>
                  </a:lnTo>
                  <a:lnTo>
                    <a:pt x="276065" y="1385484"/>
                  </a:lnTo>
                  <a:lnTo>
                    <a:pt x="362283" y="1370408"/>
                  </a:lnTo>
                  <a:lnTo>
                    <a:pt x="357267" y="1341664"/>
                  </a:lnTo>
                  <a:close/>
                </a:path>
                <a:path w="7846059" h="1455420">
                  <a:moveTo>
                    <a:pt x="472229" y="1321559"/>
                  </a:moveTo>
                  <a:lnTo>
                    <a:pt x="385998" y="1336635"/>
                  </a:lnTo>
                  <a:lnTo>
                    <a:pt x="391027" y="1365379"/>
                  </a:lnTo>
                  <a:lnTo>
                    <a:pt x="477259" y="1350303"/>
                  </a:lnTo>
                  <a:lnTo>
                    <a:pt x="472229" y="1321559"/>
                  </a:lnTo>
                  <a:close/>
                </a:path>
                <a:path w="7846059" h="1455420">
                  <a:moveTo>
                    <a:pt x="587204" y="1301442"/>
                  </a:moveTo>
                  <a:lnTo>
                    <a:pt x="500972" y="1316530"/>
                  </a:lnTo>
                  <a:lnTo>
                    <a:pt x="506002" y="1345274"/>
                  </a:lnTo>
                  <a:lnTo>
                    <a:pt x="592233" y="1330185"/>
                  </a:lnTo>
                  <a:lnTo>
                    <a:pt x="587204" y="1301442"/>
                  </a:lnTo>
                  <a:close/>
                </a:path>
                <a:path w="7846059" h="1455420">
                  <a:moveTo>
                    <a:pt x="702179" y="1281336"/>
                  </a:moveTo>
                  <a:lnTo>
                    <a:pt x="615948" y="1296425"/>
                  </a:lnTo>
                  <a:lnTo>
                    <a:pt x="620964" y="1325155"/>
                  </a:lnTo>
                  <a:lnTo>
                    <a:pt x="707170" y="1310080"/>
                  </a:lnTo>
                  <a:lnTo>
                    <a:pt x="702179" y="1281336"/>
                  </a:lnTo>
                  <a:close/>
                </a:path>
                <a:path w="7846059" h="1455420">
                  <a:moveTo>
                    <a:pt x="817103" y="1261230"/>
                  </a:moveTo>
                  <a:lnTo>
                    <a:pt x="730974" y="1276306"/>
                  </a:lnTo>
                  <a:lnTo>
                    <a:pt x="735965" y="1305050"/>
                  </a:lnTo>
                  <a:lnTo>
                    <a:pt x="822222" y="1289975"/>
                  </a:lnTo>
                  <a:lnTo>
                    <a:pt x="817103" y="1261230"/>
                  </a:lnTo>
                  <a:close/>
                </a:path>
                <a:path w="7846059" h="1455420">
                  <a:moveTo>
                    <a:pt x="932155" y="1241125"/>
                  </a:moveTo>
                  <a:lnTo>
                    <a:pt x="845898" y="1256201"/>
                  </a:lnTo>
                  <a:lnTo>
                    <a:pt x="850888" y="1284945"/>
                  </a:lnTo>
                  <a:lnTo>
                    <a:pt x="937145" y="1269856"/>
                  </a:lnTo>
                  <a:lnTo>
                    <a:pt x="932155" y="1241125"/>
                  </a:lnTo>
                  <a:close/>
                </a:path>
                <a:path w="7846059" h="1455420">
                  <a:moveTo>
                    <a:pt x="1047078" y="1221007"/>
                  </a:moveTo>
                  <a:lnTo>
                    <a:pt x="960821" y="1236096"/>
                  </a:lnTo>
                  <a:lnTo>
                    <a:pt x="965940" y="1264840"/>
                  </a:lnTo>
                  <a:lnTo>
                    <a:pt x="1052070" y="1249751"/>
                  </a:lnTo>
                  <a:lnTo>
                    <a:pt x="1047078" y="1221007"/>
                  </a:lnTo>
                  <a:close/>
                </a:path>
                <a:path w="7846059" h="1455420">
                  <a:moveTo>
                    <a:pt x="1162002" y="1200902"/>
                  </a:moveTo>
                  <a:lnTo>
                    <a:pt x="1075873" y="1215978"/>
                  </a:lnTo>
                  <a:lnTo>
                    <a:pt x="1080864" y="1244722"/>
                  </a:lnTo>
                  <a:lnTo>
                    <a:pt x="1167122" y="1229646"/>
                  </a:lnTo>
                  <a:lnTo>
                    <a:pt x="1162002" y="1200902"/>
                  </a:lnTo>
                  <a:close/>
                </a:path>
                <a:path w="7846059" h="1455420">
                  <a:moveTo>
                    <a:pt x="1277053" y="1180797"/>
                  </a:moveTo>
                  <a:lnTo>
                    <a:pt x="1190797" y="1195873"/>
                  </a:lnTo>
                  <a:lnTo>
                    <a:pt x="1195788" y="1224617"/>
                  </a:lnTo>
                  <a:lnTo>
                    <a:pt x="1282045" y="1209541"/>
                  </a:lnTo>
                  <a:lnTo>
                    <a:pt x="1277053" y="1180797"/>
                  </a:lnTo>
                  <a:close/>
                </a:path>
                <a:path w="7846059" h="1455420">
                  <a:moveTo>
                    <a:pt x="1391978" y="1160692"/>
                  </a:moveTo>
                  <a:lnTo>
                    <a:pt x="1305720" y="1175767"/>
                  </a:lnTo>
                  <a:lnTo>
                    <a:pt x="1310840" y="1204512"/>
                  </a:lnTo>
                  <a:lnTo>
                    <a:pt x="1396969" y="1189423"/>
                  </a:lnTo>
                  <a:lnTo>
                    <a:pt x="1391978" y="1160692"/>
                  </a:lnTo>
                  <a:close/>
                </a:path>
                <a:path w="7846059" h="1455420">
                  <a:moveTo>
                    <a:pt x="1506902" y="1140573"/>
                  </a:moveTo>
                  <a:lnTo>
                    <a:pt x="1420772" y="1155662"/>
                  </a:lnTo>
                  <a:lnTo>
                    <a:pt x="1425764" y="1184405"/>
                  </a:lnTo>
                  <a:lnTo>
                    <a:pt x="1512020" y="1169317"/>
                  </a:lnTo>
                  <a:lnTo>
                    <a:pt x="1506902" y="1140573"/>
                  </a:lnTo>
                  <a:close/>
                </a:path>
                <a:path w="7846059" h="1455420">
                  <a:moveTo>
                    <a:pt x="1621953" y="1120468"/>
                  </a:moveTo>
                  <a:lnTo>
                    <a:pt x="1535697" y="1135544"/>
                  </a:lnTo>
                  <a:lnTo>
                    <a:pt x="1540687" y="1164288"/>
                  </a:lnTo>
                  <a:lnTo>
                    <a:pt x="1626944" y="1149212"/>
                  </a:lnTo>
                  <a:lnTo>
                    <a:pt x="1621953" y="1120468"/>
                  </a:lnTo>
                  <a:close/>
                </a:path>
                <a:path w="7846059" h="1455420">
                  <a:moveTo>
                    <a:pt x="1736877" y="1100363"/>
                  </a:moveTo>
                  <a:lnTo>
                    <a:pt x="1650620" y="1115439"/>
                  </a:lnTo>
                  <a:lnTo>
                    <a:pt x="1655739" y="1144182"/>
                  </a:lnTo>
                  <a:lnTo>
                    <a:pt x="1741868" y="1129106"/>
                  </a:lnTo>
                  <a:lnTo>
                    <a:pt x="1736877" y="1100363"/>
                  </a:lnTo>
                  <a:close/>
                </a:path>
                <a:path w="7846059" h="1455420">
                  <a:moveTo>
                    <a:pt x="1851929" y="1080245"/>
                  </a:moveTo>
                  <a:lnTo>
                    <a:pt x="1765672" y="1095334"/>
                  </a:lnTo>
                  <a:lnTo>
                    <a:pt x="1770663" y="1124077"/>
                  </a:lnTo>
                  <a:lnTo>
                    <a:pt x="1856919" y="1108989"/>
                  </a:lnTo>
                  <a:lnTo>
                    <a:pt x="1851929" y="1080245"/>
                  </a:lnTo>
                  <a:close/>
                </a:path>
                <a:path w="7846059" h="1455420">
                  <a:moveTo>
                    <a:pt x="1966852" y="1060140"/>
                  </a:moveTo>
                  <a:lnTo>
                    <a:pt x="1880595" y="1075229"/>
                  </a:lnTo>
                  <a:lnTo>
                    <a:pt x="1885587" y="1103972"/>
                  </a:lnTo>
                  <a:lnTo>
                    <a:pt x="1971844" y="1088884"/>
                  </a:lnTo>
                  <a:lnTo>
                    <a:pt x="1966852" y="1060140"/>
                  </a:lnTo>
                  <a:close/>
                </a:path>
                <a:path w="7846059" h="1455420">
                  <a:moveTo>
                    <a:pt x="2081776" y="1040035"/>
                  </a:moveTo>
                  <a:lnTo>
                    <a:pt x="1995647" y="1055110"/>
                  </a:lnTo>
                  <a:lnTo>
                    <a:pt x="2000639" y="1083853"/>
                  </a:lnTo>
                  <a:lnTo>
                    <a:pt x="2086896" y="1068778"/>
                  </a:lnTo>
                  <a:lnTo>
                    <a:pt x="2081776" y="1040035"/>
                  </a:lnTo>
                  <a:close/>
                </a:path>
                <a:path w="7846059" h="1455420">
                  <a:moveTo>
                    <a:pt x="2196828" y="1019929"/>
                  </a:moveTo>
                  <a:lnTo>
                    <a:pt x="2110571" y="1035005"/>
                  </a:lnTo>
                  <a:lnTo>
                    <a:pt x="2115562" y="1063748"/>
                  </a:lnTo>
                  <a:lnTo>
                    <a:pt x="2201819" y="1048673"/>
                  </a:lnTo>
                  <a:lnTo>
                    <a:pt x="2196828" y="1019929"/>
                  </a:lnTo>
                  <a:close/>
                </a:path>
                <a:path w="7846059" h="1455420">
                  <a:moveTo>
                    <a:pt x="2311752" y="999811"/>
                  </a:moveTo>
                  <a:lnTo>
                    <a:pt x="2225495" y="1014899"/>
                  </a:lnTo>
                  <a:lnTo>
                    <a:pt x="2230614" y="1043643"/>
                  </a:lnTo>
                  <a:lnTo>
                    <a:pt x="2316743" y="1028555"/>
                  </a:lnTo>
                  <a:lnTo>
                    <a:pt x="2311752" y="999811"/>
                  </a:lnTo>
                  <a:close/>
                </a:path>
                <a:path w="7846059" h="1455420">
                  <a:moveTo>
                    <a:pt x="2426676" y="979706"/>
                  </a:moveTo>
                  <a:lnTo>
                    <a:pt x="2340547" y="994794"/>
                  </a:lnTo>
                  <a:lnTo>
                    <a:pt x="2345538" y="1023525"/>
                  </a:lnTo>
                  <a:lnTo>
                    <a:pt x="2431795" y="1008449"/>
                  </a:lnTo>
                  <a:lnTo>
                    <a:pt x="2426676" y="979706"/>
                  </a:lnTo>
                  <a:close/>
                </a:path>
                <a:path w="7846059" h="1455420">
                  <a:moveTo>
                    <a:pt x="2541727" y="959601"/>
                  </a:moveTo>
                  <a:lnTo>
                    <a:pt x="2455471" y="974677"/>
                  </a:lnTo>
                  <a:lnTo>
                    <a:pt x="2460461" y="1003420"/>
                  </a:lnTo>
                  <a:lnTo>
                    <a:pt x="2546718" y="988344"/>
                  </a:lnTo>
                  <a:lnTo>
                    <a:pt x="2541727" y="959601"/>
                  </a:lnTo>
                  <a:close/>
                </a:path>
                <a:path w="7846059" h="1455420">
                  <a:moveTo>
                    <a:pt x="2656651" y="939496"/>
                  </a:moveTo>
                  <a:lnTo>
                    <a:pt x="2570394" y="954571"/>
                  </a:lnTo>
                  <a:lnTo>
                    <a:pt x="2575513" y="983315"/>
                  </a:lnTo>
                  <a:lnTo>
                    <a:pt x="2661643" y="968239"/>
                  </a:lnTo>
                  <a:lnTo>
                    <a:pt x="2656651" y="939496"/>
                  </a:lnTo>
                  <a:close/>
                </a:path>
                <a:path w="7846059" h="1455420">
                  <a:moveTo>
                    <a:pt x="2771575" y="919377"/>
                  </a:moveTo>
                  <a:lnTo>
                    <a:pt x="2685446" y="934465"/>
                  </a:lnTo>
                  <a:lnTo>
                    <a:pt x="2690437" y="963210"/>
                  </a:lnTo>
                  <a:lnTo>
                    <a:pt x="2776693" y="948121"/>
                  </a:lnTo>
                  <a:lnTo>
                    <a:pt x="2771575" y="919377"/>
                  </a:lnTo>
                  <a:close/>
                </a:path>
                <a:path w="7846059" h="1455420">
                  <a:moveTo>
                    <a:pt x="2886626" y="899272"/>
                  </a:moveTo>
                  <a:lnTo>
                    <a:pt x="2800370" y="914360"/>
                  </a:lnTo>
                  <a:lnTo>
                    <a:pt x="2805361" y="943091"/>
                  </a:lnTo>
                  <a:lnTo>
                    <a:pt x="2891618" y="928015"/>
                  </a:lnTo>
                  <a:lnTo>
                    <a:pt x="2886626" y="899272"/>
                  </a:lnTo>
                  <a:close/>
                </a:path>
                <a:path w="7846059" h="1455420">
                  <a:moveTo>
                    <a:pt x="3001550" y="879166"/>
                  </a:moveTo>
                  <a:lnTo>
                    <a:pt x="2915293" y="894242"/>
                  </a:lnTo>
                  <a:lnTo>
                    <a:pt x="2920413" y="922986"/>
                  </a:lnTo>
                  <a:lnTo>
                    <a:pt x="3006542" y="907910"/>
                  </a:lnTo>
                  <a:lnTo>
                    <a:pt x="3001550" y="879166"/>
                  </a:lnTo>
                  <a:close/>
                </a:path>
                <a:path w="7846059" h="1455420">
                  <a:moveTo>
                    <a:pt x="3116602" y="859061"/>
                  </a:moveTo>
                  <a:lnTo>
                    <a:pt x="3030345" y="874137"/>
                  </a:lnTo>
                  <a:lnTo>
                    <a:pt x="3035337" y="902881"/>
                  </a:lnTo>
                  <a:lnTo>
                    <a:pt x="3121593" y="887792"/>
                  </a:lnTo>
                  <a:lnTo>
                    <a:pt x="3116602" y="859061"/>
                  </a:lnTo>
                  <a:close/>
                </a:path>
                <a:path w="7846059" h="1455420">
                  <a:moveTo>
                    <a:pt x="3231526" y="838944"/>
                  </a:moveTo>
                  <a:lnTo>
                    <a:pt x="3145269" y="854032"/>
                  </a:lnTo>
                  <a:lnTo>
                    <a:pt x="3150260" y="882776"/>
                  </a:lnTo>
                  <a:lnTo>
                    <a:pt x="3236517" y="867687"/>
                  </a:lnTo>
                  <a:lnTo>
                    <a:pt x="3231526" y="838944"/>
                  </a:lnTo>
                  <a:close/>
                </a:path>
                <a:path w="7846059" h="1455420">
                  <a:moveTo>
                    <a:pt x="3346450" y="818838"/>
                  </a:moveTo>
                  <a:lnTo>
                    <a:pt x="3260193" y="833913"/>
                  </a:lnTo>
                  <a:lnTo>
                    <a:pt x="3265312" y="862658"/>
                  </a:lnTo>
                  <a:lnTo>
                    <a:pt x="3351569" y="847582"/>
                  </a:lnTo>
                  <a:lnTo>
                    <a:pt x="3346450" y="818838"/>
                  </a:lnTo>
                  <a:close/>
                </a:path>
                <a:path w="7846059" h="1455420">
                  <a:moveTo>
                    <a:pt x="3461502" y="798733"/>
                  </a:moveTo>
                  <a:lnTo>
                    <a:pt x="3375245" y="813808"/>
                  </a:lnTo>
                  <a:lnTo>
                    <a:pt x="3380235" y="842552"/>
                  </a:lnTo>
                  <a:lnTo>
                    <a:pt x="3466492" y="827477"/>
                  </a:lnTo>
                  <a:lnTo>
                    <a:pt x="3461502" y="798733"/>
                  </a:lnTo>
                  <a:close/>
                </a:path>
                <a:path w="7846059" h="1455420">
                  <a:moveTo>
                    <a:pt x="3576425" y="778615"/>
                  </a:moveTo>
                  <a:lnTo>
                    <a:pt x="3490168" y="793703"/>
                  </a:lnTo>
                  <a:lnTo>
                    <a:pt x="3495160" y="822447"/>
                  </a:lnTo>
                  <a:lnTo>
                    <a:pt x="3581417" y="807358"/>
                  </a:lnTo>
                  <a:lnTo>
                    <a:pt x="3576425" y="778615"/>
                  </a:lnTo>
                  <a:close/>
                </a:path>
                <a:path w="7846059" h="1455420">
                  <a:moveTo>
                    <a:pt x="3691349" y="758509"/>
                  </a:moveTo>
                  <a:lnTo>
                    <a:pt x="3605220" y="773598"/>
                  </a:lnTo>
                  <a:lnTo>
                    <a:pt x="3610212" y="802342"/>
                  </a:lnTo>
                  <a:lnTo>
                    <a:pt x="3696469" y="787253"/>
                  </a:lnTo>
                  <a:lnTo>
                    <a:pt x="3691349" y="758509"/>
                  </a:lnTo>
                  <a:close/>
                </a:path>
                <a:path w="7846059" h="1455420">
                  <a:moveTo>
                    <a:pt x="3806400" y="738404"/>
                  </a:moveTo>
                  <a:lnTo>
                    <a:pt x="3720144" y="753480"/>
                  </a:lnTo>
                  <a:lnTo>
                    <a:pt x="3725135" y="782224"/>
                  </a:lnTo>
                  <a:lnTo>
                    <a:pt x="3811392" y="767148"/>
                  </a:lnTo>
                  <a:lnTo>
                    <a:pt x="3806400" y="738404"/>
                  </a:lnTo>
                  <a:close/>
                </a:path>
                <a:path w="7846059" h="1455420">
                  <a:moveTo>
                    <a:pt x="3921325" y="718338"/>
                  </a:moveTo>
                  <a:lnTo>
                    <a:pt x="3835068" y="733375"/>
                  </a:lnTo>
                  <a:lnTo>
                    <a:pt x="3840187" y="762119"/>
                  </a:lnTo>
                  <a:lnTo>
                    <a:pt x="3926316" y="747043"/>
                  </a:lnTo>
                  <a:lnTo>
                    <a:pt x="3921325" y="718338"/>
                  </a:lnTo>
                  <a:close/>
                </a:path>
                <a:path w="7846059" h="1455420">
                  <a:moveTo>
                    <a:pt x="4036249" y="698245"/>
                  </a:moveTo>
                  <a:lnTo>
                    <a:pt x="3950120" y="713219"/>
                  </a:lnTo>
                  <a:lnTo>
                    <a:pt x="3955111" y="742014"/>
                  </a:lnTo>
                  <a:lnTo>
                    <a:pt x="4041367" y="726911"/>
                  </a:lnTo>
                  <a:lnTo>
                    <a:pt x="4036249" y="698245"/>
                  </a:lnTo>
                  <a:close/>
                </a:path>
                <a:path w="7846059" h="1455420">
                  <a:moveTo>
                    <a:pt x="4151300" y="678025"/>
                  </a:moveTo>
                  <a:lnTo>
                    <a:pt x="4065044" y="693126"/>
                  </a:lnTo>
                  <a:lnTo>
                    <a:pt x="4070034" y="721921"/>
                  </a:lnTo>
                  <a:lnTo>
                    <a:pt x="4156291" y="706820"/>
                  </a:lnTo>
                  <a:lnTo>
                    <a:pt x="4151300" y="678025"/>
                  </a:lnTo>
                  <a:close/>
                </a:path>
                <a:path w="7846059" h="1455420">
                  <a:moveTo>
                    <a:pt x="4266224" y="657932"/>
                  </a:moveTo>
                  <a:lnTo>
                    <a:pt x="4179967" y="673033"/>
                  </a:lnTo>
                  <a:lnTo>
                    <a:pt x="4185086" y="701828"/>
                  </a:lnTo>
                  <a:lnTo>
                    <a:pt x="4271215" y="686727"/>
                  </a:lnTo>
                  <a:lnTo>
                    <a:pt x="4266224" y="657932"/>
                  </a:lnTo>
                  <a:close/>
                </a:path>
                <a:path w="7846059" h="1455420">
                  <a:moveTo>
                    <a:pt x="4381276" y="637840"/>
                  </a:moveTo>
                  <a:lnTo>
                    <a:pt x="4295019" y="652941"/>
                  </a:lnTo>
                  <a:lnTo>
                    <a:pt x="4300010" y="681736"/>
                  </a:lnTo>
                  <a:lnTo>
                    <a:pt x="4386266" y="666635"/>
                  </a:lnTo>
                  <a:lnTo>
                    <a:pt x="4381276" y="637840"/>
                  </a:lnTo>
                  <a:close/>
                </a:path>
                <a:path w="7846059" h="1455420">
                  <a:moveTo>
                    <a:pt x="4496199" y="617747"/>
                  </a:moveTo>
                  <a:lnTo>
                    <a:pt x="4409942" y="632848"/>
                  </a:lnTo>
                  <a:lnTo>
                    <a:pt x="4414934" y="661515"/>
                  </a:lnTo>
                  <a:lnTo>
                    <a:pt x="4501191" y="646542"/>
                  </a:lnTo>
                  <a:lnTo>
                    <a:pt x="4496199" y="617747"/>
                  </a:lnTo>
                  <a:close/>
                </a:path>
                <a:path w="7846059" h="1455420">
                  <a:moveTo>
                    <a:pt x="4611123" y="597655"/>
                  </a:moveTo>
                  <a:lnTo>
                    <a:pt x="4524866" y="612756"/>
                  </a:lnTo>
                  <a:lnTo>
                    <a:pt x="4529986" y="641423"/>
                  </a:lnTo>
                  <a:lnTo>
                    <a:pt x="4616243" y="626322"/>
                  </a:lnTo>
                  <a:lnTo>
                    <a:pt x="4611123" y="597655"/>
                  </a:lnTo>
                  <a:close/>
                </a:path>
                <a:path w="7846059" h="1455420">
                  <a:moveTo>
                    <a:pt x="4726175" y="577562"/>
                  </a:moveTo>
                  <a:lnTo>
                    <a:pt x="4639918" y="592663"/>
                  </a:lnTo>
                  <a:lnTo>
                    <a:pt x="4644909" y="621330"/>
                  </a:lnTo>
                  <a:lnTo>
                    <a:pt x="4731166" y="606229"/>
                  </a:lnTo>
                  <a:lnTo>
                    <a:pt x="4726175" y="577562"/>
                  </a:lnTo>
                  <a:close/>
                </a:path>
                <a:path w="7846059" h="1455420">
                  <a:moveTo>
                    <a:pt x="4841099" y="557469"/>
                  </a:moveTo>
                  <a:lnTo>
                    <a:pt x="4754842" y="572571"/>
                  </a:lnTo>
                  <a:lnTo>
                    <a:pt x="4759833" y="601238"/>
                  </a:lnTo>
                  <a:lnTo>
                    <a:pt x="4846090" y="586137"/>
                  </a:lnTo>
                  <a:lnTo>
                    <a:pt x="4841099" y="557469"/>
                  </a:lnTo>
                  <a:close/>
                </a:path>
                <a:path w="7846059" h="1455420">
                  <a:moveTo>
                    <a:pt x="4956023" y="537377"/>
                  </a:moveTo>
                  <a:lnTo>
                    <a:pt x="4869894" y="552350"/>
                  </a:lnTo>
                  <a:lnTo>
                    <a:pt x="4874885" y="581145"/>
                  </a:lnTo>
                  <a:lnTo>
                    <a:pt x="4961142" y="566044"/>
                  </a:lnTo>
                  <a:lnTo>
                    <a:pt x="4956023" y="537377"/>
                  </a:lnTo>
                  <a:close/>
                </a:path>
                <a:path w="7846059" h="1455420">
                  <a:moveTo>
                    <a:pt x="5071074" y="517157"/>
                  </a:moveTo>
                  <a:lnTo>
                    <a:pt x="4984818" y="532258"/>
                  </a:lnTo>
                  <a:lnTo>
                    <a:pt x="4989808" y="561053"/>
                  </a:lnTo>
                  <a:lnTo>
                    <a:pt x="5076065" y="545951"/>
                  </a:lnTo>
                  <a:lnTo>
                    <a:pt x="5071074" y="517157"/>
                  </a:lnTo>
                  <a:close/>
                </a:path>
                <a:path w="7846059" h="1455420">
                  <a:moveTo>
                    <a:pt x="5185998" y="497064"/>
                  </a:moveTo>
                  <a:lnTo>
                    <a:pt x="5099741" y="512166"/>
                  </a:lnTo>
                  <a:lnTo>
                    <a:pt x="5104860" y="540961"/>
                  </a:lnTo>
                  <a:lnTo>
                    <a:pt x="5190990" y="525859"/>
                  </a:lnTo>
                  <a:lnTo>
                    <a:pt x="5185998" y="497064"/>
                  </a:lnTo>
                  <a:close/>
                </a:path>
                <a:path w="7846059" h="1455420">
                  <a:moveTo>
                    <a:pt x="5300922" y="476971"/>
                  </a:moveTo>
                  <a:lnTo>
                    <a:pt x="5214793" y="492074"/>
                  </a:lnTo>
                  <a:lnTo>
                    <a:pt x="5219785" y="520868"/>
                  </a:lnTo>
                  <a:lnTo>
                    <a:pt x="5306041" y="505766"/>
                  </a:lnTo>
                  <a:lnTo>
                    <a:pt x="5300922" y="476971"/>
                  </a:lnTo>
                  <a:close/>
                </a:path>
                <a:path w="7846059" h="1455420">
                  <a:moveTo>
                    <a:pt x="5415973" y="456880"/>
                  </a:moveTo>
                  <a:lnTo>
                    <a:pt x="5329717" y="471981"/>
                  </a:lnTo>
                  <a:lnTo>
                    <a:pt x="5334708" y="500648"/>
                  </a:lnTo>
                  <a:lnTo>
                    <a:pt x="5420965" y="485675"/>
                  </a:lnTo>
                  <a:lnTo>
                    <a:pt x="5415973" y="456880"/>
                  </a:lnTo>
                  <a:close/>
                </a:path>
                <a:path w="7846059" h="1455420">
                  <a:moveTo>
                    <a:pt x="5530898" y="436787"/>
                  </a:moveTo>
                  <a:lnTo>
                    <a:pt x="5444640" y="451888"/>
                  </a:lnTo>
                  <a:lnTo>
                    <a:pt x="5449760" y="480556"/>
                  </a:lnTo>
                  <a:lnTo>
                    <a:pt x="5535889" y="465453"/>
                  </a:lnTo>
                  <a:lnTo>
                    <a:pt x="5530898" y="436787"/>
                  </a:lnTo>
                  <a:close/>
                </a:path>
                <a:path w="7846059" h="1455420">
                  <a:moveTo>
                    <a:pt x="5645950" y="416695"/>
                  </a:moveTo>
                  <a:lnTo>
                    <a:pt x="5559692" y="431796"/>
                  </a:lnTo>
                  <a:lnTo>
                    <a:pt x="5564684" y="460463"/>
                  </a:lnTo>
                  <a:lnTo>
                    <a:pt x="5650940" y="445362"/>
                  </a:lnTo>
                  <a:lnTo>
                    <a:pt x="5645950" y="416695"/>
                  </a:lnTo>
                  <a:close/>
                </a:path>
                <a:path w="7846059" h="1455420">
                  <a:moveTo>
                    <a:pt x="5760873" y="396602"/>
                  </a:moveTo>
                  <a:lnTo>
                    <a:pt x="5674616" y="411575"/>
                  </a:lnTo>
                  <a:lnTo>
                    <a:pt x="5679607" y="440370"/>
                  </a:lnTo>
                  <a:lnTo>
                    <a:pt x="5765864" y="425269"/>
                  </a:lnTo>
                  <a:lnTo>
                    <a:pt x="5760873" y="396602"/>
                  </a:lnTo>
                  <a:close/>
                </a:path>
                <a:path w="7846059" h="1455420">
                  <a:moveTo>
                    <a:pt x="5875797" y="376510"/>
                  </a:moveTo>
                  <a:lnTo>
                    <a:pt x="5789540" y="391483"/>
                  </a:lnTo>
                  <a:lnTo>
                    <a:pt x="5794659" y="420278"/>
                  </a:lnTo>
                  <a:lnTo>
                    <a:pt x="5880916" y="405177"/>
                  </a:lnTo>
                  <a:lnTo>
                    <a:pt x="5875797" y="376510"/>
                  </a:lnTo>
                  <a:close/>
                </a:path>
                <a:path w="7846059" h="1455420">
                  <a:moveTo>
                    <a:pt x="5990849" y="356289"/>
                  </a:moveTo>
                  <a:lnTo>
                    <a:pt x="5904592" y="371390"/>
                  </a:lnTo>
                  <a:lnTo>
                    <a:pt x="5909582" y="400185"/>
                  </a:lnTo>
                  <a:lnTo>
                    <a:pt x="5995839" y="385084"/>
                  </a:lnTo>
                  <a:lnTo>
                    <a:pt x="5990849" y="356289"/>
                  </a:lnTo>
                  <a:close/>
                </a:path>
                <a:path w="7846059" h="1455420">
                  <a:moveTo>
                    <a:pt x="6105772" y="336197"/>
                  </a:moveTo>
                  <a:lnTo>
                    <a:pt x="6019515" y="351298"/>
                  </a:lnTo>
                  <a:lnTo>
                    <a:pt x="6024507" y="380093"/>
                  </a:lnTo>
                  <a:lnTo>
                    <a:pt x="6110764" y="364992"/>
                  </a:lnTo>
                  <a:lnTo>
                    <a:pt x="6105772" y="336197"/>
                  </a:lnTo>
                  <a:close/>
                </a:path>
                <a:path w="7846059" h="1455420">
                  <a:moveTo>
                    <a:pt x="6220696" y="316104"/>
                  </a:moveTo>
                  <a:lnTo>
                    <a:pt x="6134567" y="331205"/>
                  </a:lnTo>
                  <a:lnTo>
                    <a:pt x="6139559" y="360000"/>
                  </a:lnTo>
                  <a:lnTo>
                    <a:pt x="6225816" y="344899"/>
                  </a:lnTo>
                  <a:lnTo>
                    <a:pt x="6220696" y="316104"/>
                  </a:lnTo>
                  <a:close/>
                </a:path>
                <a:path w="7846059" h="1455420">
                  <a:moveTo>
                    <a:pt x="6335747" y="296011"/>
                  </a:moveTo>
                  <a:lnTo>
                    <a:pt x="6249491" y="311113"/>
                  </a:lnTo>
                  <a:lnTo>
                    <a:pt x="6254482" y="339780"/>
                  </a:lnTo>
                  <a:lnTo>
                    <a:pt x="6340739" y="324806"/>
                  </a:lnTo>
                  <a:lnTo>
                    <a:pt x="6335747" y="296011"/>
                  </a:lnTo>
                  <a:close/>
                </a:path>
                <a:path w="7846059" h="1455420">
                  <a:moveTo>
                    <a:pt x="6450672" y="275919"/>
                  </a:moveTo>
                  <a:lnTo>
                    <a:pt x="6364415" y="291021"/>
                  </a:lnTo>
                  <a:lnTo>
                    <a:pt x="6369534" y="319687"/>
                  </a:lnTo>
                  <a:lnTo>
                    <a:pt x="6455663" y="304586"/>
                  </a:lnTo>
                  <a:lnTo>
                    <a:pt x="6450672" y="275919"/>
                  </a:lnTo>
                  <a:close/>
                </a:path>
                <a:path w="7846059" h="1455420">
                  <a:moveTo>
                    <a:pt x="6565596" y="255826"/>
                  </a:moveTo>
                  <a:lnTo>
                    <a:pt x="6479467" y="270928"/>
                  </a:lnTo>
                  <a:lnTo>
                    <a:pt x="6484458" y="299595"/>
                  </a:lnTo>
                  <a:lnTo>
                    <a:pt x="6570714" y="284493"/>
                  </a:lnTo>
                  <a:lnTo>
                    <a:pt x="6565596" y="255826"/>
                  </a:lnTo>
                  <a:close/>
                </a:path>
                <a:path w="7846059" h="1455420">
                  <a:moveTo>
                    <a:pt x="6680647" y="235735"/>
                  </a:moveTo>
                  <a:lnTo>
                    <a:pt x="6594391" y="250708"/>
                  </a:lnTo>
                  <a:lnTo>
                    <a:pt x="6599381" y="279503"/>
                  </a:lnTo>
                  <a:lnTo>
                    <a:pt x="6685638" y="264401"/>
                  </a:lnTo>
                  <a:lnTo>
                    <a:pt x="6680647" y="235735"/>
                  </a:lnTo>
                  <a:close/>
                </a:path>
                <a:path w="7846059" h="1455420">
                  <a:moveTo>
                    <a:pt x="6795571" y="215642"/>
                  </a:moveTo>
                  <a:lnTo>
                    <a:pt x="6709314" y="230616"/>
                  </a:lnTo>
                  <a:lnTo>
                    <a:pt x="6714433" y="259410"/>
                  </a:lnTo>
                  <a:lnTo>
                    <a:pt x="6800563" y="244308"/>
                  </a:lnTo>
                  <a:lnTo>
                    <a:pt x="6795571" y="215642"/>
                  </a:lnTo>
                  <a:close/>
                </a:path>
                <a:path w="7846059" h="1455420">
                  <a:moveTo>
                    <a:pt x="6910494" y="195422"/>
                  </a:moveTo>
                  <a:lnTo>
                    <a:pt x="6824366" y="210523"/>
                  </a:lnTo>
                  <a:lnTo>
                    <a:pt x="6829357" y="239318"/>
                  </a:lnTo>
                  <a:lnTo>
                    <a:pt x="6915614" y="224217"/>
                  </a:lnTo>
                  <a:lnTo>
                    <a:pt x="6910494" y="195422"/>
                  </a:lnTo>
                  <a:close/>
                </a:path>
                <a:path w="7846059" h="1455420">
                  <a:moveTo>
                    <a:pt x="7025546" y="175329"/>
                  </a:moveTo>
                  <a:lnTo>
                    <a:pt x="6939289" y="190430"/>
                  </a:lnTo>
                  <a:lnTo>
                    <a:pt x="6944281" y="219225"/>
                  </a:lnTo>
                  <a:lnTo>
                    <a:pt x="7030538" y="204124"/>
                  </a:lnTo>
                  <a:lnTo>
                    <a:pt x="7025546" y="175329"/>
                  </a:lnTo>
                  <a:close/>
                </a:path>
                <a:path w="7846059" h="1455420">
                  <a:moveTo>
                    <a:pt x="7140471" y="155237"/>
                  </a:moveTo>
                  <a:lnTo>
                    <a:pt x="7054213" y="170338"/>
                  </a:lnTo>
                  <a:lnTo>
                    <a:pt x="7059333" y="199133"/>
                  </a:lnTo>
                  <a:lnTo>
                    <a:pt x="7145461" y="184032"/>
                  </a:lnTo>
                  <a:lnTo>
                    <a:pt x="7140471" y="155237"/>
                  </a:lnTo>
                  <a:close/>
                </a:path>
                <a:path w="7846059" h="1455420">
                  <a:moveTo>
                    <a:pt x="7255523" y="135144"/>
                  </a:moveTo>
                  <a:lnTo>
                    <a:pt x="7169265" y="150245"/>
                  </a:lnTo>
                  <a:lnTo>
                    <a:pt x="7174256" y="178912"/>
                  </a:lnTo>
                  <a:lnTo>
                    <a:pt x="7260513" y="163939"/>
                  </a:lnTo>
                  <a:lnTo>
                    <a:pt x="7255523" y="135144"/>
                  </a:lnTo>
                  <a:close/>
                </a:path>
                <a:path w="7846059" h="1455420">
                  <a:moveTo>
                    <a:pt x="7370446" y="115051"/>
                  </a:moveTo>
                  <a:lnTo>
                    <a:pt x="7284189" y="130153"/>
                  </a:lnTo>
                  <a:lnTo>
                    <a:pt x="7289180" y="158820"/>
                  </a:lnTo>
                  <a:lnTo>
                    <a:pt x="7375437" y="143719"/>
                  </a:lnTo>
                  <a:lnTo>
                    <a:pt x="7370446" y="115051"/>
                  </a:lnTo>
                  <a:close/>
                </a:path>
                <a:path w="7846059" h="1455420">
                  <a:moveTo>
                    <a:pt x="7485370" y="94959"/>
                  </a:moveTo>
                  <a:lnTo>
                    <a:pt x="7399241" y="110060"/>
                  </a:lnTo>
                  <a:lnTo>
                    <a:pt x="7404232" y="138727"/>
                  </a:lnTo>
                  <a:lnTo>
                    <a:pt x="7490489" y="123626"/>
                  </a:lnTo>
                  <a:lnTo>
                    <a:pt x="7485370" y="94959"/>
                  </a:lnTo>
                  <a:close/>
                </a:path>
                <a:path w="7846059" h="1455420">
                  <a:moveTo>
                    <a:pt x="7600421" y="74866"/>
                  </a:moveTo>
                  <a:lnTo>
                    <a:pt x="7514165" y="89840"/>
                  </a:lnTo>
                  <a:lnTo>
                    <a:pt x="7519155" y="118635"/>
                  </a:lnTo>
                  <a:lnTo>
                    <a:pt x="7605412" y="103534"/>
                  </a:lnTo>
                  <a:lnTo>
                    <a:pt x="7600421" y="74866"/>
                  </a:lnTo>
                  <a:close/>
                </a:path>
                <a:path w="7846059" h="1455420">
                  <a:moveTo>
                    <a:pt x="7820215" y="37241"/>
                  </a:moveTo>
                  <a:lnTo>
                    <a:pt x="7815167" y="37241"/>
                  </a:lnTo>
                  <a:lnTo>
                    <a:pt x="7820286" y="66036"/>
                  </a:lnTo>
                  <a:lnTo>
                    <a:pt x="7766640" y="75395"/>
                  </a:lnTo>
                  <a:lnTo>
                    <a:pt x="7730446" y="105965"/>
                  </a:lnTo>
                  <a:lnTo>
                    <a:pt x="7724304" y="111084"/>
                  </a:lnTo>
                  <a:lnTo>
                    <a:pt x="7723536" y="120298"/>
                  </a:lnTo>
                  <a:lnTo>
                    <a:pt x="7728655" y="126442"/>
                  </a:lnTo>
                  <a:lnTo>
                    <a:pt x="7733902" y="132584"/>
                  </a:lnTo>
                  <a:lnTo>
                    <a:pt x="7743116" y="133353"/>
                  </a:lnTo>
                  <a:lnTo>
                    <a:pt x="7749259" y="128233"/>
                  </a:lnTo>
                  <a:lnTo>
                    <a:pt x="7845754" y="46711"/>
                  </a:lnTo>
                  <a:lnTo>
                    <a:pt x="7820215" y="37241"/>
                  </a:lnTo>
                  <a:close/>
                </a:path>
                <a:path w="7846059" h="1455420">
                  <a:moveTo>
                    <a:pt x="7715345" y="54646"/>
                  </a:moveTo>
                  <a:lnTo>
                    <a:pt x="7629088" y="69747"/>
                  </a:lnTo>
                  <a:lnTo>
                    <a:pt x="7634207" y="98542"/>
                  </a:lnTo>
                  <a:lnTo>
                    <a:pt x="7720337" y="83441"/>
                  </a:lnTo>
                  <a:lnTo>
                    <a:pt x="7715345" y="54646"/>
                  </a:lnTo>
                  <a:close/>
                </a:path>
                <a:path w="7846059" h="1455420">
                  <a:moveTo>
                    <a:pt x="7761496" y="46621"/>
                  </a:moveTo>
                  <a:lnTo>
                    <a:pt x="7744140" y="49655"/>
                  </a:lnTo>
                  <a:lnTo>
                    <a:pt x="7749132" y="78449"/>
                  </a:lnTo>
                  <a:lnTo>
                    <a:pt x="7766640" y="75395"/>
                  </a:lnTo>
                  <a:lnTo>
                    <a:pt x="7788760" y="56712"/>
                  </a:lnTo>
                  <a:lnTo>
                    <a:pt x="7761496" y="46621"/>
                  </a:lnTo>
                  <a:close/>
                </a:path>
                <a:path w="7846059" h="1455420">
                  <a:moveTo>
                    <a:pt x="7788760" y="56712"/>
                  </a:moveTo>
                  <a:lnTo>
                    <a:pt x="7766640" y="75395"/>
                  </a:lnTo>
                  <a:lnTo>
                    <a:pt x="7820286" y="66036"/>
                  </a:lnTo>
                  <a:lnTo>
                    <a:pt x="7820173" y="65396"/>
                  </a:lnTo>
                  <a:lnTo>
                    <a:pt x="7812224" y="65396"/>
                  </a:lnTo>
                  <a:lnTo>
                    <a:pt x="7788760" y="56712"/>
                  </a:lnTo>
                  <a:close/>
                </a:path>
                <a:path w="7846059" h="1455420">
                  <a:moveTo>
                    <a:pt x="7807873" y="40569"/>
                  </a:moveTo>
                  <a:lnTo>
                    <a:pt x="7788760" y="56712"/>
                  </a:lnTo>
                  <a:lnTo>
                    <a:pt x="7812224" y="65396"/>
                  </a:lnTo>
                  <a:lnTo>
                    <a:pt x="7807873" y="40569"/>
                  </a:lnTo>
                  <a:close/>
                </a:path>
                <a:path w="7846059" h="1455420">
                  <a:moveTo>
                    <a:pt x="7815759" y="40569"/>
                  </a:moveTo>
                  <a:lnTo>
                    <a:pt x="7807873" y="40569"/>
                  </a:lnTo>
                  <a:lnTo>
                    <a:pt x="7812224" y="65396"/>
                  </a:lnTo>
                  <a:lnTo>
                    <a:pt x="7820173" y="65396"/>
                  </a:lnTo>
                  <a:lnTo>
                    <a:pt x="7815759" y="40569"/>
                  </a:lnTo>
                  <a:close/>
                </a:path>
                <a:path w="7846059" h="1455420">
                  <a:moveTo>
                    <a:pt x="7815167" y="37241"/>
                  </a:moveTo>
                  <a:lnTo>
                    <a:pt x="7761496" y="46621"/>
                  </a:lnTo>
                  <a:lnTo>
                    <a:pt x="7788760" y="56712"/>
                  </a:lnTo>
                  <a:lnTo>
                    <a:pt x="7807873" y="40569"/>
                  </a:lnTo>
                  <a:lnTo>
                    <a:pt x="7815759" y="40569"/>
                  </a:lnTo>
                  <a:lnTo>
                    <a:pt x="7815167" y="37241"/>
                  </a:lnTo>
                  <a:close/>
                </a:path>
                <a:path w="7846059" h="1455420">
                  <a:moveTo>
                    <a:pt x="7719825" y="0"/>
                  </a:moveTo>
                  <a:lnTo>
                    <a:pt x="7711378" y="3839"/>
                  </a:lnTo>
                  <a:lnTo>
                    <a:pt x="7705747" y="18940"/>
                  </a:lnTo>
                  <a:lnTo>
                    <a:pt x="7709586" y="27387"/>
                  </a:lnTo>
                  <a:lnTo>
                    <a:pt x="7761496" y="46621"/>
                  </a:lnTo>
                  <a:lnTo>
                    <a:pt x="7815167" y="37241"/>
                  </a:lnTo>
                  <a:lnTo>
                    <a:pt x="7820215" y="37241"/>
                  </a:lnTo>
                  <a:lnTo>
                    <a:pt x="7719825" y="0"/>
                  </a:lnTo>
                  <a:close/>
                </a:path>
              </a:pathLst>
            </a:custGeom>
            <a:solidFill>
              <a:srgbClr val="7030A0"/>
            </a:solidFill>
          </p:spPr>
          <p:txBody>
            <a:bodyPr wrap="square" lIns="0" tIns="0" rIns="0" bIns="0" rtlCol="0"/>
            <a:lstStyle/>
            <a:p>
              <a:endParaRPr sz="1182"/>
            </a:p>
          </p:txBody>
        </p:sp>
        <p:sp>
          <p:nvSpPr>
            <p:cNvPr id="85" name="object 61">
              <a:extLst>
                <a:ext uri="{FF2B5EF4-FFF2-40B4-BE49-F238E27FC236}">
                  <a16:creationId xmlns:a16="http://schemas.microsoft.com/office/drawing/2014/main" id="{1A4F7AFD-2B2A-5341-BF6A-CF0B7D5A4EC6}"/>
                </a:ext>
              </a:extLst>
            </p:cNvPr>
            <p:cNvSpPr/>
            <p:nvPr/>
          </p:nvSpPr>
          <p:spPr>
            <a:xfrm>
              <a:off x="703326" y="4467284"/>
              <a:ext cx="3912938" cy="1264459"/>
            </a:xfrm>
            <a:prstGeom prst="rect">
              <a:avLst/>
            </a:prstGeom>
            <a:blipFill>
              <a:blip r:embed="rId15" cstate="print"/>
              <a:stretch>
                <a:fillRect/>
              </a:stretch>
            </a:blipFill>
          </p:spPr>
          <p:txBody>
            <a:bodyPr wrap="square" lIns="0" tIns="0" rIns="0" bIns="0" rtlCol="0"/>
            <a:lstStyle/>
            <a:p>
              <a:endParaRPr sz="1182"/>
            </a:p>
          </p:txBody>
        </p:sp>
        <p:sp>
          <p:nvSpPr>
            <p:cNvPr id="86" name="object 62">
              <a:extLst>
                <a:ext uri="{FF2B5EF4-FFF2-40B4-BE49-F238E27FC236}">
                  <a16:creationId xmlns:a16="http://schemas.microsoft.com/office/drawing/2014/main" id="{46F116C2-0642-DF4D-ABD6-EE6381F3A4BF}"/>
                </a:ext>
              </a:extLst>
            </p:cNvPr>
            <p:cNvSpPr/>
            <p:nvPr/>
          </p:nvSpPr>
          <p:spPr>
            <a:xfrm>
              <a:off x="724717" y="4527063"/>
              <a:ext cx="3806269" cy="1173952"/>
            </a:xfrm>
            <a:custGeom>
              <a:avLst/>
              <a:gdLst/>
              <a:ahLst/>
              <a:cxnLst/>
              <a:rect l="l" t="t" r="r" b="b"/>
              <a:pathLst>
                <a:path w="7724775" h="2382520">
                  <a:moveTo>
                    <a:pt x="37850" y="2295240"/>
                  </a:moveTo>
                  <a:lnTo>
                    <a:pt x="3399" y="2320794"/>
                  </a:lnTo>
                  <a:lnTo>
                    <a:pt x="0" y="2332603"/>
                  </a:lnTo>
                  <a:lnTo>
                    <a:pt x="73" y="2345171"/>
                  </a:lnTo>
                  <a:lnTo>
                    <a:pt x="23129" y="2376849"/>
                  </a:lnTo>
                  <a:lnTo>
                    <a:pt x="45649" y="2382364"/>
                  </a:lnTo>
                  <a:lnTo>
                    <a:pt x="60425" y="2376897"/>
                  </a:lnTo>
                  <a:lnTo>
                    <a:pt x="71950" y="2369363"/>
                  </a:lnTo>
                  <a:lnTo>
                    <a:pt x="80228" y="2360204"/>
                  </a:lnTo>
                  <a:lnTo>
                    <a:pt x="83916" y="2352635"/>
                  </a:lnTo>
                  <a:lnTo>
                    <a:pt x="47555" y="2352635"/>
                  </a:lnTo>
                  <a:lnTo>
                    <a:pt x="39159" y="2324697"/>
                  </a:lnTo>
                  <a:lnTo>
                    <a:pt x="78123" y="2312992"/>
                  </a:lnTo>
                  <a:lnTo>
                    <a:pt x="71986" y="2305821"/>
                  </a:lnTo>
                  <a:lnTo>
                    <a:pt x="61788" y="2299084"/>
                  </a:lnTo>
                  <a:lnTo>
                    <a:pt x="50197" y="2295456"/>
                  </a:lnTo>
                  <a:lnTo>
                    <a:pt x="37850" y="2295240"/>
                  </a:lnTo>
                  <a:close/>
                </a:path>
                <a:path w="7724775" h="2382520">
                  <a:moveTo>
                    <a:pt x="78123" y="2312992"/>
                  </a:moveTo>
                  <a:lnTo>
                    <a:pt x="39159" y="2324697"/>
                  </a:lnTo>
                  <a:lnTo>
                    <a:pt x="47555" y="2352635"/>
                  </a:lnTo>
                  <a:lnTo>
                    <a:pt x="86732" y="2340865"/>
                  </a:lnTo>
                  <a:lnTo>
                    <a:pt x="87071" y="2338782"/>
                  </a:lnTo>
                  <a:lnTo>
                    <a:pt x="85648" y="2327404"/>
                  </a:lnTo>
                  <a:lnTo>
                    <a:pt x="80152" y="2315362"/>
                  </a:lnTo>
                  <a:lnTo>
                    <a:pt x="78123" y="2312992"/>
                  </a:lnTo>
                  <a:close/>
                </a:path>
                <a:path w="7724775" h="2382520">
                  <a:moveTo>
                    <a:pt x="86732" y="2340865"/>
                  </a:moveTo>
                  <a:lnTo>
                    <a:pt x="47555" y="2352635"/>
                  </a:lnTo>
                  <a:lnTo>
                    <a:pt x="83916" y="2352635"/>
                  </a:lnTo>
                  <a:lnTo>
                    <a:pt x="85267" y="2349863"/>
                  </a:lnTo>
                  <a:lnTo>
                    <a:pt x="86732" y="2340865"/>
                  </a:lnTo>
                  <a:close/>
                </a:path>
                <a:path w="7724775" h="2382520">
                  <a:moveTo>
                    <a:pt x="122997" y="2299512"/>
                  </a:moveTo>
                  <a:lnTo>
                    <a:pt x="78123" y="2312992"/>
                  </a:lnTo>
                  <a:lnTo>
                    <a:pt x="80152" y="2315362"/>
                  </a:lnTo>
                  <a:lnTo>
                    <a:pt x="85648" y="2327404"/>
                  </a:lnTo>
                  <a:lnTo>
                    <a:pt x="87071" y="2338782"/>
                  </a:lnTo>
                  <a:lnTo>
                    <a:pt x="86732" y="2340865"/>
                  </a:lnTo>
                  <a:lnTo>
                    <a:pt x="131392" y="2327449"/>
                  </a:lnTo>
                  <a:lnTo>
                    <a:pt x="122997" y="2299512"/>
                  </a:lnTo>
                  <a:close/>
                </a:path>
                <a:path w="7724775" h="2382520">
                  <a:moveTo>
                    <a:pt x="234772" y="2265931"/>
                  </a:moveTo>
                  <a:lnTo>
                    <a:pt x="150947" y="2291116"/>
                  </a:lnTo>
                  <a:lnTo>
                    <a:pt x="159329" y="2319066"/>
                  </a:lnTo>
                  <a:lnTo>
                    <a:pt x="243168" y="2293880"/>
                  </a:lnTo>
                  <a:lnTo>
                    <a:pt x="234772" y="2265931"/>
                  </a:lnTo>
                  <a:close/>
                </a:path>
                <a:path w="7724775" h="2382520">
                  <a:moveTo>
                    <a:pt x="346561" y="2232362"/>
                  </a:moveTo>
                  <a:lnTo>
                    <a:pt x="262723" y="2257535"/>
                  </a:lnTo>
                  <a:lnTo>
                    <a:pt x="271119" y="2285485"/>
                  </a:lnTo>
                  <a:lnTo>
                    <a:pt x="354956" y="2260299"/>
                  </a:lnTo>
                  <a:lnTo>
                    <a:pt x="346561" y="2232362"/>
                  </a:lnTo>
                  <a:close/>
                </a:path>
                <a:path w="7724775" h="2382520">
                  <a:moveTo>
                    <a:pt x="458336" y="2198781"/>
                  </a:moveTo>
                  <a:lnTo>
                    <a:pt x="374499" y="2223966"/>
                  </a:lnTo>
                  <a:lnTo>
                    <a:pt x="382893" y="2251904"/>
                  </a:lnTo>
                  <a:lnTo>
                    <a:pt x="466731" y="2226731"/>
                  </a:lnTo>
                  <a:lnTo>
                    <a:pt x="458336" y="2198781"/>
                  </a:lnTo>
                  <a:close/>
                </a:path>
                <a:path w="7724775" h="2382520">
                  <a:moveTo>
                    <a:pt x="570125" y="2165212"/>
                  </a:moveTo>
                  <a:lnTo>
                    <a:pt x="486287" y="2190385"/>
                  </a:lnTo>
                  <a:lnTo>
                    <a:pt x="494682" y="2218335"/>
                  </a:lnTo>
                  <a:lnTo>
                    <a:pt x="578520" y="2193149"/>
                  </a:lnTo>
                  <a:lnTo>
                    <a:pt x="570125" y="2165212"/>
                  </a:lnTo>
                  <a:close/>
                </a:path>
                <a:path w="7724775" h="2382520">
                  <a:moveTo>
                    <a:pt x="681965" y="2131631"/>
                  </a:moveTo>
                  <a:lnTo>
                    <a:pt x="598063" y="2156817"/>
                  </a:lnTo>
                  <a:lnTo>
                    <a:pt x="606457" y="2184754"/>
                  </a:lnTo>
                  <a:lnTo>
                    <a:pt x="690283" y="2159581"/>
                  </a:lnTo>
                  <a:lnTo>
                    <a:pt x="681965" y="2131631"/>
                  </a:lnTo>
                  <a:close/>
                </a:path>
                <a:path w="7724775" h="2382520">
                  <a:moveTo>
                    <a:pt x="793689" y="2098050"/>
                  </a:moveTo>
                  <a:lnTo>
                    <a:pt x="709863" y="2123235"/>
                  </a:lnTo>
                  <a:lnTo>
                    <a:pt x="718181" y="2151185"/>
                  </a:lnTo>
                  <a:lnTo>
                    <a:pt x="802135" y="2126000"/>
                  </a:lnTo>
                  <a:lnTo>
                    <a:pt x="793689" y="2098050"/>
                  </a:lnTo>
                  <a:close/>
                </a:path>
                <a:path w="7724775" h="2382520">
                  <a:moveTo>
                    <a:pt x="905413" y="2064481"/>
                  </a:moveTo>
                  <a:lnTo>
                    <a:pt x="821588" y="2089667"/>
                  </a:lnTo>
                  <a:lnTo>
                    <a:pt x="830035" y="2117604"/>
                  </a:lnTo>
                  <a:lnTo>
                    <a:pt x="913859" y="2092419"/>
                  </a:lnTo>
                  <a:lnTo>
                    <a:pt x="905413" y="2064481"/>
                  </a:lnTo>
                  <a:close/>
                </a:path>
                <a:path w="7724775" h="2382520">
                  <a:moveTo>
                    <a:pt x="1017266" y="2030900"/>
                  </a:moveTo>
                  <a:lnTo>
                    <a:pt x="933440" y="2056086"/>
                  </a:lnTo>
                  <a:lnTo>
                    <a:pt x="941759" y="2084036"/>
                  </a:lnTo>
                  <a:lnTo>
                    <a:pt x="1025584" y="2058850"/>
                  </a:lnTo>
                  <a:lnTo>
                    <a:pt x="1017266" y="2030900"/>
                  </a:lnTo>
                  <a:close/>
                </a:path>
                <a:path w="7724775" h="2382520">
                  <a:moveTo>
                    <a:pt x="1128990" y="1997331"/>
                  </a:moveTo>
                  <a:lnTo>
                    <a:pt x="1045164" y="2022504"/>
                  </a:lnTo>
                  <a:lnTo>
                    <a:pt x="1053611" y="2050454"/>
                  </a:lnTo>
                  <a:lnTo>
                    <a:pt x="1137436" y="2025269"/>
                  </a:lnTo>
                  <a:lnTo>
                    <a:pt x="1128990" y="1997331"/>
                  </a:lnTo>
                  <a:close/>
                </a:path>
                <a:path w="7724775" h="2382520">
                  <a:moveTo>
                    <a:pt x="1240842" y="1963750"/>
                  </a:moveTo>
                  <a:lnTo>
                    <a:pt x="1157016" y="1988936"/>
                  </a:lnTo>
                  <a:lnTo>
                    <a:pt x="1165335" y="2016873"/>
                  </a:lnTo>
                  <a:lnTo>
                    <a:pt x="1249160" y="1991700"/>
                  </a:lnTo>
                  <a:lnTo>
                    <a:pt x="1240842" y="1963750"/>
                  </a:lnTo>
                  <a:close/>
                </a:path>
                <a:path w="7724775" h="2382520">
                  <a:moveTo>
                    <a:pt x="1352566" y="1930182"/>
                  </a:moveTo>
                  <a:lnTo>
                    <a:pt x="1268741" y="1955355"/>
                  </a:lnTo>
                  <a:lnTo>
                    <a:pt x="1277187" y="1983305"/>
                  </a:lnTo>
                  <a:lnTo>
                    <a:pt x="1361013" y="1958119"/>
                  </a:lnTo>
                  <a:lnTo>
                    <a:pt x="1352566" y="1930182"/>
                  </a:lnTo>
                  <a:close/>
                </a:path>
                <a:path w="7724775" h="2382520">
                  <a:moveTo>
                    <a:pt x="1464418" y="1896600"/>
                  </a:moveTo>
                  <a:lnTo>
                    <a:pt x="1380594" y="1921786"/>
                  </a:lnTo>
                  <a:lnTo>
                    <a:pt x="1388912" y="1949723"/>
                  </a:lnTo>
                  <a:lnTo>
                    <a:pt x="1472738" y="1924550"/>
                  </a:lnTo>
                  <a:lnTo>
                    <a:pt x="1464418" y="1896600"/>
                  </a:lnTo>
                  <a:close/>
                </a:path>
                <a:path w="7724775" h="2382520">
                  <a:moveTo>
                    <a:pt x="1576143" y="1863018"/>
                  </a:moveTo>
                  <a:lnTo>
                    <a:pt x="1492318" y="1888205"/>
                  </a:lnTo>
                  <a:lnTo>
                    <a:pt x="1500764" y="1916155"/>
                  </a:lnTo>
                  <a:lnTo>
                    <a:pt x="1584590" y="1890969"/>
                  </a:lnTo>
                  <a:lnTo>
                    <a:pt x="1576143" y="1863018"/>
                  </a:lnTo>
                  <a:close/>
                </a:path>
                <a:path w="7724775" h="2382520">
                  <a:moveTo>
                    <a:pt x="1687995" y="1829451"/>
                  </a:moveTo>
                  <a:lnTo>
                    <a:pt x="1604042" y="1854636"/>
                  </a:lnTo>
                  <a:lnTo>
                    <a:pt x="1612488" y="1882574"/>
                  </a:lnTo>
                  <a:lnTo>
                    <a:pt x="1696314" y="1857401"/>
                  </a:lnTo>
                  <a:lnTo>
                    <a:pt x="1687995" y="1829451"/>
                  </a:lnTo>
                  <a:close/>
                </a:path>
                <a:path w="7724775" h="2382520">
                  <a:moveTo>
                    <a:pt x="1799719" y="1795868"/>
                  </a:moveTo>
                  <a:lnTo>
                    <a:pt x="1715894" y="1821055"/>
                  </a:lnTo>
                  <a:lnTo>
                    <a:pt x="1724341" y="1849005"/>
                  </a:lnTo>
                  <a:lnTo>
                    <a:pt x="1808166" y="1823819"/>
                  </a:lnTo>
                  <a:lnTo>
                    <a:pt x="1799719" y="1795868"/>
                  </a:lnTo>
                  <a:close/>
                </a:path>
                <a:path w="7724775" h="2382520">
                  <a:moveTo>
                    <a:pt x="1911444" y="1762301"/>
                  </a:moveTo>
                  <a:lnTo>
                    <a:pt x="1827619" y="1787474"/>
                  </a:lnTo>
                  <a:lnTo>
                    <a:pt x="1836066" y="1815424"/>
                  </a:lnTo>
                  <a:lnTo>
                    <a:pt x="1919890" y="1790238"/>
                  </a:lnTo>
                  <a:lnTo>
                    <a:pt x="1911444" y="1762301"/>
                  </a:lnTo>
                  <a:close/>
                </a:path>
                <a:path w="7724775" h="2382520">
                  <a:moveTo>
                    <a:pt x="2023297" y="1728719"/>
                  </a:moveTo>
                  <a:lnTo>
                    <a:pt x="1939471" y="1753905"/>
                  </a:lnTo>
                  <a:lnTo>
                    <a:pt x="1947790" y="1781843"/>
                  </a:lnTo>
                  <a:lnTo>
                    <a:pt x="2031615" y="1756670"/>
                  </a:lnTo>
                  <a:lnTo>
                    <a:pt x="2023297" y="1728719"/>
                  </a:lnTo>
                  <a:close/>
                </a:path>
                <a:path w="7724775" h="2382520">
                  <a:moveTo>
                    <a:pt x="2135021" y="1695151"/>
                  </a:moveTo>
                  <a:lnTo>
                    <a:pt x="2051195" y="1720324"/>
                  </a:lnTo>
                  <a:lnTo>
                    <a:pt x="2059642" y="1748274"/>
                  </a:lnTo>
                  <a:lnTo>
                    <a:pt x="2143467" y="1723088"/>
                  </a:lnTo>
                  <a:lnTo>
                    <a:pt x="2135021" y="1695151"/>
                  </a:lnTo>
                  <a:close/>
                </a:path>
                <a:path w="7724775" h="2382520">
                  <a:moveTo>
                    <a:pt x="2246873" y="1661569"/>
                  </a:moveTo>
                  <a:lnTo>
                    <a:pt x="2163047" y="1686755"/>
                  </a:lnTo>
                  <a:lnTo>
                    <a:pt x="2171366" y="1714693"/>
                  </a:lnTo>
                  <a:lnTo>
                    <a:pt x="2255191" y="1689520"/>
                  </a:lnTo>
                  <a:lnTo>
                    <a:pt x="2246873" y="1661569"/>
                  </a:lnTo>
                  <a:close/>
                </a:path>
                <a:path w="7724775" h="2382520">
                  <a:moveTo>
                    <a:pt x="2358597" y="1628001"/>
                  </a:moveTo>
                  <a:lnTo>
                    <a:pt x="2274772" y="1653212"/>
                  </a:lnTo>
                  <a:lnTo>
                    <a:pt x="2283219" y="1681124"/>
                  </a:lnTo>
                  <a:lnTo>
                    <a:pt x="2367044" y="1655939"/>
                  </a:lnTo>
                  <a:lnTo>
                    <a:pt x="2358597" y="1628001"/>
                  </a:lnTo>
                  <a:close/>
                </a:path>
                <a:path w="7724775" h="2382520">
                  <a:moveTo>
                    <a:pt x="2470450" y="1594470"/>
                  </a:moveTo>
                  <a:lnTo>
                    <a:pt x="2386625" y="1619554"/>
                  </a:lnTo>
                  <a:lnTo>
                    <a:pt x="2394943" y="1647582"/>
                  </a:lnTo>
                  <a:lnTo>
                    <a:pt x="2478769" y="1622370"/>
                  </a:lnTo>
                  <a:lnTo>
                    <a:pt x="2470450" y="1594470"/>
                  </a:lnTo>
                  <a:close/>
                </a:path>
                <a:path w="7724775" h="2382520">
                  <a:moveTo>
                    <a:pt x="2582174" y="1560813"/>
                  </a:moveTo>
                  <a:lnTo>
                    <a:pt x="2498349" y="1586025"/>
                  </a:lnTo>
                  <a:lnTo>
                    <a:pt x="2506795" y="1613923"/>
                  </a:lnTo>
                  <a:lnTo>
                    <a:pt x="2590621" y="1588840"/>
                  </a:lnTo>
                  <a:lnTo>
                    <a:pt x="2582174" y="1560813"/>
                  </a:lnTo>
                  <a:close/>
                </a:path>
                <a:path w="7724775" h="2382520">
                  <a:moveTo>
                    <a:pt x="2694026" y="1527283"/>
                  </a:moveTo>
                  <a:lnTo>
                    <a:pt x="2610201" y="1552494"/>
                  </a:lnTo>
                  <a:lnTo>
                    <a:pt x="2618519" y="1580393"/>
                  </a:lnTo>
                  <a:lnTo>
                    <a:pt x="2702345" y="1555181"/>
                  </a:lnTo>
                  <a:lnTo>
                    <a:pt x="2694026" y="1527283"/>
                  </a:lnTo>
                  <a:close/>
                </a:path>
                <a:path w="7724775" h="2382520">
                  <a:moveTo>
                    <a:pt x="2805750" y="1493752"/>
                  </a:moveTo>
                  <a:lnTo>
                    <a:pt x="2721926" y="1518836"/>
                  </a:lnTo>
                  <a:lnTo>
                    <a:pt x="2730371" y="1546863"/>
                  </a:lnTo>
                  <a:lnTo>
                    <a:pt x="2814197" y="1521652"/>
                  </a:lnTo>
                  <a:lnTo>
                    <a:pt x="2805750" y="1493752"/>
                  </a:lnTo>
                  <a:close/>
                </a:path>
                <a:path w="7724775" h="2382520">
                  <a:moveTo>
                    <a:pt x="2917475" y="1460094"/>
                  </a:moveTo>
                  <a:lnTo>
                    <a:pt x="2833650" y="1485306"/>
                  </a:lnTo>
                  <a:lnTo>
                    <a:pt x="2842096" y="1513205"/>
                  </a:lnTo>
                  <a:lnTo>
                    <a:pt x="2925922" y="1488122"/>
                  </a:lnTo>
                  <a:lnTo>
                    <a:pt x="2917475" y="1460094"/>
                  </a:lnTo>
                  <a:close/>
                </a:path>
                <a:path w="7724775" h="2382520">
                  <a:moveTo>
                    <a:pt x="3029328" y="1426564"/>
                  </a:moveTo>
                  <a:lnTo>
                    <a:pt x="2945502" y="1451776"/>
                  </a:lnTo>
                  <a:lnTo>
                    <a:pt x="2953820" y="1479675"/>
                  </a:lnTo>
                  <a:lnTo>
                    <a:pt x="3037774" y="1454463"/>
                  </a:lnTo>
                  <a:lnTo>
                    <a:pt x="3029328" y="1426564"/>
                  </a:lnTo>
                  <a:close/>
                </a:path>
                <a:path w="7724775" h="2382520">
                  <a:moveTo>
                    <a:pt x="3141052" y="1392906"/>
                  </a:moveTo>
                  <a:lnTo>
                    <a:pt x="3057226" y="1418118"/>
                  </a:lnTo>
                  <a:lnTo>
                    <a:pt x="3065673" y="1446145"/>
                  </a:lnTo>
                  <a:lnTo>
                    <a:pt x="3149498" y="1420933"/>
                  </a:lnTo>
                  <a:lnTo>
                    <a:pt x="3141052" y="1392906"/>
                  </a:lnTo>
                  <a:close/>
                </a:path>
                <a:path w="7724775" h="2382520">
                  <a:moveTo>
                    <a:pt x="3252904" y="1359376"/>
                  </a:moveTo>
                  <a:lnTo>
                    <a:pt x="3169079" y="1384588"/>
                  </a:lnTo>
                  <a:lnTo>
                    <a:pt x="3177398" y="1412486"/>
                  </a:lnTo>
                  <a:lnTo>
                    <a:pt x="3261222" y="1387276"/>
                  </a:lnTo>
                  <a:lnTo>
                    <a:pt x="3252904" y="1359376"/>
                  </a:lnTo>
                  <a:close/>
                </a:path>
                <a:path w="7724775" h="2382520">
                  <a:moveTo>
                    <a:pt x="3364629" y="1325846"/>
                  </a:moveTo>
                  <a:lnTo>
                    <a:pt x="3280803" y="1351058"/>
                  </a:lnTo>
                  <a:lnTo>
                    <a:pt x="3289250" y="1378956"/>
                  </a:lnTo>
                  <a:lnTo>
                    <a:pt x="3373074" y="1353745"/>
                  </a:lnTo>
                  <a:lnTo>
                    <a:pt x="3364629" y="1325846"/>
                  </a:lnTo>
                  <a:close/>
                </a:path>
                <a:path w="7724775" h="2382520">
                  <a:moveTo>
                    <a:pt x="3476481" y="1292187"/>
                  </a:moveTo>
                  <a:lnTo>
                    <a:pt x="3392655" y="1317399"/>
                  </a:lnTo>
                  <a:lnTo>
                    <a:pt x="3400974" y="1345427"/>
                  </a:lnTo>
                  <a:lnTo>
                    <a:pt x="3484799" y="1320215"/>
                  </a:lnTo>
                  <a:lnTo>
                    <a:pt x="3476481" y="1292187"/>
                  </a:lnTo>
                  <a:close/>
                </a:path>
                <a:path w="7724775" h="2382520">
                  <a:moveTo>
                    <a:pt x="3588205" y="1258658"/>
                  </a:moveTo>
                  <a:lnTo>
                    <a:pt x="3504379" y="1283869"/>
                  </a:lnTo>
                  <a:lnTo>
                    <a:pt x="3512826" y="1311768"/>
                  </a:lnTo>
                  <a:lnTo>
                    <a:pt x="3596652" y="1286557"/>
                  </a:lnTo>
                  <a:lnTo>
                    <a:pt x="3588205" y="1258658"/>
                  </a:lnTo>
                  <a:close/>
                </a:path>
                <a:path w="7724775" h="2382520">
                  <a:moveTo>
                    <a:pt x="3700057" y="1225128"/>
                  </a:moveTo>
                  <a:lnTo>
                    <a:pt x="3616232" y="1250212"/>
                  </a:lnTo>
                  <a:lnTo>
                    <a:pt x="3624551" y="1278238"/>
                  </a:lnTo>
                  <a:lnTo>
                    <a:pt x="3708376" y="1253026"/>
                  </a:lnTo>
                  <a:lnTo>
                    <a:pt x="3700057" y="1225128"/>
                  </a:lnTo>
                  <a:close/>
                </a:path>
                <a:path w="7724775" h="2382520">
                  <a:moveTo>
                    <a:pt x="3811781" y="1191470"/>
                  </a:moveTo>
                  <a:lnTo>
                    <a:pt x="3727957" y="1216681"/>
                  </a:lnTo>
                  <a:lnTo>
                    <a:pt x="3736403" y="1244580"/>
                  </a:lnTo>
                  <a:lnTo>
                    <a:pt x="3820228" y="1219496"/>
                  </a:lnTo>
                  <a:lnTo>
                    <a:pt x="3811781" y="1191470"/>
                  </a:lnTo>
                  <a:close/>
                </a:path>
                <a:path w="7724775" h="2382520">
                  <a:moveTo>
                    <a:pt x="3923634" y="1157939"/>
                  </a:moveTo>
                  <a:lnTo>
                    <a:pt x="3839681" y="1183151"/>
                  </a:lnTo>
                  <a:lnTo>
                    <a:pt x="3848127" y="1211051"/>
                  </a:lnTo>
                  <a:lnTo>
                    <a:pt x="3931953" y="1185839"/>
                  </a:lnTo>
                  <a:lnTo>
                    <a:pt x="3923634" y="1157939"/>
                  </a:lnTo>
                  <a:close/>
                </a:path>
                <a:path w="7724775" h="2382520">
                  <a:moveTo>
                    <a:pt x="4035358" y="1124409"/>
                  </a:moveTo>
                  <a:lnTo>
                    <a:pt x="3951533" y="1149493"/>
                  </a:lnTo>
                  <a:lnTo>
                    <a:pt x="3959851" y="1177520"/>
                  </a:lnTo>
                  <a:lnTo>
                    <a:pt x="4043805" y="1152309"/>
                  </a:lnTo>
                  <a:lnTo>
                    <a:pt x="4035358" y="1124409"/>
                  </a:lnTo>
                  <a:close/>
                </a:path>
                <a:path w="7724775" h="2382520">
                  <a:moveTo>
                    <a:pt x="4147082" y="1090752"/>
                  </a:moveTo>
                  <a:lnTo>
                    <a:pt x="4063258" y="1115962"/>
                  </a:lnTo>
                  <a:lnTo>
                    <a:pt x="4071704" y="1143862"/>
                  </a:lnTo>
                  <a:lnTo>
                    <a:pt x="4155529" y="1118778"/>
                  </a:lnTo>
                  <a:lnTo>
                    <a:pt x="4147082" y="1090752"/>
                  </a:lnTo>
                  <a:close/>
                </a:path>
                <a:path w="7724775" h="2382520">
                  <a:moveTo>
                    <a:pt x="4258935" y="1057221"/>
                  </a:moveTo>
                  <a:lnTo>
                    <a:pt x="4175110" y="1082433"/>
                  </a:lnTo>
                  <a:lnTo>
                    <a:pt x="4183429" y="1110332"/>
                  </a:lnTo>
                  <a:lnTo>
                    <a:pt x="4267253" y="1085120"/>
                  </a:lnTo>
                  <a:lnTo>
                    <a:pt x="4258935" y="1057221"/>
                  </a:lnTo>
                  <a:close/>
                </a:path>
                <a:path w="7724775" h="2382520">
                  <a:moveTo>
                    <a:pt x="4370660" y="1023691"/>
                  </a:moveTo>
                  <a:lnTo>
                    <a:pt x="4286834" y="1048775"/>
                  </a:lnTo>
                  <a:lnTo>
                    <a:pt x="4295281" y="1076801"/>
                  </a:lnTo>
                  <a:lnTo>
                    <a:pt x="4379106" y="1051591"/>
                  </a:lnTo>
                  <a:lnTo>
                    <a:pt x="4370660" y="1023691"/>
                  </a:lnTo>
                  <a:close/>
                </a:path>
                <a:path w="7724775" h="2382520">
                  <a:moveTo>
                    <a:pt x="4482512" y="990033"/>
                  </a:moveTo>
                  <a:lnTo>
                    <a:pt x="4398686" y="1015245"/>
                  </a:lnTo>
                  <a:lnTo>
                    <a:pt x="4407005" y="1043144"/>
                  </a:lnTo>
                  <a:lnTo>
                    <a:pt x="4490830" y="1018060"/>
                  </a:lnTo>
                  <a:lnTo>
                    <a:pt x="4482512" y="990033"/>
                  </a:lnTo>
                  <a:close/>
                </a:path>
                <a:path w="7724775" h="2382520">
                  <a:moveTo>
                    <a:pt x="4594236" y="956503"/>
                  </a:moveTo>
                  <a:lnTo>
                    <a:pt x="4510410" y="981714"/>
                  </a:lnTo>
                  <a:lnTo>
                    <a:pt x="4518857" y="1009614"/>
                  </a:lnTo>
                  <a:lnTo>
                    <a:pt x="4602683" y="984402"/>
                  </a:lnTo>
                  <a:lnTo>
                    <a:pt x="4594236" y="956503"/>
                  </a:lnTo>
                  <a:close/>
                </a:path>
                <a:path w="7724775" h="2382520">
                  <a:moveTo>
                    <a:pt x="4706088" y="922845"/>
                  </a:moveTo>
                  <a:lnTo>
                    <a:pt x="4622264" y="948056"/>
                  </a:lnTo>
                  <a:lnTo>
                    <a:pt x="4630582" y="976084"/>
                  </a:lnTo>
                  <a:lnTo>
                    <a:pt x="4714407" y="950872"/>
                  </a:lnTo>
                  <a:lnTo>
                    <a:pt x="4706088" y="922845"/>
                  </a:lnTo>
                  <a:close/>
                </a:path>
                <a:path w="7724775" h="2382520">
                  <a:moveTo>
                    <a:pt x="4817813" y="889315"/>
                  </a:moveTo>
                  <a:lnTo>
                    <a:pt x="4733988" y="914527"/>
                  </a:lnTo>
                  <a:lnTo>
                    <a:pt x="4742434" y="942425"/>
                  </a:lnTo>
                  <a:lnTo>
                    <a:pt x="4826259" y="917213"/>
                  </a:lnTo>
                  <a:lnTo>
                    <a:pt x="4817813" y="889315"/>
                  </a:lnTo>
                  <a:close/>
                </a:path>
                <a:path w="7724775" h="2382520">
                  <a:moveTo>
                    <a:pt x="4929665" y="855785"/>
                  </a:moveTo>
                  <a:lnTo>
                    <a:pt x="4845712" y="880996"/>
                  </a:lnTo>
                  <a:lnTo>
                    <a:pt x="4854158" y="908895"/>
                  </a:lnTo>
                  <a:lnTo>
                    <a:pt x="4937984" y="883684"/>
                  </a:lnTo>
                  <a:lnTo>
                    <a:pt x="4929665" y="855785"/>
                  </a:lnTo>
                  <a:close/>
                </a:path>
                <a:path w="7724775" h="2382520">
                  <a:moveTo>
                    <a:pt x="5041389" y="822126"/>
                  </a:moveTo>
                  <a:lnTo>
                    <a:pt x="4957564" y="847338"/>
                  </a:lnTo>
                  <a:lnTo>
                    <a:pt x="4966010" y="875366"/>
                  </a:lnTo>
                  <a:lnTo>
                    <a:pt x="5049836" y="850154"/>
                  </a:lnTo>
                  <a:lnTo>
                    <a:pt x="5041389" y="822126"/>
                  </a:lnTo>
                  <a:close/>
                </a:path>
                <a:path w="7724775" h="2382520">
                  <a:moveTo>
                    <a:pt x="5153113" y="788596"/>
                  </a:moveTo>
                  <a:lnTo>
                    <a:pt x="5069289" y="813808"/>
                  </a:lnTo>
                  <a:lnTo>
                    <a:pt x="5077735" y="841707"/>
                  </a:lnTo>
                  <a:lnTo>
                    <a:pt x="5161560" y="816495"/>
                  </a:lnTo>
                  <a:lnTo>
                    <a:pt x="5153113" y="788596"/>
                  </a:lnTo>
                  <a:close/>
                </a:path>
                <a:path w="7724775" h="2382520">
                  <a:moveTo>
                    <a:pt x="5264967" y="755067"/>
                  </a:moveTo>
                  <a:lnTo>
                    <a:pt x="5181141" y="780150"/>
                  </a:lnTo>
                  <a:lnTo>
                    <a:pt x="5189459" y="808177"/>
                  </a:lnTo>
                  <a:lnTo>
                    <a:pt x="5273412" y="782965"/>
                  </a:lnTo>
                  <a:lnTo>
                    <a:pt x="5264967" y="755067"/>
                  </a:lnTo>
                  <a:close/>
                </a:path>
                <a:path w="7724775" h="2382520">
                  <a:moveTo>
                    <a:pt x="5376691" y="721408"/>
                  </a:moveTo>
                  <a:lnTo>
                    <a:pt x="5292865" y="746620"/>
                  </a:lnTo>
                  <a:lnTo>
                    <a:pt x="5301312" y="774519"/>
                  </a:lnTo>
                  <a:lnTo>
                    <a:pt x="5385137" y="749435"/>
                  </a:lnTo>
                  <a:lnTo>
                    <a:pt x="5376691" y="721408"/>
                  </a:lnTo>
                  <a:close/>
                </a:path>
                <a:path w="7724775" h="2382520">
                  <a:moveTo>
                    <a:pt x="5488543" y="687878"/>
                  </a:moveTo>
                  <a:lnTo>
                    <a:pt x="5404717" y="713090"/>
                  </a:lnTo>
                  <a:lnTo>
                    <a:pt x="5413036" y="740988"/>
                  </a:lnTo>
                  <a:lnTo>
                    <a:pt x="5496861" y="715778"/>
                  </a:lnTo>
                  <a:lnTo>
                    <a:pt x="5488543" y="687878"/>
                  </a:lnTo>
                  <a:close/>
                </a:path>
                <a:path w="7724775" h="2382520">
                  <a:moveTo>
                    <a:pt x="5600267" y="654348"/>
                  </a:moveTo>
                  <a:lnTo>
                    <a:pt x="5516442" y="679431"/>
                  </a:lnTo>
                  <a:lnTo>
                    <a:pt x="5524888" y="707459"/>
                  </a:lnTo>
                  <a:lnTo>
                    <a:pt x="5608713" y="682247"/>
                  </a:lnTo>
                  <a:lnTo>
                    <a:pt x="5600267" y="654348"/>
                  </a:lnTo>
                  <a:close/>
                </a:path>
                <a:path w="7724775" h="2382520">
                  <a:moveTo>
                    <a:pt x="5712119" y="620690"/>
                  </a:moveTo>
                  <a:lnTo>
                    <a:pt x="5628294" y="645901"/>
                  </a:lnTo>
                  <a:lnTo>
                    <a:pt x="5636613" y="673801"/>
                  </a:lnTo>
                  <a:lnTo>
                    <a:pt x="5720437" y="648717"/>
                  </a:lnTo>
                  <a:lnTo>
                    <a:pt x="5712119" y="620690"/>
                  </a:lnTo>
                  <a:close/>
                </a:path>
                <a:path w="7724775" h="2382520">
                  <a:moveTo>
                    <a:pt x="5823844" y="587160"/>
                  </a:moveTo>
                  <a:lnTo>
                    <a:pt x="5740018" y="612371"/>
                  </a:lnTo>
                  <a:lnTo>
                    <a:pt x="5748465" y="640270"/>
                  </a:lnTo>
                  <a:lnTo>
                    <a:pt x="5832291" y="615059"/>
                  </a:lnTo>
                  <a:lnTo>
                    <a:pt x="5823844" y="587160"/>
                  </a:lnTo>
                  <a:close/>
                </a:path>
                <a:path w="7724775" h="2382520">
                  <a:moveTo>
                    <a:pt x="5935696" y="553630"/>
                  </a:moveTo>
                  <a:lnTo>
                    <a:pt x="5851871" y="578714"/>
                  </a:lnTo>
                  <a:lnTo>
                    <a:pt x="5860189" y="606740"/>
                  </a:lnTo>
                  <a:lnTo>
                    <a:pt x="5944015" y="581528"/>
                  </a:lnTo>
                  <a:lnTo>
                    <a:pt x="5935696" y="553630"/>
                  </a:lnTo>
                  <a:close/>
                </a:path>
                <a:path w="7724775" h="2382520">
                  <a:moveTo>
                    <a:pt x="6047420" y="519972"/>
                  </a:moveTo>
                  <a:lnTo>
                    <a:pt x="5963596" y="545183"/>
                  </a:lnTo>
                  <a:lnTo>
                    <a:pt x="5972041" y="573083"/>
                  </a:lnTo>
                  <a:lnTo>
                    <a:pt x="6055867" y="547999"/>
                  </a:lnTo>
                  <a:lnTo>
                    <a:pt x="6047420" y="519972"/>
                  </a:lnTo>
                  <a:close/>
                </a:path>
                <a:path w="7724775" h="2382520">
                  <a:moveTo>
                    <a:pt x="6159272" y="486441"/>
                  </a:moveTo>
                  <a:lnTo>
                    <a:pt x="6075320" y="511653"/>
                  </a:lnTo>
                  <a:lnTo>
                    <a:pt x="6083766" y="539553"/>
                  </a:lnTo>
                  <a:lnTo>
                    <a:pt x="6167591" y="514341"/>
                  </a:lnTo>
                  <a:lnTo>
                    <a:pt x="6159272" y="486441"/>
                  </a:lnTo>
                  <a:close/>
                </a:path>
                <a:path w="7724775" h="2382520">
                  <a:moveTo>
                    <a:pt x="6270997" y="452784"/>
                  </a:moveTo>
                  <a:lnTo>
                    <a:pt x="6187172" y="477995"/>
                  </a:lnTo>
                  <a:lnTo>
                    <a:pt x="6195490" y="506022"/>
                  </a:lnTo>
                  <a:lnTo>
                    <a:pt x="6279443" y="480811"/>
                  </a:lnTo>
                  <a:lnTo>
                    <a:pt x="6270997" y="452784"/>
                  </a:lnTo>
                  <a:close/>
                </a:path>
                <a:path w="7724775" h="2382520">
                  <a:moveTo>
                    <a:pt x="6382721" y="419254"/>
                  </a:moveTo>
                  <a:lnTo>
                    <a:pt x="6298896" y="444465"/>
                  </a:lnTo>
                  <a:lnTo>
                    <a:pt x="6307343" y="472364"/>
                  </a:lnTo>
                  <a:lnTo>
                    <a:pt x="6391168" y="447152"/>
                  </a:lnTo>
                  <a:lnTo>
                    <a:pt x="6382721" y="419254"/>
                  </a:lnTo>
                  <a:close/>
                </a:path>
                <a:path w="7724775" h="2382520">
                  <a:moveTo>
                    <a:pt x="6494574" y="385723"/>
                  </a:moveTo>
                  <a:lnTo>
                    <a:pt x="6410748" y="410935"/>
                  </a:lnTo>
                  <a:lnTo>
                    <a:pt x="6419068" y="438834"/>
                  </a:lnTo>
                  <a:lnTo>
                    <a:pt x="6502892" y="413623"/>
                  </a:lnTo>
                  <a:lnTo>
                    <a:pt x="6494574" y="385723"/>
                  </a:lnTo>
                  <a:close/>
                </a:path>
                <a:path w="7724775" h="2382520">
                  <a:moveTo>
                    <a:pt x="6606298" y="352065"/>
                  </a:moveTo>
                  <a:lnTo>
                    <a:pt x="6522473" y="377277"/>
                  </a:lnTo>
                  <a:lnTo>
                    <a:pt x="6530920" y="405303"/>
                  </a:lnTo>
                  <a:lnTo>
                    <a:pt x="6614744" y="380093"/>
                  </a:lnTo>
                  <a:lnTo>
                    <a:pt x="6606298" y="352065"/>
                  </a:lnTo>
                  <a:close/>
                </a:path>
                <a:path w="7724775" h="2382520">
                  <a:moveTo>
                    <a:pt x="6718151" y="318535"/>
                  </a:moveTo>
                  <a:lnTo>
                    <a:pt x="6634325" y="343747"/>
                  </a:lnTo>
                  <a:lnTo>
                    <a:pt x="6642644" y="371646"/>
                  </a:lnTo>
                  <a:lnTo>
                    <a:pt x="6726469" y="346434"/>
                  </a:lnTo>
                  <a:lnTo>
                    <a:pt x="6718151" y="318535"/>
                  </a:lnTo>
                  <a:close/>
                </a:path>
                <a:path w="7724775" h="2382520">
                  <a:moveTo>
                    <a:pt x="6829875" y="285005"/>
                  </a:moveTo>
                  <a:lnTo>
                    <a:pt x="6746049" y="310088"/>
                  </a:lnTo>
                  <a:lnTo>
                    <a:pt x="6754496" y="338116"/>
                  </a:lnTo>
                  <a:lnTo>
                    <a:pt x="6838322" y="312904"/>
                  </a:lnTo>
                  <a:lnTo>
                    <a:pt x="6829875" y="285005"/>
                  </a:lnTo>
                  <a:close/>
                </a:path>
                <a:path w="7724775" h="2382520">
                  <a:moveTo>
                    <a:pt x="6941727" y="251347"/>
                  </a:moveTo>
                  <a:lnTo>
                    <a:pt x="6857902" y="276559"/>
                  </a:lnTo>
                  <a:lnTo>
                    <a:pt x="6866220" y="304457"/>
                  </a:lnTo>
                  <a:lnTo>
                    <a:pt x="6950046" y="279374"/>
                  </a:lnTo>
                  <a:lnTo>
                    <a:pt x="6941727" y="251347"/>
                  </a:lnTo>
                  <a:close/>
                </a:path>
                <a:path w="7724775" h="2382520">
                  <a:moveTo>
                    <a:pt x="7053451" y="217817"/>
                  </a:moveTo>
                  <a:lnTo>
                    <a:pt x="6969627" y="243029"/>
                  </a:lnTo>
                  <a:lnTo>
                    <a:pt x="6978072" y="270927"/>
                  </a:lnTo>
                  <a:lnTo>
                    <a:pt x="7061898" y="245716"/>
                  </a:lnTo>
                  <a:lnTo>
                    <a:pt x="7053451" y="217817"/>
                  </a:lnTo>
                  <a:close/>
                </a:path>
                <a:path w="7724775" h="2382520">
                  <a:moveTo>
                    <a:pt x="7165303" y="184287"/>
                  </a:moveTo>
                  <a:lnTo>
                    <a:pt x="7081351" y="209370"/>
                  </a:lnTo>
                  <a:lnTo>
                    <a:pt x="7089797" y="237398"/>
                  </a:lnTo>
                  <a:lnTo>
                    <a:pt x="7173623" y="212186"/>
                  </a:lnTo>
                  <a:lnTo>
                    <a:pt x="7165303" y="184287"/>
                  </a:lnTo>
                  <a:close/>
                </a:path>
                <a:path w="7724775" h="2382520">
                  <a:moveTo>
                    <a:pt x="7277028" y="150628"/>
                  </a:moveTo>
                  <a:lnTo>
                    <a:pt x="7193203" y="175840"/>
                  </a:lnTo>
                  <a:lnTo>
                    <a:pt x="7201521" y="203739"/>
                  </a:lnTo>
                  <a:lnTo>
                    <a:pt x="7285475" y="178656"/>
                  </a:lnTo>
                  <a:lnTo>
                    <a:pt x="7277028" y="150628"/>
                  </a:lnTo>
                  <a:close/>
                </a:path>
                <a:path w="7724775" h="2382520">
                  <a:moveTo>
                    <a:pt x="7388752" y="117099"/>
                  </a:moveTo>
                  <a:lnTo>
                    <a:pt x="7304927" y="142310"/>
                  </a:lnTo>
                  <a:lnTo>
                    <a:pt x="7313373" y="170209"/>
                  </a:lnTo>
                  <a:lnTo>
                    <a:pt x="7397199" y="144997"/>
                  </a:lnTo>
                  <a:lnTo>
                    <a:pt x="7388752" y="117099"/>
                  </a:lnTo>
                  <a:close/>
                </a:path>
                <a:path w="7724775" h="2382520">
                  <a:moveTo>
                    <a:pt x="7500605" y="83569"/>
                  </a:moveTo>
                  <a:lnTo>
                    <a:pt x="7416780" y="108652"/>
                  </a:lnTo>
                  <a:lnTo>
                    <a:pt x="7425098" y="136679"/>
                  </a:lnTo>
                  <a:lnTo>
                    <a:pt x="7508923" y="111467"/>
                  </a:lnTo>
                  <a:lnTo>
                    <a:pt x="7500605" y="83569"/>
                  </a:lnTo>
                  <a:close/>
                </a:path>
                <a:path w="7724775" h="2382520">
                  <a:moveTo>
                    <a:pt x="7700631" y="25722"/>
                  </a:moveTo>
                  <a:lnTo>
                    <a:pt x="7692955" y="25722"/>
                  </a:lnTo>
                  <a:lnTo>
                    <a:pt x="7701401" y="53622"/>
                  </a:lnTo>
                  <a:lnTo>
                    <a:pt x="7649356" y="69286"/>
                  </a:lnTo>
                  <a:lnTo>
                    <a:pt x="7611561" y="109803"/>
                  </a:lnTo>
                  <a:lnTo>
                    <a:pt x="7611818" y="119018"/>
                  </a:lnTo>
                  <a:lnTo>
                    <a:pt x="7623591" y="130024"/>
                  </a:lnTo>
                  <a:lnTo>
                    <a:pt x="7632805" y="129768"/>
                  </a:lnTo>
                  <a:lnTo>
                    <a:pt x="7724565" y="31481"/>
                  </a:lnTo>
                  <a:lnTo>
                    <a:pt x="7700631" y="25722"/>
                  </a:lnTo>
                  <a:close/>
                </a:path>
                <a:path w="7724775" h="2382520">
                  <a:moveTo>
                    <a:pt x="7612330" y="49910"/>
                  </a:moveTo>
                  <a:lnTo>
                    <a:pt x="7528504" y="75122"/>
                  </a:lnTo>
                  <a:lnTo>
                    <a:pt x="7536951" y="103021"/>
                  </a:lnTo>
                  <a:lnTo>
                    <a:pt x="7620775" y="77937"/>
                  </a:lnTo>
                  <a:lnTo>
                    <a:pt x="7612330" y="49910"/>
                  </a:lnTo>
                  <a:close/>
                </a:path>
                <a:path w="7724775" h="2382520">
                  <a:moveTo>
                    <a:pt x="7641121" y="41361"/>
                  </a:moveTo>
                  <a:lnTo>
                    <a:pt x="7640356" y="41592"/>
                  </a:lnTo>
                  <a:lnTo>
                    <a:pt x="7648675" y="69491"/>
                  </a:lnTo>
                  <a:lnTo>
                    <a:pt x="7649356" y="69286"/>
                  </a:lnTo>
                  <a:lnTo>
                    <a:pt x="7669100" y="48119"/>
                  </a:lnTo>
                  <a:lnTo>
                    <a:pt x="7641121" y="41361"/>
                  </a:lnTo>
                  <a:close/>
                </a:path>
                <a:path w="7724775" h="2382520">
                  <a:moveTo>
                    <a:pt x="7669100" y="48119"/>
                  </a:moveTo>
                  <a:lnTo>
                    <a:pt x="7649356" y="69286"/>
                  </a:lnTo>
                  <a:lnTo>
                    <a:pt x="7700128" y="54005"/>
                  </a:lnTo>
                  <a:lnTo>
                    <a:pt x="7693466" y="54005"/>
                  </a:lnTo>
                  <a:lnTo>
                    <a:pt x="7669100" y="48119"/>
                  </a:lnTo>
                  <a:close/>
                </a:path>
                <a:path w="7724775" h="2382520">
                  <a:moveTo>
                    <a:pt x="7686172" y="29817"/>
                  </a:moveTo>
                  <a:lnTo>
                    <a:pt x="7669100" y="48119"/>
                  </a:lnTo>
                  <a:lnTo>
                    <a:pt x="7693466" y="54005"/>
                  </a:lnTo>
                  <a:lnTo>
                    <a:pt x="7686172" y="29817"/>
                  </a:lnTo>
                  <a:close/>
                </a:path>
                <a:path w="7724775" h="2382520">
                  <a:moveTo>
                    <a:pt x="7694195" y="29817"/>
                  </a:moveTo>
                  <a:lnTo>
                    <a:pt x="7686172" y="29817"/>
                  </a:lnTo>
                  <a:lnTo>
                    <a:pt x="7693466" y="54005"/>
                  </a:lnTo>
                  <a:lnTo>
                    <a:pt x="7700128" y="54005"/>
                  </a:lnTo>
                  <a:lnTo>
                    <a:pt x="7701401" y="53622"/>
                  </a:lnTo>
                  <a:lnTo>
                    <a:pt x="7694195" y="29817"/>
                  </a:lnTo>
                  <a:close/>
                </a:path>
                <a:path w="7724775" h="2382520">
                  <a:moveTo>
                    <a:pt x="7692955" y="25722"/>
                  </a:moveTo>
                  <a:lnTo>
                    <a:pt x="7641121" y="41361"/>
                  </a:lnTo>
                  <a:lnTo>
                    <a:pt x="7669100" y="48119"/>
                  </a:lnTo>
                  <a:lnTo>
                    <a:pt x="7686172" y="29817"/>
                  </a:lnTo>
                  <a:lnTo>
                    <a:pt x="7694195" y="29817"/>
                  </a:lnTo>
                  <a:lnTo>
                    <a:pt x="7692955" y="25722"/>
                  </a:lnTo>
                  <a:close/>
                </a:path>
                <a:path w="7724775" h="2382520">
                  <a:moveTo>
                    <a:pt x="7593901" y="0"/>
                  </a:moveTo>
                  <a:lnTo>
                    <a:pt x="7585966" y="4862"/>
                  </a:lnTo>
                  <a:lnTo>
                    <a:pt x="7584174" y="12669"/>
                  </a:lnTo>
                  <a:lnTo>
                    <a:pt x="7582254" y="20475"/>
                  </a:lnTo>
                  <a:lnTo>
                    <a:pt x="7587118" y="28410"/>
                  </a:lnTo>
                  <a:lnTo>
                    <a:pt x="7594924" y="30202"/>
                  </a:lnTo>
                  <a:lnTo>
                    <a:pt x="7641121" y="41361"/>
                  </a:lnTo>
                  <a:lnTo>
                    <a:pt x="7692955" y="25722"/>
                  </a:lnTo>
                  <a:lnTo>
                    <a:pt x="7700631" y="25722"/>
                  </a:lnTo>
                  <a:lnTo>
                    <a:pt x="7593901" y="0"/>
                  </a:lnTo>
                  <a:close/>
                </a:path>
              </a:pathLst>
            </a:custGeom>
            <a:solidFill>
              <a:srgbClr val="7030A0"/>
            </a:solidFill>
          </p:spPr>
          <p:txBody>
            <a:bodyPr wrap="square" lIns="0" tIns="0" rIns="0" bIns="0" rtlCol="0"/>
            <a:lstStyle/>
            <a:p>
              <a:endParaRPr sz="1182"/>
            </a:p>
          </p:txBody>
        </p:sp>
        <p:sp>
          <p:nvSpPr>
            <p:cNvPr id="87" name="object 831">
              <a:extLst>
                <a:ext uri="{FF2B5EF4-FFF2-40B4-BE49-F238E27FC236}">
                  <a16:creationId xmlns:a16="http://schemas.microsoft.com/office/drawing/2014/main" id="{09D1E74E-E783-D34D-BCB0-98DAF2E3E64A}"/>
                </a:ext>
              </a:extLst>
            </p:cNvPr>
            <p:cNvSpPr txBox="1">
              <a:spLocks/>
            </p:cNvSpPr>
            <p:nvPr/>
          </p:nvSpPr>
          <p:spPr>
            <a:xfrm>
              <a:off x="3498076" y="3788969"/>
              <a:ext cx="1138908" cy="151452"/>
            </a:xfrm>
            <a:prstGeom prst="rect">
              <a:avLst/>
            </a:prstGeom>
          </p:spPr>
          <p:txBody>
            <a:bodyPr vert="horz" wrap="square" lIns="0" tIns="0" rIns="0" bIns="0" rtlCol="0" anchor="ctr">
              <a:spAutoFit/>
            </a:bodyPr>
            <a:lstStyle>
              <a:defPPr>
                <a:defRPr lang="en-US"/>
              </a:defPPr>
              <a:lvl1pPr algn="l" defTabSz="912813" rtl="0" fontAlgn="base">
                <a:spcBef>
                  <a:spcPct val="0"/>
                </a:spcBef>
                <a:spcAft>
                  <a:spcPct val="0"/>
                </a:spcAft>
                <a:defRPr sz="2400" kern="1200">
                  <a:solidFill>
                    <a:schemeClr val="tx1"/>
                  </a:solidFill>
                  <a:latin typeface="Arial" charset="0"/>
                  <a:ea typeface="MS PGothic" pitchFamily="34" charset="-128"/>
                  <a:cs typeface="Arial" charset="0"/>
                </a:defRPr>
              </a:lvl1pPr>
              <a:lvl2pPr marL="455613" indent="1588" algn="l" defTabSz="912813" rtl="0" fontAlgn="base">
                <a:spcBef>
                  <a:spcPct val="0"/>
                </a:spcBef>
                <a:spcAft>
                  <a:spcPct val="0"/>
                </a:spcAft>
                <a:defRPr sz="2400" kern="1200">
                  <a:solidFill>
                    <a:schemeClr val="tx1"/>
                  </a:solidFill>
                  <a:latin typeface="Arial" charset="0"/>
                  <a:ea typeface="MS PGothic" pitchFamily="34" charset="-128"/>
                  <a:cs typeface="Arial" charset="0"/>
                </a:defRPr>
              </a:lvl2pPr>
              <a:lvl3pPr marL="912813" indent="1588" algn="l" defTabSz="912813" rtl="0" fontAlgn="base">
                <a:spcBef>
                  <a:spcPct val="0"/>
                </a:spcBef>
                <a:spcAft>
                  <a:spcPct val="0"/>
                </a:spcAft>
                <a:defRPr sz="2400" kern="1200">
                  <a:solidFill>
                    <a:schemeClr val="tx1"/>
                  </a:solidFill>
                  <a:latin typeface="Arial" charset="0"/>
                  <a:ea typeface="MS PGothic" pitchFamily="34" charset="-128"/>
                  <a:cs typeface="Arial" charset="0"/>
                </a:defRPr>
              </a:lvl3pPr>
              <a:lvl4pPr marL="1368425" indent="3175" algn="l" defTabSz="912813" rtl="0" fontAlgn="base">
                <a:spcBef>
                  <a:spcPct val="0"/>
                </a:spcBef>
                <a:spcAft>
                  <a:spcPct val="0"/>
                </a:spcAft>
                <a:defRPr sz="2400" kern="1200">
                  <a:solidFill>
                    <a:schemeClr val="tx1"/>
                  </a:solidFill>
                  <a:latin typeface="Arial" charset="0"/>
                  <a:ea typeface="MS PGothic" pitchFamily="34" charset="-128"/>
                  <a:cs typeface="Arial" charset="0"/>
                </a:defRPr>
              </a:lvl4pPr>
              <a:lvl5pPr marL="1825625" indent="3175" algn="l" defTabSz="912813" rtl="0" fontAlgn="base">
                <a:spcBef>
                  <a:spcPct val="0"/>
                </a:spcBef>
                <a:spcAft>
                  <a:spcPct val="0"/>
                </a:spcAft>
                <a:defRPr sz="2400" kern="1200">
                  <a:solidFill>
                    <a:schemeClr val="tx1"/>
                  </a:solidFill>
                  <a:latin typeface="Arial" charset="0"/>
                  <a:ea typeface="MS PGothic" pitchFamily="34" charset="-128"/>
                  <a:cs typeface="Arial" charset="0"/>
                </a:defRPr>
              </a:lvl5pPr>
              <a:lvl6pPr marL="2286000" algn="l" defTabSz="914400" rtl="0" eaLnBrk="1" latinLnBrk="0" hangingPunct="1">
                <a:defRPr sz="2400" kern="1200">
                  <a:solidFill>
                    <a:schemeClr val="tx1"/>
                  </a:solidFill>
                  <a:latin typeface="Arial" charset="0"/>
                  <a:ea typeface="MS PGothic" pitchFamily="34" charset="-128"/>
                  <a:cs typeface="Arial" charset="0"/>
                </a:defRPr>
              </a:lvl6pPr>
              <a:lvl7pPr marL="2743200" algn="l" defTabSz="914400" rtl="0" eaLnBrk="1" latinLnBrk="0" hangingPunct="1">
                <a:defRPr sz="2400" kern="1200">
                  <a:solidFill>
                    <a:schemeClr val="tx1"/>
                  </a:solidFill>
                  <a:latin typeface="Arial" charset="0"/>
                  <a:ea typeface="MS PGothic" pitchFamily="34" charset="-128"/>
                  <a:cs typeface="Arial" charset="0"/>
                </a:defRPr>
              </a:lvl7pPr>
              <a:lvl8pPr marL="3200400" algn="l" defTabSz="914400" rtl="0" eaLnBrk="1" latinLnBrk="0" hangingPunct="1">
                <a:defRPr sz="2400" kern="1200">
                  <a:solidFill>
                    <a:schemeClr val="tx1"/>
                  </a:solidFill>
                  <a:latin typeface="Arial" charset="0"/>
                  <a:ea typeface="MS PGothic" pitchFamily="34" charset="-128"/>
                  <a:cs typeface="Arial" charset="0"/>
                </a:defRPr>
              </a:lvl8pPr>
              <a:lvl9pPr marL="3657600" algn="l" defTabSz="914400" rtl="0" eaLnBrk="1" latinLnBrk="0" hangingPunct="1">
                <a:defRPr sz="2400" kern="1200">
                  <a:solidFill>
                    <a:schemeClr val="tx1"/>
                  </a:solidFill>
                  <a:latin typeface="Arial" charset="0"/>
                  <a:ea typeface="MS PGothic" pitchFamily="34" charset="-128"/>
                  <a:cs typeface="Arial" charset="0"/>
                </a:defRPr>
              </a:lvl9pPr>
            </a:lstStyle>
            <a:p>
              <a:pPr marL="12515"/>
              <a:fld id="{81D60167-4931-47E6-BA6A-407CBD079E47}" type="slidenum">
                <a:rPr lang="it-IT" spc="2" smtClean="0"/>
                <a:pPr marL="12515"/>
                <a:t>74</a:t>
              </a:fld>
              <a:endParaRPr lang="it-IT" spc="2" dirty="0"/>
            </a:p>
          </p:txBody>
        </p:sp>
      </p:grpSp>
    </p:spTree>
    <p:extLst>
      <p:ext uri="{BB962C8B-B14F-4D97-AF65-F5344CB8AC3E}">
        <p14:creationId xmlns:p14="http://schemas.microsoft.com/office/powerpoint/2010/main" val="2899191202"/>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82551" y="1052736"/>
            <a:ext cx="5885514" cy="3047998"/>
          </a:xfrm>
          <a:prstGeom prst="rect">
            <a:avLst/>
          </a:prstGeom>
          <a:blipFill>
            <a:blip r:embed="rId3" cstate="print"/>
            <a:stretch>
              <a:fillRect/>
            </a:stretch>
          </a:blipFill>
        </p:spPr>
        <p:txBody>
          <a:bodyPr wrap="square" lIns="0" tIns="0" rIns="0" bIns="0" rtlCol="0"/>
          <a:lstStyle/>
          <a:p>
            <a:endParaRPr>
              <a:latin typeface="Calibri (Body)"/>
              <a:cs typeface="Calibri (Body)"/>
            </a:endParaRPr>
          </a:p>
        </p:txBody>
      </p:sp>
      <p:grpSp>
        <p:nvGrpSpPr>
          <p:cNvPr id="6" name="Group 5"/>
          <p:cNvGrpSpPr/>
          <p:nvPr/>
        </p:nvGrpSpPr>
        <p:grpSpPr>
          <a:xfrm>
            <a:off x="216024" y="3645026"/>
            <a:ext cx="4448944" cy="2808309"/>
            <a:chOff x="216024" y="3501008"/>
            <a:chExt cx="4448944" cy="2942216"/>
          </a:xfrm>
        </p:grpSpPr>
        <p:sp>
          <p:nvSpPr>
            <p:cNvPr id="34" name="object 18"/>
            <p:cNvSpPr/>
            <p:nvPr/>
          </p:nvSpPr>
          <p:spPr>
            <a:xfrm>
              <a:off x="1424607" y="3501008"/>
              <a:ext cx="1296145" cy="980740"/>
            </a:xfrm>
            <a:prstGeom prst="rect">
              <a:avLst/>
            </a:prstGeom>
            <a:blipFill>
              <a:blip r:embed="rId4" cstate="print"/>
              <a:stretch>
                <a:fillRect/>
              </a:stretch>
            </a:blipFill>
          </p:spPr>
          <p:txBody>
            <a:bodyPr wrap="square" lIns="0" tIns="0" rIns="0" bIns="0" rtlCol="0"/>
            <a:lstStyle/>
            <a:p>
              <a:endParaRPr>
                <a:latin typeface="Calibri (Body)"/>
                <a:cs typeface="Calibri (Body)"/>
              </a:endParaRPr>
            </a:p>
          </p:txBody>
        </p:sp>
        <p:sp>
          <p:nvSpPr>
            <p:cNvPr id="36" name="object 10"/>
            <p:cNvSpPr txBox="1"/>
            <p:nvPr/>
          </p:nvSpPr>
          <p:spPr>
            <a:xfrm>
              <a:off x="538434" y="4481747"/>
              <a:ext cx="741097" cy="307777"/>
            </a:xfrm>
            <a:prstGeom prst="rect">
              <a:avLst/>
            </a:prstGeom>
          </p:spPr>
          <p:txBody>
            <a:bodyPr vert="horz" wrap="square" lIns="0" tIns="0" rIns="0" bIns="0" rtlCol="0">
              <a:spAutoFit/>
            </a:bodyPr>
            <a:lstStyle/>
            <a:p>
              <a:pPr marL="12700">
                <a:lnSpc>
                  <a:spcPct val="100000"/>
                </a:lnSpc>
              </a:pPr>
              <a:r>
                <a:rPr sz="2000" b="1" spc="-15" dirty="0">
                  <a:solidFill>
                    <a:srgbClr val="0000CC"/>
                  </a:solidFill>
                  <a:latin typeface="Calibri (Body)"/>
                  <a:cs typeface="Calibri (Body)"/>
                </a:rPr>
                <a:t>ME0</a:t>
              </a:r>
              <a:r>
                <a:rPr sz="2000" spc="-10" dirty="0">
                  <a:latin typeface="Calibri (Body)"/>
                  <a:cs typeface="Calibri (Body)"/>
                </a:rPr>
                <a:t>:</a:t>
              </a:r>
              <a:endParaRPr sz="2000" dirty="0">
                <a:latin typeface="Calibri (Body)"/>
                <a:cs typeface="Calibri (Body)"/>
              </a:endParaRPr>
            </a:p>
          </p:txBody>
        </p:sp>
        <p:sp>
          <p:nvSpPr>
            <p:cNvPr id="37" name="Rectangle 36"/>
            <p:cNvSpPr/>
            <p:nvPr/>
          </p:nvSpPr>
          <p:spPr>
            <a:xfrm>
              <a:off x="216024" y="4863209"/>
              <a:ext cx="4448944" cy="1580015"/>
            </a:xfrm>
            <a:prstGeom prst="rect">
              <a:avLst/>
            </a:prstGeom>
          </p:spPr>
          <p:txBody>
            <a:bodyPr wrap="square">
              <a:spAutoFit/>
            </a:bodyPr>
            <a:lstStyle/>
            <a:p>
              <a:r>
                <a:rPr lang="en-US" sz="1800" b="1" dirty="0">
                  <a:solidFill>
                    <a:srgbClr val="FF0000"/>
                  </a:solidFill>
                  <a:latin typeface="Calibri"/>
                  <a:cs typeface="Calibri"/>
                </a:rPr>
                <a:t>Triggering and reconstruction</a:t>
              </a:r>
            </a:p>
            <a:p>
              <a:pPr marL="342900" indent="-342900">
                <a:buFont typeface="Arial"/>
                <a:buChar char="•"/>
              </a:pPr>
              <a:r>
                <a:rPr lang="en-US" sz="1800" dirty="0">
                  <a:latin typeface="Calibri"/>
                  <a:cs typeface="Calibri"/>
                </a:rPr>
                <a:t> 2 &lt; |</a:t>
              </a:r>
              <a:r>
                <a:rPr lang="en-US" sz="1800" dirty="0" err="1">
                  <a:latin typeface="Calibri"/>
                  <a:cs typeface="Calibri"/>
                </a:rPr>
                <a:t>η</a:t>
              </a:r>
              <a:r>
                <a:rPr lang="en-US" sz="1800" dirty="0">
                  <a:latin typeface="Calibri"/>
                  <a:cs typeface="Calibri"/>
                </a:rPr>
                <a:t>| &lt; 2.8</a:t>
              </a:r>
            </a:p>
            <a:p>
              <a:pPr marL="342900" indent="-342900">
                <a:buFont typeface="Arial"/>
                <a:buChar char="•"/>
              </a:pPr>
              <a:r>
                <a:rPr lang="en-US" sz="1800" dirty="0">
                  <a:latin typeface="Calibri"/>
                  <a:cs typeface="Calibri"/>
                </a:rPr>
                <a:t>36 wedges of 6 layers </a:t>
              </a:r>
              <a:r>
                <a:rPr lang="en-US" sz="1800" b="1" dirty="0">
                  <a:latin typeface="Calibri"/>
                  <a:cs typeface="Calibri"/>
                </a:rPr>
                <a:t>Triple-GEM</a:t>
              </a:r>
            </a:p>
            <a:p>
              <a:pPr marL="342900" indent="-342900">
                <a:buFont typeface="Arial"/>
                <a:buChar char="•"/>
              </a:pPr>
              <a:r>
                <a:rPr lang="en-US" sz="1800" dirty="0">
                  <a:latin typeface="Calibri"/>
                  <a:cs typeface="Calibri"/>
                </a:rPr>
                <a:t>each chamber spans 20°</a:t>
              </a:r>
            </a:p>
            <a:p>
              <a:pPr marL="342900" indent="-342900">
                <a:buFont typeface="Arial"/>
                <a:buChar char="•"/>
              </a:pPr>
              <a:r>
                <a:rPr lang="en-US" sz="2000" b="1" dirty="0">
                  <a:solidFill>
                    <a:srgbClr val="0000FF"/>
                  </a:solidFill>
                  <a:latin typeface="Calibri"/>
                  <a:cs typeface="Calibri"/>
                </a:rPr>
                <a:t>Installation: LS3 (2024-26</a:t>
              </a:r>
              <a:r>
                <a:rPr lang="en-US" sz="1800" b="1" dirty="0">
                  <a:latin typeface="Calibri"/>
                  <a:cs typeface="Calibri"/>
                </a:rPr>
                <a:t>)</a:t>
              </a:r>
            </a:p>
          </p:txBody>
        </p:sp>
      </p:grpSp>
      <p:pic>
        <p:nvPicPr>
          <p:cNvPr id="53" name="Picture 52" descr="Screen Shot 2015-05-25 at 19.05.21.png"/>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4376936" y="4005064"/>
            <a:ext cx="3456384" cy="2429084"/>
          </a:xfrm>
          <a:prstGeom prst="rect">
            <a:avLst/>
          </a:prstGeom>
        </p:spPr>
      </p:pic>
      <p:grpSp>
        <p:nvGrpSpPr>
          <p:cNvPr id="54" name="Group 53"/>
          <p:cNvGrpSpPr/>
          <p:nvPr/>
        </p:nvGrpSpPr>
        <p:grpSpPr>
          <a:xfrm>
            <a:off x="200472" y="1124744"/>
            <a:ext cx="9705528" cy="4797152"/>
            <a:chOff x="200472" y="1008112"/>
            <a:chExt cx="9705528" cy="4797152"/>
          </a:xfrm>
        </p:grpSpPr>
        <p:sp>
          <p:nvSpPr>
            <p:cNvPr id="75" name="object 22"/>
            <p:cNvSpPr/>
            <p:nvPr/>
          </p:nvSpPr>
          <p:spPr>
            <a:xfrm>
              <a:off x="200472" y="4392488"/>
              <a:ext cx="1428620" cy="457200"/>
            </a:xfrm>
            <a:custGeom>
              <a:avLst/>
              <a:gdLst/>
              <a:ahLst/>
              <a:cxnLst/>
              <a:rect l="l" t="t" r="r" b="b"/>
              <a:pathLst>
                <a:path w="1219200" h="457200">
                  <a:moveTo>
                    <a:pt x="0" y="228599"/>
                  </a:moveTo>
                  <a:lnTo>
                    <a:pt x="17716" y="173664"/>
                  </a:lnTo>
                  <a:lnTo>
                    <a:pt x="47905" y="139618"/>
                  </a:lnTo>
                  <a:lnTo>
                    <a:pt x="91332" y="108183"/>
                  </a:lnTo>
                  <a:lnTo>
                    <a:pt x="146741" y="79829"/>
                  </a:lnTo>
                  <a:lnTo>
                    <a:pt x="212878" y="55028"/>
                  </a:lnTo>
                  <a:lnTo>
                    <a:pt x="249578" y="44106"/>
                  </a:lnTo>
                  <a:lnTo>
                    <a:pt x="288488" y="34249"/>
                  </a:lnTo>
                  <a:lnTo>
                    <a:pt x="329453" y="25515"/>
                  </a:lnTo>
                  <a:lnTo>
                    <a:pt x="372316" y="17964"/>
                  </a:lnTo>
                  <a:lnTo>
                    <a:pt x="416919" y="11654"/>
                  </a:lnTo>
                  <a:lnTo>
                    <a:pt x="463106" y="6643"/>
                  </a:lnTo>
                  <a:lnTo>
                    <a:pt x="510719" y="2991"/>
                  </a:lnTo>
                  <a:lnTo>
                    <a:pt x="559603" y="757"/>
                  </a:lnTo>
                  <a:lnTo>
                    <a:pt x="609599" y="0"/>
                  </a:lnTo>
                  <a:lnTo>
                    <a:pt x="659596" y="757"/>
                  </a:lnTo>
                  <a:lnTo>
                    <a:pt x="708480" y="2991"/>
                  </a:lnTo>
                  <a:lnTo>
                    <a:pt x="756093" y="6643"/>
                  </a:lnTo>
                  <a:lnTo>
                    <a:pt x="802280" y="11654"/>
                  </a:lnTo>
                  <a:lnTo>
                    <a:pt x="846883" y="17964"/>
                  </a:lnTo>
                  <a:lnTo>
                    <a:pt x="889746" y="25515"/>
                  </a:lnTo>
                  <a:lnTo>
                    <a:pt x="930710" y="34249"/>
                  </a:lnTo>
                  <a:lnTo>
                    <a:pt x="969621" y="44106"/>
                  </a:lnTo>
                  <a:lnTo>
                    <a:pt x="1006320" y="55028"/>
                  </a:lnTo>
                  <a:lnTo>
                    <a:pt x="1072458" y="79829"/>
                  </a:lnTo>
                  <a:lnTo>
                    <a:pt x="1127867" y="108183"/>
                  </a:lnTo>
                  <a:lnTo>
                    <a:pt x="1171294" y="139618"/>
                  </a:lnTo>
                  <a:lnTo>
                    <a:pt x="1201483" y="173664"/>
                  </a:lnTo>
                  <a:lnTo>
                    <a:pt x="1217178" y="209851"/>
                  </a:lnTo>
                  <a:lnTo>
                    <a:pt x="1219199" y="228599"/>
                  </a:lnTo>
                  <a:lnTo>
                    <a:pt x="1217178" y="247348"/>
                  </a:lnTo>
                  <a:lnTo>
                    <a:pt x="1201483" y="283535"/>
                  </a:lnTo>
                  <a:lnTo>
                    <a:pt x="1171294" y="317581"/>
                  </a:lnTo>
                  <a:lnTo>
                    <a:pt x="1127867" y="349016"/>
                  </a:lnTo>
                  <a:lnTo>
                    <a:pt x="1072458" y="377370"/>
                  </a:lnTo>
                  <a:lnTo>
                    <a:pt x="1006320" y="402171"/>
                  </a:lnTo>
                  <a:lnTo>
                    <a:pt x="969621" y="413093"/>
                  </a:lnTo>
                  <a:lnTo>
                    <a:pt x="930710" y="422950"/>
                  </a:lnTo>
                  <a:lnTo>
                    <a:pt x="889746" y="431684"/>
                  </a:lnTo>
                  <a:lnTo>
                    <a:pt x="846883" y="439235"/>
                  </a:lnTo>
                  <a:lnTo>
                    <a:pt x="802280" y="445545"/>
                  </a:lnTo>
                  <a:lnTo>
                    <a:pt x="756093" y="450556"/>
                  </a:lnTo>
                  <a:lnTo>
                    <a:pt x="708480" y="454207"/>
                  </a:lnTo>
                  <a:lnTo>
                    <a:pt x="659596" y="456442"/>
                  </a:lnTo>
                  <a:lnTo>
                    <a:pt x="609599" y="457199"/>
                  </a:lnTo>
                  <a:lnTo>
                    <a:pt x="559603" y="456442"/>
                  </a:lnTo>
                  <a:lnTo>
                    <a:pt x="510719" y="454207"/>
                  </a:lnTo>
                  <a:lnTo>
                    <a:pt x="463106" y="450556"/>
                  </a:lnTo>
                  <a:lnTo>
                    <a:pt x="416919" y="445545"/>
                  </a:lnTo>
                  <a:lnTo>
                    <a:pt x="372316" y="439235"/>
                  </a:lnTo>
                  <a:lnTo>
                    <a:pt x="329453" y="431684"/>
                  </a:lnTo>
                  <a:lnTo>
                    <a:pt x="288488" y="422950"/>
                  </a:lnTo>
                  <a:lnTo>
                    <a:pt x="249578" y="413093"/>
                  </a:lnTo>
                  <a:lnTo>
                    <a:pt x="212878" y="402171"/>
                  </a:lnTo>
                  <a:lnTo>
                    <a:pt x="146741" y="377370"/>
                  </a:lnTo>
                  <a:lnTo>
                    <a:pt x="91332" y="349016"/>
                  </a:lnTo>
                  <a:lnTo>
                    <a:pt x="47905" y="317581"/>
                  </a:lnTo>
                  <a:lnTo>
                    <a:pt x="17716" y="283535"/>
                  </a:lnTo>
                  <a:lnTo>
                    <a:pt x="2020" y="247348"/>
                  </a:lnTo>
                  <a:lnTo>
                    <a:pt x="0" y="228599"/>
                  </a:lnTo>
                  <a:close/>
                </a:path>
              </a:pathLst>
            </a:custGeom>
            <a:ln w="25399">
              <a:solidFill>
                <a:srgbClr val="FF2600"/>
              </a:solidFill>
            </a:ln>
          </p:spPr>
          <p:txBody>
            <a:bodyPr wrap="square" lIns="0" tIns="0" rIns="0" bIns="0" rtlCol="0"/>
            <a:lstStyle/>
            <a:p>
              <a:endParaRPr>
                <a:latin typeface="Calibri (Body)"/>
                <a:cs typeface="Calibri (Body)"/>
              </a:endParaRPr>
            </a:p>
          </p:txBody>
        </p:sp>
        <p:grpSp>
          <p:nvGrpSpPr>
            <p:cNvPr id="69" name="Group 68"/>
            <p:cNvGrpSpPr/>
            <p:nvPr/>
          </p:nvGrpSpPr>
          <p:grpSpPr>
            <a:xfrm>
              <a:off x="6393160" y="1008112"/>
              <a:ext cx="3512840" cy="4797152"/>
              <a:chOff x="6393160" y="1008112"/>
              <a:chExt cx="3512840" cy="4797152"/>
            </a:xfrm>
          </p:grpSpPr>
          <p:sp>
            <p:nvSpPr>
              <p:cNvPr id="71" name="object 6"/>
              <p:cNvSpPr/>
              <p:nvPr/>
            </p:nvSpPr>
            <p:spPr>
              <a:xfrm>
                <a:off x="6936707" y="1008112"/>
                <a:ext cx="2969293" cy="2780928"/>
              </a:xfrm>
              <a:prstGeom prst="rect">
                <a:avLst/>
              </a:prstGeom>
              <a:blipFill>
                <a:blip r:embed="rId6" cstate="print">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cxnSp>
            <p:nvCxnSpPr>
              <p:cNvPr id="72" name="Straight Connector 71"/>
              <p:cNvCxnSpPr/>
              <p:nvPr/>
            </p:nvCxnSpPr>
            <p:spPr>
              <a:xfrm flipV="1">
                <a:off x="6393160" y="1124744"/>
                <a:ext cx="1152128" cy="3888432"/>
              </a:xfrm>
              <a:prstGeom prst="line">
                <a:avLst/>
              </a:prstGeom>
            </p:spPr>
            <p:style>
              <a:lnRef idx="2">
                <a:schemeClr val="accent1"/>
              </a:lnRef>
              <a:fillRef idx="0">
                <a:schemeClr val="accent1"/>
              </a:fillRef>
              <a:effectRef idx="1">
                <a:schemeClr val="accent1"/>
              </a:effectRef>
              <a:fontRef idx="minor">
                <a:schemeClr val="tx1"/>
              </a:fontRef>
            </p:style>
          </p:cxnSp>
          <p:cxnSp>
            <p:nvCxnSpPr>
              <p:cNvPr id="73" name="Straight Connector 72"/>
              <p:cNvCxnSpPr/>
              <p:nvPr/>
            </p:nvCxnSpPr>
            <p:spPr>
              <a:xfrm flipV="1">
                <a:off x="6465168" y="3356992"/>
                <a:ext cx="1296144" cy="2448272"/>
              </a:xfrm>
              <a:prstGeom prst="line">
                <a:avLst/>
              </a:prstGeom>
            </p:spPr>
            <p:style>
              <a:lnRef idx="2">
                <a:schemeClr val="accent1"/>
              </a:lnRef>
              <a:fillRef idx="0">
                <a:schemeClr val="accent1"/>
              </a:fillRef>
              <a:effectRef idx="1">
                <a:schemeClr val="accent1"/>
              </a:effectRef>
              <a:fontRef idx="minor">
                <a:schemeClr val="tx1"/>
              </a:fontRef>
            </p:style>
          </p:cxnSp>
        </p:grpSp>
      </p:grpSp>
      <p:sp>
        <p:nvSpPr>
          <p:cNvPr id="95" name="Oval 94"/>
          <p:cNvSpPr/>
          <p:nvPr/>
        </p:nvSpPr>
        <p:spPr>
          <a:xfrm>
            <a:off x="1352600" y="2924944"/>
            <a:ext cx="2160240" cy="1152128"/>
          </a:xfrm>
          <a:prstGeom prst="ellipse">
            <a:avLst/>
          </a:prstGeom>
          <a:gradFill>
            <a:gsLst>
              <a:gs pos="47000">
                <a:schemeClr val="accent1">
                  <a:tint val="100000"/>
                  <a:shade val="100000"/>
                  <a:satMod val="130000"/>
                  <a:alpha val="7000"/>
                </a:schemeClr>
              </a:gs>
              <a:gs pos="100000">
                <a:schemeClr val="accent1">
                  <a:tint val="50000"/>
                  <a:shade val="100000"/>
                  <a:satMod val="35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Slide Number Placeholder 14"/>
          <p:cNvSpPr>
            <a:spLocks noGrp="1"/>
          </p:cNvSpPr>
          <p:nvPr>
            <p:ph type="sldNum" sz="quarter" idx="12"/>
          </p:nvPr>
        </p:nvSpPr>
        <p:spPr>
          <a:xfrm>
            <a:off x="7682160" y="6448251"/>
            <a:ext cx="2311400" cy="365125"/>
          </a:xfrm>
        </p:spPr>
        <p:txBody>
          <a:bodyPr/>
          <a:lstStyle/>
          <a:p>
            <a:fld id="{EA428556-150F-5648-9AC1-517B2C1D5CBA}" type="slidenum">
              <a:rPr lang="en-US" smtClean="0">
                <a:solidFill>
                  <a:prstClr val="black">
                    <a:tint val="75000"/>
                  </a:prstClr>
                </a:solidFill>
              </a:rPr>
              <a:pPr/>
              <a:t>75</a:t>
            </a:fld>
            <a:endParaRPr lang="en-US" dirty="0">
              <a:solidFill>
                <a:prstClr val="black">
                  <a:tint val="75000"/>
                </a:prstClr>
              </a:solidFill>
            </a:endParaRPr>
          </a:p>
        </p:txBody>
      </p:sp>
      <p:sp>
        <p:nvSpPr>
          <p:cNvPr id="19" name="Title 1"/>
          <p:cNvSpPr txBox="1">
            <a:spLocks/>
          </p:cNvSpPr>
          <p:nvPr/>
        </p:nvSpPr>
        <p:spPr>
          <a:xfrm>
            <a:off x="1453611" y="-18256"/>
            <a:ext cx="7963885" cy="1143000"/>
          </a:xfrm>
          <a:prstGeom prst="rect">
            <a:avLst/>
          </a:prstGeom>
        </p:spPr>
        <p:txBody>
          <a:bodyPr vert="horz" lIns="91440" tIns="45720" rIns="91440" bIns="45720" rtlCol="0" anchor="ctr">
            <a:normAutofit fontScale="90000" lnSpcReduction="10000"/>
          </a:bodyPr>
          <a:lstStyle>
            <a:lvl1pPr algn="l" defTabSz="457200" rtl="0" eaLnBrk="1" latinLnBrk="0" hangingPunct="1">
              <a:spcBef>
                <a:spcPct val="0"/>
              </a:spcBef>
              <a:buNone/>
              <a:defRPr sz="4400" kern="1200">
                <a:solidFill>
                  <a:srgbClr val="000090"/>
                </a:solidFill>
                <a:latin typeface="+mj-lt"/>
                <a:ea typeface="+mj-ea"/>
                <a:cs typeface="+mj-cs"/>
              </a:defRPr>
            </a:lvl1pPr>
          </a:lstStyle>
          <a:p>
            <a:r>
              <a:rPr lang="en-US" sz="4000" dirty="0"/>
              <a:t>Forward </a:t>
            </a:r>
            <a:r>
              <a:rPr lang="en-US" sz="4000" dirty="0" err="1"/>
              <a:t>muon</a:t>
            </a:r>
            <a:r>
              <a:rPr lang="en-US" sz="4000" dirty="0"/>
              <a:t> system enhancement: GEM project</a:t>
            </a:r>
          </a:p>
        </p:txBody>
      </p:sp>
    </p:spTree>
    <p:extLst>
      <p:ext uri="{BB962C8B-B14F-4D97-AF65-F5344CB8AC3E}">
        <p14:creationId xmlns:p14="http://schemas.microsoft.com/office/powerpoint/2010/main" val="1647567413"/>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1641971" y="304962"/>
            <a:ext cx="7425829" cy="1055077"/>
          </a:xfrm>
          <a:prstGeom prst="rect">
            <a:avLst/>
          </a:prstGeom>
        </p:spPr>
        <p:txBody>
          <a:bodyP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4062" dirty="0">
                <a:solidFill>
                  <a:srgbClr val="000090"/>
                </a:solidFill>
              </a:rPr>
              <a:t>The ME0 Detector</a:t>
            </a:r>
          </a:p>
        </p:txBody>
      </p:sp>
      <p:grpSp>
        <p:nvGrpSpPr>
          <p:cNvPr id="8" name="Group 7"/>
          <p:cNvGrpSpPr/>
          <p:nvPr/>
        </p:nvGrpSpPr>
        <p:grpSpPr>
          <a:xfrm>
            <a:off x="6727134" y="4009432"/>
            <a:ext cx="2777339" cy="2791695"/>
            <a:chOff x="128464" y="2600345"/>
            <a:chExt cx="5313040" cy="4083365"/>
          </a:xfrm>
        </p:grpSpPr>
        <p:grpSp>
          <p:nvGrpSpPr>
            <p:cNvPr id="9" name="Group 8"/>
            <p:cNvGrpSpPr/>
            <p:nvPr/>
          </p:nvGrpSpPr>
          <p:grpSpPr>
            <a:xfrm>
              <a:off x="128464" y="2600345"/>
              <a:ext cx="5313040" cy="4083365"/>
              <a:chOff x="128464" y="2600345"/>
              <a:chExt cx="5313040" cy="4083365"/>
            </a:xfrm>
          </p:grpSpPr>
          <p:sp>
            <p:nvSpPr>
              <p:cNvPr id="12" name="object 4"/>
              <p:cNvSpPr/>
              <p:nvPr/>
            </p:nvSpPr>
            <p:spPr>
              <a:xfrm>
                <a:off x="704528" y="2600345"/>
                <a:ext cx="4736976" cy="2340823"/>
              </a:xfrm>
              <a:prstGeom prst="rect">
                <a:avLst/>
              </a:prstGeom>
              <a:blipFill>
                <a:blip r:embed="rId2" cstate="print">
                  <a:extLst>
                    <a:ext uri="{28A0092B-C50C-407E-A947-70E740481C1C}">
                      <a14:useLocalDpi xmlns:a14="http://schemas.microsoft.com/office/drawing/2010/main"/>
                    </a:ext>
                  </a:extLst>
                </a:blip>
                <a:stretch>
                  <a:fillRect/>
                </a:stretch>
              </a:blipFill>
            </p:spPr>
            <p:txBody>
              <a:bodyPr wrap="square" lIns="0" tIns="0" rIns="0" bIns="0" rtlCol="0"/>
              <a:lstStyle/>
              <a:p>
                <a:endParaRPr sz="1662"/>
              </a:p>
            </p:txBody>
          </p:sp>
          <p:sp>
            <p:nvSpPr>
              <p:cNvPr id="13" name="object 9"/>
              <p:cNvSpPr/>
              <p:nvPr/>
            </p:nvSpPr>
            <p:spPr>
              <a:xfrm>
                <a:off x="128464" y="4509120"/>
                <a:ext cx="3548843" cy="2174590"/>
              </a:xfrm>
              <a:prstGeom prst="rect">
                <a:avLst/>
              </a:prstGeom>
              <a:blipFill>
                <a:blip r:embed="rId3" cstate="print">
                  <a:extLst>
                    <a:ext uri="{28A0092B-C50C-407E-A947-70E740481C1C}">
                      <a14:useLocalDpi xmlns:a14="http://schemas.microsoft.com/office/drawing/2010/main"/>
                    </a:ext>
                  </a:extLst>
                </a:blip>
                <a:stretch>
                  <a:fillRect/>
                </a:stretch>
              </a:blipFill>
            </p:spPr>
            <p:txBody>
              <a:bodyPr wrap="square" lIns="0" tIns="0" rIns="0" bIns="0" rtlCol="0"/>
              <a:lstStyle/>
              <a:p>
                <a:endParaRPr sz="1662"/>
              </a:p>
            </p:txBody>
          </p:sp>
        </p:grpSp>
        <p:cxnSp>
          <p:nvCxnSpPr>
            <p:cNvPr id="10" name="Straight Arrow Connector 9"/>
            <p:cNvCxnSpPr/>
            <p:nvPr/>
          </p:nvCxnSpPr>
          <p:spPr>
            <a:xfrm flipV="1">
              <a:off x="3080792" y="3140968"/>
              <a:ext cx="1512168" cy="2808312"/>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3233192" y="5877272"/>
              <a:ext cx="567680" cy="576064"/>
            </a:xfrm>
            <a:prstGeom prst="straightConnector1">
              <a:avLst/>
            </a:prstGeom>
            <a:ln w="22225">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
        <p:nvSpPr>
          <p:cNvPr id="14" name="Rectangle 62"/>
          <p:cNvSpPr/>
          <p:nvPr/>
        </p:nvSpPr>
        <p:spPr>
          <a:xfrm>
            <a:off x="381000" y="3207419"/>
            <a:ext cx="8892480" cy="2521396"/>
          </a:xfrm>
          <a:prstGeom prst="rect">
            <a:avLst/>
          </a:prstGeom>
        </p:spPr>
        <p:txBody>
          <a:bodyPr wrap="square">
            <a:spAutoFit/>
          </a:bodyPr>
          <a:lstStyle/>
          <a:p>
            <a:pPr marL="24350">
              <a:lnSpc>
                <a:spcPct val="110000"/>
              </a:lnSpc>
              <a:buClr>
                <a:srgbClr val="3333B2"/>
              </a:buClr>
              <a:buSzPct val="112500"/>
              <a:tabLst>
                <a:tab pos="258116" algn="l"/>
              </a:tabLst>
            </a:pPr>
            <a:r>
              <a:rPr lang="en-GB" sz="1662" dirty="0">
                <a:solidFill>
                  <a:srgbClr val="FF0000"/>
                </a:solidFill>
                <a:latin typeface="Calibri"/>
                <a:ea typeface="ＭＳ Ｐゴシック" pitchFamily="34" charset="-128"/>
                <a:cs typeface="Calibri"/>
              </a:rPr>
              <a:t>High granularity and spatial segmentation for:</a:t>
            </a:r>
          </a:p>
          <a:p>
            <a:pPr marL="710168" lvl="2" indent="-263776">
              <a:lnSpc>
                <a:spcPct val="110000"/>
              </a:lnSpc>
              <a:buClr>
                <a:srgbClr val="3333B2"/>
              </a:buClr>
              <a:buSzPct val="112500"/>
              <a:buFont typeface="Arial"/>
              <a:buChar char="•"/>
              <a:tabLst>
                <a:tab pos="258116" algn="l"/>
              </a:tabLst>
            </a:pPr>
            <a:r>
              <a:rPr lang="en-GB" sz="1662" dirty="0">
                <a:latin typeface="Calibri"/>
                <a:cs typeface="Calibri"/>
              </a:rPr>
              <a:t>P</a:t>
            </a:r>
            <a:r>
              <a:rPr lang="en-US" sz="1662" dirty="0" err="1">
                <a:latin typeface="Calibri"/>
                <a:cs typeface="Calibri"/>
              </a:rPr>
              <a:t>osition</a:t>
            </a:r>
            <a:r>
              <a:rPr lang="en-US" sz="1662" dirty="0">
                <a:latin typeface="Calibri"/>
                <a:cs typeface="Calibri"/>
              </a:rPr>
              <a:t> and bending measurement  of the muon stubs for efficient </a:t>
            </a:r>
            <a:r>
              <a:rPr lang="en-US" sz="1662" dirty="0">
                <a:latin typeface="Calibri"/>
                <a:ea typeface="ＭＳ Ｐゴシック" pitchFamily="34" charset="-128"/>
                <a:cs typeface="Calibri"/>
              </a:rPr>
              <a:t>m</a:t>
            </a:r>
            <a:r>
              <a:rPr lang="en-GB" sz="1662" dirty="0" err="1">
                <a:latin typeface="Calibri"/>
                <a:ea typeface="ＭＳ Ｐゴシック" pitchFamily="34" charset="-128"/>
                <a:cs typeface="Calibri"/>
              </a:rPr>
              <a:t>atching</a:t>
            </a:r>
            <a:r>
              <a:rPr lang="en-GB" sz="1662" dirty="0">
                <a:latin typeface="Calibri"/>
                <a:ea typeface="ＭＳ Ｐゴシック" pitchFamily="34" charset="-128"/>
                <a:cs typeface="Calibri"/>
              </a:rPr>
              <a:t> of the offline pixel tracks.</a:t>
            </a:r>
          </a:p>
          <a:p>
            <a:pPr marL="446392" lvl="2">
              <a:lnSpc>
                <a:spcPct val="110000"/>
              </a:lnSpc>
              <a:buClr>
                <a:srgbClr val="3333B2"/>
              </a:buClr>
              <a:buSzPct val="112500"/>
              <a:tabLst>
                <a:tab pos="258116" algn="l"/>
              </a:tabLst>
            </a:pPr>
            <a:endParaRPr lang="en-GB" sz="1662" dirty="0">
              <a:latin typeface="Calibri"/>
              <a:ea typeface="ＭＳ Ｐゴシック" pitchFamily="34" charset="-128"/>
              <a:cs typeface="Calibri"/>
            </a:endParaRPr>
          </a:p>
          <a:p>
            <a:pPr marL="24350">
              <a:lnSpc>
                <a:spcPct val="110000"/>
              </a:lnSpc>
            </a:pPr>
            <a:r>
              <a:rPr lang="en-GB" sz="1662" spc="29" dirty="0">
                <a:solidFill>
                  <a:srgbClr val="FF0000"/>
                </a:solidFill>
                <a:latin typeface="Calibri"/>
                <a:cs typeface="Calibri"/>
              </a:rPr>
              <a:t>Multi-l</a:t>
            </a:r>
            <a:r>
              <a:rPr lang="en-GB" sz="1662" spc="-19" dirty="0">
                <a:solidFill>
                  <a:srgbClr val="FF0000"/>
                </a:solidFill>
                <a:latin typeface="Calibri"/>
                <a:cs typeface="Calibri"/>
              </a:rPr>
              <a:t>a</a:t>
            </a:r>
            <a:r>
              <a:rPr lang="en-GB" sz="1662" spc="-77" dirty="0">
                <a:solidFill>
                  <a:srgbClr val="FF0000"/>
                </a:solidFill>
                <a:latin typeface="Calibri"/>
                <a:cs typeface="Calibri"/>
              </a:rPr>
              <a:t>y</a:t>
            </a:r>
            <a:r>
              <a:rPr lang="en-GB" sz="1662" spc="39" dirty="0">
                <a:solidFill>
                  <a:srgbClr val="FF0000"/>
                </a:solidFill>
                <a:latin typeface="Calibri"/>
                <a:cs typeface="Calibri"/>
              </a:rPr>
              <a:t>ered</a:t>
            </a:r>
            <a:r>
              <a:rPr lang="en-GB" sz="1662" spc="153" dirty="0">
                <a:solidFill>
                  <a:srgbClr val="FF0000"/>
                </a:solidFill>
                <a:latin typeface="Calibri"/>
                <a:cs typeface="Calibri"/>
              </a:rPr>
              <a:t> </a:t>
            </a:r>
            <a:r>
              <a:rPr lang="en-GB" sz="1662" spc="67" dirty="0">
                <a:solidFill>
                  <a:srgbClr val="FF0000"/>
                </a:solidFill>
                <a:latin typeface="Calibri"/>
                <a:cs typeface="Calibri"/>
              </a:rPr>
              <a:t>structure to</a:t>
            </a:r>
            <a:r>
              <a:rPr lang="en-GB" sz="1662" dirty="0">
                <a:solidFill>
                  <a:srgbClr val="FF0000"/>
                </a:solidFill>
                <a:latin typeface="Calibri"/>
                <a:cs typeface="Calibri"/>
              </a:rPr>
              <a:t>:</a:t>
            </a:r>
          </a:p>
          <a:p>
            <a:pPr marL="708703" lvl="1" indent="-263776">
              <a:lnSpc>
                <a:spcPct val="110000"/>
              </a:lnSpc>
              <a:buFont typeface="Arial"/>
              <a:buChar char="•"/>
            </a:pPr>
            <a:r>
              <a:rPr lang="en-GB" sz="1662" spc="153" dirty="0">
                <a:latin typeface="Calibri"/>
                <a:cs typeface="Calibri"/>
              </a:rPr>
              <a:t>improve local </a:t>
            </a:r>
            <a:r>
              <a:rPr lang="en-GB" sz="1662" spc="153" dirty="0" err="1">
                <a:latin typeface="Calibri"/>
                <a:cs typeface="Calibri"/>
              </a:rPr>
              <a:t>muon</a:t>
            </a:r>
            <a:r>
              <a:rPr lang="en-GB" sz="1662" spc="153" dirty="0">
                <a:latin typeface="Calibri"/>
                <a:cs typeface="Calibri"/>
              </a:rPr>
              <a:t> track reconstruction</a:t>
            </a:r>
          </a:p>
          <a:p>
            <a:pPr marL="708703" lvl="1" indent="-263776">
              <a:lnSpc>
                <a:spcPct val="110000"/>
              </a:lnSpc>
              <a:buFont typeface="Arial"/>
              <a:buChar char="•"/>
            </a:pPr>
            <a:r>
              <a:rPr lang="en-GB" sz="1662" spc="29" dirty="0">
                <a:latin typeface="Calibri"/>
                <a:cs typeface="Calibri"/>
              </a:rPr>
              <a:t>discriminate</a:t>
            </a:r>
            <a:r>
              <a:rPr lang="en-GB" sz="1662" spc="153" dirty="0">
                <a:latin typeface="Calibri"/>
                <a:cs typeface="Calibri"/>
              </a:rPr>
              <a:t> </a:t>
            </a:r>
            <a:r>
              <a:rPr lang="en-GB" sz="1662" spc="153" dirty="0" err="1">
                <a:latin typeface="Calibri"/>
                <a:cs typeface="Calibri"/>
              </a:rPr>
              <a:t>muon</a:t>
            </a:r>
            <a:r>
              <a:rPr lang="en-GB" sz="1662" spc="153" dirty="0">
                <a:latin typeface="Calibri"/>
                <a:cs typeface="Calibri"/>
              </a:rPr>
              <a:t> (segment) </a:t>
            </a:r>
            <a:r>
              <a:rPr lang="en-GB" sz="1662" spc="57" dirty="0">
                <a:latin typeface="Calibri"/>
                <a:cs typeface="Calibri"/>
              </a:rPr>
              <a:t>against</a:t>
            </a:r>
            <a:r>
              <a:rPr lang="en-GB" sz="1662" spc="153" dirty="0">
                <a:latin typeface="Calibri"/>
                <a:cs typeface="Calibri"/>
              </a:rPr>
              <a:t> </a:t>
            </a:r>
            <a:r>
              <a:rPr lang="en-GB" sz="1662" spc="67" dirty="0">
                <a:latin typeface="Calibri"/>
                <a:cs typeface="Calibri"/>
              </a:rPr>
              <a:t>neutrons </a:t>
            </a:r>
            <a:r>
              <a:rPr lang="en-GB" sz="1662" spc="48" dirty="0">
                <a:latin typeface="Calibri"/>
                <a:cs typeface="Calibri"/>
              </a:rPr>
              <a:t>(</a:t>
            </a:r>
            <a:r>
              <a:rPr lang="en-GB" sz="1662" spc="48" dirty="0" err="1">
                <a:latin typeface="Calibri"/>
                <a:cs typeface="Calibri"/>
              </a:rPr>
              <a:t>uncorr</a:t>
            </a:r>
            <a:r>
              <a:rPr lang="en-GB" sz="1662" spc="48" dirty="0">
                <a:latin typeface="Calibri"/>
                <a:cs typeface="Calibri"/>
              </a:rPr>
              <a:t> hits).</a:t>
            </a:r>
            <a:endParaRPr lang="en-GB" sz="1662" dirty="0">
              <a:latin typeface="Calibri"/>
              <a:ea typeface="ＭＳ Ｐゴシック" pitchFamily="34" charset="-128"/>
              <a:cs typeface="Calibri"/>
            </a:endParaRPr>
          </a:p>
          <a:p>
            <a:pPr marL="446392" lvl="2">
              <a:lnSpc>
                <a:spcPct val="110000"/>
              </a:lnSpc>
              <a:buClr>
                <a:srgbClr val="3333B2"/>
              </a:buClr>
              <a:buSzPct val="112500"/>
              <a:tabLst>
                <a:tab pos="258116" algn="l"/>
              </a:tabLst>
            </a:pPr>
            <a:endParaRPr lang="en-GB" sz="1662" dirty="0">
              <a:latin typeface="Calibri"/>
              <a:ea typeface="ＭＳ Ｐゴシック" pitchFamily="34" charset="-128"/>
              <a:cs typeface="Calibri"/>
            </a:endParaRPr>
          </a:p>
          <a:p>
            <a:pPr marL="446392" lvl="2">
              <a:lnSpc>
                <a:spcPct val="110000"/>
              </a:lnSpc>
              <a:buClr>
                <a:srgbClr val="3333B2"/>
              </a:buClr>
              <a:buSzPct val="112500"/>
              <a:tabLst>
                <a:tab pos="258116" algn="l"/>
              </a:tabLst>
            </a:pPr>
            <a:endParaRPr lang="en-GB" sz="1662" baseline="-25000" dirty="0">
              <a:latin typeface="Calibri"/>
              <a:ea typeface="ＭＳ Ｐゴシック" pitchFamily="34" charset="-128"/>
              <a:cs typeface="Calibri"/>
            </a:endParaRPr>
          </a:p>
        </p:txBody>
      </p:sp>
      <p:sp>
        <p:nvSpPr>
          <p:cNvPr id="4" name="Rectangle 3"/>
          <p:cNvSpPr/>
          <p:nvPr/>
        </p:nvSpPr>
        <p:spPr>
          <a:xfrm>
            <a:off x="381000" y="1166207"/>
            <a:ext cx="7086314" cy="1323439"/>
          </a:xfrm>
          <a:prstGeom prst="rect">
            <a:avLst/>
          </a:prstGeom>
        </p:spPr>
        <p:txBody>
          <a:bodyPr wrap="square">
            <a:spAutoFit/>
          </a:bodyPr>
          <a:lstStyle/>
          <a:p>
            <a:r>
              <a:rPr lang="en-US" sz="2000" dirty="0">
                <a:solidFill>
                  <a:srgbClr val="002060"/>
                </a:solidFill>
                <a:latin typeface="Calibri" panose="020F0502020204030204" pitchFamily="34" charset="0"/>
                <a:cs typeface="Calibri" panose="020F0502020204030204" pitchFamily="34" charset="0"/>
              </a:rPr>
              <a:t>New station to efficiently identifying and triggering muons, low in transverse momentum (but large in momentum) while maintaining a low rate of background in the harsh HL-LHC conditions up to </a:t>
            </a:r>
            <a:r>
              <a:rPr lang="en-US" sz="2000" dirty="0">
                <a:solidFill>
                  <a:srgbClr val="002060"/>
                </a:solidFill>
                <a:latin typeface="Symbol" pitchFamily="2" charset="2"/>
                <a:cs typeface="Calibri" panose="020F0502020204030204" pitchFamily="34" charset="0"/>
              </a:rPr>
              <a:t>h</a:t>
            </a:r>
            <a:r>
              <a:rPr lang="en-US" sz="2000" dirty="0">
                <a:solidFill>
                  <a:srgbClr val="002060"/>
                </a:solidFill>
                <a:latin typeface="Calibri" panose="020F0502020204030204" pitchFamily="34" charset="0"/>
                <a:cs typeface="Calibri" panose="020F0502020204030204" pitchFamily="34" charset="0"/>
              </a:rPr>
              <a:t>=2.8. </a:t>
            </a:r>
            <a:r>
              <a:rPr lang="it-IT" sz="2000" u="sng" dirty="0">
                <a:solidFill>
                  <a:srgbClr val="002060"/>
                </a:solidFill>
                <a:latin typeface="Calibri" panose="020F0502020204030204" pitchFamily="34" charset="0"/>
                <a:cs typeface="Calibri" panose="020F0502020204030204" pitchFamily="34" charset="0"/>
              </a:rPr>
              <a:t>Installation </a:t>
            </a:r>
            <a:r>
              <a:rPr lang="en-US" sz="2000" u="sng" dirty="0">
                <a:solidFill>
                  <a:srgbClr val="002060"/>
                </a:solidFill>
                <a:latin typeface="Calibri" panose="020F0502020204030204" pitchFamily="34" charset="0"/>
                <a:cs typeface="Calibri" panose="020F0502020204030204" pitchFamily="34" charset="0"/>
              </a:rPr>
              <a:t>scheduled in LS3.</a:t>
            </a:r>
            <a:endParaRPr lang="en-US" sz="2000" dirty="0">
              <a:solidFill>
                <a:srgbClr val="002060"/>
              </a:solidFill>
              <a:latin typeface="Calibri" panose="020F0502020204030204" pitchFamily="34" charset="0"/>
              <a:cs typeface="Calibri" panose="020F0502020204030204" pitchFamily="34" charset="0"/>
            </a:endParaRPr>
          </a:p>
        </p:txBody>
      </p:sp>
      <p:sp>
        <p:nvSpPr>
          <p:cNvPr id="5" name="Rectangle 4"/>
          <p:cNvSpPr/>
          <p:nvPr/>
        </p:nvSpPr>
        <p:spPr>
          <a:xfrm>
            <a:off x="427127" y="2518314"/>
            <a:ext cx="6830210" cy="707886"/>
          </a:xfrm>
          <a:prstGeom prst="rect">
            <a:avLst/>
          </a:prstGeom>
        </p:spPr>
        <p:txBody>
          <a:bodyPr wrap="square">
            <a:spAutoFit/>
          </a:bodyPr>
          <a:lstStyle/>
          <a:p>
            <a:pPr marL="342900" indent="-342900">
              <a:buFont typeface="Arial" panose="020B0604020202020204" pitchFamily="34" charset="0"/>
              <a:buChar char="•"/>
            </a:pPr>
            <a:r>
              <a:rPr lang="en-US" sz="2000" dirty="0">
                <a:solidFill>
                  <a:srgbClr val="00B050"/>
                </a:solidFill>
                <a:latin typeface="Calibri"/>
                <a:ea typeface="DejaVu Sans"/>
                <a:cs typeface="Calibri"/>
              </a:rPr>
              <a:t>ME0 consists of 6 layers of triple-GEMs arranged in 20</a:t>
            </a:r>
            <a:r>
              <a:rPr lang="en-US" sz="2000" baseline="30000" dirty="0">
                <a:solidFill>
                  <a:srgbClr val="00B050"/>
                </a:solidFill>
                <a:latin typeface="Calibri"/>
                <a:ea typeface="DejaVu Sans"/>
                <a:cs typeface="Calibri"/>
              </a:rPr>
              <a:t>0 </a:t>
            </a:r>
            <a:r>
              <a:rPr lang="en-US" sz="2000" dirty="0">
                <a:solidFill>
                  <a:srgbClr val="00B050"/>
                </a:solidFill>
                <a:latin typeface="Calibri"/>
                <a:ea typeface="DejaVu Sans"/>
                <a:cs typeface="Calibri"/>
              </a:rPr>
              <a:t>super-module wedges:  216 chambers.</a:t>
            </a:r>
            <a:endParaRPr lang="en-US" sz="2000" u="sng" dirty="0">
              <a:solidFill>
                <a:srgbClr val="00B050"/>
              </a:solidFill>
              <a:latin typeface="Calibri"/>
              <a:cs typeface="Calibri"/>
            </a:endParaRPr>
          </a:p>
        </p:txBody>
      </p:sp>
      <p:sp>
        <p:nvSpPr>
          <p:cNvPr id="6" name="Rectangle 5"/>
          <p:cNvSpPr/>
          <p:nvPr/>
        </p:nvSpPr>
        <p:spPr>
          <a:xfrm>
            <a:off x="427127" y="5512937"/>
            <a:ext cx="6087430" cy="640945"/>
          </a:xfrm>
          <a:prstGeom prst="rect">
            <a:avLst/>
          </a:prstGeom>
        </p:spPr>
        <p:txBody>
          <a:bodyPr wrap="square">
            <a:spAutoFit/>
          </a:bodyPr>
          <a:lstStyle/>
          <a:p>
            <a:pPr marL="24350" lvl="1">
              <a:lnSpc>
                <a:spcPct val="110000"/>
              </a:lnSpc>
              <a:buClr>
                <a:srgbClr val="3333B2"/>
              </a:buClr>
              <a:buSzPct val="112500"/>
              <a:tabLst>
                <a:tab pos="258116" algn="l"/>
              </a:tabLst>
            </a:pPr>
            <a:r>
              <a:rPr lang="en-US" sz="1662" dirty="0">
                <a:solidFill>
                  <a:srgbClr val="FF0000"/>
                </a:solidFill>
                <a:latin typeface="Calibri"/>
                <a:cs typeface="Calibri"/>
              </a:rPr>
              <a:t>Large lever arm between ME0 and CSC (ME1/1) up to </a:t>
            </a:r>
            <a:r>
              <a:rPr lang="en-US" sz="1662" dirty="0">
                <a:solidFill>
                  <a:srgbClr val="FF0000"/>
                </a:solidFill>
                <a:latin typeface="Symbol" charset="2"/>
                <a:cs typeface="Symbol" charset="2"/>
              </a:rPr>
              <a:t>h</a:t>
            </a:r>
            <a:r>
              <a:rPr lang="en-US" sz="1662" dirty="0">
                <a:solidFill>
                  <a:srgbClr val="FF0000"/>
                </a:solidFill>
                <a:latin typeface="Calibri"/>
                <a:cs typeface="Calibri"/>
              </a:rPr>
              <a:t>~2.4</a:t>
            </a:r>
            <a:endParaRPr lang="en-US" sz="1662" dirty="0">
              <a:latin typeface="Calibri"/>
              <a:cs typeface="Calibri"/>
            </a:endParaRPr>
          </a:p>
          <a:p>
            <a:pPr marL="710168" lvl="2" indent="-263776">
              <a:lnSpc>
                <a:spcPct val="110000"/>
              </a:lnSpc>
              <a:buClr>
                <a:srgbClr val="3333B2"/>
              </a:buClr>
              <a:buSzPct val="112500"/>
              <a:buFont typeface="Arial"/>
              <a:buChar char="•"/>
              <a:tabLst>
                <a:tab pos="258116" algn="l"/>
              </a:tabLst>
            </a:pPr>
            <a:r>
              <a:rPr lang="en-US" sz="1662" dirty="0">
                <a:latin typeface="Calibri"/>
                <a:cs typeface="Calibri"/>
              </a:rPr>
              <a:t>Allows large trigger rate reduction</a:t>
            </a:r>
          </a:p>
        </p:txBody>
      </p:sp>
      <p:sp>
        <p:nvSpPr>
          <p:cNvPr id="3" name="Slide Number Placeholder 2">
            <a:extLst>
              <a:ext uri="{FF2B5EF4-FFF2-40B4-BE49-F238E27FC236}">
                <a16:creationId xmlns:a16="http://schemas.microsoft.com/office/drawing/2014/main" id="{F2C1FCD3-EEDD-2147-8E0E-72EF5F14DC95}"/>
              </a:ext>
            </a:extLst>
          </p:cNvPr>
          <p:cNvSpPr>
            <a:spLocks noGrp="1"/>
          </p:cNvSpPr>
          <p:nvPr>
            <p:ph type="sldNum" sz="quarter" idx="10"/>
          </p:nvPr>
        </p:nvSpPr>
        <p:spPr>
          <a:xfrm>
            <a:off x="7594600" y="6512047"/>
            <a:ext cx="2311400" cy="365125"/>
          </a:xfrm>
          <a:solidFill>
            <a:schemeClr val="bg1"/>
          </a:solidFill>
        </p:spPr>
        <p:txBody>
          <a:bodyPr/>
          <a:lstStyle/>
          <a:p>
            <a:fld id="{EA428556-150F-5648-9AC1-517B2C1D5CBA}" type="slidenum">
              <a:rPr lang="en-US" smtClean="0">
                <a:solidFill>
                  <a:prstClr val="black">
                    <a:tint val="75000"/>
                  </a:prstClr>
                </a:solidFill>
              </a:rPr>
              <a:pPr/>
              <a:t>76</a:t>
            </a:fld>
            <a:endParaRPr lang="en-US" dirty="0">
              <a:solidFill>
                <a:prstClr val="black">
                  <a:tint val="75000"/>
                </a:prstClr>
              </a:solidFill>
            </a:endParaRPr>
          </a:p>
        </p:txBody>
      </p:sp>
      <p:sp>
        <p:nvSpPr>
          <p:cNvPr id="15" name="Footer Placeholder 5">
            <a:extLst>
              <a:ext uri="{FF2B5EF4-FFF2-40B4-BE49-F238E27FC236}">
                <a16:creationId xmlns:a16="http://schemas.microsoft.com/office/drawing/2014/main" id="{1E53BC75-A40E-C343-BC72-95EC485802C3}"/>
              </a:ext>
            </a:extLst>
          </p:cNvPr>
          <p:cNvSpPr txBox="1">
            <a:spLocks/>
          </p:cNvSpPr>
          <p:nvPr/>
        </p:nvSpPr>
        <p:spPr>
          <a:xfrm>
            <a:off x="3728000" y="6356353"/>
            <a:ext cx="28956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sz="1100" dirty="0">
                <a:solidFill>
                  <a:prstClr val="black">
                    <a:tint val="75000"/>
                  </a:prstClr>
                </a:solidFill>
              </a:rPr>
              <a:t>ICHEP 2018 - A. COLALEO</a:t>
            </a:r>
          </a:p>
        </p:txBody>
      </p:sp>
      <p:pic>
        <p:nvPicPr>
          <p:cNvPr id="16" name="Picture 15">
            <a:extLst>
              <a:ext uri="{FF2B5EF4-FFF2-40B4-BE49-F238E27FC236}">
                <a16:creationId xmlns:a16="http://schemas.microsoft.com/office/drawing/2014/main" id="{9E87F990-927B-2A49-8115-49A3E72B1CB0}"/>
              </a:ext>
            </a:extLst>
          </p:cNvPr>
          <p:cNvPicPr>
            <a:picLocks noChangeAspect="1"/>
          </p:cNvPicPr>
          <p:nvPr/>
        </p:nvPicPr>
        <p:blipFill>
          <a:blip r:embed="rId4"/>
          <a:stretch>
            <a:fillRect/>
          </a:stretch>
        </p:blipFill>
        <p:spPr>
          <a:xfrm>
            <a:off x="7482444" y="1014144"/>
            <a:ext cx="2066698" cy="2311400"/>
          </a:xfrm>
          <a:prstGeom prst="rect">
            <a:avLst/>
          </a:prstGeom>
          <a:ln>
            <a:noFill/>
          </a:ln>
        </p:spPr>
      </p:pic>
    </p:spTree>
    <p:extLst>
      <p:ext uri="{BB962C8B-B14F-4D97-AF65-F5344CB8AC3E}">
        <p14:creationId xmlns:p14="http://schemas.microsoft.com/office/powerpoint/2010/main" val="3851204277"/>
      </p:ext>
    </p:extLst>
  </p:cSld>
  <p:clrMapOvr>
    <a:masterClrMapping/>
  </p:clrMapOvr>
  <mc:AlternateContent xmlns:mc="http://schemas.openxmlformats.org/markup-compatibility/2006" xmlns:p14="http://schemas.microsoft.com/office/powerpoint/2010/main">
    <mc:Choice Requires="p14">
      <p:transition spd="slow" p14:dur="2000" advTm="67045"/>
    </mc:Choice>
    <mc:Fallback xmlns="">
      <p:transition spd="slow" advTm="67045"/>
    </mc:Fallback>
  </mc:AlternateContent>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9ECAAC88-79A1-5941-B675-02CE3D5CBE17}"/>
              </a:ext>
            </a:extLst>
          </p:cNvPr>
          <p:cNvGrpSpPr/>
          <p:nvPr/>
        </p:nvGrpSpPr>
        <p:grpSpPr>
          <a:xfrm>
            <a:off x="229995" y="3534468"/>
            <a:ext cx="4897600" cy="3120332"/>
            <a:chOff x="229994" y="3575438"/>
            <a:chExt cx="5273719" cy="3244355"/>
          </a:xfrm>
        </p:grpSpPr>
        <p:pic>
          <p:nvPicPr>
            <p:cNvPr id="2" name="Picture 1">
              <a:extLst>
                <a:ext uri="{FF2B5EF4-FFF2-40B4-BE49-F238E27FC236}">
                  <a16:creationId xmlns:a16="http://schemas.microsoft.com/office/drawing/2014/main" id="{993E252E-D618-7B43-B88C-CB9BD7003AF3}"/>
                </a:ext>
              </a:extLst>
            </p:cNvPr>
            <p:cNvPicPr>
              <a:picLocks noChangeAspect="1"/>
            </p:cNvPicPr>
            <p:nvPr/>
          </p:nvPicPr>
          <p:blipFill>
            <a:blip r:embed="rId3"/>
            <a:stretch>
              <a:fillRect/>
            </a:stretch>
          </p:blipFill>
          <p:spPr>
            <a:xfrm>
              <a:off x="229994" y="3575438"/>
              <a:ext cx="5273719" cy="2928455"/>
            </a:xfrm>
            <a:prstGeom prst="rect">
              <a:avLst/>
            </a:prstGeom>
          </p:spPr>
        </p:pic>
        <p:sp>
          <p:nvSpPr>
            <p:cNvPr id="4" name="TextBox 3">
              <a:extLst>
                <a:ext uri="{FF2B5EF4-FFF2-40B4-BE49-F238E27FC236}">
                  <a16:creationId xmlns:a16="http://schemas.microsoft.com/office/drawing/2014/main" id="{EEDFB06C-2C55-4B4F-9A76-80544133499C}"/>
                </a:ext>
              </a:extLst>
            </p:cNvPr>
            <p:cNvSpPr txBox="1"/>
            <p:nvPr/>
          </p:nvSpPr>
          <p:spPr>
            <a:xfrm>
              <a:off x="507028" y="6481239"/>
              <a:ext cx="4839658" cy="338554"/>
            </a:xfrm>
            <a:prstGeom prst="rect">
              <a:avLst/>
            </a:prstGeom>
            <a:noFill/>
          </p:spPr>
          <p:txBody>
            <a:bodyPr wrap="none" rtlCol="0">
              <a:spAutoFit/>
            </a:bodyPr>
            <a:lstStyle/>
            <a:p>
              <a:r>
                <a:rPr lang="it-IT" sz="1600" dirty="0" err="1"/>
                <a:t>Very</a:t>
              </a:r>
              <a:r>
                <a:rPr lang="it-IT" sz="1600" dirty="0"/>
                <a:t> </a:t>
              </a:r>
              <a:r>
                <a:rPr lang="it-IT" sz="1600" dirty="0" err="1"/>
                <a:t>good</a:t>
              </a:r>
              <a:r>
                <a:rPr lang="it-IT" sz="1600" dirty="0"/>
                <a:t> </a:t>
              </a:r>
              <a:r>
                <a:rPr lang="it-IT" sz="1600" dirty="0" err="1"/>
                <a:t>separation</a:t>
              </a:r>
              <a:r>
                <a:rPr lang="it-IT" sz="1600" dirty="0"/>
                <a:t> </a:t>
              </a:r>
              <a:r>
                <a:rPr lang="it-IT" sz="1600" dirty="0" err="1"/>
                <a:t>between</a:t>
              </a:r>
              <a:r>
                <a:rPr lang="it-IT" sz="1600" dirty="0"/>
                <a:t> soft and hard </a:t>
              </a:r>
              <a:r>
                <a:rPr lang="it-IT" sz="1600" dirty="0" err="1"/>
                <a:t>muon</a:t>
              </a:r>
              <a:r>
                <a:rPr lang="it-IT" sz="1600" dirty="0"/>
                <a:t> </a:t>
              </a:r>
            </a:p>
          </p:txBody>
        </p:sp>
      </p:grpSp>
      <p:sp>
        <p:nvSpPr>
          <p:cNvPr id="8" name="object 8"/>
          <p:cNvSpPr/>
          <p:nvPr/>
        </p:nvSpPr>
        <p:spPr>
          <a:xfrm>
            <a:off x="5720263" y="3610791"/>
            <a:ext cx="3212070" cy="3044009"/>
          </a:xfrm>
          <a:prstGeom prst="rect">
            <a:avLst/>
          </a:prstGeom>
          <a:blipFill>
            <a:blip r:embed="rId4" cstate="print"/>
            <a:stretch>
              <a:fillRect/>
            </a:stretch>
          </a:blipFill>
        </p:spPr>
        <p:txBody>
          <a:bodyPr wrap="square" lIns="0" tIns="0" rIns="0" bIns="0" rtlCol="0"/>
          <a:lstStyle/>
          <a:p>
            <a:endParaRPr sz="819"/>
          </a:p>
        </p:txBody>
      </p:sp>
      <p:sp>
        <p:nvSpPr>
          <p:cNvPr id="15" name="object 15"/>
          <p:cNvSpPr txBox="1"/>
          <p:nvPr/>
        </p:nvSpPr>
        <p:spPr>
          <a:xfrm>
            <a:off x="5287164" y="3404261"/>
            <a:ext cx="4237837" cy="206531"/>
          </a:xfrm>
          <a:prstGeom prst="rect">
            <a:avLst/>
          </a:prstGeom>
        </p:spPr>
        <p:txBody>
          <a:bodyPr vert="horz" wrap="square" lIns="0" tIns="0" rIns="0" bIns="0" rtlCol="0">
            <a:spAutoFit/>
          </a:bodyPr>
          <a:lstStyle/>
          <a:p>
            <a:pPr marL="5776"/>
            <a:r>
              <a:rPr sz="1342" dirty="0">
                <a:solidFill>
                  <a:srgbClr val="FF2600"/>
                </a:solidFill>
                <a:latin typeface="Gill Sans"/>
                <a:cs typeface="Gill Sans"/>
              </a:rPr>
              <a:t>Schemat</a:t>
            </a:r>
            <a:r>
              <a:rPr sz="1342" spc="-2" dirty="0">
                <a:solidFill>
                  <a:srgbClr val="FF2600"/>
                </a:solidFill>
                <a:latin typeface="Gill Sans"/>
                <a:cs typeface="Gill Sans"/>
              </a:rPr>
              <a:t>i</a:t>
            </a:r>
            <a:r>
              <a:rPr sz="1342" dirty="0">
                <a:solidFill>
                  <a:srgbClr val="FF2600"/>
                </a:solidFill>
                <a:latin typeface="Gill Sans"/>
                <a:cs typeface="Gill Sans"/>
              </a:rPr>
              <a:t>c v</a:t>
            </a:r>
            <a:r>
              <a:rPr sz="1342" spc="-2" dirty="0">
                <a:solidFill>
                  <a:srgbClr val="FF2600"/>
                </a:solidFill>
                <a:latin typeface="Gill Sans"/>
                <a:cs typeface="Gill Sans"/>
              </a:rPr>
              <a:t>i</a:t>
            </a:r>
            <a:r>
              <a:rPr sz="1342" spc="-20" dirty="0">
                <a:solidFill>
                  <a:srgbClr val="FF2600"/>
                </a:solidFill>
                <a:latin typeface="Gill Sans"/>
                <a:cs typeface="Gill Sans"/>
              </a:rPr>
              <a:t>e</a:t>
            </a:r>
            <a:r>
              <a:rPr sz="1342" dirty="0">
                <a:solidFill>
                  <a:srgbClr val="FF2600"/>
                </a:solidFill>
                <a:latin typeface="Gill Sans"/>
                <a:cs typeface="Gill Sans"/>
              </a:rPr>
              <a:t>w of a </a:t>
            </a:r>
            <a:r>
              <a:rPr sz="1342" spc="-14" dirty="0">
                <a:solidFill>
                  <a:srgbClr val="FF2600"/>
                </a:solidFill>
                <a:latin typeface="Gill Sans"/>
                <a:cs typeface="Gill Sans"/>
              </a:rPr>
              <a:t>m</a:t>
            </a:r>
            <a:r>
              <a:rPr sz="1342" dirty="0">
                <a:solidFill>
                  <a:srgbClr val="FF2600"/>
                </a:solidFill>
                <a:latin typeface="Gill Sans"/>
                <a:cs typeface="Gill Sans"/>
              </a:rPr>
              <a:t>uon tra</a:t>
            </a:r>
            <a:r>
              <a:rPr sz="1342" spc="-2" dirty="0">
                <a:solidFill>
                  <a:srgbClr val="FF2600"/>
                </a:solidFill>
                <a:latin typeface="Gill Sans"/>
                <a:cs typeface="Gill Sans"/>
              </a:rPr>
              <a:t>j</a:t>
            </a:r>
            <a:r>
              <a:rPr sz="1342" dirty="0">
                <a:solidFill>
                  <a:srgbClr val="FF2600"/>
                </a:solidFill>
                <a:latin typeface="Gill Sans"/>
                <a:cs typeface="Gill Sans"/>
              </a:rPr>
              <a:t>ecto</a:t>
            </a:r>
            <a:r>
              <a:rPr sz="1342" spc="39" dirty="0">
                <a:solidFill>
                  <a:srgbClr val="FF2600"/>
                </a:solidFill>
                <a:latin typeface="Gill Sans"/>
                <a:cs typeface="Gill Sans"/>
              </a:rPr>
              <a:t>r</a:t>
            </a:r>
            <a:r>
              <a:rPr sz="1342" dirty="0">
                <a:solidFill>
                  <a:srgbClr val="FF2600"/>
                </a:solidFill>
                <a:latin typeface="Gill Sans"/>
                <a:cs typeface="Gill Sans"/>
              </a:rPr>
              <a:t>y f</a:t>
            </a:r>
            <a:r>
              <a:rPr sz="1342" spc="-34" dirty="0">
                <a:solidFill>
                  <a:srgbClr val="FF2600"/>
                </a:solidFill>
                <a:latin typeface="Gill Sans"/>
                <a:cs typeface="Gill Sans"/>
              </a:rPr>
              <a:t>r</a:t>
            </a:r>
            <a:r>
              <a:rPr sz="1342" dirty="0">
                <a:solidFill>
                  <a:srgbClr val="FF2600"/>
                </a:solidFill>
                <a:latin typeface="Gill Sans"/>
                <a:cs typeface="Gill Sans"/>
              </a:rPr>
              <a:t>om the co</a:t>
            </a:r>
            <a:r>
              <a:rPr sz="1342" spc="-2" dirty="0">
                <a:solidFill>
                  <a:srgbClr val="FF2600"/>
                </a:solidFill>
                <a:latin typeface="Gill Sans"/>
                <a:cs typeface="Gill Sans"/>
              </a:rPr>
              <a:t>lli</a:t>
            </a:r>
            <a:r>
              <a:rPr sz="1342" dirty="0">
                <a:solidFill>
                  <a:srgbClr val="FF2600"/>
                </a:solidFill>
                <a:latin typeface="Gill Sans"/>
                <a:cs typeface="Gill Sans"/>
              </a:rPr>
              <a:t>s</a:t>
            </a:r>
            <a:r>
              <a:rPr sz="1342" spc="-2" dirty="0">
                <a:solidFill>
                  <a:srgbClr val="FF2600"/>
                </a:solidFill>
                <a:latin typeface="Gill Sans"/>
                <a:cs typeface="Gill Sans"/>
              </a:rPr>
              <a:t>i</a:t>
            </a:r>
            <a:r>
              <a:rPr sz="1342" dirty="0">
                <a:solidFill>
                  <a:srgbClr val="FF2600"/>
                </a:solidFill>
                <a:latin typeface="Gill Sans"/>
                <a:cs typeface="Gill Sans"/>
              </a:rPr>
              <a:t>on po</a:t>
            </a:r>
            <a:r>
              <a:rPr sz="1342" spc="-2" dirty="0">
                <a:solidFill>
                  <a:srgbClr val="FF2600"/>
                </a:solidFill>
                <a:latin typeface="Gill Sans"/>
                <a:cs typeface="Gill Sans"/>
              </a:rPr>
              <a:t>i</a:t>
            </a:r>
            <a:r>
              <a:rPr sz="1342" dirty="0">
                <a:solidFill>
                  <a:srgbClr val="FF2600"/>
                </a:solidFill>
                <a:latin typeface="Gill Sans"/>
                <a:cs typeface="Gill Sans"/>
              </a:rPr>
              <a:t>nt</a:t>
            </a:r>
            <a:endParaRPr sz="1342" dirty="0">
              <a:latin typeface="Gill Sans"/>
              <a:cs typeface="Gill Sans"/>
            </a:endParaRPr>
          </a:p>
        </p:txBody>
      </p:sp>
      <p:sp>
        <p:nvSpPr>
          <p:cNvPr id="17" name="Title 16">
            <a:extLst>
              <a:ext uri="{FF2B5EF4-FFF2-40B4-BE49-F238E27FC236}">
                <a16:creationId xmlns:a16="http://schemas.microsoft.com/office/drawing/2014/main" id="{BC1FC509-081A-F047-B270-DD795E2845F4}"/>
              </a:ext>
            </a:extLst>
          </p:cNvPr>
          <p:cNvSpPr>
            <a:spLocks noGrp="1"/>
          </p:cNvSpPr>
          <p:nvPr>
            <p:ph type="title"/>
          </p:nvPr>
        </p:nvSpPr>
        <p:spPr>
          <a:xfrm>
            <a:off x="1783011" y="-30828"/>
            <a:ext cx="7425829" cy="1143000"/>
          </a:xfrm>
        </p:spPr>
        <p:txBody>
          <a:bodyPr/>
          <a:lstStyle/>
          <a:p>
            <a:r>
              <a:rPr lang="it-IT" dirty="0" err="1"/>
              <a:t>Muon</a:t>
            </a:r>
            <a:r>
              <a:rPr lang="it-IT" dirty="0"/>
              <a:t> trigger </a:t>
            </a:r>
            <a:r>
              <a:rPr lang="it-IT" dirty="0" err="1"/>
              <a:t>improvement</a:t>
            </a:r>
            <a:endParaRPr lang="it-IT" dirty="0"/>
          </a:p>
        </p:txBody>
      </p:sp>
      <p:sp>
        <p:nvSpPr>
          <p:cNvPr id="18" name="object 5">
            <a:extLst>
              <a:ext uri="{FF2B5EF4-FFF2-40B4-BE49-F238E27FC236}">
                <a16:creationId xmlns:a16="http://schemas.microsoft.com/office/drawing/2014/main" id="{33469283-1085-364F-BCC9-35F0223C459B}"/>
              </a:ext>
            </a:extLst>
          </p:cNvPr>
          <p:cNvSpPr txBox="1"/>
          <p:nvPr/>
        </p:nvSpPr>
        <p:spPr>
          <a:xfrm>
            <a:off x="37292" y="1256044"/>
            <a:ext cx="6368603" cy="1801262"/>
          </a:xfrm>
          <a:prstGeom prst="rect">
            <a:avLst/>
          </a:prstGeom>
        </p:spPr>
        <p:txBody>
          <a:bodyPr vert="horz" wrap="square" lIns="0" tIns="0" rIns="0" bIns="0" rtlCol="0">
            <a:spAutoFit/>
          </a:bodyPr>
          <a:lstStyle/>
          <a:p>
            <a:pPr marL="114300" marR="368935">
              <a:lnSpc>
                <a:spcPct val="100800"/>
              </a:lnSpc>
            </a:pPr>
            <a:r>
              <a:rPr sz="1800" spc="15" dirty="0">
                <a:latin typeface="Calibri" panose="020F0502020204030204" pitchFamily="34" charset="0"/>
                <a:cs typeface="Calibri" panose="020F0502020204030204" pitchFamily="34" charset="0"/>
              </a:rPr>
              <a:t>CSC-GEM</a:t>
            </a:r>
            <a:r>
              <a:rPr sz="1800" spc="5" dirty="0">
                <a:latin typeface="Calibri" panose="020F0502020204030204" pitchFamily="34" charset="0"/>
                <a:cs typeface="Calibri" panose="020F0502020204030204" pitchFamily="34" charset="0"/>
              </a:rPr>
              <a:t> </a:t>
            </a:r>
            <a:r>
              <a:rPr sz="1800" spc="10" dirty="0">
                <a:latin typeface="Calibri" panose="020F0502020204030204" pitchFamily="34" charset="0"/>
                <a:cs typeface="Calibri" panose="020F0502020204030204" pitchFamily="34" charset="0"/>
              </a:rPr>
              <a:t>tandem</a:t>
            </a:r>
            <a:r>
              <a:rPr sz="1800" spc="5" dirty="0">
                <a:latin typeface="Calibri" panose="020F0502020204030204" pitchFamily="34" charset="0"/>
                <a:cs typeface="Calibri" panose="020F0502020204030204" pitchFamily="34" charset="0"/>
              </a:rPr>
              <a:t> </a:t>
            </a:r>
            <a:r>
              <a:rPr sz="1800" spc="10" dirty="0">
                <a:latin typeface="Calibri" panose="020F0502020204030204" pitchFamily="34" charset="0"/>
                <a:cs typeface="Calibri" panose="020F0502020204030204" pitchFamily="34" charset="0"/>
              </a:rPr>
              <a:t>imp</a:t>
            </a:r>
            <a:r>
              <a:rPr sz="1800" spc="-40" dirty="0">
                <a:latin typeface="Calibri" panose="020F0502020204030204" pitchFamily="34" charset="0"/>
                <a:cs typeface="Calibri" panose="020F0502020204030204" pitchFamily="34" charset="0"/>
              </a:rPr>
              <a:t>r</a:t>
            </a:r>
            <a:r>
              <a:rPr sz="1800" spc="10" dirty="0">
                <a:latin typeface="Calibri" panose="020F0502020204030204" pitchFamily="34" charset="0"/>
                <a:cs typeface="Calibri" panose="020F0502020204030204" pitchFamily="34" charset="0"/>
              </a:rPr>
              <a:t>oves</a:t>
            </a:r>
            <a:r>
              <a:rPr sz="1800" spc="5" dirty="0">
                <a:latin typeface="Calibri" panose="020F0502020204030204" pitchFamily="34" charset="0"/>
                <a:cs typeface="Calibri" panose="020F0502020204030204" pitchFamily="34" charset="0"/>
              </a:rPr>
              <a:t> trigge</a:t>
            </a:r>
            <a:r>
              <a:rPr sz="1800" spc="-125" dirty="0">
                <a:latin typeface="Calibri" panose="020F0502020204030204" pitchFamily="34" charset="0"/>
                <a:cs typeface="Calibri" panose="020F0502020204030204" pitchFamily="34" charset="0"/>
              </a:rPr>
              <a:t>r</a:t>
            </a:r>
            <a:r>
              <a:rPr sz="1800" spc="5" dirty="0">
                <a:latin typeface="Calibri" panose="020F0502020204030204" pitchFamily="34" charset="0"/>
                <a:cs typeface="Calibri" panose="020F0502020204030204" pitchFamily="34" charset="0"/>
              </a:rPr>
              <a:t>-level</a:t>
            </a:r>
            <a:r>
              <a:rPr sz="1800" spc="10" dirty="0">
                <a:latin typeface="Calibri" panose="020F0502020204030204" pitchFamily="34" charset="0"/>
                <a:cs typeface="Calibri" panose="020F0502020204030204" pitchFamily="34" charset="0"/>
              </a:rPr>
              <a:t> muon</a:t>
            </a:r>
            <a:r>
              <a:rPr lang="en-US" sz="1800" spc="5" dirty="0">
                <a:latin typeface="Calibri" panose="020F0502020204030204" pitchFamily="34" charset="0"/>
                <a:cs typeface="Calibri" panose="020F0502020204030204" pitchFamily="34" charset="0"/>
              </a:rPr>
              <a:t> </a:t>
            </a:r>
            <a:r>
              <a:rPr sz="1800" spc="10" dirty="0">
                <a:latin typeface="Calibri" panose="020F0502020204030204" pitchFamily="34" charset="0"/>
                <a:cs typeface="Calibri" panose="020F0502020204030204" pitchFamily="34" charset="0"/>
              </a:rPr>
              <a:t>momentum</a:t>
            </a:r>
            <a:r>
              <a:rPr sz="1800" spc="5" dirty="0">
                <a:latin typeface="Calibri" panose="020F0502020204030204" pitchFamily="34" charset="0"/>
                <a:cs typeface="Calibri" panose="020F0502020204030204" pitchFamily="34" charset="0"/>
              </a:rPr>
              <a:t> </a:t>
            </a:r>
            <a:r>
              <a:rPr sz="1800" spc="10" dirty="0">
                <a:latin typeface="Calibri" panose="020F0502020204030204" pitchFamily="34" charset="0"/>
                <a:cs typeface="Calibri" panose="020F0502020204030204" pitchFamily="34" charset="0"/>
              </a:rPr>
              <a:t>measu</a:t>
            </a:r>
            <a:r>
              <a:rPr sz="1800" spc="-40" dirty="0">
                <a:latin typeface="Calibri" panose="020F0502020204030204" pitchFamily="34" charset="0"/>
                <a:cs typeface="Calibri" panose="020F0502020204030204" pitchFamily="34" charset="0"/>
              </a:rPr>
              <a:t>r</a:t>
            </a:r>
            <a:r>
              <a:rPr sz="1800" spc="10" dirty="0">
                <a:latin typeface="Calibri" panose="020F0502020204030204" pitchFamily="34" charset="0"/>
                <a:cs typeface="Calibri" panose="020F0502020204030204" pitchFamily="34" charset="0"/>
              </a:rPr>
              <a:t>ement</a:t>
            </a:r>
            <a:r>
              <a:rPr lang="en-US" sz="1800" spc="10" dirty="0">
                <a:latin typeface="Calibri" panose="020F0502020204030204" pitchFamily="34" charset="0"/>
                <a:cs typeface="Calibri" panose="020F0502020204030204" pitchFamily="34" charset="0"/>
              </a:rPr>
              <a:t>, by providing the local direction measurement</a:t>
            </a:r>
            <a:endParaRPr lang="en-US" sz="1800" dirty="0">
              <a:latin typeface="Calibri" panose="020F0502020204030204" pitchFamily="34" charset="0"/>
              <a:cs typeface="Calibri" panose="020F0502020204030204" pitchFamily="34" charset="0"/>
            </a:endParaRPr>
          </a:p>
          <a:p>
            <a:pPr marL="114300" marR="368935">
              <a:lnSpc>
                <a:spcPct val="100800"/>
              </a:lnSpc>
            </a:pPr>
            <a:endParaRPr lang="it-IT" sz="1800" spc="10" dirty="0">
              <a:latin typeface="Calibri" panose="020F0502020204030204" pitchFamily="34" charset="0"/>
              <a:cs typeface="Calibri" panose="020F0502020204030204" pitchFamily="34" charset="0"/>
            </a:endParaRPr>
          </a:p>
          <a:p>
            <a:pPr marL="114300" marR="368935">
              <a:lnSpc>
                <a:spcPct val="100800"/>
              </a:lnSpc>
            </a:pPr>
            <a:r>
              <a:rPr sz="1800" spc="10" dirty="0">
                <a:latin typeface="Calibri" panose="020F0502020204030204" pitchFamily="34" charset="0"/>
                <a:cs typeface="Calibri" panose="020F0502020204030204" pitchFamily="34" charset="0"/>
              </a:rPr>
              <a:t>Backg</a:t>
            </a:r>
            <a:r>
              <a:rPr sz="1800" spc="-40" dirty="0">
                <a:latin typeface="Calibri" panose="020F0502020204030204" pitchFamily="34" charset="0"/>
                <a:cs typeface="Calibri" panose="020F0502020204030204" pitchFamily="34" charset="0"/>
              </a:rPr>
              <a:t>r</a:t>
            </a:r>
            <a:r>
              <a:rPr sz="1800" spc="10" dirty="0">
                <a:latin typeface="Calibri" panose="020F0502020204030204" pitchFamily="34" charset="0"/>
                <a:cs typeface="Calibri" panose="020F0502020204030204" pitchFamily="34" charset="0"/>
              </a:rPr>
              <a:t>ound</a:t>
            </a:r>
            <a:r>
              <a:rPr sz="1800" spc="5" dirty="0">
                <a:latin typeface="Calibri" panose="020F0502020204030204" pitchFamily="34" charset="0"/>
                <a:cs typeface="Calibri" panose="020F0502020204030204" pitchFamily="34" charset="0"/>
              </a:rPr>
              <a:t> </a:t>
            </a:r>
            <a:r>
              <a:rPr sz="1800" spc="10" dirty="0">
                <a:latin typeface="Calibri" panose="020F0502020204030204" pitchFamily="34" charset="0"/>
                <a:cs typeface="Calibri" panose="020F0502020204030204" pitchFamily="34" charset="0"/>
              </a:rPr>
              <a:t>has</a:t>
            </a:r>
            <a:r>
              <a:rPr sz="1800" spc="5" dirty="0">
                <a:latin typeface="Calibri" panose="020F0502020204030204" pitchFamily="34" charset="0"/>
                <a:cs typeface="Calibri" panose="020F0502020204030204" pitchFamily="34" charset="0"/>
              </a:rPr>
              <a:t> </a:t>
            </a:r>
            <a:r>
              <a:rPr sz="1800" spc="10" dirty="0">
                <a:latin typeface="Calibri" panose="020F0502020204030204" pitchFamily="34" charset="0"/>
                <a:cs typeface="Calibri" panose="020F0502020204030204" pitchFamily="34" charset="0"/>
              </a:rPr>
              <a:t>steeply</a:t>
            </a:r>
            <a:r>
              <a:rPr sz="1800" spc="5" dirty="0">
                <a:latin typeface="Calibri" panose="020F0502020204030204" pitchFamily="34" charset="0"/>
                <a:cs typeface="Calibri" panose="020F0502020204030204" pitchFamily="34" charset="0"/>
              </a:rPr>
              <a:t> falling </a:t>
            </a:r>
            <a:r>
              <a:rPr sz="1800" spc="10" dirty="0">
                <a:latin typeface="Calibri" panose="020F0502020204030204" pitchFamily="34" charset="0"/>
                <a:cs typeface="Calibri" panose="020F0502020204030204" pitchFamily="34" charset="0"/>
              </a:rPr>
              <a:t>momentum</a:t>
            </a:r>
            <a:r>
              <a:rPr sz="1800" spc="5" dirty="0">
                <a:latin typeface="Calibri" panose="020F0502020204030204" pitchFamily="34" charset="0"/>
                <a:cs typeface="Calibri" panose="020F0502020204030204" pitchFamily="34" charset="0"/>
              </a:rPr>
              <a:t> </a:t>
            </a:r>
            <a:r>
              <a:rPr sz="1800" spc="10" dirty="0">
                <a:latin typeface="Calibri" panose="020F0502020204030204" pitchFamily="34" charset="0"/>
                <a:cs typeface="Calibri" panose="020F0502020204030204" pitchFamily="34" charset="0"/>
              </a:rPr>
              <a:t>spectrum</a:t>
            </a:r>
            <a:endParaRPr sz="1800" dirty="0">
              <a:latin typeface="Calibri" panose="020F0502020204030204" pitchFamily="34" charset="0"/>
              <a:cs typeface="Calibri" panose="020F0502020204030204" pitchFamily="34" charset="0"/>
            </a:endParaRPr>
          </a:p>
          <a:p>
            <a:pPr marL="757350" lvl="1" indent="-285750">
              <a:spcBef>
                <a:spcPts val="1000"/>
              </a:spcBef>
              <a:buFont typeface="Wingdings" pitchFamily="2" charset="2"/>
              <a:buChar char="Ø"/>
            </a:pPr>
            <a:r>
              <a:rPr sz="1800" spc="-204" dirty="0">
                <a:solidFill>
                  <a:srgbClr val="0433FF"/>
                </a:solidFill>
                <a:latin typeface="Calibri" panose="020F0502020204030204" pitchFamily="34" charset="0"/>
                <a:cs typeface="Calibri" panose="020F0502020204030204" pitchFamily="34" charset="0"/>
              </a:rPr>
              <a:t>T</a:t>
            </a:r>
            <a:r>
              <a:rPr sz="1800" spc="5" dirty="0">
                <a:solidFill>
                  <a:srgbClr val="0433FF"/>
                </a:solidFill>
                <a:latin typeface="Calibri" panose="020F0502020204030204" pitchFamily="34" charset="0"/>
                <a:cs typeface="Calibri" panose="020F0502020204030204" pitchFamily="34" charset="0"/>
              </a:rPr>
              <a:t>rigger rate </a:t>
            </a:r>
            <a:r>
              <a:rPr sz="1800" spc="-40" dirty="0">
                <a:solidFill>
                  <a:srgbClr val="0433FF"/>
                </a:solidFill>
                <a:latin typeface="Calibri" panose="020F0502020204030204" pitchFamily="34" charset="0"/>
                <a:cs typeface="Calibri" panose="020F0502020204030204" pitchFamily="34" charset="0"/>
              </a:rPr>
              <a:t>r</a:t>
            </a:r>
            <a:r>
              <a:rPr sz="1800" spc="10" dirty="0">
                <a:solidFill>
                  <a:srgbClr val="0433FF"/>
                </a:solidFill>
                <a:latin typeface="Calibri" panose="020F0502020204030204" pitchFamily="34" charset="0"/>
                <a:cs typeface="Calibri" panose="020F0502020204030204" pitchFamily="34" charset="0"/>
              </a:rPr>
              <a:t>eduction</a:t>
            </a:r>
            <a:r>
              <a:rPr lang="en-US" sz="1800" dirty="0">
                <a:latin typeface="Calibri" panose="020F0502020204030204" pitchFamily="34" charset="0"/>
                <a:cs typeface="Calibri" panose="020F0502020204030204" pitchFamily="34" charset="0"/>
              </a:rPr>
              <a:t>  </a:t>
            </a:r>
            <a:r>
              <a:rPr sz="1800" spc="10" dirty="0">
                <a:solidFill>
                  <a:srgbClr val="0433FF"/>
                </a:solidFill>
                <a:latin typeface="Calibri" panose="020F0502020204030204" pitchFamily="34" charset="0"/>
                <a:cs typeface="Calibri" panose="020F0502020204030204" pitchFamily="34" charset="0"/>
              </a:rPr>
              <a:t>(otherwise</a:t>
            </a:r>
            <a:r>
              <a:rPr sz="1800" spc="5" dirty="0">
                <a:solidFill>
                  <a:srgbClr val="0433FF"/>
                </a:solidFill>
                <a:latin typeface="Calibri" panose="020F0502020204030204" pitchFamily="34" charset="0"/>
                <a:cs typeface="Calibri" panose="020F0502020204030204" pitchFamily="34" charset="0"/>
              </a:rPr>
              <a:t> raising trigger th</a:t>
            </a:r>
            <a:r>
              <a:rPr sz="1800" spc="-40" dirty="0">
                <a:solidFill>
                  <a:srgbClr val="0433FF"/>
                </a:solidFill>
                <a:latin typeface="Calibri" panose="020F0502020204030204" pitchFamily="34" charset="0"/>
                <a:cs typeface="Calibri" panose="020F0502020204030204" pitchFamily="34" charset="0"/>
              </a:rPr>
              <a:t>r</a:t>
            </a:r>
            <a:r>
              <a:rPr sz="1800" spc="10" dirty="0">
                <a:solidFill>
                  <a:srgbClr val="0433FF"/>
                </a:solidFill>
                <a:latin typeface="Calibri" panose="020F0502020204030204" pitchFamily="34" charset="0"/>
                <a:cs typeface="Calibri" panose="020F0502020204030204" pitchFamily="34" charset="0"/>
              </a:rPr>
              <a:t>esholds</a:t>
            </a:r>
            <a:r>
              <a:rPr sz="1800" spc="5" dirty="0">
                <a:solidFill>
                  <a:srgbClr val="0433FF"/>
                </a:solidFill>
                <a:latin typeface="Calibri" panose="020F0502020204030204" pitchFamily="34" charset="0"/>
                <a:cs typeface="Calibri" panose="020F0502020204030204" pitchFamily="34" charset="0"/>
              </a:rPr>
              <a:t> </a:t>
            </a:r>
            <a:r>
              <a:rPr sz="1800" spc="10" dirty="0">
                <a:solidFill>
                  <a:srgbClr val="0433FF"/>
                </a:solidFill>
                <a:latin typeface="Calibri" panose="020F0502020204030204" pitchFamily="34" charset="0"/>
                <a:cs typeface="Calibri" panose="020F0502020204030204" pitchFamily="34" charset="0"/>
              </a:rPr>
              <a:t>would</a:t>
            </a:r>
            <a:r>
              <a:rPr sz="1800" spc="5" dirty="0">
                <a:solidFill>
                  <a:srgbClr val="0433FF"/>
                </a:solidFill>
                <a:latin typeface="Calibri" panose="020F0502020204030204" pitchFamily="34" charset="0"/>
                <a:cs typeface="Calibri" panose="020F0502020204030204" pitchFamily="34" charset="0"/>
              </a:rPr>
              <a:t> </a:t>
            </a:r>
            <a:r>
              <a:rPr sz="1800" spc="10" dirty="0">
                <a:solidFill>
                  <a:srgbClr val="0433FF"/>
                </a:solidFill>
                <a:latin typeface="Calibri" panose="020F0502020204030204" pitchFamily="34" charset="0"/>
                <a:cs typeface="Calibri" panose="020F0502020204030204" pitchFamily="34" charset="0"/>
              </a:rPr>
              <a:t>harm</a:t>
            </a:r>
            <a:r>
              <a:rPr sz="1800" spc="5" dirty="0">
                <a:solidFill>
                  <a:srgbClr val="0433FF"/>
                </a:solidFill>
                <a:latin typeface="Calibri" panose="020F0502020204030204" pitchFamily="34" charset="0"/>
                <a:cs typeface="Calibri" panose="020F0502020204030204" pitchFamily="34" charset="0"/>
              </a:rPr>
              <a:t> </a:t>
            </a:r>
            <a:r>
              <a:rPr lang="en-US" sz="1800" spc="5" dirty="0">
                <a:solidFill>
                  <a:srgbClr val="0433FF"/>
                </a:solidFill>
                <a:latin typeface="Calibri" panose="020F0502020204030204" pitchFamily="34" charset="0"/>
                <a:cs typeface="Calibri" panose="020F0502020204030204" pitchFamily="34" charset="0"/>
              </a:rPr>
              <a:t> </a:t>
            </a:r>
            <a:r>
              <a:rPr sz="1800" spc="10" dirty="0">
                <a:solidFill>
                  <a:srgbClr val="0433FF"/>
                </a:solidFill>
                <a:latin typeface="Calibri" panose="020F0502020204030204" pitchFamily="34" charset="0"/>
                <a:cs typeface="Calibri" panose="020F0502020204030204" pitchFamily="34" charset="0"/>
              </a:rPr>
              <a:t>physics</a:t>
            </a:r>
            <a:r>
              <a:rPr sz="1800" spc="5" dirty="0">
                <a:solidFill>
                  <a:srgbClr val="0433FF"/>
                </a:solidFill>
                <a:latin typeface="Calibri" panose="020F0502020204030204" pitchFamily="34" charset="0"/>
                <a:cs typeface="Calibri" panose="020F0502020204030204" pitchFamily="34" charset="0"/>
              </a:rPr>
              <a:t> </a:t>
            </a:r>
            <a:r>
              <a:rPr sz="1800" spc="10" dirty="0">
                <a:solidFill>
                  <a:srgbClr val="0433FF"/>
                </a:solidFill>
                <a:latin typeface="Calibri" panose="020F0502020204030204" pitchFamily="34" charset="0"/>
                <a:cs typeface="Calibri" panose="020F0502020204030204" pitchFamily="34" charset="0"/>
              </a:rPr>
              <a:t>acceptance)</a:t>
            </a:r>
            <a:endParaRPr sz="1800" dirty="0">
              <a:latin typeface="Calibri" panose="020F0502020204030204" pitchFamily="34" charset="0"/>
              <a:cs typeface="Calibri" panose="020F0502020204030204" pitchFamily="34" charset="0"/>
            </a:endParaRPr>
          </a:p>
        </p:txBody>
      </p:sp>
      <p:grpSp>
        <p:nvGrpSpPr>
          <p:cNvPr id="6" name="Group 5">
            <a:extLst>
              <a:ext uri="{FF2B5EF4-FFF2-40B4-BE49-F238E27FC236}">
                <a16:creationId xmlns:a16="http://schemas.microsoft.com/office/drawing/2014/main" id="{2EF0E2FC-31CF-494C-807B-9629CB1BDA2E}"/>
              </a:ext>
            </a:extLst>
          </p:cNvPr>
          <p:cNvGrpSpPr/>
          <p:nvPr/>
        </p:nvGrpSpPr>
        <p:grpSpPr>
          <a:xfrm>
            <a:off x="439226" y="3313711"/>
            <a:ext cx="5427377" cy="3115925"/>
            <a:chOff x="405437" y="6153799"/>
            <a:chExt cx="4999668" cy="2514376"/>
          </a:xfrm>
        </p:grpSpPr>
        <p:sp>
          <p:nvSpPr>
            <p:cNvPr id="9" name="object 9"/>
            <p:cNvSpPr/>
            <p:nvPr/>
          </p:nvSpPr>
          <p:spPr>
            <a:xfrm>
              <a:off x="405437" y="6153799"/>
              <a:ext cx="3921121" cy="2514376"/>
            </a:xfrm>
            <a:prstGeom prst="rect">
              <a:avLst/>
            </a:prstGeom>
            <a:blipFill>
              <a:blip r:embed="rId5" cstate="print"/>
              <a:stretch>
                <a:fillRect/>
              </a:stretch>
            </a:blipFill>
          </p:spPr>
          <p:txBody>
            <a:bodyPr wrap="square" lIns="0" tIns="0" rIns="0" bIns="0" rtlCol="0"/>
            <a:lstStyle/>
            <a:p>
              <a:endParaRPr sz="819"/>
            </a:p>
          </p:txBody>
        </p:sp>
        <p:sp>
          <p:nvSpPr>
            <p:cNvPr id="14" name="object 14"/>
            <p:cNvSpPr txBox="1"/>
            <p:nvPr/>
          </p:nvSpPr>
          <p:spPr>
            <a:xfrm>
              <a:off x="2194046" y="7432180"/>
              <a:ext cx="3211059" cy="238858"/>
            </a:xfrm>
            <a:prstGeom prst="rect">
              <a:avLst/>
            </a:prstGeom>
          </p:spPr>
          <p:txBody>
            <a:bodyPr vert="horz" wrap="square" lIns="0" tIns="0" rIns="0" bIns="0" rtlCol="0">
              <a:spAutoFit/>
            </a:bodyPr>
            <a:lstStyle/>
            <a:p>
              <a:pPr marL="5776"/>
              <a:r>
                <a:rPr sz="1501" spc="-9" dirty="0">
                  <a:solidFill>
                    <a:srgbClr val="0433FF"/>
                  </a:solidFill>
                  <a:latin typeface="Gill Sans"/>
                  <a:cs typeface="Gill Sans"/>
                </a:rPr>
                <a:t>x10</a:t>
              </a:r>
              <a:r>
                <a:rPr sz="1501" spc="-2" dirty="0">
                  <a:solidFill>
                    <a:srgbClr val="0433FF"/>
                  </a:solidFill>
                  <a:latin typeface="Gill Sans"/>
                  <a:cs typeface="Gill Sans"/>
                </a:rPr>
                <a:t> </a:t>
              </a:r>
              <a:r>
                <a:rPr sz="1501" spc="-39" dirty="0">
                  <a:solidFill>
                    <a:srgbClr val="0433FF"/>
                  </a:solidFill>
                  <a:latin typeface="Gill Sans"/>
                  <a:cs typeface="Gill Sans"/>
                </a:rPr>
                <a:t>r</a:t>
              </a:r>
              <a:r>
                <a:rPr sz="1501" spc="-7" dirty="0">
                  <a:solidFill>
                    <a:srgbClr val="0433FF"/>
                  </a:solidFill>
                  <a:latin typeface="Gill Sans"/>
                  <a:cs typeface="Gill Sans"/>
                </a:rPr>
                <a:t>educti</a:t>
              </a:r>
              <a:r>
                <a:rPr sz="1501" spc="-9" dirty="0">
                  <a:solidFill>
                    <a:srgbClr val="0433FF"/>
                  </a:solidFill>
                  <a:latin typeface="Gill Sans"/>
                  <a:cs typeface="Gill Sans"/>
                </a:rPr>
                <a:t>on</a:t>
              </a:r>
              <a:r>
                <a:rPr sz="1501" spc="-2" dirty="0">
                  <a:solidFill>
                    <a:srgbClr val="0433FF"/>
                  </a:solidFill>
                  <a:latin typeface="Gill Sans"/>
                  <a:cs typeface="Gill Sans"/>
                </a:rPr>
                <a:t> i</a:t>
              </a:r>
              <a:r>
                <a:rPr sz="1501" spc="-9" dirty="0">
                  <a:solidFill>
                    <a:srgbClr val="0433FF"/>
                  </a:solidFill>
                  <a:latin typeface="Gill Sans"/>
                  <a:cs typeface="Gill Sans"/>
                </a:rPr>
                <a:t>n</a:t>
              </a:r>
              <a:r>
                <a:rPr sz="1501" spc="-2" dirty="0">
                  <a:solidFill>
                    <a:srgbClr val="0433FF"/>
                  </a:solidFill>
                  <a:latin typeface="Gill Sans"/>
                  <a:cs typeface="Gill Sans"/>
                </a:rPr>
                <a:t> </a:t>
              </a:r>
              <a:r>
                <a:rPr sz="1501" spc="-30" dirty="0">
                  <a:solidFill>
                    <a:srgbClr val="0433FF"/>
                  </a:solidFill>
                  <a:latin typeface="Gill Sans"/>
                  <a:cs typeface="Gill Sans"/>
                </a:rPr>
                <a:t>m</a:t>
              </a:r>
              <a:r>
                <a:rPr sz="1501" spc="-9" dirty="0">
                  <a:solidFill>
                    <a:srgbClr val="0433FF"/>
                  </a:solidFill>
                  <a:latin typeface="Gill Sans"/>
                  <a:cs typeface="Gill Sans"/>
                </a:rPr>
                <a:t>uon</a:t>
              </a:r>
              <a:r>
                <a:rPr sz="1501" spc="-2" dirty="0">
                  <a:solidFill>
                    <a:srgbClr val="0433FF"/>
                  </a:solidFill>
                  <a:latin typeface="Gill Sans"/>
                  <a:cs typeface="Gill Sans"/>
                </a:rPr>
                <a:t> </a:t>
              </a:r>
              <a:r>
                <a:rPr sz="1501" spc="-7" dirty="0">
                  <a:solidFill>
                    <a:srgbClr val="0433FF"/>
                  </a:solidFill>
                  <a:latin typeface="Gill Sans"/>
                  <a:cs typeface="Gill Sans"/>
                </a:rPr>
                <a:t>trigger</a:t>
              </a:r>
              <a:r>
                <a:rPr sz="1501" spc="-2" dirty="0">
                  <a:solidFill>
                    <a:srgbClr val="0433FF"/>
                  </a:solidFill>
                  <a:latin typeface="Gill Sans"/>
                  <a:cs typeface="Gill Sans"/>
                </a:rPr>
                <a:t> </a:t>
              </a:r>
              <a:r>
                <a:rPr sz="1501" spc="-7" dirty="0">
                  <a:solidFill>
                    <a:srgbClr val="0433FF"/>
                  </a:solidFill>
                  <a:latin typeface="Gill Sans"/>
                  <a:cs typeface="Gill Sans"/>
                </a:rPr>
                <a:t>rate</a:t>
              </a:r>
              <a:endParaRPr sz="1501" dirty="0">
                <a:latin typeface="Gill Sans"/>
                <a:cs typeface="Gill Sans"/>
              </a:endParaRPr>
            </a:p>
          </p:txBody>
        </p:sp>
        <p:sp>
          <p:nvSpPr>
            <p:cNvPr id="11" name="object 11"/>
            <p:cNvSpPr/>
            <p:nvPr/>
          </p:nvSpPr>
          <p:spPr>
            <a:xfrm>
              <a:off x="2096874" y="7289022"/>
              <a:ext cx="45719" cy="290630"/>
            </a:xfrm>
            <a:custGeom>
              <a:avLst/>
              <a:gdLst/>
              <a:ahLst/>
              <a:cxnLst/>
              <a:rect l="l" t="t" r="r" b="b"/>
              <a:pathLst>
                <a:path h="617854">
                  <a:moveTo>
                    <a:pt x="0" y="0"/>
                  </a:moveTo>
                  <a:lnTo>
                    <a:pt x="0" y="617782"/>
                  </a:lnTo>
                </a:path>
              </a:pathLst>
            </a:custGeom>
            <a:ln w="52354">
              <a:solidFill>
                <a:srgbClr val="0433FF"/>
              </a:solidFill>
            </a:ln>
          </p:spPr>
          <p:txBody>
            <a:bodyPr wrap="square" lIns="0" tIns="0" rIns="0" bIns="0" rtlCol="0"/>
            <a:lstStyle/>
            <a:p>
              <a:endParaRPr sz="819"/>
            </a:p>
          </p:txBody>
        </p:sp>
      </p:grpSp>
      <p:pic>
        <p:nvPicPr>
          <p:cNvPr id="19" name="Picture 3">
            <a:extLst>
              <a:ext uri="{FF2B5EF4-FFF2-40B4-BE49-F238E27FC236}">
                <a16:creationId xmlns:a16="http://schemas.microsoft.com/office/drawing/2014/main" id="{FDD0569D-2799-574E-A402-1F2D1FF66673}"/>
              </a:ext>
            </a:extLst>
          </p:cNvPr>
          <p:cNvPicPr>
            <a:picLocks noChangeAspect="1"/>
          </p:cNvPicPr>
          <p:nvPr/>
        </p:nvPicPr>
        <p:blipFill>
          <a:blip r:embed="rId6">
            <a:extLst>
              <a:ext uri="{28A0092B-C50C-407E-A947-70E740481C1C}">
                <a14:useLocalDpi xmlns:a14="http://schemas.microsoft.com/office/drawing/2010/main"/>
              </a:ext>
            </a:extLst>
          </a:blip>
          <a:srcRect/>
          <a:stretch>
            <a:fillRect/>
          </a:stretch>
        </p:blipFill>
        <p:spPr bwMode="auto">
          <a:xfrm>
            <a:off x="6188034" y="1200528"/>
            <a:ext cx="2909454" cy="217998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 name="Slide Number Placeholder 2">
            <a:extLst>
              <a:ext uri="{FF2B5EF4-FFF2-40B4-BE49-F238E27FC236}">
                <a16:creationId xmlns:a16="http://schemas.microsoft.com/office/drawing/2014/main" id="{63671C78-7959-6341-B474-9224BD34F4C0}"/>
              </a:ext>
            </a:extLst>
          </p:cNvPr>
          <p:cNvSpPr>
            <a:spLocks noGrp="1"/>
          </p:cNvSpPr>
          <p:nvPr>
            <p:ph type="sldNum" sz="quarter" idx="12"/>
          </p:nvPr>
        </p:nvSpPr>
        <p:spPr/>
        <p:txBody>
          <a:bodyPr/>
          <a:lstStyle/>
          <a:p>
            <a:fld id="{EA428556-150F-5648-9AC1-517B2C1D5CBA}" type="slidenum">
              <a:rPr lang="en-US" smtClean="0">
                <a:solidFill>
                  <a:prstClr val="black">
                    <a:tint val="75000"/>
                  </a:prstClr>
                </a:solidFill>
              </a:rPr>
              <a:pPr/>
              <a:t>77</a:t>
            </a:fld>
            <a:endParaRPr lang="en-US">
              <a:solidFill>
                <a:prstClr val="black">
                  <a:tint val="75000"/>
                </a:prstClr>
              </a:solidFill>
            </a:endParaRPr>
          </a:p>
        </p:txBody>
      </p:sp>
    </p:spTree>
    <p:extLst>
      <p:ext uri="{BB962C8B-B14F-4D97-AF65-F5344CB8AC3E}">
        <p14:creationId xmlns:p14="http://schemas.microsoft.com/office/powerpoint/2010/main" val="2035837697"/>
      </p:ext>
    </p:extLst>
  </p:cSld>
  <p:clrMapOvr>
    <a:masterClrMapping/>
  </p:clrMapOvr>
  <mc:AlternateContent xmlns:mc="http://schemas.openxmlformats.org/markup-compatibility/2006" xmlns:p14="http://schemas.microsoft.com/office/powerpoint/2010/main">
    <mc:Choice Requires="p14">
      <p:transition spd="slow" p14:dur="2000" advTm="55864"/>
    </mc:Choice>
    <mc:Fallback xmlns="">
      <p:transition spd="slow" advTm="55864"/>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xit" presetSubtype="0" fill="hold" nodeType="clickEffect">
                                  <p:stCondLst>
                                    <p:cond delay="0"/>
                                  </p:stCondLst>
                                  <p:childTnLst>
                                    <p:animEffect transition="out" filter="dissolve">
                                      <p:cBhvr>
                                        <p:cTn id="6" dur="500"/>
                                        <p:tgtEl>
                                          <p:spTgt spid="5"/>
                                        </p:tgtEl>
                                      </p:cBhvr>
                                    </p:animEffect>
                                    <p:set>
                                      <p:cBhvr>
                                        <p:cTn id="7" dur="1" fill="hold">
                                          <p:stCondLst>
                                            <p:cond delay="499"/>
                                          </p:stCondLst>
                                        </p:cTn>
                                        <p:tgtEl>
                                          <p:spTgt spid="5"/>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57C39CEA-1F7B-3444-B605-6C36DF480EDC}" type="slidenum">
              <a:rPr lang="en-US" smtClean="0"/>
              <a:t>78</a:t>
            </a:fld>
            <a:endParaRPr lang="en-US"/>
          </a:p>
        </p:txBody>
      </p:sp>
      <p:pic>
        <p:nvPicPr>
          <p:cNvPr id="3" name="Picture 2" descr="Screen Shot 2017-08-24 at 12.21.12.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28464" y="2543825"/>
            <a:ext cx="5133380" cy="3765495"/>
          </a:xfrm>
          <a:prstGeom prst="rect">
            <a:avLst/>
          </a:prstGeom>
        </p:spPr>
      </p:pic>
      <p:sp>
        <p:nvSpPr>
          <p:cNvPr id="4" name="Rectangle 3"/>
          <p:cNvSpPr/>
          <p:nvPr/>
        </p:nvSpPr>
        <p:spPr>
          <a:xfrm>
            <a:off x="5169024" y="2852936"/>
            <a:ext cx="4736976" cy="3036729"/>
          </a:xfrm>
          <a:prstGeom prst="rect">
            <a:avLst/>
          </a:prstGeom>
        </p:spPr>
        <p:txBody>
          <a:bodyPr wrap="square">
            <a:spAutoFit/>
          </a:bodyPr>
          <a:lstStyle/>
          <a:p>
            <a:pPr lvl="1">
              <a:lnSpc>
                <a:spcPct val="120000"/>
              </a:lnSpc>
            </a:pPr>
            <a:r>
              <a:rPr lang="en-US" sz="2000" dirty="0">
                <a:latin typeface="Calibri"/>
                <a:cs typeface="Calibri"/>
                <a:sym typeface="Wingdings"/>
              </a:rPr>
              <a:t></a:t>
            </a:r>
            <a:r>
              <a:rPr lang="en-US" sz="2000" dirty="0" err="1">
                <a:solidFill>
                  <a:srgbClr val="008000"/>
                </a:solidFill>
                <a:latin typeface="Calibri"/>
                <a:cs typeface="Calibri"/>
                <a:sym typeface="Wingdings"/>
              </a:rPr>
              <a:t>iRPC</a:t>
            </a:r>
            <a:r>
              <a:rPr lang="en-US" sz="2000" dirty="0">
                <a:solidFill>
                  <a:srgbClr val="008000"/>
                </a:solidFill>
                <a:latin typeface="Calibri"/>
                <a:cs typeface="Calibri"/>
                <a:sym typeface="Wingdings"/>
              </a:rPr>
              <a:t> </a:t>
            </a:r>
            <a:r>
              <a:rPr lang="en-US" sz="2000" dirty="0">
                <a:latin typeface="Calibri"/>
                <a:cs typeface="Calibri"/>
              </a:rPr>
              <a:t> additional hits recover the efficiency losses due to acceptance gaps in this region</a:t>
            </a:r>
          </a:p>
          <a:p>
            <a:pPr lvl="1">
              <a:lnSpc>
                <a:spcPct val="120000"/>
              </a:lnSpc>
            </a:pPr>
            <a:endParaRPr lang="en-US" sz="2000" dirty="0">
              <a:latin typeface="Calibri"/>
              <a:cs typeface="Calibri"/>
            </a:endParaRPr>
          </a:p>
          <a:p>
            <a:pPr lvl="1">
              <a:lnSpc>
                <a:spcPct val="120000"/>
              </a:lnSpc>
            </a:pPr>
            <a:r>
              <a:rPr lang="en-US" sz="2000" dirty="0">
                <a:latin typeface="Calibri"/>
                <a:cs typeface="Calibri"/>
                <a:sym typeface="Wingdings"/>
              </a:rPr>
              <a:t> </a:t>
            </a:r>
            <a:r>
              <a:rPr lang="en-US" sz="2000" dirty="0">
                <a:solidFill>
                  <a:srgbClr val="008000"/>
                </a:solidFill>
                <a:latin typeface="Calibri"/>
                <a:cs typeface="Calibri"/>
                <a:sym typeface="Wingdings"/>
              </a:rPr>
              <a:t>GEM and </a:t>
            </a:r>
            <a:r>
              <a:rPr lang="en-US" sz="2000" dirty="0" err="1">
                <a:solidFill>
                  <a:srgbClr val="008000"/>
                </a:solidFill>
                <a:latin typeface="Calibri"/>
                <a:cs typeface="Calibri"/>
                <a:sym typeface="Wingdings"/>
              </a:rPr>
              <a:t>iRPC</a:t>
            </a:r>
            <a:r>
              <a:rPr lang="en-US" sz="2000" dirty="0">
                <a:solidFill>
                  <a:srgbClr val="008000"/>
                </a:solidFill>
                <a:latin typeface="Calibri"/>
                <a:cs typeface="Calibri"/>
                <a:sym typeface="Wingdings"/>
              </a:rPr>
              <a:t> </a:t>
            </a:r>
            <a:r>
              <a:rPr lang="en-US" sz="2000" dirty="0">
                <a:latin typeface="Calibri"/>
                <a:cs typeface="Calibri"/>
                <a:sym typeface="Wingdings"/>
              </a:rPr>
              <a:t>hits allows </a:t>
            </a:r>
            <a:r>
              <a:rPr lang="en-US" sz="2000" dirty="0">
                <a:latin typeface="Calibri"/>
                <a:cs typeface="Calibri"/>
              </a:rPr>
              <a:t>considerably higher efficiency in comparison to a L1 trigger based on CSC detectors alone. </a:t>
            </a:r>
          </a:p>
        </p:txBody>
      </p:sp>
      <p:sp>
        <p:nvSpPr>
          <p:cNvPr id="5" name="Rectangle 4"/>
          <p:cNvSpPr/>
          <p:nvPr/>
        </p:nvSpPr>
        <p:spPr>
          <a:xfrm>
            <a:off x="200472" y="1340768"/>
            <a:ext cx="9217024" cy="707886"/>
          </a:xfrm>
          <a:prstGeom prst="rect">
            <a:avLst/>
          </a:prstGeom>
        </p:spPr>
        <p:txBody>
          <a:bodyPr wrap="square">
            <a:spAutoFit/>
          </a:bodyPr>
          <a:lstStyle/>
          <a:p>
            <a:r>
              <a:rPr lang="en-US" sz="2000" dirty="0">
                <a:solidFill>
                  <a:srgbClr val="000090"/>
                </a:solidFill>
                <a:latin typeface="Calibri"/>
                <a:cs typeface="Calibri"/>
              </a:rPr>
              <a:t>Level-1 </a:t>
            </a:r>
            <a:r>
              <a:rPr lang="en-US" sz="2000" dirty="0" err="1">
                <a:solidFill>
                  <a:srgbClr val="000090"/>
                </a:solidFill>
                <a:latin typeface="Calibri"/>
                <a:cs typeface="Calibri"/>
              </a:rPr>
              <a:t>muon</a:t>
            </a:r>
            <a:r>
              <a:rPr lang="en-US" sz="2000" dirty="0">
                <a:solidFill>
                  <a:srgbClr val="000090"/>
                </a:solidFill>
                <a:latin typeface="Calibri"/>
                <a:cs typeface="Calibri"/>
              </a:rPr>
              <a:t> track finding efficiency in the </a:t>
            </a:r>
            <a:r>
              <a:rPr lang="en-US" sz="2000" dirty="0" err="1">
                <a:solidFill>
                  <a:srgbClr val="000090"/>
                </a:solidFill>
                <a:latin typeface="Calibri"/>
                <a:cs typeface="Calibri"/>
              </a:rPr>
              <a:t>endcap</a:t>
            </a:r>
            <a:r>
              <a:rPr lang="en-US" sz="2000" dirty="0">
                <a:solidFill>
                  <a:srgbClr val="000090"/>
                </a:solidFill>
                <a:latin typeface="Calibri"/>
                <a:cs typeface="Calibri"/>
              </a:rPr>
              <a:t> region benefits from the addition of GEM and </a:t>
            </a:r>
            <a:r>
              <a:rPr lang="en-US" sz="2000" dirty="0" err="1">
                <a:solidFill>
                  <a:srgbClr val="000090"/>
                </a:solidFill>
                <a:latin typeface="Calibri"/>
                <a:cs typeface="Calibri"/>
              </a:rPr>
              <a:t>iRPC</a:t>
            </a:r>
            <a:r>
              <a:rPr lang="en-US" sz="2000" dirty="0">
                <a:solidFill>
                  <a:srgbClr val="000090"/>
                </a:solidFill>
                <a:latin typeface="Calibri"/>
                <a:cs typeface="Calibri"/>
              </a:rPr>
              <a:t> in the high </a:t>
            </a:r>
            <a:r>
              <a:rPr lang="en-US" sz="2000" dirty="0" err="1">
                <a:solidFill>
                  <a:srgbClr val="000090"/>
                </a:solidFill>
                <a:latin typeface="Calibri"/>
                <a:cs typeface="Calibri"/>
              </a:rPr>
              <a:t>η</a:t>
            </a:r>
            <a:r>
              <a:rPr lang="en-US" sz="2000" dirty="0">
                <a:solidFill>
                  <a:srgbClr val="000090"/>
                </a:solidFill>
                <a:latin typeface="Calibri"/>
                <a:cs typeface="Calibri"/>
              </a:rPr>
              <a:t> region.</a:t>
            </a:r>
          </a:p>
        </p:txBody>
      </p:sp>
      <p:sp>
        <p:nvSpPr>
          <p:cNvPr id="8" name="object 6"/>
          <p:cNvSpPr txBox="1">
            <a:spLocks noGrp="1"/>
          </p:cNvSpPr>
          <p:nvPr>
            <p:ph type="title"/>
          </p:nvPr>
        </p:nvSpPr>
        <p:spPr>
          <a:xfrm>
            <a:off x="1496616" y="260648"/>
            <a:ext cx="8539949" cy="677108"/>
          </a:xfrm>
          <a:prstGeom prst="rect">
            <a:avLst/>
          </a:prstGeom>
        </p:spPr>
        <p:txBody>
          <a:bodyPr vert="horz" wrap="square" lIns="0" tIns="0" rIns="0" bIns="0" rtlCol="0">
            <a:spAutoFit/>
          </a:bodyPr>
          <a:lstStyle/>
          <a:p>
            <a:pPr marL="12700">
              <a:lnSpc>
                <a:spcPct val="100000"/>
              </a:lnSpc>
            </a:pPr>
            <a:r>
              <a:rPr lang="en-US" sz="4400" spc="-25" dirty="0"/>
              <a:t>Standalone </a:t>
            </a:r>
            <a:r>
              <a:rPr sz="4400" spc="-25" dirty="0"/>
              <a:t>L1</a:t>
            </a:r>
            <a:r>
              <a:rPr sz="4400" spc="-5" dirty="0"/>
              <a:t> T</a:t>
            </a:r>
            <a:r>
              <a:rPr sz="4400" dirty="0"/>
              <a:t>rigg</a:t>
            </a:r>
            <a:r>
              <a:rPr sz="4400" spc="-5" dirty="0"/>
              <a:t>e</a:t>
            </a:r>
            <a:r>
              <a:rPr sz="4400" dirty="0"/>
              <a:t>r</a:t>
            </a:r>
            <a:r>
              <a:rPr sz="4400" spc="-15" dirty="0"/>
              <a:t>:</a:t>
            </a:r>
            <a:r>
              <a:rPr sz="4400" spc="-5" dirty="0"/>
              <a:t> </a:t>
            </a:r>
            <a:r>
              <a:rPr lang="en-US" spc="-25" dirty="0"/>
              <a:t>efficiency </a:t>
            </a:r>
            <a:endParaRPr sz="4400" dirty="0"/>
          </a:p>
        </p:txBody>
      </p:sp>
    </p:spTree>
    <p:extLst>
      <p:ext uri="{BB962C8B-B14F-4D97-AF65-F5344CB8AC3E}">
        <p14:creationId xmlns:p14="http://schemas.microsoft.com/office/powerpoint/2010/main" val="1419849855"/>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4031330" y="275697"/>
            <a:ext cx="3377509" cy="495200"/>
          </a:xfrm>
          <a:prstGeom prst="rect">
            <a:avLst/>
          </a:prstGeom>
        </p:spPr>
        <p:txBody>
          <a:bodyPr vert="horz" wrap="square" lIns="0" tIns="0" rIns="0" bIns="0" rtlCol="0" anchor="ctr">
            <a:spAutoFit/>
          </a:bodyPr>
          <a:lstStyle/>
          <a:p>
            <a:pPr marL="5776">
              <a:lnSpc>
                <a:spcPts val="3593"/>
              </a:lnSpc>
            </a:pPr>
            <a:r>
              <a:rPr spc="-20" dirty="0"/>
              <a:t>Summary</a:t>
            </a:r>
          </a:p>
        </p:txBody>
      </p:sp>
      <p:sp>
        <p:nvSpPr>
          <p:cNvPr id="7" name="object 7"/>
          <p:cNvSpPr txBox="1"/>
          <p:nvPr/>
        </p:nvSpPr>
        <p:spPr>
          <a:xfrm>
            <a:off x="266833" y="1471910"/>
            <a:ext cx="5763489" cy="4955203"/>
          </a:xfrm>
          <a:prstGeom prst="rect">
            <a:avLst/>
          </a:prstGeom>
        </p:spPr>
        <p:txBody>
          <a:bodyPr vert="horz" wrap="square" lIns="0" tIns="0" rIns="0" bIns="0" rtlCol="0">
            <a:spAutoFit/>
          </a:bodyPr>
          <a:lstStyle/>
          <a:p>
            <a:pPr marL="348676" indent="-342900">
              <a:buFont typeface="Arial" panose="020B0604020202020204" pitchFamily="34" charset="0"/>
              <a:buChar char="•"/>
            </a:pPr>
            <a:r>
              <a:rPr lang="en-US" sz="1800" spc="-27" dirty="0">
                <a:solidFill>
                  <a:srgbClr val="0432FF"/>
                </a:solidFill>
                <a:latin typeface="Calibri" panose="020F0502020204030204" pitchFamily="34" charset="0"/>
                <a:cs typeface="Calibri" panose="020F0502020204030204" pitchFamily="34" charset="0"/>
              </a:rPr>
              <a:t>The CMS Muon system is performing very well </a:t>
            </a:r>
          </a:p>
          <a:p>
            <a:pPr marL="804289" marR="2310" lvl="1" indent="-342900">
              <a:spcBef>
                <a:spcPts val="1164"/>
              </a:spcBef>
              <a:buFont typeface="Arial" panose="020B0604020202020204" pitchFamily="34" charset="0"/>
              <a:buChar char="•"/>
            </a:pPr>
            <a:r>
              <a:rPr lang="en-US" sz="1800" dirty="0">
                <a:latin typeface="Calibri" panose="020F0502020204030204" pitchFamily="34" charset="0"/>
                <a:cs typeface="Calibri" panose="020F0502020204030204" pitchFamily="34" charset="0"/>
              </a:rPr>
              <a:t>many upgrades have followed the initial installation made the system very </a:t>
            </a:r>
            <a:r>
              <a:rPr lang="en-US" sz="1800" dirty="0" err="1">
                <a:latin typeface="Calibri" panose="020F0502020204030204" pitchFamily="34" charset="0"/>
                <a:cs typeface="Calibri" panose="020F0502020204030204" pitchFamily="34" charset="0"/>
              </a:rPr>
              <a:t>robost</a:t>
            </a:r>
            <a:endParaRPr lang="en-US" sz="1800" dirty="0">
              <a:latin typeface="Calibri" panose="020F0502020204030204" pitchFamily="34" charset="0"/>
              <a:cs typeface="Calibri" panose="020F0502020204030204" pitchFamily="34" charset="0"/>
            </a:endParaRPr>
          </a:p>
          <a:p>
            <a:pPr marL="348676" marR="2310" indent="-342900">
              <a:spcBef>
                <a:spcPts val="1164"/>
              </a:spcBef>
              <a:buFont typeface="Arial" panose="020B0604020202020204" pitchFamily="34" charset="0"/>
              <a:buChar char="•"/>
            </a:pPr>
            <a:r>
              <a:rPr sz="1800" dirty="0">
                <a:solidFill>
                  <a:srgbClr val="0432FF"/>
                </a:solidFill>
                <a:latin typeface="Calibri" panose="020F0502020204030204" pitchFamily="34" charset="0"/>
                <a:cs typeface="Calibri" panose="020F0502020204030204" pitchFamily="34" charset="0"/>
              </a:rPr>
              <a:t>Some e</a:t>
            </a:r>
            <a:r>
              <a:rPr sz="1800" spc="-2" dirty="0">
                <a:solidFill>
                  <a:srgbClr val="0432FF"/>
                </a:solidFill>
                <a:latin typeface="Calibri" panose="020F0502020204030204" pitchFamily="34" charset="0"/>
                <a:cs typeface="Calibri" panose="020F0502020204030204" pitchFamily="34" charset="0"/>
              </a:rPr>
              <a:t>l</a:t>
            </a:r>
            <a:r>
              <a:rPr sz="1800" dirty="0">
                <a:solidFill>
                  <a:srgbClr val="0432FF"/>
                </a:solidFill>
                <a:latin typeface="Calibri" panose="020F0502020204030204" pitchFamily="34" charset="0"/>
                <a:cs typeface="Calibri" panose="020F0502020204030204" pitchFamily="34" charset="0"/>
              </a:rPr>
              <a:t>ect</a:t>
            </a:r>
            <a:r>
              <a:rPr sz="1800" spc="-34" dirty="0">
                <a:solidFill>
                  <a:srgbClr val="0432FF"/>
                </a:solidFill>
                <a:latin typeface="Calibri" panose="020F0502020204030204" pitchFamily="34" charset="0"/>
                <a:cs typeface="Calibri" panose="020F0502020204030204" pitchFamily="34" charset="0"/>
              </a:rPr>
              <a:t>r</a:t>
            </a:r>
            <a:r>
              <a:rPr sz="1800" dirty="0">
                <a:solidFill>
                  <a:srgbClr val="0432FF"/>
                </a:solidFill>
                <a:latin typeface="Calibri" panose="020F0502020204030204" pitchFamily="34" charset="0"/>
                <a:cs typeface="Calibri" panose="020F0502020204030204" pitchFamily="34" charset="0"/>
              </a:rPr>
              <a:t>on</a:t>
            </a:r>
            <a:r>
              <a:rPr sz="1800" spc="-2" dirty="0">
                <a:solidFill>
                  <a:srgbClr val="0432FF"/>
                </a:solidFill>
                <a:latin typeface="Calibri" panose="020F0502020204030204" pitchFamily="34" charset="0"/>
                <a:cs typeface="Calibri" panose="020F0502020204030204" pitchFamily="34" charset="0"/>
              </a:rPr>
              <a:t>i</a:t>
            </a:r>
            <a:r>
              <a:rPr sz="1800" dirty="0">
                <a:solidFill>
                  <a:srgbClr val="0432FF"/>
                </a:solidFill>
                <a:latin typeface="Calibri" panose="020F0502020204030204" pitchFamily="34" charset="0"/>
                <a:cs typeface="Calibri" panose="020F0502020204030204" pitchFamily="34" charset="0"/>
              </a:rPr>
              <a:t>cs</a:t>
            </a:r>
            <a:r>
              <a:rPr lang="en-US" sz="1800" dirty="0">
                <a:solidFill>
                  <a:srgbClr val="0432FF"/>
                </a:solidFill>
                <a:latin typeface="Calibri" panose="020F0502020204030204" pitchFamily="34" charset="0"/>
                <a:cs typeface="Calibri" panose="020F0502020204030204" pitchFamily="34" charset="0"/>
              </a:rPr>
              <a:t> need</a:t>
            </a:r>
            <a:r>
              <a:rPr sz="1800" dirty="0">
                <a:solidFill>
                  <a:srgbClr val="0432FF"/>
                </a:solidFill>
                <a:latin typeface="Calibri" panose="020F0502020204030204" pitchFamily="34" charset="0"/>
                <a:cs typeface="Calibri" panose="020F0502020204030204" pitchFamily="34" charset="0"/>
              </a:rPr>
              <a:t> to be </a:t>
            </a:r>
            <a:r>
              <a:rPr sz="1800" spc="-27" dirty="0">
                <a:solidFill>
                  <a:srgbClr val="0432FF"/>
                </a:solidFill>
                <a:latin typeface="Calibri" panose="020F0502020204030204" pitchFamily="34" charset="0"/>
                <a:cs typeface="Calibri" panose="020F0502020204030204" pitchFamily="34" charset="0"/>
              </a:rPr>
              <a:t>r</a:t>
            </a:r>
            <a:r>
              <a:rPr sz="1800" dirty="0">
                <a:solidFill>
                  <a:srgbClr val="0432FF"/>
                </a:solidFill>
                <a:latin typeface="Calibri" panose="020F0502020204030204" pitchFamily="34" charset="0"/>
                <a:cs typeface="Calibri" panose="020F0502020204030204" pitchFamily="34" charset="0"/>
              </a:rPr>
              <a:t>ep</a:t>
            </a:r>
            <a:r>
              <a:rPr sz="1800" spc="-2" dirty="0">
                <a:solidFill>
                  <a:srgbClr val="0432FF"/>
                </a:solidFill>
                <a:latin typeface="Calibri" panose="020F0502020204030204" pitchFamily="34" charset="0"/>
                <a:cs typeface="Calibri" panose="020F0502020204030204" pitchFamily="34" charset="0"/>
              </a:rPr>
              <a:t>l</a:t>
            </a:r>
            <a:r>
              <a:rPr sz="1800" dirty="0">
                <a:solidFill>
                  <a:srgbClr val="0432FF"/>
                </a:solidFill>
                <a:latin typeface="Calibri" panose="020F0502020204030204" pitchFamily="34" charset="0"/>
                <a:cs typeface="Calibri" panose="020F0502020204030204" pitchFamily="34" charset="0"/>
              </a:rPr>
              <a:t>aced to meet H</a:t>
            </a:r>
            <a:r>
              <a:rPr sz="1800" spc="-2" dirty="0">
                <a:solidFill>
                  <a:srgbClr val="0432FF"/>
                </a:solidFill>
                <a:latin typeface="Calibri" panose="020F0502020204030204" pitchFamily="34" charset="0"/>
                <a:cs typeface="Calibri" panose="020F0502020204030204" pitchFamily="34" charset="0"/>
              </a:rPr>
              <a:t>L-L</a:t>
            </a:r>
            <a:r>
              <a:rPr sz="1800" dirty="0">
                <a:solidFill>
                  <a:srgbClr val="0432FF"/>
                </a:solidFill>
                <a:latin typeface="Calibri" panose="020F0502020204030204" pitchFamily="34" charset="0"/>
                <a:cs typeface="Calibri" panose="020F0502020204030204" pitchFamily="34" charset="0"/>
              </a:rPr>
              <a:t>HC </a:t>
            </a:r>
            <a:r>
              <a:rPr sz="1800" spc="-27" dirty="0">
                <a:solidFill>
                  <a:srgbClr val="0432FF"/>
                </a:solidFill>
                <a:latin typeface="Calibri" panose="020F0502020204030204" pitchFamily="34" charset="0"/>
                <a:cs typeface="Calibri" panose="020F0502020204030204" pitchFamily="34" charset="0"/>
              </a:rPr>
              <a:t>r</a:t>
            </a:r>
            <a:r>
              <a:rPr sz="1800" dirty="0">
                <a:solidFill>
                  <a:srgbClr val="0432FF"/>
                </a:solidFill>
                <a:latin typeface="Calibri" panose="020F0502020204030204" pitchFamily="34" charset="0"/>
                <a:cs typeface="Calibri" panose="020F0502020204030204" pitchFamily="34" charset="0"/>
              </a:rPr>
              <a:t>equi</a:t>
            </a:r>
            <a:r>
              <a:rPr sz="1800" spc="-27" dirty="0">
                <a:solidFill>
                  <a:srgbClr val="0432FF"/>
                </a:solidFill>
                <a:latin typeface="Calibri" panose="020F0502020204030204" pitchFamily="34" charset="0"/>
                <a:cs typeface="Calibri" panose="020F0502020204030204" pitchFamily="34" charset="0"/>
              </a:rPr>
              <a:t>r</a:t>
            </a:r>
            <a:r>
              <a:rPr sz="1800" dirty="0">
                <a:solidFill>
                  <a:srgbClr val="0432FF"/>
                </a:solidFill>
                <a:latin typeface="Calibri" panose="020F0502020204030204" pitchFamily="34" charset="0"/>
                <a:cs typeface="Calibri" panose="020F0502020204030204" pitchFamily="34" charset="0"/>
              </a:rPr>
              <a:t>ements</a:t>
            </a:r>
            <a:r>
              <a:rPr lang="en-US" sz="1800" dirty="0">
                <a:solidFill>
                  <a:srgbClr val="0432FF"/>
                </a:solidFill>
                <a:latin typeface="Calibri" panose="020F0502020204030204" pitchFamily="34" charset="0"/>
                <a:cs typeface="Calibri" panose="020F0502020204030204" pitchFamily="34" charset="0"/>
              </a:rPr>
              <a:t>.</a:t>
            </a:r>
          </a:p>
          <a:p>
            <a:pPr marL="348676" marR="2310" indent="-342900">
              <a:spcBef>
                <a:spcPts val="1164"/>
              </a:spcBef>
              <a:buFont typeface="Arial" panose="020B0604020202020204" pitchFamily="34" charset="0"/>
              <a:buChar char="•"/>
            </a:pPr>
            <a:r>
              <a:rPr lang="it-IT" sz="1800" dirty="0">
                <a:solidFill>
                  <a:srgbClr val="0432FF"/>
                </a:solidFill>
                <a:latin typeface="Calibri" panose="020F0502020204030204" pitchFamily="34" charset="0"/>
                <a:cs typeface="Calibri" panose="020F0502020204030204" pitchFamily="34" charset="0"/>
              </a:rPr>
              <a:t>The h</a:t>
            </a:r>
            <a:r>
              <a:rPr lang="it-IT" sz="1800" spc="-2" dirty="0">
                <a:solidFill>
                  <a:srgbClr val="0432FF"/>
                </a:solidFill>
                <a:latin typeface="Calibri" panose="020F0502020204030204" pitchFamily="34" charset="0"/>
                <a:cs typeface="Calibri" panose="020F0502020204030204" pitchFamily="34" charset="0"/>
              </a:rPr>
              <a:t>i</a:t>
            </a:r>
            <a:r>
              <a:rPr lang="it-IT" sz="1800" dirty="0">
                <a:solidFill>
                  <a:srgbClr val="0432FF"/>
                </a:solidFill>
                <a:latin typeface="Calibri" panose="020F0502020204030204" pitchFamily="34" charset="0"/>
                <a:cs typeface="Calibri" panose="020F0502020204030204" pitchFamily="34" charset="0"/>
              </a:rPr>
              <a:t>gh </a:t>
            </a:r>
            <a:r>
              <a:rPr lang="el-GR" sz="1800" dirty="0">
                <a:solidFill>
                  <a:srgbClr val="0432FF"/>
                </a:solidFill>
                <a:latin typeface="Calibri" panose="020F0502020204030204" pitchFamily="34" charset="0"/>
                <a:cs typeface="Calibri" panose="020F0502020204030204" pitchFamily="34" charset="0"/>
              </a:rPr>
              <a:t>η</a:t>
            </a:r>
            <a:r>
              <a:rPr lang="el-GR" sz="1800" spc="-50" dirty="0">
                <a:solidFill>
                  <a:srgbClr val="0432FF"/>
                </a:solidFill>
                <a:latin typeface="Calibri" panose="020F0502020204030204" pitchFamily="34" charset="0"/>
                <a:cs typeface="Calibri" panose="020F0502020204030204" pitchFamily="34" charset="0"/>
              </a:rPr>
              <a:t> </a:t>
            </a:r>
            <a:r>
              <a:rPr lang="it-IT" sz="1800" spc="-27" dirty="0" err="1">
                <a:solidFill>
                  <a:srgbClr val="0432FF"/>
                </a:solidFill>
                <a:latin typeface="Calibri" panose="020F0502020204030204" pitchFamily="34" charset="0"/>
                <a:cs typeface="Calibri" panose="020F0502020204030204" pitchFamily="34" charset="0"/>
              </a:rPr>
              <a:t>r</a:t>
            </a:r>
            <a:r>
              <a:rPr lang="it-IT" sz="1800" dirty="0" err="1">
                <a:solidFill>
                  <a:srgbClr val="0432FF"/>
                </a:solidFill>
                <a:latin typeface="Calibri" panose="020F0502020204030204" pitchFamily="34" charset="0"/>
                <a:cs typeface="Calibri" panose="020F0502020204030204" pitchFamily="34" charset="0"/>
              </a:rPr>
              <a:t>eg</a:t>
            </a:r>
            <a:r>
              <a:rPr lang="it-IT" sz="1800" spc="-2" dirty="0" err="1">
                <a:solidFill>
                  <a:srgbClr val="0432FF"/>
                </a:solidFill>
                <a:latin typeface="Calibri" panose="020F0502020204030204" pitchFamily="34" charset="0"/>
                <a:cs typeface="Calibri" panose="020F0502020204030204" pitchFamily="34" charset="0"/>
              </a:rPr>
              <a:t>i</a:t>
            </a:r>
            <a:r>
              <a:rPr lang="it-IT" sz="1800" dirty="0" err="1">
                <a:solidFill>
                  <a:srgbClr val="0432FF"/>
                </a:solidFill>
                <a:latin typeface="Calibri" panose="020F0502020204030204" pitchFamily="34" charset="0"/>
                <a:cs typeface="Calibri" panose="020F0502020204030204" pitchFamily="34" charset="0"/>
              </a:rPr>
              <a:t>on</a:t>
            </a:r>
            <a:r>
              <a:rPr lang="it-IT" sz="1800" dirty="0">
                <a:solidFill>
                  <a:srgbClr val="0432FF"/>
                </a:solidFill>
                <a:latin typeface="Calibri" panose="020F0502020204030204" pitchFamily="34" charset="0"/>
                <a:cs typeface="Calibri" panose="020F0502020204030204" pitchFamily="34" charset="0"/>
              </a:rPr>
              <a:t> to be </a:t>
            </a:r>
            <a:r>
              <a:rPr lang="it-IT" sz="1800" dirty="0" err="1">
                <a:solidFill>
                  <a:srgbClr val="0432FF"/>
                </a:solidFill>
                <a:latin typeface="Calibri" panose="020F0502020204030204" pitchFamily="34" charset="0"/>
                <a:cs typeface="Calibri" panose="020F0502020204030204" pitchFamily="34" charset="0"/>
              </a:rPr>
              <a:t>enhanced</a:t>
            </a:r>
            <a:r>
              <a:rPr lang="it-IT" sz="1800" dirty="0">
                <a:solidFill>
                  <a:srgbClr val="0432FF"/>
                </a:solidFill>
                <a:latin typeface="Calibri" panose="020F0502020204030204" pitchFamily="34" charset="0"/>
                <a:cs typeface="Calibri" panose="020F0502020204030204" pitchFamily="34" charset="0"/>
              </a:rPr>
              <a:t> </a:t>
            </a:r>
            <a:r>
              <a:rPr lang="it-IT" sz="1800" spc="-2" dirty="0">
                <a:solidFill>
                  <a:srgbClr val="0432FF"/>
                </a:solidFill>
                <a:latin typeface="Calibri" panose="020F0502020204030204" pitchFamily="34" charset="0"/>
                <a:cs typeface="Calibri" panose="020F0502020204030204" pitchFamily="34" charset="0"/>
              </a:rPr>
              <a:t>wi</a:t>
            </a:r>
            <a:r>
              <a:rPr lang="it-IT" sz="1800" dirty="0">
                <a:solidFill>
                  <a:srgbClr val="0432FF"/>
                </a:solidFill>
                <a:latin typeface="Calibri" panose="020F0502020204030204" pitchFamily="34" charset="0"/>
                <a:cs typeface="Calibri" panose="020F0502020204030204" pitchFamily="34" charset="0"/>
              </a:rPr>
              <a:t>th </a:t>
            </a:r>
            <a:r>
              <a:rPr lang="it-IT" sz="1800" dirty="0" err="1">
                <a:solidFill>
                  <a:srgbClr val="0432FF"/>
                </a:solidFill>
                <a:latin typeface="Calibri" panose="020F0502020204030204" pitchFamily="34" charset="0"/>
                <a:cs typeface="Calibri" panose="020F0502020204030204" pitchFamily="34" charset="0"/>
              </a:rPr>
              <a:t>a</a:t>
            </a:r>
            <a:r>
              <a:rPr lang="it-IT" sz="1800" spc="-14" dirty="0" err="1">
                <a:solidFill>
                  <a:srgbClr val="0432FF"/>
                </a:solidFill>
                <a:latin typeface="Calibri" panose="020F0502020204030204" pitchFamily="34" charset="0"/>
                <a:cs typeface="Calibri" panose="020F0502020204030204" pitchFamily="34" charset="0"/>
              </a:rPr>
              <a:t>d</a:t>
            </a:r>
            <a:r>
              <a:rPr lang="it-IT" sz="1800" dirty="0" err="1">
                <a:solidFill>
                  <a:srgbClr val="0432FF"/>
                </a:solidFill>
                <a:latin typeface="Calibri" panose="020F0502020204030204" pitchFamily="34" charset="0"/>
                <a:cs typeface="Calibri" panose="020F0502020204030204" pitchFamily="34" charset="0"/>
              </a:rPr>
              <a:t>d</a:t>
            </a:r>
            <a:r>
              <a:rPr lang="it-IT" sz="1800" spc="-2" dirty="0" err="1">
                <a:solidFill>
                  <a:srgbClr val="0432FF"/>
                </a:solidFill>
                <a:latin typeface="Calibri" panose="020F0502020204030204" pitchFamily="34" charset="0"/>
                <a:cs typeface="Calibri" panose="020F0502020204030204" pitchFamily="34" charset="0"/>
              </a:rPr>
              <a:t>i</a:t>
            </a:r>
            <a:r>
              <a:rPr lang="it-IT" sz="1800" dirty="0" err="1">
                <a:solidFill>
                  <a:srgbClr val="0432FF"/>
                </a:solidFill>
                <a:latin typeface="Calibri" panose="020F0502020204030204" pitchFamily="34" charset="0"/>
                <a:cs typeface="Calibri" panose="020F0502020204030204" pitchFamily="34" charset="0"/>
              </a:rPr>
              <a:t>t</a:t>
            </a:r>
            <a:r>
              <a:rPr lang="it-IT" sz="1800" spc="-2" dirty="0" err="1">
                <a:solidFill>
                  <a:srgbClr val="0432FF"/>
                </a:solidFill>
                <a:latin typeface="Calibri" panose="020F0502020204030204" pitchFamily="34" charset="0"/>
                <a:cs typeface="Calibri" panose="020F0502020204030204" pitchFamily="34" charset="0"/>
              </a:rPr>
              <a:t>i</a:t>
            </a:r>
            <a:r>
              <a:rPr lang="it-IT" sz="1800" dirty="0" err="1">
                <a:solidFill>
                  <a:srgbClr val="0432FF"/>
                </a:solidFill>
                <a:latin typeface="Calibri" panose="020F0502020204030204" pitchFamily="34" charset="0"/>
                <a:cs typeface="Calibri" panose="020F0502020204030204" pitchFamily="34" charset="0"/>
              </a:rPr>
              <a:t>onal</a:t>
            </a:r>
            <a:r>
              <a:rPr lang="it-IT" sz="1800" dirty="0">
                <a:solidFill>
                  <a:srgbClr val="0432FF"/>
                </a:solidFill>
                <a:latin typeface="Calibri" panose="020F0502020204030204" pitchFamily="34" charset="0"/>
                <a:cs typeface="Calibri" panose="020F0502020204030204" pitchFamily="34" charset="0"/>
              </a:rPr>
              <a:t> </a:t>
            </a:r>
            <a:r>
              <a:rPr lang="it-IT" sz="1800" spc="-2" dirty="0">
                <a:solidFill>
                  <a:srgbClr val="0432FF"/>
                </a:solidFill>
                <a:latin typeface="Calibri" panose="020F0502020204030204" pitchFamily="34" charset="0"/>
                <a:cs typeface="Calibri" panose="020F0502020204030204" pitchFamily="34" charset="0"/>
              </a:rPr>
              <a:t>G</a:t>
            </a:r>
            <a:r>
              <a:rPr lang="it-IT" sz="1800" dirty="0">
                <a:solidFill>
                  <a:srgbClr val="0432FF"/>
                </a:solidFill>
                <a:latin typeface="Calibri" panose="020F0502020204030204" pitchFamily="34" charset="0"/>
                <a:cs typeface="Calibri" panose="020F0502020204030204" pitchFamily="34" charset="0"/>
              </a:rPr>
              <a:t>EM and </a:t>
            </a:r>
            <a:r>
              <a:rPr lang="it-IT" sz="1800" spc="-2" dirty="0" err="1">
                <a:solidFill>
                  <a:srgbClr val="0432FF"/>
                </a:solidFill>
                <a:latin typeface="Calibri" panose="020F0502020204030204" pitchFamily="34" charset="0"/>
                <a:cs typeface="Calibri" panose="020F0502020204030204" pitchFamily="34" charset="0"/>
              </a:rPr>
              <a:t>i</a:t>
            </a:r>
            <a:r>
              <a:rPr lang="it-IT" sz="1800" dirty="0" err="1">
                <a:solidFill>
                  <a:srgbClr val="0432FF"/>
                </a:solidFill>
                <a:latin typeface="Calibri" panose="020F0502020204030204" pitchFamily="34" charset="0"/>
                <a:cs typeface="Calibri" panose="020F0502020204030204" pitchFamily="34" charset="0"/>
              </a:rPr>
              <a:t>RP</a:t>
            </a:r>
            <a:r>
              <a:rPr lang="it-IT" sz="1800" spc="32" dirty="0" err="1">
                <a:solidFill>
                  <a:srgbClr val="0432FF"/>
                </a:solidFill>
                <a:latin typeface="Calibri" panose="020F0502020204030204" pitchFamily="34" charset="0"/>
                <a:cs typeface="Calibri" panose="020F0502020204030204" pitchFamily="34" charset="0"/>
              </a:rPr>
              <a:t>C</a:t>
            </a:r>
            <a:r>
              <a:rPr lang="it-IT" sz="1800" spc="32" dirty="0">
                <a:solidFill>
                  <a:srgbClr val="0432FF"/>
                </a:solidFill>
                <a:latin typeface="Calibri" panose="020F0502020204030204" pitchFamily="34" charset="0"/>
                <a:cs typeface="Calibri" panose="020F0502020204030204" pitchFamily="34" charset="0"/>
              </a:rPr>
              <a:t> detectors.</a:t>
            </a:r>
            <a:endParaRPr lang="it-IT" sz="1800" dirty="0">
              <a:solidFill>
                <a:srgbClr val="0432FF"/>
              </a:solidFill>
              <a:latin typeface="Calibri" panose="020F0502020204030204" pitchFamily="34" charset="0"/>
              <a:cs typeface="Calibri" panose="020F0502020204030204" pitchFamily="34" charset="0"/>
            </a:endParaRPr>
          </a:p>
          <a:p>
            <a:pPr marL="348676" marR="2310" indent="-342900">
              <a:spcBef>
                <a:spcPts val="1164"/>
              </a:spcBef>
              <a:buFont typeface="Arial" panose="020B0604020202020204" pitchFamily="34" charset="0"/>
              <a:buChar char="•"/>
            </a:pPr>
            <a:r>
              <a:rPr lang="it-IT" sz="1800" dirty="0" err="1">
                <a:solidFill>
                  <a:srgbClr val="0432FF"/>
                </a:solidFill>
                <a:latin typeface="Calibri" panose="020F0502020204030204" pitchFamily="34" charset="0"/>
                <a:cs typeface="Calibri" panose="020F0502020204030204" pitchFamily="34" charset="0"/>
              </a:rPr>
              <a:t>Upgraded</a:t>
            </a:r>
            <a:r>
              <a:rPr lang="it-IT" sz="1800" dirty="0">
                <a:solidFill>
                  <a:srgbClr val="0432FF"/>
                </a:solidFill>
                <a:latin typeface="Calibri" panose="020F0502020204030204" pitchFamily="34" charset="0"/>
                <a:cs typeface="Calibri" panose="020F0502020204030204" pitchFamily="34" charset="0"/>
              </a:rPr>
              <a:t> detector </a:t>
            </a:r>
            <a:r>
              <a:rPr lang="it-IT" sz="1800" dirty="0" err="1">
                <a:solidFill>
                  <a:srgbClr val="0432FF"/>
                </a:solidFill>
                <a:latin typeface="Calibri" panose="020F0502020204030204" pitchFamily="34" charset="0"/>
                <a:cs typeface="Calibri" panose="020F0502020204030204" pitchFamily="34" charset="0"/>
              </a:rPr>
              <a:t>c</a:t>
            </a:r>
            <a:r>
              <a:rPr lang="it-IT" sz="1800" spc="-14" dirty="0" err="1">
                <a:solidFill>
                  <a:srgbClr val="0432FF"/>
                </a:solidFill>
                <a:latin typeface="Calibri" panose="020F0502020204030204" pitchFamily="34" charset="0"/>
                <a:cs typeface="Calibri" panose="020F0502020204030204" pitchFamily="34" charset="0"/>
              </a:rPr>
              <a:t>a</a:t>
            </a:r>
            <a:r>
              <a:rPr lang="it-IT" sz="1800" dirty="0" err="1">
                <a:solidFill>
                  <a:srgbClr val="0432FF"/>
                </a:solidFill>
                <a:latin typeface="Calibri" panose="020F0502020204030204" pitchFamily="34" charset="0"/>
                <a:cs typeface="Calibri" panose="020F0502020204030204" pitchFamily="34" charset="0"/>
              </a:rPr>
              <a:t>pab</a:t>
            </a:r>
            <a:r>
              <a:rPr lang="it-IT" sz="1800" spc="-2" dirty="0" err="1">
                <a:solidFill>
                  <a:srgbClr val="0432FF"/>
                </a:solidFill>
                <a:latin typeface="Calibri" panose="020F0502020204030204" pitchFamily="34" charset="0"/>
                <a:cs typeface="Calibri" panose="020F0502020204030204" pitchFamily="34" charset="0"/>
              </a:rPr>
              <a:t>ili</a:t>
            </a:r>
            <a:r>
              <a:rPr lang="it-IT" sz="1800" dirty="0" err="1">
                <a:solidFill>
                  <a:srgbClr val="0432FF"/>
                </a:solidFill>
                <a:latin typeface="Calibri" panose="020F0502020204030204" pitchFamily="34" charset="0"/>
                <a:cs typeface="Calibri" panose="020F0502020204030204" pitchFamily="34" charset="0"/>
              </a:rPr>
              <a:t>t</a:t>
            </a:r>
            <a:r>
              <a:rPr lang="it-IT" sz="1800" spc="-2" dirty="0" err="1">
                <a:solidFill>
                  <a:srgbClr val="0432FF"/>
                </a:solidFill>
                <a:latin typeface="Calibri" panose="020F0502020204030204" pitchFamily="34" charset="0"/>
                <a:cs typeface="Calibri" panose="020F0502020204030204" pitchFamily="34" charset="0"/>
              </a:rPr>
              <a:t>i</a:t>
            </a:r>
            <a:r>
              <a:rPr lang="it-IT" sz="1800" dirty="0" err="1">
                <a:solidFill>
                  <a:srgbClr val="0432FF"/>
                </a:solidFill>
                <a:latin typeface="Calibri" panose="020F0502020204030204" pitchFamily="34" charset="0"/>
                <a:cs typeface="Calibri" panose="020F0502020204030204" pitchFamily="34" charset="0"/>
              </a:rPr>
              <a:t>es</a:t>
            </a:r>
            <a:r>
              <a:rPr lang="it-IT" sz="1800" dirty="0">
                <a:solidFill>
                  <a:srgbClr val="0432FF"/>
                </a:solidFill>
                <a:latin typeface="Calibri" panose="020F0502020204030204" pitchFamily="34" charset="0"/>
                <a:cs typeface="Calibri" panose="020F0502020204030204" pitchFamily="34" charset="0"/>
              </a:rPr>
              <a:t> open </a:t>
            </a:r>
            <a:r>
              <a:rPr lang="it-IT" sz="1800" spc="-2" dirty="0" err="1">
                <a:solidFill>
                  <a:srgbClr val="0432FF"/>
                </a:solidFill>
                <a:latin typeface="Calibri" panose="020F0502020204030204" pitchFamily="34" charset="0"/>
                <a:cs typeface="Calibri" panose="020F0502020204030204" pitchFamily="34" charset="0"/>
              </a:rPr>
              <a:t>wi</a:t>
            </a:r>
            <a:r>
              <a:rPr lang="it-IT" sz="1800" dirty="0" err="1">
                <a:solidFill>
                  <a:srgbClr val="0432FF"/>
                </a:solidFill>
                <a:latin typeface="Calibri" panose="020F0502020204030204" pitchFamily="34" charset="0"/>
                <a:cs typeface="Calibri" panose="020F0502020204030204" pitchFamily="34" charset="0"/>
              </a:rPr>
              <a:t>nd</a:t>
            </a:r>
            <a:r>
              <a:rPr lang="it-IT" sz="1800" spc="-14" dirty="0" err="1">
                <a:solidFill>
                  <a:srgbClr val="0432FF"/>
                </a:solidFill>
                <a:latin typeface="Calibri" panose="020F0502020204030204" pitchFamily="34" charset="0"/>
                <a:cs typeface="Calibri" panose="020F0502020204030204" pitchFamily="34" charset="0"/>
              </a:rPr>
              <a:t>o</a:t>
            </a:r>
            <a:r>
              <a:rPr lang="it-IT" sz="1800" spc="-2" dirty="0" err="1">
                <a:solidFill>
                  <a:srgbClr val="0432FF"/>
                </a:solidFill>
                <a:latin typeface="Calibri" panose="020F0502020204030204" pitchFamily="34" charset="0"/>
                <a:cs typeface="Calibri" panose="020F0502020204030204" pitchFamily="34" charset="0"/>
              </a:rPr>
              <a:t>w</a:t>
            </a:r>
            <a:r>
              <a:rPr lang="it-IT" sz="1800" dirty="0" err="1">
                <a:solidFill>
                  <a:srgbClr val="0432FF"/>
                </a:solidFill>
                <a:latin typeface="Calibri" panose="020F0502020204030204" pitchFamily="34" charset="0"/>
                <a:cs typeface="Calibri" panose="020F0502020204030204" pitchFamily="34" charset="0"/>
              </a:rPr>
              <a:t>s</a:t>
            </a:r>
            <a:r>
              <a:rPr lang="it-IT" sz="1800" dirty="0">
                <a:solidFill>
                  <a:srgbClr val="0432FF"/>
                </a:solidFill>
                <a:latin typeface="Calibri" panose="020F0502020204030204" pitchFamily="34" charset="0"/>
                <a:cs typeface="Calibri" panose="020F0502020204030204" pitchFamily="34" charset="0"/>
              </a:rPr>
              <a:t> </a:t>
            </a:r>
            <a:r>
              <a:rPr lang="it-IT" sz="1800" spc="-14" dirty="0">
                <a:solidFill>
                  <a:srgbClr val="0432FF"/>
                </a:solidFill>
                <a:latin typeface="Calibri" panose="020F0502020204030204" pitchFamily="34" charset="0"/>
                <a:cs typeface="Calibri" panose="020F0502020204030204" pitchFamily="34" charset="0"/>
              </a:rPr>
              <a:t>f</a:t>
            </a:r>
            <a:r>
              <a:rPr lang="it-IT" sz="1800" dirty="0">
                <a:solidFill>
                  <a:srgbClr val="0432FF"/>
                </a:solidFill>
                <a:latin typeface="Calibri" panose="020F0502020204030204" pitchFamily="34" charset="0"/>
                <a:cs typeface="Calibri" panose="020F0502020204030204" pitchFamily="34" charset="0"/>
              </a:rPr>
              <a:t>or n</a:t>
            </a:r>
            <a:r>
              <a:rPr lang="it-IT" sz="1800" spc="-20" dirty="0">
                <a:solidFill>
                  <a:srgbClr val="0432FF"/>
                </a:solidFill>
                <a:latin typeface="Calibri" panose="020F0502020204030204" pitchFamily="34" charset="0"/>
                <a:cs typeface="Calibri" panose="020F0502020204030204" pitchFamily="34" charset="0"/>
              </a:rPr>
              <a:t>e</a:t>
            </a:r>
            <a:r>
              <a:rPr lang="it-IT" sz="1800" dirty="0">
                <a:solidFill>
                  <a:srgbClr val="0432FF"/>
                </a:solidFill>
                <a:latin typeface="Calibri" panose="020F0502020204030204" pitchFamily="34" charset="0"/>
                <a:cs typeface="Calibri" panose="020F0502020204030204" pitchFamily="34" charset="0"/>
              </a:rPr>
              <a:t>w </a:t>
            </a:r>
            <a:r>
              <a:rPr lang="it-IT" sz="1800" dirty="0" err="1">
                <a:solidFill>
                  <a:srgbClr val="0432FF"/>
                </a:solidFill>
                <a:latin typeface="Calibri" panose="020F0502020204030204" pitchFamily="34" charset="0"/>
                <a:cs typeface="Calibri" panose="020F0502020204030204" pitchFamily="34" charset="0"/>
              </a:rPr>
              <a:t>p</a:t>
            </a:r>
            <a:r>
              <a:rPr lang="it-IT" sz="1800" spc="-48" dirty="0" err="1">
                <a:solidFill>
                  <a:srgbClr val="0432FF"/>
                </a:solidFill>
                <a:latin typeface="Calibri" panose="020F0502020204030204" pitchFamily="34" charset="0"/>
                <a:cs typeface="Calibri" panose="020F0502020204030204" pitchFamily="34" charset="0"/>
              </a:rPr>
              <a:t>h</a:t>
            </a:r>
            <a:r>
              <a:rPr lang="it-IT" sz="1800" dirty="0" err="1">
                <a:solidFill>
                  <a:srgbClr val="0432FF"/>
                </a:solidFill>
                <a:latin typeface="Calibri" panose="020F0502020204030204" pitchFamily="34" charset="0"/>
                <a:cs typeface="Calibri" panose="020F0502020204030204" pitchFamily="34" charset="0"/>
              </a:rPr>
              <a:t>ys</a:t>
            </a:r>
            <a:r>
              <a:rPr lang="it-IT" sz="1800" spc="-2" dirty="0" err="1">
                <a:solidFill>
                  <a:srgbClr val="0432FF"/>
                </a:solidFill>
                <a:latin typeface="Calibri" panose="020F0502020204030204" pitchFamily="34" charset="0"/>
                <a:cs typeface="Calibri" panose="020F0502020204030204" pitchFamily="34" charset="0"/>
              </a:rPr>
              <a:t>i</a:t>
            </a:r>
            <a:r>
              <a:rPr lang="it-IT" sz="1800" dirty="0" err="1">
                <a:solidFill>
                  <a:srgbClr val="0432FF"/>
                </a:solidFill>
                <a:latin typeface="Calibri" panose="020F0502020204030204" pitchFamily="34" charset="0"/>
                <a:cs typeface="Calibri" panose="020F0502020204030204" pitchFamily="34" charset="0"/>
              </a:rPr>
              <a:t>cs</a:t>
            </a:r>
            <a:r>
              <a:rPr lang="it-IT" sz="1800" dirty="0">
                <a:solidFill>
                  <a:srgbClr val="0432FF"/>
                </a:solidFill>
                <a:latin typeface="Calibri" panose="020F0502020204030204" pitchFamily="34" charset="0"/>
                <a:cs typeface="Calibri" panose="020F0502020204030204" pitchFamily="34" charset="0"/>
              </a:rPr>
              <a:t> </a:t>
            </a:r>
            <a:r>
              <a:rPr lang="it-IT" sz="1800" dirty="0" err="1">
                <a:solidFill>
                  <a:srgbClr val="0432FF"/>
                </a:solidFill>
                <a:latin typeface="Calibri" panose="020F0502020204030204" pitchFamily="34" charset="0"/>
                <a:cs typeface="Calibri" panose="020F0502020204030204" pitchFamily="34" charset="0"/>
              </a:rPr>
              <a:t>oppo</a:t>
            </a:r>
            <a:r>
              <a:rPr lang="it-IT" sz="1800" spc="25" dirty="0" err="1">
                <a:solidFill>
                  <a:srgbClr val="0432FF"/>
                </a:solidFill>
                <a:latin typeface="Calibri" panose="020F0502020204030204" pitchFamily="34" charset="0"/>
                <a:cs typeface="Calibri" panose="020F0502020204030204" pitchFamily="34" charset="0"/>
              </a:rPr>
              <a:t>r</a:t>
            </a:r>
            <a:r>
              <a:rPr lang="it-IT" sz="1800" dirty="0" err="1">
                <a:solidFill>
                  <a:srgbClr val="0432FF"/>
                </a:solidFill>
                <a:latin typeface="Calibri" panose="020F0502020204030204" pitchFamily="34" charset="0"/>
                <a:cs typeface="Calibri" panose="020F0502020204030204" pitchFamily="34" charset="0"/>
              </a:rPr>
              <a:t>tunit</a:t>
            </a:r>
            <a:r>
              <a:rPr lang="it-IT" sz="1800" spc="-2" dirty="0" err="1">
                <a:solidFill>
                  <a:srgbClr val="0432FF"/>
                </a:solidFill>
                <a:latin typeface="Calibri" panose="020F0502020204030204" pitchFamily="34" charset="0"/>
                <a:cs typeface="Calibri" panose="020F0502020204030204" pitchFamily="34" charset="0"/>
              </a:rPr>
              <a:t>i</a:t>
            </a:r>
            <a:r>
              <a:rPr lang="it-IT" sz="1800" dirty="0" err="1">
                <a:solidFill>
                  <a:srgbClr val="0432FF"/>
                </a:solidFill>
                <a:latin typeface="Calibri" panose="020F0502020204030204" pitchFamily="34" charset="0"/>
                <a:cs typeface="Calibri" panose="020F0502020204030204" pitchFamily="34" charset="0"/>
              </a:rPr>
              <a:t>es</a:t>
            </a:r>
            <a:r>
              <a:rPr lang="it-IT" sz="1800" dirty="0">
                <a:solidFill>
                  <a:srgbClr val="0432FF"/>
                </a:solidFill>
                <a:latin typeface="Calibri" panose="020F0502020204030204" pitchFamily="34" charset="0"/>
                <a:cs typeface="Calibri" panose="020F0502020204030204" pitchFamily="34" charset="0"/>
              </a:rPr>
              <a:t>.</a:t>
            </a:r>
          </a:p>
          <a:p>
            <a:pPr marL="348676" marR="2310" indent="-342900">
              <a:spcBef>
                <a:spcPts val="1164"/>
              </a:spcBef>
              <a:buFont typeface="Arial" panose="020B0604020202020204" pitchFamily="34" charset="0"/>
              <a:buChar char="•"/>
            </a:pPr>
            <a:r>
              <a:rPr lang="it-IT" sz="1800" dirty="0">
                <a:solidFill>
                  <a:srgbClr val="0432FF"/>
                </a:solidFill>
                <a:latin typeface="Calibri" panose="020F0502020204030204" pitchFamily="34" charset="0"/>
                <a:cs typeface="Calibri" panose="020F0502020204030204" pitchFamily="34" charset="0"/>
              </a:rPr>
              <a:t>Insta</a:t>
            </a:r>
            <a:r>
              <a:rPr lang="it-IT" sz="1800" spc="-2" dirty="0">
                <a:solidFill>
                  <a:srgbClr val="0432FF"/>
                </a:solidFill>
                <a:latin typeface="Calibri" panose="020F0502020204030204" pitchFamily="34" charset="0"/>
                <a:cs typeface="Calibri" panose="020F0502020204030204" pitchFamily="34" charset="0"/>
              </a:rPr>
              <a:t>ll</a:t>
            </a:r>
            <a:r>
              <a:rPr lang="it-IT" sz="1800" dirty="0">
                <a:solidFill>
                  <a:srgbClr val="0432FF"/>
                </a:solidFill>
                <a:latin typeface="Calibri" panose="020F0502020204030204" pitchFamily="34" charset="0"/>
                <a:cs typeface="Calibri" panose="020F0502020204030204" pitchFamily="34" charset="0"/>
              </a:rPr>
              <a:t>at</a:t>
            </a:r>
            <a:r>
              <a:rPr lang="it-IT" sz="1800" spc="-2" dirty="0">
                <a:solidFill>
                  <a:srgbClr val="0432FF"/>
                </a:solidFill>
                <a:latin typeface="Calibri" panose="020F0502020204030204" pitchFamily="34" charset="0"/>
                <a:cs typeface="Calibri" panose="020F0502020204030204" pitchFamily="34" charset="0"/>
              </a:rPr>
              <a:t>i</a:t>
            </a:r>
            <a:r>
              <a:rPr lang="it-IT" sz="1800" dirty="0">
                <a:solidFill>
                  <a:srgbClr val="0432FF"/>
                </a:solidFill>
                <a:latin typeface="Calibri" panose="020F0502020204030204" pitchFamily="34" charset="0"/>
                <a:cs typeface="Calibri" panose="020F0502020204030204" pitchFamily="34" charset="0"/>
              </a:rPr>
              <a:t>on </a:t>
            </a:r>
            <a:r>
              <a:rPr lang="it-IT" sz="1800" dirty="0" err="1">
                <a:solidFill>
                  <a:srgbClr val="0432FF"/>
                </a:solidFill>
                <a:latin typeface="Calibri" panose="020F0502020204030204" pitchFamily="34" charset="0"/>
                <a:cs typeface="Calibri" panose="020F0502020204030204" pitchFamily="34" charset="0"/>
              </a:rPr>
              <a:t>sta</a:t>
            </a:r>
            <a:r>
              <a:rPr lang="it-IT" sz="1800" spc="25" dirty="0" err="1">
                <a:solidFill>
                  <a:srgbClr val="0432FF"/>
                </a:solidFill>
                <a:latin typeface="Calibri" panose="020F0502020204030204" pitchFamily="34" charset="0"/>
                <a:cs typeface="Calibri" panose="020F0502020204030204" pitchFamily="34" charset="0"/>
              </a:rPr>
              <a:t>r</a:t>
            </a:r>
            <a:r>
              <a:rPr lang="it-IT" sz="1800" dirty="0" err="1">
                <a:solidFill>
                  <a:srgbClr val="0432FF"/>
                </a:solidFill>
                <a:latin typeface="Calibri" panose="020F0502020204030204" pitchFamily="34" charset="0"/>
                <a:cs typeface="Calibri" panose="020F0502020204030204" pitchFamily="34" charset="0"/>
              </a:rPr>
              <a:t>ts</a:t>
            </a:r>
            <a:r>
              <a:rPr lang="it-IT" sz="1800" dirty="0">
                <a:solidFill>
                  <a:srgbClr val="0432FF"/>
                </a:solidFill>
                <a:latin typeface="Calibri" panose="020F0502020204030204" pitchFamily="34" charset="0"/>
                <a:cs typeface="Calibri" panose="020F0502020204030204" pitchFamily="34" charset="0"/>
              </a:rPr>
              <a:t> </a:t>
            </a:r>
            <a:r>
              <a:rPr lang="it-IT" sz="1800" spc="-2" dirty="0">
                <a:solidFill>
                  <a:srgbClr val="0432FF"/>
                </a:solidFill>
                <a:latin typeface="Calibri" panose="020F0502020204030204" pitchFamily="34" charset="0"/>
                <a:cs typeface="Calibri" panose="020F0502020204030204" pitchFamily="34" charset="0"/>
              </a:rPr>
              <a:t>i</a:t>
            </a:r>
            <a:r>
              <a:rPr lang="it-IT" sz="1800" dirty="0">
                <a:solidFill>
                  <a:srgbClr val="0432FF"/>
                </a:solidFill>
                <a:latin typeface="Calibri" panose="020F0502020204030204" pitchFamily="34" charset="0"/>
                <a:cs typeface="Calibri" panose="020F0502020204030204" pitchFamily="34" charset="0"/>
              </a:rPr>
              <a:t>n the </a:t>
            </a:r>
            <a:r>
              <a:rPr lang="it-IT" sz="1800" spc="-2" dirty="0">
                <a:solidFill>
                  <a:srgbClr val="0432FF"/>
                </a:solidFill>
                <a:latin typeface="Calibri" panose="020F0502020204030204" pitchFamily="34" charset="0"/>
                <a:cs typeface="Calibri" panose="020F0502020204030204" pitchFamily="34" charset="0"/>
              </a:rPr>
              <a:t>L</a:t>
            </a:r>
            <a:r>
              <a:rPr lang="it-IT" sz="1800" dirty="0">
                <a:solidFill>
                  <a:srgbClr val="0432FF"/>
                </a:solidFill>
                <a:latin typeface="Calibri" panose="020F0502020204030204" pitchFamily="34" charset="0"/>
                <a:cs typeface="Calibri" panose="020F0502020204030204" pitchFamily="34" charset="0"/>
              </a:rPr>
              <a:t>ong Shutd</a:t>
            </a:r>
            <a:r>
              <a:rPr lang="it-IT" sz="1800" spc="-14" dirty="0">
                <a:solidFill>
                  <a:srgbClr val="0432FF"/>
                </a:solidFill>
                <a:latin typeface="Calibri" panose="020F0502020204030204" pitchFamily="34" charset="0"/>
                <a:cs typeface="Calibri" panose="020F0502020204030204" pitchFamily="34" charset="0"/>
              </a:rPr>
              <a:t>o</a:t>
            </a:r>
            <a:r>
              <a:rPr lang="it-IT" sz="1800" spc="-2" dirty="0">
                <a:solidFill>
                  <a:srgbClr val="0432FF"/>
                </a:solidFill>
                <a:latin typeface="Calibri" panose="020F0502020204030204" pitchFamily="34" charset="0"/>
                <a:cs typeface="Calibri" panose="020F0502020204030204" pitchFamily="34" charset="0"/>
              </a:rPr>
              <a:t>w</a:t>
            </a:r>
            <a:r>
              <a:rPr lang="it-IT" sz="1800" dirty="0">
                <a:solidFill>
                  <a:srgbClr val="0432FF"/>
                </a:solidFill>
                <a:latin typeface="Calibri" panose="020F0502020204030204" pitchFamily="34" charset="0"/>
                <a:cs typeface="Calibri" panose="020F0502020204030204" pitchFamily="34" charset="0"/>
              </a:rPr>
              <a:t>n2 </a:t>
            </a:r>
            <a:r>
              <a:rPr lang="it-IT" sz="1800" spc="-2" dirty="0">
                <a:solidFill>
                  <a:srgbClr val="0432FF"/>
                </a:solidFill>
                <a:latin typeface="Calibri" panose="020F0502020204030204" pitchFamily="34" charset="0"/>
                <a:cs typeface="Calibri" panose="020F0502020204030204" pitchFamily="34" charset="0"/>
              </a:rPr>
              <a:t>(</a:t>
            </a:r>
            <a:r>
              <a:rPr lang="it-IT" sz="1800" dirty="0">
                <a:solidFill>
                  <a:srgbClr val="0432FF"/>
                </a:solidFill>
                <a:latin typeface="Calibri" panose="020F0502020204030204" pitchFamily="34" charset="0"/>
                <a:cs typeface="Calibri" panose="020F0502020204030204" pitchFamily="34" charset="0"/>
              </a:rPr>
              <a:t>2019</a:t>
            </a:r>
            <a:r>
              <a:rPr lang="it-IT" sz="1800" spc="-2" dirty="0">
                <a:solidFill>
                  <a:srgbClr val="0432FF"/>
                </a:solidFill>
                <a:latin typeface="Calibri" panose="020F0502020204030204" pitchFamily="34" charset="0"/>
                <a:cs typeface="Calibri" panose="020F0502020204030204" pitchFamily="34" charset="0"/>
              </a:rPr>
              <a:t>-</a:t>
            </a:r>
            <a:r>
              <a:rPr lang="it-IT" sz="1800" dirty="0">
                <a:solidFill>
                  <a:srgbClr val="0432FF"/>
                </a:solidFill>
                <a:latin typeface="Calibri" panose="020F0502020204030204" pitchFamily="34" charset="0"/>
                <a:cs typeface="Calibri" panose="020F0502020204030204" pitchFamily="34" charset="0"/>
              </a:rPr>
              <a:t>2020</a:t>
            </a:r>
            <a:r>
              <a:rPr lang="it-IT" sz="1800" spc="-2" dirty="0">
                <a:solidFill>
                  <a:srgbClr val="0432FF"/>
                </a:solidFill>
                <a:latin typeface="Calibri" panose="020F0502020204030204" pitchFamily="34" charset="0"/>
                <a:cs typeface="Calibri" panose="020F0502020204030204" pitchFamily="34" charset="0"/>
              </a:rPr>
              <a:t>)</a:t>
            </a:r>
            <a:r>
              <a:rPr lang="it-IT" sz="1800" dirty="0">
                <a:solidFill>
                  <a:srgbClr val="0432FF"/>
                </a:solidFill>
                <a:latin typeface="Calibri" panose="020F0502020204030204" pitchFamily="34" charset="0"/>
                <a:cs typeface="Calibri" panose="020F0502020204030204" pitchFamily="34" charset="0"/>
              </a:rPr>
              <a:t>; </a:t>
            </a:r>
            <a:r>
              <a:rPr lang="it-IT" sz="1800" dirty="0" err="1">
                <a:solidFill>
                  <a:srgbClr val="0432FF"/>
                </a:solidFill>
                <a:latin typeface="Calibri" panose="020F0502020204030204" pitchFamily="34" charset="0"/>
                <a:cs typeface="Calibri" panose="020F0502020204030204" pitchFamily="34" charset="0"/>
              </a:rPr>
              <a:t>cont</a:t>
            </a:r>
            <a:r>
              <a:rPr lang="it-IT" sz="1800" spc="-2" dirty="0" err="1">
                <a:solidFill>
                  <a:srgbClr val="0432FF"/>
                </a:solidFill>
                <a:latin typeface="Calibri" panose="020F0502020204030204" pitchFamily="34" charset="0"/>
                <a:cs typeface="Calibri" panose="020F0502020204030204" pitchFamily="34" charset="0"/>
              </a:rPr>
              <a:t>i</a:t>
            </a:r>
            <a:r>
              <a:rPr lang="it-IT" sz="1800" spc="-14" dirty="0" err="1">
                <a:solidFill>
                  <a:srgbClr val="0432FF"/>
                </a:solidFill>
                <a:latin typeface="Calibri" panose="020F0502020204030204" pitchFamily="34" charset="0"/>
                <a:cs typeface="Calibri" panose="020F0502020204030204" pitchFamily="34" charset="0"/>
              </a:rPr>
              <a:t>n</a:t>
            </a:r>
            <a:r>
              <a:rPr lang="it-IT" sz="1800" dirty="0" err="1">
                <a:solidFill>
                  <a:srgbClr val="0432FF"/>
                </a:solidFill>
                <a:latin typeface="Calibri" panose="020F0502020204030204" pitchFamily="34" charset="0"/>
                <a:cs typeface="Calibri" panose="020F0502020204030204" pitchFamily="34" charset="0"/>
              </a:rPr>
              <a:t>ues</a:t>
            </a:r>
            <a:r>
              <a:rPr lang="it-IT" sz="1800" dirty="0">
                <a:solidFill>
                  <a:srgbClr val="0432FF"/>
                </a:solidFill>
                <a:latin typeface="Calibri" panose="020F0502020204030204" pitchFamily="34" charset="0"/>
                <a:cs typeface="Calibri" panose="020F0502020204030204" pitchFamily="34" charset="0"/>
              </a:rPr>
              <a:t> </a:t>
            </a:r>
            <a:r>
              <a:rPr lang="it-IT" sz="1800" spc="-2" dirty="0">
                <a:solidFill>
                  <a:srgbClr val="0432FF"/>
                </a:solidFill>
                <a:latin typeface="Calibri" panose="020F0502020204030204" pitchFamily="34" charset="0"/>
                <a:cs typeface="Calibri" panose="020F0502020204030204" pitchFamily="34" charset="0"/>
              </a:rPr>
              <a:t>i</a:t>
            </a:r>
            <a:r>
              <a:rPr lang="it-IT" sz="1800" dirty="0">
                <a:solidFill>
                  <a:srgbClr val="0432FF"/>
                </a:solidFill>
                <a:latin typeface="Calibri" panose="020F0502020204030204" pitchFamily="34" charset="0"/>
                <a:cs typeface="Calibri" panose="020F0502020204030204" pitchFamily="34" charset="0"/>
              </a:rPr>
              <a:t>n</a:t>
            </a:r>
            <a:r>
              <a:rPr lang="it-IT" sz="1800" spc="-202" dirty="0">
                <a:solidFill>
                  <a:srgbClr val="0432FF"/>
                </a:solidFill>
                <a:latin typeface="Calibri" panose="020F0502020204030204" pitchFamily="34" charset="0"/>
                <a:cs typeface="Calibri" panose="020F0502020204030204" pitchFamily="34" charset="0"/>
              </a:rPr>
              <a:t> </a:t>
            </a:r>
            <a:r>
              <a:rPr lang="it-IT" sz="1800" spc="-177" dirty="0" err="1">
                <a:solidFill>
                  <a:srgbClr val="0432FF"/>
                </a:solidFill>
                <a:latin typeface="Calibri" panose="020F0502020204030204" pitchFamily="34" charset="0"/>
                <a:cs typeface="Calibri" panose="020F0502020204030204" pitchFamily="34" charset="0"/>
              </a:rPr>
              <a:t>Y</a:t>
            </a:r>
            <a:r>
              <a:rPr lang="it-IT" sz="1800" dirty="0" err="1">
                <a:solidFill>
                  <a:srgbClr val="0432FF"/>
                </a:solidFill>
                <a:latin typeface="Calibri" panose="020F0502020204030204" pitchFamily="34" charset="0"/>
                <a:cs typeface="Calibri" panose="020F0502020204030204" pitchFamily="34" charset="0"/>
              </a:rPr>
              <a:t>ea</a:t>
            </a:r>
            <a:r>
              <a:rPr lang="it-IT" sz="1800" spc="-109" dirty="0" err="1">
                <a:solidFill>
                  <a:srgbClr val="0432FF"/>
                </a:solidFill>
                <a:latin typeface="Calibri" panose="020F0502020204030204" pitchFamily="34" charset="0"/>
                <a:cs typeface="Calibri" panose="020F0502020204030204" pitchFamily="34" charset="0"/>
              </a:rPr>
              <a:t>r</a:t>
            </a:r>
            <a:r>
              <a:rPr lang="it-IT" sz="1800" spc="-2" dirty="0">
                <a:solidFill>
                  <a:srgbClr val="0432FF"/>
                </a:solidFill>
                <a:latin typeface="Calibri" panose="020F0502020204030204" pitchFamily="34" charset="0"/>
                <a:cs typeface="Calibri" panose="020F0502020204030204" pitchFamily="34" charset="0"/>
              </a:rPr>
              <a:t>-</a:t>
            </a:r>
            <a:r>
              <a:rPr lang="it-IT" sz="1800" dirty="0">
                <a:solidFill>
                  <a:srgbClr val="0432FF"/>
                </a:solidFill>
                <a:latin typeface="Calibri" panose="020F0502020204030204" pitchFamily="34" charset="0"/>
                <a:cs typeface="Calibri" panose="020F0502020204030204" pitchFamily="34" charset="0"/>
              </a:rPr>
              <a:t>End</a:t>
            </a:r>
            <a:r>
              <a:rPr lang="it-IT" sz="1800" spc="-2" dirty="0">
                <a:solidFill>
                  <a:srgbClr val="0432FF"/>
                </a:solidFill>
                <a:latin typeface="Calibri" panose="020F0502020204030204" pitchFamily="34" charset="0"/>
                <a:cs typeface="Calibri" panose="020F0502020204030204" pitchFamily="34" charset="0"/>
              </a:rPr>
              <a:t>-</a:t>
            </a:r>
            <a:r>
              <a:rPr lang="it-IT" sz="1800" spc="-202" dirty="0" err="1">
                <a:solidFill>
                  <a:srgbClr val="0432FF"/>
                </a:solidFill>
                <a:latin typeface="Calibri" panose="020F0502020204030204" pitchFamily="34" charset="0"/>
                <a:cs typeface="Calibri" panose="020F0502020204030204" pitchFamily="34" charset="0"/>
              </a:rPr>
              <a:t>T</a:t>
            </a:r>
            <a:r>
              <a:rPr lang="it-IT" sz="1800" dirty="0" err="1">
                <a:solidFill>
                  <a:srgbClr val="0432FF"/>
                </a:solidFill>
                <a:latin typeface="Calibri" panose="020F0502020204030204" pitchFamily="34" charset="0"/>
                <a:cs typeface="Calibri" panose="020F0502020204030204" pitchFamily="34" charset="0"/>
              </a:rPr>
              <a:t>echin</a:t>
            </a:r>
            <a:r>
              <a:rPr lang="it-IT" sz="1800" spc="-2" dirty="0" err="1">
                <a:solidFill>
                  <a:srgbClr val="0432FF"/>
                </a:solidFill>
                <a:latin typeface="Calibri" panose="020F0502020204030204" pitchFamily="34" charset="0"/>
                <a:cs typeface="Calibri" panose="020F0502020204030204" pitchFamily="34" charset="0"/>
              </a:rPr>
              <a:t>i</a:t>
            </a:r>
            <a:r>
              <a:rPr lang="it-IT" sz="1800" dirty="0" err="1">
                <a:solidFill>
                  <a:srgbClr val="0432FF"/>
                </a:solidFill>
                <a:latin typeface="Calibri" panose="020F0502020204030204" pitchFamily="34" charset="0"/>
                <a:cs typeface="Calibri" panose="020F0502020204030204" pitchFamily="34" charset="0"/>
              </a:rPr>
              <a:t>ca</a:t>
            </a:r>
            <a:r>
              <a:rPr lang="it-IT" sz="1800" spc="-2" dirty="0" err="1">
                <a:solidFill>
                  <a:srgbClr val="0432FF"/>
                </a:solidFill>
                <a:latin typeface="Calibri" panose="020F0502020204030204" pitchFamily="34" charset="0"/>
                <a:cs typeface="Calibri" panose="020F0502020204030204" pitchFamily="34" charset="0"/>
              </a:rPr>
              <a:t>l</a:t>
            </a:r>
            <a:r>
              <a:rPr lang="it-IT" sz="1800" spc="-2" dirty="0">
                <a:solidFill>
                  <a:srgbClr val="0432FF"/>
                </a:solidFill>
                <a:latin typeface="Calibri" panose="020F0502020204030204" pitchFamily="34" charset="0"/>
                <a:cs typeface="Calibri" panose="020F0502020204030204" pitchFamily="34" charset="0"/>
              </a:rPr>
              <a:t>-</a:t>
            </a:r>
            <a:r>
              <a:rPr lang="it-IT" sz="1800" dirty="0" err="1">
                <a:solidFill>
                  <a:srgbClr val="0432FF"/>
                </a:solidFill>
                <a:latin typeface="Calibri" panose="020F0502020204030204" pitchFamily="34" charset="0"/>
                <a:cs typeface="Calibri" panose="020F0502020204030204" pitchFamily="34" charset="0"/>
              </a:rPr>
              <a:t>Stops</a:t>
            </a:r>
            <a:r>
              <a:rPr lang="it-IT" sz="1800" dirty="0">
                <a:solidFill>
                  <a:srgbClr val="0432FF"/>
                </a:solidFill>
                <a:latin typeface="Calibri" panose="020F0502020204030204" pitchFamily="34" charset="0"/>
                <a:cs typeface="Calibri" panose="020F0502020204030204" pitchFamily="34" charset="0"/>
              </a:rPr>
              <a:t>;</a:t>
            </a:r>
            <a:r>
              <a:rPr lang="it-IT" sz="1800" spc="-134" dirty="0">
                <a:solidFill>
                  <a:srgbClr val="0432FF"/>
                </a:solidFill>
                <a:latin typeface="Calibri" panose="020F0502020204030204" pitchFamily="34" charset="0"/>
                <a:cs typeface="Calibri" panose="020F0502020204030204" pitchFamily="34" charset="0"/>
              </a:rPr>
              <a:t> </a:t>
            </a:r>
            <a:r>
              <a:rPr lang="it-IT" sz="1800" dirty="0">
                <a:solidFill>
                  <a:srgbClr val="0432FF"/>
                </a:solidFill>
                <a:latin typeface="Calibri" panose="020F0502020204030204" pitchFamily="34" charset="0"/>
                <a:cs typeface="Calibri" panose="020F0502020204030204" pitchFamily="34" charset="0"/>
              </a:rPr>
              <a:t>and </a:t>
            </a:r>
            <a:r>
              <a:rPr lang="it-IT" sz="1800" spc="11" dirty="0" err="1">
                <a:solidFill>
                  <a:srgbClr val="0432FF"/>
                </a:solidFill>
                <a:latin typeface="Calibri" panose="020F0502020204030204" pitchFamily="34" charset="0"/>
                <a:cs typeface="Calibri" panose="020F0502020204030204" pitchFamily="34" charset="0"/>
              </a:rPr>
              <a:t>fin</a:t>
            </a:r>
            <a:r>
              <a:rPr lang="it-IT" sz="1800" spc="5" dirty="0" err="1">
                <a:solidFill>
                  <a:srgbClr val="0432FF"/>
                </a:solidFill>
                <a:latin typeface="Calibri" panose="020F0502020204030204" pitchFamily="34" charset="0"/>
                <a:cs typeface="Calibri" panose="020F0502020204030204" pitchFamily="34" charset="0"/>
              </a:rPr>
              <a:t>i</a:t>
            </a:r>
            <a:r>
              <a:rPr lang="it-IT" sz="1800" dirty="0" err="1">
                <a:solidFill>
                  <a:srgbClr val="0432FF"/>
                </a:solidFill>
                <a:latin typeface="Calibri" panose="020F0502020204030204" pitchFamily="34" charset="0"/>
                <a:cs typeface="Calibri" panose="020F0502020204030204" pitchFamily="34" charset="0"/>
              </a:rPr>
              <a:t>shes</a:t>
            </a:r>
            <a:r>
              <a:rPr lang="it-IT" sz="1800" dirty="0">
                <a:solidFill>
                  <a:srgbClr val="0432FF"/>
                </a:solidFill>
                <a:latin typeface="Calibri" panose="020F0502020204030204" pitchFamily="34" charset="0"/>
                <a:cs typeface="Calibri" panose="020F0502020204030204" pitchFamily="34" charset="0"/>
              </a:rPr>
              <a:t> </a:t>
            </a:r>
            <a:r>
              <a:rPr lang="it-IT" sz="1800" spc="-2" dirty="0">
                <a:solidFill>
                  <a:srgbClr val="0432FF"/>
                </a:solidFill>
                <a:latin typeface="Calibri" panose="020F0502020204030204" pitchFamily="34" charset="0"/>
                <a:cs typeface="Calibri" panose="020F0502020204030204" pitchFamily="34" charset="0"/>
              </a:rPr>
              <a:t>i</a:t>
            </a:r>
            <a:r>
              <a:rPr lang="it-IT" sz="1800" dirty="0">
                <a:solidFill>
                  <a:srgbClr val="0432FF"/>
                </a:solidFill>
                <a:latin typeface="Calibri" panose="020F0502020204030204" pitchFamily="34" charset="0"/>
                <a:cs typeface="Calibri" panose="020F0502020204030204" pitchFamily="34" charset="0"/>
              </a:rPr>
              <a:t>n the </a:t>
            </a:r>
            <a:r>
              <a:rPr lang="it-IT" sz="1800" spc="-2" dirty="0">
                <a:solidFill>
                  <a:srgbClr val="0432FF"/>
                </a:solidFill>
                <a:latin typeface="Calibri" panose="020F0502020204030204" pitchFamily="34" charset="0"/>
                <a:cs typeface="Calibri" panose="020F0502020204030204" pitchFamily="34" charset="0"/>
              </a:rPr>
              <a:t>L</a:t>
            </a:r>
            <a:r>
              <a:rPr lang="it-IT" sz="1800" dirty="0">
                <a:solidFill>
                  <a:srgbClr val="0432FF"/>
                </a:solidFill>
                <a:latin typeface="Calibri" panose="020F0502020204030204" pitchFamily="34" charset="0"/>
                <a:cs typeface="Calibri" panose="020F0502020204030204" pitchFamily="34" charset="0"/>
              </a:rPr>
              <a:t>ong </a:t>
            </a:r>
            <a:r>
              <a:rPr lang="it-IT" sz="1800" dirty="0" err="1">
                <a:solidFill>
                  <a:srgbClr val="0432FF"/>
                </a:solidFill>
                <a:latin typeface="Calibri" panose="020F0502020204030204" pitchFamily="34" charset="0"/>
                <a:cs typeface="Calibri" panose="020F0502020204030204" pitchFamily="34" charset="0"/>
              </a:rPr>
              <a:t>Shutd</a:t>
            </a:r>
            <a:r>
              <a:rPr lang="it-IT" sz="1800" spc="-14" dirty="0" err="1">
                <a:solidFill>
                  <a:srgbClr val="0432FF"/>
                </a:solidFill>
                <a:latin typeface="Calibri" panose="020F0502020204030204" pitchFamily="34" charset="0"/>
                <a:cs typeface="Calibri" panose="020F0502020204030204" pitchFamily="34" charset="0"/>
              </a:rPr>
              <a:t>o</a:t>
            </a:r>
            <a:r>
              <a:rPr lang="it-IT" sz="1800" spc="-2" dirty="0" err="1">
                <a:solidFill>
                  <a:srgbClr val="0432FF"/>
                </a:solidFill>
                <a:latin typeface="Calibri" panose="020F0502020204030204" pitchFamily="34" charset="0"/>
                <a:cs typeface="Calibri" panose="020F0502020204030204" pitchFamily="34" charset="0"/>
              </a:rPr>
              <a:t>w</a:t>
            </a:r>
            <a:r>
              <a:rPr lang="it-IT" sz="1800" dirty="0" err="1">
                <a:solidFill>
                  <a:srgbClr val="0432FF"/>
                </a:solidFill>
                <a:latin typeface="Calibri" panose="020F0502020204030204" pitchFamily="34" charset="0"/>
                <a:cs typeface="Calibri" panose="020F0502020204030204" pitchFamily="34" charset="0"/>
              </a:rPr>
              <a:t>n</a:t>
            </a:r>
            <a:r>
              <a:rPr lang="it-IT" sz="1800" dirty="0">
                <a:solidFill>
                  <a:srgbClr val="0432FF"/>
                </a:solidFill>
                <a:latin typeface="Calibri" panose="020F0502020204030204" pitchFamily="34" charset="0"/>
                <a:cs typeface="Calibri" panose="020F0502020204030204" pitchFamily="34" charset="0"/>
              </a:rPr>
              <a:t> 3 </a:t>
            </a:r>
            <a:r>
              <a:rPr lang="it-IT" sz="1800" spc="-2" dirty="0">
                <a:solidFill>
                  <a:srgbClr val="0432FF"/>
                </a:solidFill>
                <a:latin typeface="Calibri" panose="020F0502020204030204" pitchFamily="34" charset="0"/>
                <a:cs typeface="Calibri" panose="020F0502020204030204" pitchFamily="34" charset="0"/>
              </a:rPr>
              <a:t>(</a:t>
            </a:r>
            <a:r>
              <a:rPr lang="it-IT" sz="1800" dirty="0">
                <a:solidFill>
                  <a:srgbClr val="0432FF"/>
                </a:solidFill>
                <a:latin typeface="Calibri" panose="020F0502020204030204" pitchFamily="34" charset="0"/>
                <a:cs typeface="Calibri" panose="020F0502020204030204" pitchFamily="34" charset="0"/>
              </a:rPr>
              <a:t>2024</a:t>
            </a:r>
            <a:r>
              <a:rPr lang="it-IT" sz="1800" spc="-2" dirty="0">
                <a:solidFill>
                  <a:srgbClr val="0432FF"/>
                </a:solidFill>
                <a:latin typeface="Calibri" panose="020F0502020204030204" pitchFamily="34" charset="0"/>
                <a:cs typeface="Calibri" panose="020F0502020204030204" pitchFamily="34" charset="0"/>
              </a:rPr>
              <a:t>-</a:t>
            </a:r>
            <a:r>
              <a:rPr lang="it-IT" sz="1800" dirty="0">
                <a:solidFill>
                  <a:srgbClr val="0432FF"/>
                </a:solidFill>
                <a:latin typeface="Calibri" panose="020F0502020204030204" pitchFamily="34" charset="0"/>
                <a:cs typeface="Calibri" panose="020F0502020204030204" pitchFamily="34" charset="0"/>
              </a:rPr>
              <a:t>m</a:t>
            </a:r>
            <a:r>
              <a:rPr lang="it-IT" sz="1800" spc="-2" dirty="0">
                <a:solidFill>
                  <a:srgbClr val="0432FF"/>
                </a:solidFill>
                <a:latin typeface="Calibri" panose="020F0502020204030204" pitchFamily="34" charset="0"/>
                <a:cs typeface="Calibri" panose="020F0502020204030204" pitchFamily="34" charset="0"/>
              </a:rPr>
              <a:t>i</a:t>
            </a:r>
            <a:r>
              <a:rPr lang="it-IT" sz="1800" dirty="0">
                <a:solidFill>
                  <a:srgbClr val="0432FF"/>
                </a:solidFill>
                <a:latin typeface="Calibri" panose="020F0502020204030204" pitchFamily="34" charset="0"/>
                <a:cs typeface="Calibri" panose="020F0502020204030204" pitchFamily="34" charset="0"/>
              </a:rPr>
              <a:t>d 2026)</a:t>
            </a:r>
          </a:p>
          <a:p>
            <a:pPr marL="291526" marR="2310" indent="-285750">
              <a:spcBef>
                <a:spcPts val="1164"/>
              </a:spcBef>
              <a:buFont typeface="Arial" panose="020B0604020202020204" pitchFamily="34" charset="0"/>
              <a:buChar char="•"/>
            </a:pPr>
            <a:r>
              <a:rPr lang="it-IT" sz="1800" dirty="0">
                <a:solidFill>
                  <a:srgbClr val="0432FF"/>
                </a:solidFill>
                <a:latin typeface="Calibri" panose="020F0502020204030204" pitchFamily="34" charset="0"/>
                <a:cs typeface="Calibri" panose="020F0502020204030204" pitchFamily="34" charset="0"/>
              </a:rPr>
              <a:t>CMS </a:t>
            </a:r>
            <a:r>
              <a:rPr lang="it-IT" sz="1800" dirty="0" err="1">
                <a:solidFill>
                  <a:srgbClr val="0432FF"/>
                </a:solidFill>
                <a:latin typeface="Calibri" panose="020F0502020204030204" pitchFamily="34" charset="0"/>
                <a:cs typeface="Calibri" panose="020F0502020204030204" pitchFamily="34" charset="0"/>
              </a:rPr>
              <a:t>Muon</a:t>
            </a:r>
            <a:r>
              <a:rPr lang="it-IT" sz="1800" dirty="0">
                <a:solidFill>
                  <a:srgbClr val="0432FF"/>
                </a:solidFill>
                <a:latin typeface="Calibri" panose="020F0502020204030204" pitchFamily="34" charset="0"/>
                <a:cs typeface="Calibri" panose="020F0502020204030204" pitchFamily="34" charset="0"/>
              </a:rPr>
              <a:t> Upgrade</a:t>
            </a:r>
            <a:r>
              <a:rPr lang="it-IT" sz="1800" spc="-168" dirty="0">
                <a:solidFill>
                  <a:srgbClr val="0432FF"/>
                </a:solidFill>
                <a:latin typeface="Calibri" panose="020F0502020204030204" pitchFamily="34" charset="0"/>
                <a:cs typeface="Calibri" panose="020F0502020204030204" pitchFamily="34" charset="0"/>
              </a:rPr>
              <a:t> </a:t>
            </a:r>
            <a:r>
              <a:rPr lang="it-IT" sz="1800" dirty="0">
                <a:solidFill>
                  <a:srgbClr val="0432FF"/>
                </a:solidFill>
                <a:latin typeface="Calibri" panose="020F0502020204030204" pitchFamily="34" charset="0"/>
                <a:cs typeface="Calibri" panose="020F0502020204030204" pitchFamily="34" charset="0"/>
              </a:rPr>
              <a:t>TDR </a:t>
            </a:r>
            <a:r>
              <a:rPr lang="it-IT" sz="1800" spc="-2" dirty="0" err="1">
                <a:solidFill>
                  <a:srgbClr val="0432FF"/>
                </a:solidFill>
                <a:latin typeface="Calibri" panose="020F0502020204030204" pitchFamily="34" charset="0"/>
                <a:cs typeface="Calibri" panose="020F0502020204030204" pitchFamily="34" charset="0"/>
              </a:rPr>
              <a:t>i</a:t>
            </a:r>
            <a:r>
              <a:rPr lang="it-IT" sz="1800" dirty="0" err="1">
                <a:solidFill>
                  <a:srgbClr val="0432FF"/>
                </a:solidFill>
                <a:latin typeface="Calibri" panose="020F0502020204030204" pitchFamily="34" charset="0"/>
                <a:cs typeface="Calibri" panose="020F0502020204030204" pitchFamily="34" charset="0"/>
              </a:rPr>
              <a:t>s</a:t>
            </a:r>
            <a:r>
              <a:rPr lang="it-IT" sz="1800" dirty="0">
                <a:solidFill>
                  <a:srgbClr val="0432FF"/>
                </a:solidFill>
                <a:latin typeface="Calibri" panose="020F0502020204030204" pitchFamily="34" charset="0"/>
                <a:cs typeface="Calibri" panose="020F0502020204030204" pitchFamily="34" charset="0"/>
              </a:rPr>
              <a:t> </a:t>
            </a:r>
            <a:r>
              <a:rPr lang="it-IT" sz="1800" dirty="0" err="1">
                <a:solidFill>
                  <a:srgbClr val="0432FF"/>
                </a:solidFill>
                <a:latin typeface="Calibri" panose="020F0502020204030204" pitchFamily="34" charset="0"/>
                <a:cs typeface="Calibri" panose="020F0502020204030204" pitchFamily="34" charset="0"/>
              </a:rPr>
              <a:t>pub</a:t>
            </a:r>
            <a:r>
              <a:rPr lang="it-IT" sz="1800" spc="-2" dirty="0" err="1">
                <a:solidFill>
                  <a:srgbClr val="0432FF"/>
                </a:solidFill>
                <a:latin typeface="Calibri" panose="020F0502020204030204" pitchFamily="34" charset="0"/>
                <a:cs typeface="Calibri" panose="020F0502020204030204" pitchFamily="34" charset="0"/>
              </a:rPr>
              <a:t>li</a:t>
            </a:r>
            <a:r>
              <a:rPr lang="it-IT" sz="1800" dirty="0" err="1">
                <a:solidFill>
                  <a:srgbClr val="0432FF"/>
                </a:solidFill>
                <a:latin typeface="Calibri" panose="020F0502020204030204" pitchFamily="34" charset="0"/>
                <a:cs typeface="Calibri" panose="020F0502020204030204" pitchFamily="34" charset="0"/>
              </a:rPr>
              <a:t>shed</a:t>
            </a:r>
            <a:endParaRPr lang="it-IT" sz="1800" dirty="0">
              <a:solidFill>
                <a:srgbClr val="0432FF"/>
              </a:solidFill>
              <a:latin typeface="Calibri" panose="020F0502020204030204" pitchFamily="34" charset="0"/>
              <a:cs typeface="Calibri" panose="020F0502020204030204" pitchFamily="34" charset="0"/>
            </a:endParaRPr>
          </a:p>
          <a:p>
            <a:pPr marL="5776" marR="2310">
              <a:spcBef>
                <a:spcPts val="1164"/>
              </a:spcBef>
            </a:pPr>
            <a:endParaRPr lang="it-IT" sz="1800" dirty="0">
              <a:solidFill>
                <a:srgbClr val="0432FF"/>
              </a:solidFill>
              <a:latin typeface="Calibri" panose="020F0502020204030204" pitchFamily="34" charset="0"/>
              <a:cs typeface="Calibri" panose="020F0502020204030204" pitchFamily="34" charset="0"/>
            </a:endParaRPr>
          </a:p>
        </p:txBody>
      </p:sp>
      <p:sp>
        <p:nvSpPr>
          <p:cNvPr id="17" name="object 17"/>
          <p:cNvSpPr/>
          <p:nvPr/>
        </p:nvSpPr>
        <p:spPr>
          <a:xfrm>
            <a:off x="6069418" y="1231754"/>
            <a:ext cx="3381375" cy="4242773"/>
          </a:xfrm>
          <a:prstGeom prst="rect">
            <a:avLst/>
          </a:prstGeom>
          <a:blipFill>
            <a:blip r:embed="rId3" cstate="print">
              <a:extLst>
                <a:ext uri="{28A0092B-C50C-407E-A947-70E740481C1C}">
                  <a14:useLocalDpi xmlns:a14="http://schemas.microsoft.com/office/drawing/2010/main"/>
                </a:ext>
              </a:extLst>
            </a:blip>
            <a:stretch>
              <a:fillRect/>
            </a:stretch>
          </a:blipFill>
        </p:spPr>
        <p:txBody>
          <a:bodyPr wrap="square" lIns="0" tIns="0" rIns="0" bIns="0" rtlCol="0"/>
          <a:lstStyle/>
          <a:p>
            <a:endParaRPr sz="819"/>
          </a:p>
        </p:txBody>
      </p:sp>
      <p:sp>
        <p:nvSpPr>
          <p:cNvPr id="18" name="object 18"/>
          <p:cNvSpPr/>
          <p:nvPr/>
        </p:nvSpPr>
        <p:spPr>
          <a:xfrm>
            <a:off x="6043182" y="1231754"/>
            <a:ext cx="3533775" cy="4292748"/>
          </a:xfrm>
          <a:prstGeom prst="rect">
            <a:avLst/>
          </a:prstGeom>
          <a:blipFill>
            <a:blip r:embed="rId4" cstate="print"/>
            <a:stretch>
              <a:fillRect/>
            </a:stretch>
          </a:blipFill>
        </p:spPr>
        <p:txBody>
          <a:bodyPr wrap="square" lIns="0" tIns="0" rIns="0" bIns="0" rtlCol="0"/>
          <a:lstStyle/>
          <a:p>
            <a:endParaRPr sz="819"/>
          </a:p>
        </p:txBody>
      </p:sp>
      <p:sp>
        <p:nvSpPr>
          <p:cNvPr id="22" name="Slide Number Placeholder 21">
            <a:extLst>
              <a:ext uri="{FF2B5EF4-FFF2-40B4-BE49-F238E27FC236}">
                <a16:creationId xmlns:a16="http://schemas.microsoft.com/office/drawing/2014/main" id="{5073F57D-2334-574B-A908-A7610E83FE43}"/>
              </a:ext>
            </a:extLst>
          </p:cNvPr>
          <p:cNvSpPr>
            <a:spLocks noGrp="1"/>
          </p:cNvSpPr>
          <p:nvPr>
            <p:ph type="sldNum" sz="quarter" idx="12"/>
          </p:nvPr>
        </p:nvSpPr>
        <p:spPr>
          <a:xfrm>
            <a:off x="7317192" y="6356353"/>
            <a:ext cx="2133600" cy="365125"/>
          </a:xfrm>
        </p:spPr>
        <p:txBody>
          <a:bodyPr/>
          <a:lstStyle/>
          <a:p>
            <a:fld id="{EA428556-150F-5648-9AC1-517B2C1D5CBA}" type="slidenum">
              <a:rPr lang="en-US" smtClean="0">
                <a:solidFill>
                  <a:prstClr val="black">
                    <a:tint val="75000"/>
                  </a:prstClr>
                </a:solidFill>
              </a:rPr>
              <a:pPr/>
              <a:t>79</a:t>
            </a:fld>
            <a:endParaRPr lang="en-US">
              <a:solidFill>
                <a:prstClr val="black">
                  <a:tint val="75000"/>
                </a:prstClr>
              </a:solidFill>
            </a:endParaRPr>
          </a:p>
        </p:txBody>
      </p:sp>
      <p:sp>
        <p:nvSpPr>
          <p:cNvPr id="4" name="TextBox 3">
            <a:extLst>
              <a:ext uri="{FF2B5EF4-FFF2-40B4-BE49-F238E27FC236}">
                <a16:creationId xmlns:a16="http://schemas.microsoft.com/office/drawing/2014/main" id="{0AE41C5E-C93C-5A4A-B628-CEE0D1A4E7B1}"/>
              </a:ext>
            </a:extLst>
          </p:cNvPr>
          <p:cNvSpPr txBox="1"/>
          <p:nvPr/>
        </p:nvSpPr>
        <p:spPr>
          <a:xfrm>
            <a:off x="266833" y="6122923"/>
            <a:ext cx="9261510" cy="830997"/>
          </a:xfrm>
          <a:prstGeom prst="rect">
            <a:avLst/>
          </a:prstGeom>
          <a:noFill/>
        </p:spPr>
        <p:txBody>
          <a:bodyPr wrap="none" rtlCol="0">
            <a:spAutoFit/>
          </a:bodyPr>
          <a:lstStyle/>
          <a:p>
            <a:r>
              <a:rPr lang="it-IT" dirty="0">
                <a:solidFill>
                  <a:srgbClr val="FF0000"/>
                </a:solidFill>
              </a:rPr>
              <a:t>For </a:t>
            </a:r>
            <a:r>
              <a:rPr lang="it-IT" dirty="0" err="1">
                <a:solidFill>
                  <a:srgbClr val="FF0000"/>
                </a:solidFill>
              </a:rPr>
              <a:t>any</a:t>
            </a:r>
            <a:r>
              <a:rPr lang="it-IT" dirty="0">
                <a:solidFill>
                  <a:srgbClr val="FF0000"/>
                </a:solidFill>
              </a:rPr>
              <a:t> </a:t>
            </a:r>
            <a:r>
              <a:rPr lang="it-IT" dirty="0" err="1">
                <a:solidFill>
                  <a:srgbClr val="FF0000"/>
                </a:solidFill>
              </a:rPr>
              <a:t>question</a:t>
            </a:r>
            <a:r>
              <a:rPr lang="it-IT" dirty="0">
                <a:solidFill>
                  <a:srgbClr val="FF0000"/>
                </a:solidFill>
              </a:rPr>
              <a:t>/information </a:t>
            </a:r>
            <a:r>
              <a:rPr lang="it-IT" dirty="0" err="1">
                <a:solidFill>
                  <a:srgbClr val="FF0000"/>
                </a:solidFill>
              </a:rPr>
              <a:t>contact</a:t>
            </a:r>
            <a:r>
              <a:rPr lang="it-IT" dirty="0">
                <a:solidFill>
                  <a:srgbClr val="FF0000"/>
                </a:solidFill>
              </a:rPr>
              <a:t> me </a:t>
            </a:r>
            <a:r>
              <a:rPr lang="it-IT" dirty="0" err="1">
                <a:solidFill>
                  <a:srgbClr val="FF0000"/>
                </a:solidFill>
              </a:rPr>
              <a:t>at</a:t>
            </a:r>
            <a:r>
              <a:rPr lang="it-IT" dirty="0">
                <a:solidFill>
                  <a:srgbClr val="FF0000"/>
                </a:solidFill>
              </a:rPr>
              <a:t> </a:t>
            </a:r>
            <a:r>
              <a:rPr lang="it-IT" dirty="0">
                <a:solidFill>
                  <a:srgbClr val="FF0000"/>
                </a:solidFill>
                <a:hlinkClick r:id="rId5">
                  <a:extLst>
                    <a:ext uri="{A12FA001-AC4F-418D-AE19-62706E023703}">
                      <ahyp:hlinkClr xmlns:ahyp="http://schemas.microsoft.com/office/drawing/2018/hyperlinkcolor" val="tx"/>
                    </a:ext>
                  </a:extLst>
                </a:hlinkClick>
              </a:rPr>
              <a:t>Anna.Colaleo@cern.ch</a:t>
            </a:r>
            <a:endParaRPr lang="it-IT" dirty="0">
              <a:solidFill>
                <a:srgbClr val="FF0000"/>
              </a:solidFill>
            </a:endParaRPr>
          </a:p>
          <a:p>
            <a:r>
              <a:rPr lang="it-IT" dirty="0">
                <a:solidFill>
                  <a:srgbClr val="FF0000"/>
                </a:solidFill>
              </a:rPr>
              <a:t> </a:t>
            </a:r>
          </a:p>
        </p:txBody>
      </p:sp>
    </p:spTree>
    <p:extLst>
      <p:ext uri="{BB962C8B-B14F-4D97-AF65-F5344CB8AC3E}">
        <p14:creationId xmlns:p14="http://schemas.microsoft.com/office/powerpoint/2010/main" val="1251263682"/>
      </p:ext>
    </p:extLst>
  </p:cSld>
  <p:clrMapOvr>
    <a:masterClrMapping/>
  </p:clrMapOvr>
  <mc:AlternateContent xmlns:mc="http://schemas.openxmlformats.org/markup-compatibility/2006" xmlns:p14="http://schemas.microsoft.com/office/powerpoint/2010/main">
    <mc:Choice Requires="p14">
      <p:transition spd="slow" p14:dur="2000" advTm="18701"/>
    </mc:Choice>
    <mc:Fallback xmlns="">
      <p:transition spd="slow" advTm="18701"/>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785286" y="190381"/>
            <a:ext cx="8044648" cy="615553"/>
          </a:xfrm>
          <a:prstGeom prst="rect">
            <a:avLst/>
          </a:prstGeom>
        </p:spPr>
        <p:txBody>
          <a:bodyPr vert="horz" wrap="square" lIns="0" tIns="0" rIns="0" bIns="0" rtlCol="0" anchor="ctr">
            <a:spAutoFit/>
          </a:bodyPr>
          <a:lstStyle/>
          <a:p>
            <a:pPr marL="2799715"/>
            <a:r>
              <a:rPr sz="4000" spc="-25" dirty="0"/>
              <a:t>Ener</a:t>
            </a:r>
            <a:r>
              <a:rPr sz="4000" spc="-30" dirty="0"/>
              <a:t>g</a:t>
            </a:r>
            <a:r>
              <a:rPr sz="4000" spc="-25" dirty="0"/>
              <a:t>y</a:t>
            </a:r>
            <a:r>
              <a:rPr sz="4000" dirty="0"/>
              <a:t> </a:t>
            </a:r>
            <a:r>
              <a:rPr sz="4000" spc="-30" dirty="0"/>
              <a:t>sp</a:t>
            </a:r>
            <a:r>
              <a:rPr sz="4000" spc="-25" dirty="0"/>
              <a:t>e</a:t>
            </a:r>
            <a:r>
              <a:rPr sz="4000" dirty="0"/>
              <a:t>ctr</a:t>
            </a:r>
            <a:r>
              <a:rPr sz="4000" spc="-25" dirty="0"/>
              <a:t>a</a:t>
            </a:r>
          </a:p>
        </p:txBody>
      </p:sp>
      <p:sp>
        <p:nvSpPr>
          <p:cNvPr id="2" name="Slide Number Placeholder 1">
            <a:extLst>
              <a:ext uri="{FF2B5EF4-FFF2-40B4-BE49-F238E27FC236}">
                <a16:creationId xmlns:a16="http://schemas.microsoft.com/office/drawing/2014/main" id="{BF705F32-7CB1-4A41-94C7-3789FBAC880F}"/>
              </a:ext>
            </a:extLst>
          </p:cNvPr>
          <p:cNvSpPr>
            <a:spLocks noGrp="1"/>
          </p:cNvSpPr>
          <p:nvPr>
            <p:ph type="sldNum" sz="quarter" idx="12"/>
          </p:nvPr>
        </p:nvSpPr>
        <p:spPr/>
        <p:txBody>
          <a:bodyPr/>
          <a:lstStyle/>
          <a:p>
            <a:fld id="{EA428556-150F-5648-9AC1-517B2C1D5CBA}" type="slidenum">
              <a:rPr lang="en-US" smtClean="0">
                <a:solidFill>
                  <a:prstClr val="black">
                    <a:tint val="75000"/>
                  </a:prstClr>
                </a:solidFill>
              </a:rPr>
              <a:pPr/>
              <a:t>8</a:t>
            </a:fld>
            <a:endParaRPr lang="en-US">
              <a:solidFill>
                <a:prstClr val="black">
                  <a:tint val="75000"/>
                </a:prstClr>
              </a:solidFill>
            </a:endParaRPr>
          </a:p>
        </p:txBody>
      </p:sp>
      <p:sp>
        <p:nvSpPr>
          <p:cNvPr id="4" name="object 4"/>
          <p:cNvSpPr/>
          <p:nvPr/>
        </p:nvSpPr>
        <p:spPr>
          <a:xfrm>
            <a:off x="381000" y="1832069"/>
            <a:ext cx="4477382" cy="3514627"/>
          </a:xfrm>
          <a:prstGeom prst="rect">
            <a:avLst/>
          </a:prstGeom>
          <a:blipFill>
            <a:blip r:embed="rId3" cstate="print"/>
            <a:stretch>
              <a:fillRect/>
            </a:stretch>
          </a:blipFill>
        </p:spPr>
        <p:txBody>
          <a:bodyPr wrap="square" lIns="0" tIns="0" rIns="0" bIns="0" rtlCol="0"/>
          <a:lstStyle/>
          <a:p>
            <a:endParaRPr/>
          </a:p>
        </p:txBody>
      </p:sp>
      <p:sp>
        <p:nvSpPr>
          <p:cNvPr id="5" name="object 5"/>
          <p:cNvSpPr/>
          <p:nvPr/>
        </p:nvSpPr>
        <p:spPr>
          <a:xfrm>
            <a:off x="5010765" y="1832069"/>
            <a:ext cx="4514232" cy="3474063"/>
          </a:xfrm>
          <a:prstGeom prst="rect">
            <a:avLst/>
          </a:prstGeom>
          <a:blipFill>
            <a:blip r:embed="rId4" cstate="print"/>
            <a:stretch>
              <a:fillRect/>
            </a:stretch>
          </a:blipFill>
        </p:spPr>
        <p:txBody>
          <a:bodyPr wrap="square" lIns="0" tIns="0" rIns="0" bIns="0" rtlCol="0"/>
          <a:lstStyle/>
          <a:p>
            <a:endParaRPr/>
          </a:p>
        </p:txBody>
      </p:sp>
      <p:sp>
        <p:nvSpPr>
          <p:cNvPr id="6" name="object 6"/>
          <p:cNvSpPr txBox="1"/>
          <p:nvPr/>
        </p:nvSpPr>
        <p:spPr>
          <a:xfrm>
            <a:off x="1191506" y="5667693"/>
            <a:ext cx="7716520" cy="718145"/>
          </a:xfrm>
          <a:prstGeom prst="rect">
            <a:avLst/>
          </a:prstGeom>
        </p:spPr>
        <p:txBody>
          <a:bodyPr vert="horz" wrap="square" lIns="0" tIns="0" rIns="0" bIns="0" rtlCol="0">
            <a:spAutoFit/>
          </a:bodyPr>
          <a:lstStyle/>
          <a:p>
            <a:pPr marL="12700" marR="5080">
              <a:lnSpc>
                <a:spcPts val="2800"/>
              </a:lnSpc>
            </a:pPr>
            <a:r>
              <a:rPr b="1" spc="-15" dirty="0">
                <a:solidFill>
                  <a:srgbClr val="0000FF"/>
                </a:solidFill>
                <a:latin typeface="Calibri"/>
                <a:cs typeface="Calibri"/>
              </a:rPr>
              <a:t>T</a:t>
            </a:r>
            <a:r>
              <a:rPr b="1" spc="-20" dirty="0">
                <a:solidFill>
                  <a:srgbClr val="0000FF"/>
                </a:solidFill>
                <a:latin typeface="Calibri"/>
                <a:cs typeface="Calibri"/>
              </a:rPr>
              <a:t>h</a:t>
            </a:r>
            <a:r>
              <a:rPr b="1" dirty="0">
                <a:solidFill>
                  <a:srgbClr val="0000FF"/>
                </a:solidFill>
                <a:latin typeface="Calibri"/>
                <a:cs typeface="Calibri"/>
              </a:rPr>
              <a:t>e</a:t>
            </a:r>
            <a:r>
              <a:rPr b="1" spc="-5" dirty="0">
                <a:solidFill>
                  <a:srgbClr val="0000FF"/>
                </a:solidFill>
                <a:latin typeface="Calibri"/>
                <a:cs typeface="Calibri"/>
              </a:rPr>
              <a:t> </a:t>
            </a:r>
            <a:r>
              <a:rPr b="1" spc="-10" dirty="0">
                <a:solidFill>
                  <a:srgbClr val="0000FF"/>
                </a:solidFill>
                <a:latin typeface="Calibri"/>
                <a:cs typeface="Calibri"/>
              </a:rPr>
              <a:t>s</a:t>
            </a:r>
            <a:r>
              <a:rPr b="1" spc="-20" dirty="0">
                <a:solidFill>
                  <a:srgbClr val="0000FF"/>
                </a:solidFill>
                <a:latin typeface="Calibri"/>
                <a:cs typeface="Calibri"/>
              </a:rPr>
              <a:t>h</a:t>
            </a:r>
            <a:r>
              <a:rPr b="1" spc="-15" dirty="0">
                <a:solidFill>
                  <a:srgbClr val="0000FF"/>
                </a:solidFill>
                <a:latin typeface="Calibri"/>
                <a:cs typeface="Calibri"/>
              </a:rPr>
              <a:t>a</a:t>
            </a:r>
            <a:r>
              <a:rPr b="1" spc="-20" dirty="0">
                <a:solidFill>
                  <a:srgbClr val="0000FF"/>
                </a:solidFill>
                <a:latin typeface="Calibri"/>
                <a:cs typeface="Calibri"/>
              </a:rPr>
              <a:t>p</a:t>
            </a:r>
            <a:r>
              <a:rPr b="1" spc="-5" dirty="0">
                <a:solidFill>
                  <a:srgbClr val="0000FF"/>
                </a:solidFill>
                <a:latin typeface="Calibri"/>
                <a:cs typeface="Calibri"/>
              </a:rPr>
              <a:t>e</a:t>
            </a:r>
            <a:r>
              <a:rPr b="1" dirty="0">
                <a:solidFill>
                  <a:srgbClr val="0000FF"/>
                </a:solidFill>
                <a:latin typeface="Calibri"/>
                <a:cs typeface="Calibri"/>
              </a:rPr>
              <a:t>s </a:t>
            </a:r>
            <a:r>
              <a:rPr b="1" spc="-20" dirty="0">
                <a:solidFill>
                  <a:srgbClr val="0000FF"/>
                </a:solidFill>
                <a:latin typeface="Calibri"/>
                <a:cs typeface="Calibri"/>
              </a:rPr>
              <a:t>o</a:t>
            </a:r>
            <a:r>
              <a:rPr b="1" dirty="0">
                <a:solidFill>
                  <a:srgbClr val="0000FF"/>
                </a:solidFill>
                <a:latin typeface="Calibri"/>
                <a:cs typeface="Calibri"/>
              </a:rPr>
              <a:t>f</a:t>
            </a:r>
            <a:r>
              <a:rPr b="1" spc="-5" dirty="0">
                <a:solidFill>
                  <a:srgbClr val="0000FF"/>
                </a:solidFill>
                <a:latin typeface="Calibri"/>
                <a:cs typeface="Calibri"/>
              </a:rPr>
              <a:t> </a:t>
            </a:r>
            <a:r>
              <a:rPr b="1" spc="-10" dirty="0">
                <a:solidFill>
                  <a:srgbClr val="0000FF"/>
                </a:solidFill>
                <a:latin typeface="Calibri"/>
                <a:cs typeface="Calibri"/>
              </a:rPr>
              <a:t>t</a:t>
            </a:r>
            <a:r>
              <a:rPr b="1" spc="-20" dirty="0">
                <a:solidFill>
                  <a:srgbClr val="0000FF"/>
                </a:solidFill>
                <a:latin typeface="Calibri"/>
                <a:cs typeface="Calibri"/>
              </a:rPr>
              <a:t>h</a:t>
            </a:r>
            <a:r>
              <a:rPr b="1" dirty="0">
                <a:solidFill>
                  <a:srgbClr val="0000FF"/>
                </a:solidFill>
                <a:latin typeface="Calibri"/>
                <a:cs typeface="Calibri"/>
              </a:rPr>
              <a:t>e</a:t>
            </a:r>
            <a:r>
              <a:rPr b="1" spc="-5" dirty="0">
                <a:solidFill>
                  <a:srgbClr val="0000FF"/>
                </a:solidFill>
                <a:latin typeface="Calibri"/>
                <a:cs typeface="Calibri"/>
              </a:rPr>
              <a:t> energ</a:t>
            </a:r>
            <a:r>
              <a:rPr b="1" dirty="0">
                <a:solidFill>
                  <a:srgbClr val="0000FF"/>
                </a:solidFill>
                <a:latin typeface="Calibri"/>
                <a:cs typeface="Calibri"/>
              </a:rPr>
              <a:t>y</a:t>
            </a:r>
            <a:r>
              <a:rPr b="1" spc="-5" dirty="0">
                <a:solidFill>
                  <a:srgbClr val="0000FF"/>
                </a:solidFill>
                <a:latin typeface="Calibri"/>
                <a:cs typeface="Calibri"/>
              </a:rPr>
              <a:t> </a:t>
            </a:r>
            <a:r>
              <a:rPr b="1" spc="-10" dirty="0">
                <a:solidFill>
                  <a:srgbClr val="0000FF"/>
                </a:solidFill>
                <a:latin typeface="Calibri"/>
                <a:cs typeface="Calibri"/>
              </a:rPr>
              <a:t>s</a:t>
            </a:r>
            <a:r>
              <a:rPr b="1" spc="-20" dirty="0">
                <a:solidFill>
                  <a:srgbClr val="0000FF"/>
                </a:solidFill>
                <a:latin typeface="Calibri"/>
                <a:cs typeface="Calibri"/>
              </a:rPr>
              <a:t>p</a:t>
            </a:r>
            <a:r>
              <a:rPr b="1" spc="-5" dirty="0">
                <a:solidFill>
                  <a:srgbClr val="0000FF"/>
                </a:solidFill>
                <a:latin typeface="Calibri"/>
                <a:cs typeface="Calibri"/>
              </a:rPr>
              <a:t>ectr</a:t>
            </a:r>
            <a:r>
              <a:rPr b="1" dirty="0">
                <a:solidFill>
                  <a:srgbClr val="0000FF"/>
                </a:solidFill>
                <a:latin typeface="Calibri"/>
                <a:cs typeface="Calibri"/>
              </a:rPr>
              <a:t>a</a:t>
            </a:r>
            <a:r>
              <a:rPr b="1" spc="5" dirty="0">
                <a:solidFill>
                  <a:srgbClr val="0000FF"/>
                </a:solidFill>
                <a:latin typeface="Calibri"/>
                <a:cs typeface="Calibri"/>
              </a:rPr>
              <a:t> </a:t>
            </a:r>
            <a:r>
              <a:rPr b="1" spc="-20" dirty="0">
                <a:solidFill>
                  <a:srgbClr val="0000FF"/>
                </a:solidFill>
                <a:latin typeface="Calibri"/>
                <a:cs typeface="Calibri"/>
              </a:rPr>
              <a:t>o</a:t>
            </a:r>
            <a:r>
              <a:rPr b="1" dirty="0">
                <a:solidFill>
                  <a:srgbClr val="0000FF"/>
                </a:solidFill>
                <a:latin typeface="Calibri"/>
                <a:cs typeface="Calibri"/>
              </a:rPr>
              <a:t>f</a:t>
            </a:r>
            <a:r>
              <a:rPr b="1" spc="-5" dirty="0">
                <a:solidFill>
                  <a:srgbClr val="0000FF"/>
                </a:solidFill>
                <a:latin typeface="Calibri"/>
                <a:cs typeface="Calibri"/>
              </a:rPr>
              <a:t> </a:t>
            </a:r>
            <a:r>
              <a:rPr b="1" spc="-20" dirty="0">
                <a:solidFill>
                  <a:srgbClr val="0000FF"/>
                </a:solidFill>
                <a:latin typeface="Calibri"/>
                <a:cs typeface="Calibri"/>
              </a:rPr>
              <a:t>n</a:t>
            </a:r>
            <a:r>
              <a:rPr b="1" spc="-5" dirty="0">
                <a:solidFill>
                  <a:srgbClr val="0000FF"/>
                </a:solidFill>
                <a:latin typeface="Calibri"/>
                <a:cs typeface="Calibri"/>
              </a:rPr>
              <a:t>eu</a:t>
            </a:r>
            <a:r>
              <a:rPr b="1" spc="-10" dirty="0">
                <a:solidFill>
                  <a:srgbClr val="0000FF"/>
                </a:solidFill>
                <a:latin typeface="Calibri"/>
                <a:cs typeface="Calibri"/>
              </a:rPr>
              <a:t>tr</a:t>
            </a:r>
            <a:r>
              <a:rPr b="1" spc="-20" dirty="0">
                <a:solidFill>
                  <a:srgbClr val="0000FF"/>
                </a:solidFill>
                <a:latin typeface="Calibri"/>
                <a:cs typeface="Calibri"/>
              </a:rPr>
              <a:t>on</a:t>
            </a:r>
            <a:r>
              <a:rPr b="1" spc="-10" dirty="0">
                <a:solidFill>
                  <a:srgbClr val="0000FF"/>
                </a:solidFill>
                <a:latin typeface="Calibri"/>
                <a:cs typeface="Calibri"/>
              </a:rPr>
              <a:t>s,</a:t>
            </a:r>
            <a:r>
              <a:rPr b="1" dirty="0">
                <a:solidFill>
                  <a:srgbClr val="0000FF"/>
                </a:solidFill>
                <a:latin typeface="Calibri"/>
                <a:cs typeface="Calibri"/>
              </a:rPr>
              <a:t> </a:t>
            </a:r>
            <a:r>
              <a:rPr b="1" spc="-20" dirty="0">
                <a:solidFill>
                  <a:srgbClr val="0000FF"/>
                </a:solidFill>
                <a:latin typeface="Calibri"/>
                <a:cs typeface="Calibri"/>
              </a:rPr>
              <a:t>pho</a:t>
            </a:r>
            <a:r>
              <a:rPr b="1" spc="-10" dirty="0">
                <a:solidFill>
                  <a:srgbClr val="0000FF"/>
                </a:solidFill>
                <a:latin typeface="Calibri"/>
                <a:cs typeface="Calibri"/>
              </a:rPr>
              <a:t>t</a:t>
            </a:r>
            <a:r>
              <a:rPr b="1" spc="-20" dirty="0">
                <a:solidFill>
                  <a:srgbClr val="0000FF"/>
                </a:solidFill>
                <a:latin typeface="Calibri"/>
                <a:cs typeface="Calibri"/>
              </a:rPr>
              <a:t>on</a:t>
            </a:r>
            <a:r>
              <a:rPr b="1" spc="-10" dirty="0">
                <a:solidFill>
                  <a:srgbClr val="0000FF"/>
                </a:solidFill>
                <a:latin typeface="Calibri"/>
                <a:cs typeface="Calibri"/>
              </a:rPr>
              <a:t>s,</a:t>
            </a:r>
            <a:r>
              <a:rPr b="1" dirty="0">
                <a:solidFill>
                  <a:srgbClr val="0000FF"/>
                </a:solidFill>
                <a:latin typeface="Calibri"/>
                <a:cs typeface="Calibri"/>
              </a:rPr>
              <a:t> </a:t>
            </a:r>
            <a:r>
              <a:rPr b="1" spc="20" dirty="0">
                <a:solidFill>
                  <a:srgbClr val="0000FF"/>
                </a:solidFill>
                <a:latin typeface="Calibri"/>
                <a:cs typeface="Calibri"/>
              </a:rPr>
              <a:t>e</a:t>
            </a:r>
            <a:r>
              <a:rPr b="1" baseline="24305" dirty="0">
                <a:solidFill>
                  <a:srgbClr val="0433FF"/>
                </a:solidFill>
                <a:latin typeface="Calibri"/>
                <a:cs typeface="Calibri"/>
              </a:rPr>
              <a:t>+</a:t>
            </a:r>
            <a:r>
              <a:rPr b="1" dirty="0">
                <a:solidFill>
                  <a:srgbClr val="0000FF"/>
                </a:solidFill>
                <a:latin typeface="Calibri"/>
                <a:cs typeface="Calibri"/>
              </a:rPr>
              <a:t>/e</a:t>
            </a:r>
            <a:r>
              <a:rPr b="1" baseline="24305" dirty="0">
                <a:solidFill>
                  <a:srgbClr val="0433FF"/>
                </a:solidFill>
                <a:latin typeface="Calibri"/>
                <a:cs typeface="Calibri"/>
              </a:rPr>
              <a:t>– </a:t>
            </a:r>
            <a:r>
              <a:rPr b="1" dirty="0">
                <a:solidFill>
                  <a:srgbClr val="0000FF"/>
                </a:solidFill>
                <a:latin typeface="Calibri"/>
                <a:cs typeface="Calibri"/>
              </a:rPr>
              <a:t>are </a:t>
            </a:r>
            <a:r>
              <a:rPr b="1" spc="-15" dirty="0">
                <a:solidFill>
                  <a:srgbClr val="0000FF"/>
                </a:solidFill>
                <a:latin typeface="Calibri"/>
                <a:cs typeface="Calibri"/>
              </a:rPr>
              <a:t>about</a:t>
            </a:r>
            <a:r>
              <a:rPr b="1" spc="-5" dirty="0">
                <a:solidFill>
                  <a:srgbClr val="0000FF"/>
                </a:solidFill>
                <a:latin typeface="Calibri"/>
                <a:cs typeface="Calibri"/>
              </a:rPr>
              <a:t> </a:t>
            </a:r>
            <a:r>
              <a:rPr b="1" spc="-15" dirty="0">
                <a:solidFill>
                  <a:srgbClr val="0000FF"/>
                </a:solidFill>
                <a:latin typeface="Calibri"/>
                <a:cs typeface="Calibri"/>
              </a:rPr>
              <a:t>the</a:t>
            </a:r>
            <a:r>
              <a:rPr b="1" dirty="0">
                <a:solidFill>
                  <a:srgbClr val="0000FF"/>
                </a:solidFill>
                <a:latin typeface="Calibri"/>
                <a:cs typeface="Calibri"/>
              </a:rPr>
              <a:t> </a:t>
            </a:r>
            <a:r>
              <a:rPr b="1" spc="-5" dirty="0">
                <a:solidFill>
                  <a:srgbClr val="0000FF"/>
                </a:solidFill>
                <a:latin typeface="Calibri"/>
                <a:cs typeface="Calibri"/>
              </a:rPr>
              <a:t>sa</a:t>
            </a:r>
            <a:r>
              <a:rPr b="1" dirty="0">
                <a:solidFill>
                  <a:srgbClr val="0000FF"/>
                </a:solidFill>
                <a:latin typeface="Calibri"/>
                <a:cs typeface="Calibri"/>
              </a:rPr>
              <a:t>me </a:t>
            </a:r>
            <a:r>
              <a:rPr b="1" spc="-15" dirty="0">
                <a:solidFill>
                  <a:srgbClr val="0000FF"/>
                </a:solidFill>
                <a:latin typeface="Calibri"/>
                <a:cs typeface="Calibri"/>
              </a:rPr>
              <a:t>throughout</a:t>
            </a:r>
            <a:r>
              <a:rPr b="1" spc="-10" dirty="0">
                <a:solidFill>
                  <a:srgbClr val="0000FF"/>
                </a:solidFill>
                <a:latin typeface="Calibri"/>
                <a:cs typeface="Calibri"/>
              </a:rPr>
              <a:t> </a:t>
            </a:r>
            <a:r>
              <a:rPr b="1" spc="-15" dirty="0">
                <a:solidFill>
                  <a:srgbClr val="0000FF"/>
                </a:solidFill>
                <a:latin typeface="Calibri"/>
                <a:cs typeface="Calibri"/>
              </a:rPr>
              <a:t>the</a:t>
            </a:r>
            <a:r>
              <a:rPr b="1" dirty="0">
                <a:solidFill>
                  <a:srgbClr val="0000FF"/>
                </a:solidFill>
                <a:latin typeface="Calibri"/>
                <a:cs typeface="Calibri"/>
              </a:rPr>
              <a:t> m</a:t>
            </a:r>
            <a:r>
              <a:rPr b="1" spc="-15" dirty="0">
                <a:solidFill>
                  <a:srgbClr val="0000FF"/>
                </a:solidFill>
                <a:latin typeface="Calibri"/>
                <a:cs typeface="Calibri"/>
              </a:rPr>
              <a:t>uon</a:t>
            </a:r>
            <a:r>
              <a:rPr b="1" spc="-5" dirty="0">
                <a:solidFill>
                  <a:srgbClr val="0000FF"/>
                </a:solidFill>
                <a:latin typeface="Calibri"/>
                <a:cs typeface="Calibri"/>
              </a:rPr>
              <a:t> </a:t>
            </a:r>
            <a:r>
              <a:rPr b="1" spc="-15" dirty="0">
                <a:solidFill>
                  <a:srgbClr val="0000FF"/>
                </a:solidFill>
                <a:latin typeface="Calibri"/>
                <a:cs typeface="Calibri"/>
              </a:rPr>
              <a:t>syste</a:t>
            </a:r>
            <a:r>
              <a:rPr b="1" dirty="0">
                <a:solidFill>
                  <a:srgbClr val="0000FF"/>
                </a:solidFill>
                <a:latin typeface="Calibri"/>
                <a:cs typeface="Calibri"/>
              </a:rPr>
              <a:t>m</a:t>
            </a:r>
            <a:endParaRPr dirty="0">
              <a:latin typeface="Calibri"/>
              <a:cs typeface="Calibri"/>
            </a:endParaRPr>
          </a:p>
        </p:txBody>
      </p:sp>
      <p:sp>
        <p:nvSpPr>
          <p:cNvPr id="7" name="object 7"/>
          <p:cNvSpPr txBox="1"/>
          <p:nvPr/>
        </p:nvSpPr>
        <p:spPr>
          <a:xfrm>
            <a:off x="4807610" y="1257005"/>
            <a:ext cx="4592955" cy="269304"/>
          </a:xfrm>
          <a:prstGeom prst="rect">
            <a:avLst/>
          </a:prstGeom>
        </p:spPr>
        <p:txBody>
          <a:bodyPr vert="horz" wrap="square" lIns="0" tIns="0" rIns="0" bIns="0" rtlCol="0">
            <a:spAutoFit/>
          </a:bodyPr>
          <a:lstStyle/>
          <a:p>
            <a:pPr marL="12700">
              <a:lnSpc>
                <a:spcPts val="2130"/>
              </a:lnSpc>
            </a:pPr>
            <a:r>
              <a:rPr sz="1800" b="1" dirty="0">
                <a:latin typeface="Calibri"/>
                <a:cs typeface="Calibri"/>
              </a:rPr>
              <a:t>P</a:t>
            </a:r>
            <a:r>
              <a:rPr sz="1800" b="1" spc="-10" dirty="0">
                <a:latin typeface="Calibri"/>
                <a:cs typeface="Calibri"/>
              </a:rPr>
              <a:t>lots from </a:t>
            </a:r>
            <a:r>
              <a:rPr sz="1800" b="1" spc="-15" dirty="0">
                <a:latin typeface="Calibri"/>
                <a:cs typeface="Calibri"/>
              </a:rPr>
              <a:t>Muon TDR</a:t>
            </a:r>
            <a:endParaRPr sz="1800" dirty="0">
              <a:latin typeface="Calibri"/>
              <a:cs typeface="Calibri"/>
            </a:endParaRPr>
          </a:p>
        </p:txBody>
      </p:sp>
    </p:spTree>
    <p:extLst>
      <p:ext uri="{BB962C8B-B14F-4D97-AF65-F5344CB8AC3E}">
        <p14:creationId xmlns:p14="http://schemas.microsoft.com/office/powerpoint/2010/main" val="2490086130"/>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08D269-9279-3546-B25F-717EBF4862EF}"/>
              </a:ext>
            </a:extLst>
          </p:cNvPr>
          <p:cNvSpPr>
            <a:spLocks noGrp="1"/>
          </p:cNvSpPr>
          <p:nvPr>
            <p:ph type="title"/>
          </p:nvPr>
        </p:nvSpPr>
        <p:spPr/>
        <p:txBody>
          <a:bodyPr/>
          <a:lstStyle/>
          <a:p>
            <a:endParaRPr lang="it-IT"/>
          </a:p>
        </p:txBody>
      </p:sp>
      <p:sp>
        <p:nvSpPr>
          <p:cNvPr id="3" name="Content Placeholder 2">
            <a:extLst>
              <a:ext uri="{FF2B5EF4-FFF2-40B4-BE49-F238E27FC236}">
                <a16:creationId xmlns:a16="http://schemas.microsoft.com/office/drawing/2014/main" id="{7788EB99-5707-4447-8961-9829AC82573C}"/>
              </a:ext>
            </a:extLst>
          </p:cNvPr>
          <p:cNvSpPr>
            <a:spLocks noGrp="1"/>
          </p:cNvSpPr>
          <p:nvPr>
            <p:ph sz="half" idx="1"/>
          </p:nvPr>
        </p:nvSpPr>
        <p:spPr/>
        <p:txBody>
          <a:bodyPr/>
          <a:lstStyle/>
          <a:p>
            <a:endParaRPr lang="it-IT"/>
          </a:p>
        </p:txBody>
      </p:sp>
      <p:sp>
        <p:nvSpPr>
          <p:cNvPr id="4" name="Content Placeholder 3">
            <a:extLst>
              <a:ext uri="{FF2B5EF4-FFF2-40B4-BE49-F238E27FC236}">
                <a16:creationId xmlns:a16="http://schemas.microsoft.com/office/drawing/2014/main" id="{C57BA6D7-69C7-E344-A491-E0F7A73C11D3}"/>
              </a:ext>
            </a:extLst>
          </p:cNvPr>
          <p:cNvSpPr>
            <a:spLocks noGrp="1"/>
          </p:cNvSpPr>
          <p:nvPr>
            <p:ph sz="half" idx="2"/>
          </p:nvPr>
        </p:nvSpPr>
        <p:spPr/>
        <p:txBody>
          <a:bodyPr/>
          <a:lstStyle/>
          <a:p>
            <a:endParaRPr lang="it-IT"/>
          </a:p>
        </p:txBody>
      </p:sp>
      <p:sp>
        <p:nvSpPr>
          <p:cNvPr id="5" name="Slide Number Placeholder 4">
            <a:extLst>
              <a:ext uri="{FF2B5EF4-FFF2-40B4-BE49-F238E27FC236}">
                <a16:creationId xmlns:a16="http://schemas.microsoft.com/office/drawing/2014/main" id="{39FCE934-D227-2647-BB0C-0CE53090EBD9}"/>
              </a:ext>
            </a:extLst>
          </p:cNvPr>
          <p:cNvSpPr>
            <a:spLocks noGrp="1"/>
          </p:cNvSpPr>
          <p:nvPr>
            <p:ph type="sldNum" sz="quarter" idx="12"/>
          </p:nvPr>
        </p:nvSpPr>
        <p:spPr/>
        <p:txBody>
          <a:bodyPr/>
          <a:lstStyle/>
          <a:p>
            <a:fld id="{EA428556-150F-5648-9AC1-517B2C1D5CBA}" type="slidenum">
              <a:rPr lang="en-US" smtClean="0">
                <a:solidFill>
                  <a:prstClr val="black">
                    <a:tint val="75000"/>
                  </a:prstClr>
                </a:solidFill>
              </a:rPr>
              <a:pPr/>
              <a:t>80</a:t>
            </a:fld>
            <a:endParaRPr lang="en-US">
              <a:solidFill>
                <a:prstClr val="black">
                  <a:tint val="75000"/>
                </a:prstClr>
              </a:solidFill>
            </a:endParaRPr>
          </a:p>
        </p:txBody>
      </p:sp>
    </p:spTree>
    <p:extLst>
      <p:ext uri="{BB962C8B-B14F-4D97-AF65-F5344CB8AC3E}">
        <p14:creationId xmlns:p14="http://schemas.microsoft.com/office/powerpoint/2010/main" val="1452196995"/>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1916773" y="-68730"/>
            <a:ext cx="7211242" cy="1177582"/>
          </a:xfrm>
          <a:prstGeom prst="rect">
            <a:avLst/>
          </a:prstGeom>
        </p:spPr>
        <p:txBody>
          <a:bodyPr vert="horz" wrap="square" lIns="0" tIns="68913" rIns="0" bIns="0" rtlCol="0" anchor="ctr">
            <a:spAutoFit/>
          </a:bodyPr>
          <a:lstStyle/>
          <a:p>
            <a:pPr marL="5776" algn="ctr"/>
            <a:r>
              <a:rPr lang="en-US" sz="3600" dirty="0">
                <a:solidFill>
                  <a:srgbClr val="011893"/>
                </a:solidFill>
              </a:rPr>
              <a:t>New physics search:</a:t>
            </a:r>
            <a:br>
              <a:rPr lang="en-US" sz="3600" dirty="0">
                <a:solidFill>
                  <a:srgbClr val="011893"/>
                </a:solidFill>
              </a:rPr>
            </a:br>
            <a:r>
              <a:rPr lang="en-US" sz="3600" dirty="0">
                <a:solidFill>
                  <a:srgbClr val="011893"/>
                </a:solidFill>
              </a:rPr>
              <a:t>t</a:t>
            </a:r>
            <a:r>
              <a:rPr sz="3600" dirty="0">
                <a:solidFill>
                  <a:srgbClr val="011893"/>
                </a:solidFill>
              </a:rPr>
              <a:t>rigger</a:t>
            </a:r>
            <a:r>
              <a:rPr lang="en-US" sz="3600" dirty="0">
                <a:solidFill>
                  <a:srgbClr val="011893"/>
                </a:solidFill>
              </a:rPr>
              <a:t>ing</a:t>
            </a:r>
            <a:r>
              <a:rPr sz="3600" spc="2" dirty="0">
                <a:solidFill>
                  <a:srgbClr val="011893"/>
                </a:solidFill>
              </a:rPr>
              <a:t> </a:t>
            </a:r>
            <a:r>
              <a:rPr sz="3600" dirty="0">
                <a:solidFill>
                  <a:srgbClr val="011893"/>
                </a:solidFill>
              </a:rPr>
              <a:t>on</a:t>
            </a:r>
            <a:r>
              <a:rPr sz="3600" spc="2" dirty="0">
                <a:solidFill>
                  <a:srgbClr val="011893"/>
                </a:solidFill>
              </a:rPr>
              <a:t> </a:t>
            </a:r>
            <a:r>
              <a:rPr sz="3600" dirty="0">
                <a:solidFill>
                  <a:srgbClr val="011893"/>
                </a:solidFill>
              </a:rPr>
              <a:t>unconventional</a:t>
            </a:r>
            <a:r>
              <a:rPr sz="3600" spc="2" dirty="0">
                <a:solidFill>
                  <a:srgbClr val="011893"/>
                </a:solidFill>
              </a:rPr>
              <a:t> </a:t>
            </a:r>
            <a:r>
              <a:rPr sz="3600" dirty="0">
                <a:solidFill>
                  <a:srgbClr val="011893"/>
                </a:solidFill>
              </a:rPr>
              <a:t>signals</a:t>
            </a:r>
          </a:p>
        </p:txBody>
      </p:sp>
      <p:sp>
        <p:nvSpPr>
          <p:cNvPr id="4" name="object 4"/>
          <p:cNvSpPr/>
          <p:nvPr/>
        </p:nvSpPr>
        <p:spPr>
          <a:xfrm>
            <a:off x="664567" y="3822760"/>
            <a:ext cx="3430917" cy="2553927"/>
          </a:xfrm>
          <a:prstGeom prst="rect">
            <a:avLst/>
          </a:prstGeom>
          <a:blipFill>
            <a:blip r:embed="rId3" cstate="print">
              <a:extLst>
                <a:ext uri="{28A0092B-C50C-407E-A947-70E740481C1C}">
                  <a14:useLocalDpi xmlns:a14="http://schemas.microsoft.com/office/drawing/2010/main"/>
                </a:ext>
              </a:extLst>
            </a:blip>
            <a:stretch>
              <a:fillRect/>
            </a:stretch>
          </a:blipFill>
        </p:spPr>
        <p:txBody>
          <a:bodyPr wrap="square" lIns="0" tIns="0" rIns="0" bIns="0" rtlCol="0"/>
          <a:lstStyle/>
          <a:p>
            <a:endParaRPr sz="819"/>
          </a:p>
        </p:txBody>
      </p:sp>
      <p:sp>
        <p:nvSpPr>
          <p:cNvPr id="10" name="object 10"/>
          <p:cNvSpPr txBox="1"/>
          <p:nvPr/>
        </p:nvSpPr>
        <p:spPr>
          <a:xfrm>
            <a:off x="4448376" y="5868105"/>
            <a:ext cx="5120427" cy="224420"/>
          </a:xfrm>
          <a:prstGeom prst="rect">
            <a:avLst/>
          </a:prstGeom>
        </p:spPr>
        <p:txBody>
          <a:bodyPr vert="horz" wrap="square" lIns="0" tIns="0" rIns="0" bIns="0" rtlCol="0">
            <a:spAutoFit/>
          </a:bodyPr>
          <a:lstStyle/>
          <a:p>
            <a:pPr marL="5776" marR="2310">
              <a:lnSpc>
                <a:spcPts val="1687"/>
              </a:lnSpc>
            </a:pPr>
            <a:r>
              <a:rPr lang="it-IT" sz="1800" dirty="0">
                <a:solidFill>
                  <a:srgbClr val="FF0000"/>
                </a:solidFill>
                <a:latin typeface="Calibri" panose="020F0502020204030204" pitchFamily="34" charset="0"/>
                <a:cs typeface="Calibri" panose="020F0502020204030204" pitchFamily="34" charset="0"/>
              </a:rPr>
              <a:t>up to a </a:t>
            </a:r>
            <a:r>
              <a:rPr lang="it-IT" sz="1800" dirty="0" err="1">
                <a:solidFill>
                  <a:srgbClr val="FF0000"/>
                </a:solidFill>
                <a:latin typeface="Calibri" panose="020F0502020204030204" pitchFamily="34" charset="0"/>
                <a:cs typeface="Calibri" panose="020F0502020204030204" pitchFamily="34" charset="0"/>
              </a:rPr>
              <a:t>factor</a:t>
            </a:r>
            <a:r>
              <a:rPr lang="it-IT" sz="1800" dirty="0">
                <a:solidFill>
                  <a:srgbClr val="FF0000"/>
                </a:solidFill>
                <a:latin typeface="Calibri" panose="020F0502020204030204" pitchFamily="34" charset="0"/>
                <a:cs typeface="Calibri" panose="020F0502020204030204" pitchFamily="34" charset="0"/>
              </a:rPr>
              <a:t> 4-5 </a:t>
            </a:r>
            <a:r>
              <a:rPr lang="it-IT" sz="1800" dirty="0" err="1">
                <a:solidFill>
                  <a:srgbClr val="FF0000"/>
                </a:solidFill>
                <a:latin typeface="Calibri" panose="020F0502020204030204" pitchFamily="34" charset="0"/>
                <a:cs typeface="Calibri" panose="020F0502020204030204" pitchFamily="34" charset="0"/>
              </a:rPr>
              <a:t>improvement</a:t>
            </a:r>
            <a:r>
              <a:rPr lang="it-IT" sz="1800" dirty="0">
                <a:solidFill>
                  <a:srgbClr val="FF0000"/>
                </a:solidFill>
                <a:latin typeface="Calibri" panose="020F0502020204030204" pitchFamily="34" charset="0"/>
                <a:cs typeface="Calibri" panose="020F0502020204030204" pitchFamily="34" charset="0"/>
              </a:rPr>
              <a:t> </a:t>
            </a:r>
          </a:p>
        </p:txBody>
      </p:sp>
      <p:sp>
        <p:nvSpPr>
          <p:cNvPr id="13" name="object 13"/>
          <p:cNvSpPr/>
          <p:nvPr/>
        </p:nvSpPr>
        <p:spPr>
          <a:xfrm>
            <a:off x="848821" y="2470212"/>
            <a:ext cx="3424234" cy="257337"/>
          </a:xfrm>
          <a:custGeom>
            <a:avLst/>
            <a:gdLst/>
            <a:ahLst/>
            <a:cxnLst/>
            <a:rect l="l" t="t" r="r" b="b"/>
            <a:pathLst>
              <a:path w="7528559" h="565784">
                <a:moveTo>
                  <a:pt x="0" y="0"/>
                </a:moveTo>
                <a:lnTo>
                  <a:pt x="7528566" y="0"/>
                </a:lnTo>
                <a:lnTo>
                  <a:pt x="7528566" y="565427"/>
                </a:lnTo>
                <a:lnTo>
                  <a:pt x="0" y="565427"/>
                </a:lnTo>
                <a:lnTo>
                  <a:pt x="0" y="0"/>
                </a:lnTo>
                <a:close/>
              </a:path>
            </a:pathLst>
          </a:custGeom>
          <a:solidFill>
            <a:srgbClr val="FFFFFF"/>
          </a:solidFill>
        </p:spPr>
        <p:txBody>
          <a:bodyPr wrap="square" lIns="0" tIns="0" rIns="0" bIns="0" rtlCol="0"/>
          <a:lstStyle/>
          <a:p>
            <a:endParaRPr sz="819"/>
          </a:p>
        </p:txBody>
      </p:sp>
      <p:pic>
        <p:nvPicPr>
          <p:cNvPr id="22" name="Picture 21">
            <a:extLst>
              <a:ext uri="{FF2B5EF4-FFF2-40B4-BE49-F238E27FC236}">
                <a16:creationId xmlns:a16="http://schemas.microsoft.com/office/drawing/2014/main" id="{84B85A75-8847-3C4B-B297-C0EF878A0DFF}"/>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614454" y="1353174"/>
            <a:ext cx="3303459" cy="2244477"/>
          </a:xfrm>
          <a:prstGeom prst="rect">
            <a:avLst/>
          </a:prstGeom>
        </p:spPr>
      </p:pic>
      <p:cxnSp>
        <p:nvCxnSpPr>
          <p:cNvPr id="24" name="Straight Arrow Connector 23">
            <a:extLst>
              <a:ext uri="{FF2B5EF4-FFF2-40B4-BE49-F238E27FC236}">
                <a16:creationId xmlns:a16="http://schemas.microsoft.com/office/drawing/2014/main" id="{96DFC39E-41A1-C347-82EB-345F1BA9195B}"/>
              </a:ext>
            </a:extLst>
          </p:cNvPr>
          <p:cNvCxnSpPr>
            <a:cxnSpLocks/>
          </p:cNvCxnSpPr>
          <p:nvPr/>
        </p:nvCxnSpPr>
        <p:spPr>
          <a:xfrm>
            <a:off x="1565969" y="1761265"/>
            <a:ext cx="0" cy="708947"/>
          </a:xfrm>
          <a:prstGeom prst="straightConnector1">
            <a:avLst/>
          </a:prstGeom>
          <a:ln w="3810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28" name="Straight Arrow Connector 27">
            <a:extLst>
              <a:ext uri="{FF2B5EF4-FFF2-40B4-BE49-F238E27FC236}">
                <a16:creationId xmlns:a16="http://schemas.microsoft.com/office/drawing/2014/main" id="{672F3E5C-E59E-A84D-912B-8A9A5F79F00C}"/>
              </a:ext>
            </a:extLst>
          </p:cNvPr>
          <p:cNvCxnSpPr>
            <a:cxnSpLocks/>
          </p:cNvCxnSpPr>
          <p:nvPr/>
        </p:nvCxnSpPr>
        <p:spPr>
          <a:xfrm flipV="1">
            <a:off x="2218910" y="4267732"/>
            <a:ext cx="0" cy="1358878"/>
          </a:xfrm>
          <a:prstGeom prst="straightConnector1">
            <a:avLst/>
          </a:prstGeom>
          <a:ln w="3810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33" name="TextBox 32">
            <a:extLst>
              <a:ext uri="{FF2B5EF4-FFF2-40B4-BE49-F238E27FC236}">
                <a16:creationId xmlns:a16="http://schemas.microsoft.com/office/drawing/2014/main" id="{879A7622-1BD5-274B-9BD5-006C93AA3BBF}"/>
              </a:ext>
            </a:extLst>
          </p:cNvPr>
          <p:cNvSpPr txBox="1"/>
          <p:nvPr/>
        </p:nvSpPr>
        <p:spPr>
          <a:xfrm>
            <a:off x="4448377" y="2900793"/>
            <a:ext cx="3888999" cy="644083"/>
          </a:xfrm>
          <a:prstGeom prst="rect">
            <a:avLst/>
          </a:prstGeom>
          <a:noFill/>
        </p:spPr>
        <p:txBody>
          <a:bodyPr wrap="square" lIns="89215" tIns="44607" rIns="89215" bIns="44607" rtlCol="0">
            <a:spAutoFit/>
          </a:bodyPr>
          <a:lstStyle/>
          <a:p>
            <a:r>
              <a:rPr lang="en-US" sz="1800" dirty="0">
                <a:solidFill>
                  <a:srgbClr val="FF0000"/>
                </a:solidFill>
                <a:latin typeface="Calibri" panose="020F0502020204030204" pitchFamily="34" charset="0"/>
                <a:cs typeface="Calibri" panose="020F0502020204030204" pitchFamily="34" charset="0"/>
              </a:rPr>
              <a:t>factor of 50 improvement</a:t>
            </a:r>
            <a:endParaRPr lang="en-US" sz="1800" u="sng" dirty="0">
              <a:solidFill>
                <a:srgbClr val="FF0000"/>
              </a:solidFill>
              <a:latin typeface="Calibri" panose="020F0502020204030204" pitchFamily="34" charset="0"/>
              <a:cs typeface="Calibri" panose="020F0502020204030204" pitchFamily="34" charset="0"/>
            </a:endParaRPr>
          </a:p>
          <a:p>
            <a:endParaRPr lang="en-US" sz="1800" dirty="0">
              <a:solidFill>
                <a:srgbClr val="3348D5"/>
              </a:solidFill>
              <a:latin typeface="Calibri" panose="020F0502020204030204" pitchFamily="34" charset="0"/>
              <a:cs typeface="Calibri" panose="020F0502020204030204" pitchFamily="34" charset="0"/>
            </a:endParaRPr>
          </a:p>
        </p:txBody>
      </p:sp>
      <p:sp>
        <p:nvSpPr>
          <p:cNvPr id="38" name="Slide Number Placeholder 37">
            <a:extLst>
              <a:ext uri="{FF2B5EF4-FFF2-40B4-BE49-F238E27FC236}">
                <a16:creationId xmlns:a16="http://schemas.microsoft.com/office/drawing/2014/main" id="{C5DEF62C-9D8D-044A-8170-6819D76D7176}"/>
              </a:ext>
            </a:extLst>
          </p:cNvPr>
          <p:cNvSpPr>
            <a:spLocks noGrp="1"/>
          </p:cNvSpPr>
          <p:nvPr>
            <p:ph type="sldNum" sz="quarter" idx="12"/>
          </p:nvPr>
        </p:nvSpPr>
        <p:spPr>
          <a:xfrm>
            <a:off x="6934200" y="6371850"/>
            <a:ext cx="2133600" cy="365125"/>
          </a:xfrm>
        </p:spPr>
        <p:txBody>
          <a:bodyPr/>
          <a:lstStyle/>
          <a:p>
            <a:fld id="{EA428556-150F-5648-9AC1-517B2C1D5CBA}" type="slidenum">
              <a:rPr lang="en-US" smtClean="0">
                <a:solidFill>
                  <a:prstClr val="black">
                    <a:tint val="75000"/>
                  </a:prstClr>
                </a:solidFill>
              </a:rPr>
              <a:pPr/>
              <a:t>81</a:t>
            </a:fld>
            <a:endParaRPr lang="en-US">
              <a:solidFill>
                <a:prstClr val="black">
                  <a:tint val="75000"/>
                </a:prstClr>
              </a:solidFill>
            </a:endParaRPr>
          </a:p>
        </p:txBody>
      </p:sp>
      <p:sp>
        <p:nvSpPr>
          <p:cNvPr id="15" name="object 6">
            <a:extLst>
              <a:ext uri="{FF2B5EF4-FFF2-40B4-BE49-F238E27FC236}">
                <a16:creationId xmlns:a16="http://schemas.microsoft.com/office/drawing/2014/main" id="{2418ADE5-90E3-4C40-BF66-33C1C446F543}"/>
              </a:ext>
            </a:extLst>
          </p:cNvPr>
          <p:cNvSpPr txBox="1"/>
          <p:nvPr/>
        </p:nvSpPr>
        <p:spPr>
          <a:xfrm>
            <a:off x="4469864" y="1987225"/>
            <a:ext cx="5098940" cy="830997"/>
          </a:xfrm>
          <a:prstGeom prst="rect">
            <a:avLst/>
          </a:prstGeom>
        </p:spPr>
        <p:txBody>
          <a:bodyPr vert="horz" wrap="square" lIns="0" tIns="0" rIns="0" bIns="0" rtlCol="0">
            <a:spAutoFit/>
          </a:bodyPr>
          <a:lstStyle/>
          <a:p>
            <a:pPr marL="5776" marR="2310"/>
            <a:r>
              <a:rPr sz="1800" dirty="0">
                <a:latin typeface="Calibri" panose="020F0502020204030204" pitchFamily="34" charset="0"/>
                <a:cs typeface="Calibri" panose="020F0502020204030204" pitchFamily="34" charset="0"/>
              </a:rPr>
              <a:t>A</a:t>
            </a:r>
            <a:r>
              <a:rPr sz="1800" spc="-16" dirty="0">
                <a:latin typeface="Calibri" panose="020F0502020204030204" pitchFamily="34" charset="0"/>
                <a:cs typeface="Calibri" panose="020F0502020204030204" pitchFamily="34" charset="0"/>
              </a:rPr>
              <a:t>d</a:t>
            </a:r>
            <a:r>
              <a:rPr sz="1800" dirty="0">
                <a:latin typeface="Calibri" panose="020F0502020204030204" pitchFamily="34" charset="0"/>
                <a:cs typeface="Calibri" panose="020F0502020204030204" pitchFamily="34" charset="0"/>
              </a:rPr>
              <a:t>ding</a:t>
            </a:r>
            <a:r>
              <a:rPr sz="1800" spc="2" dirty="0">
                <a:latin typeface="Calibri" panose="020F0502020204030204" pitchFamily="34" charset="0"/>
                <a:cs typeface="Calibri" panose="020F0502020204030204" pitchFamily="34" charset="0"/>
              </a:rPr>
              <a:t> </a:t>
            </a:r>
            <a:r>
              <a:rPr sz="1800" spc="7" dirty="0">
                <a:latin typeface="Calibri" panose="020F0502020204030204" pitchFamily="34" charset="0"/>
                <a:cs typeface="Calibri" panose="020F0502020204030204" pitchFamily="34" charset="0"/>
              </a:rPr>
              <a:t>G</a:t>
            </a:r>
            <a:r>
              <a:rPr sz="1800" dirty="0">
                <a:latin typeface="Calibri" panose="020F0502020204030204" pitchFamily="34" charset="0"/>
                <a:cs typeface="Calibri" panose="020F0502020204030204" pitchFamily="34" charset="0"/>
              </a:rPr>
              <a:t>EM</a:t>
            </a:r>
            <a:r>
              <a:rPr sz="1800" spc="2" dirty="0">
                <a:latin typeface="Calibri" panose="020F0502020204030204" pitchFamily="34" charset="0"/>
                <a:cs typeface="Calibri" panose="020F0502020204030204" pitchFamily="34" charset="0"/>
              </a:rPr>
              <a:t> </a:t>
            </a:r>
            <a:r>
              <a:rPr sz="1800" dirty="0">
                <a:latin typeface="Calibri" panose="020F0502020204030204" pitchFamily="34" charset="0"/>
                <a:cs typeface="Calibri" panose="020F0502020204030204" pitchFamily="34" charset="0"/>
              </a:rPr>
              <a:t>ma</a:t>
            </a:r>
            <a:r>
              <a:rPr sz="1800" spc="-45" dirty="0">
                <a:latin typeface="Calibri" panose="020F0502020204030204" pitchFamily="34" charset="0"/>
                <a:cs typeface="Calibri" panose="020F0502020204030204" pitchFamily="34" charset="0"/>
              </a:rPr>
              <a:t>k</a:t>
            </a:r>
            <a:r>
              <a:rPr sz="1800" dirty="0">
                <a:latin typeface="Calibri" panose="020F0502020204030204" pitchFamily="34" charset="0"/>
                <a:cs typeface="Calibri" panose="020F0502020204030204" pitchFamily="34" charset="0"/>
              </a:rPr>
              <a:t>es</a:t>
            </a:r>
            <a:r>
              <a:rPr sz="1800" spc="2" dirty="0">
                <a:latin typeface="Calibri" panose="020F0502020204030204" pitchFamily="34" charset="0"/>
                <a:cs typeface="Calibri" panose="020F0502020204030204" pitchFamily="34" charset="0"/>
              </a:rPr>
              <a:t> </a:t>
            </a:r>
            <a:r>
              <a:rPr sz="1800" dirty="0">
                <a:latin typeface="Calibri" panose="020F0502020204030204" pitchFamily="34" charset="0"/>
                <a:cs typeface="Calibri" panose="020F0502020204030204" pitchFamily="34" charset="0"/>
              </a:rPr>
              <a:t>i</a:t>
            </a:r>
            <a:r>
              <a:rPr sz="1800" spc="5" dirty="0">
                <a:latin typeface="Calibri" panose="020F0502020204030204" pitchFamily="34" charset="0"/>
                <a:cs typeface="Calibri" panose="020F0502020204030204" pitchFamily="34" charset="0"/>
              </a:rPr>
              <a:t>t</a:t>
            </a:r>
            <a:r>
              <a:rPr sz="1800" spc="2" dirty="0">
                <a:latin typeface="Calibri" panose="020F0502020204030204" pitchFamily="34" charset="0"/>
                <a:cs typeface="Calibri" panose="020F0502020204030204" pitchFamily="34" charset="0"/>
              </a:rPr>
              <a:t> </a:t>
            </a:r>
            <a:r>
              <a:rPr sz="1800" dirty="0">
                <a:latin typeface="Calibri" panose="020F0502020204030204" pitchFamily="34" charset="0"/>
                <a:cs typeface="Calibri" panose="020F0502020204030204" pitchFamily="34" charset="0"/>
              </a:rPr>
              <a:t>possi</a:t>
            </a:r>
            <a:r>
              <a:rPr sz="1800" spc="7" dirty="0">
                <a:latin typeface="Calibri" panose="020F0502020204030204" pitchFamily="34" charset="0"/>
                <a:cs typeface="Calibri" panose="020F0502020204030204" pitchFamily="34" charset="0"/>
              </a:rPr>
              <a:t>b</a:t>
            </a:r>
            <a:r>
              <a:rPr sz="1800" dirty="0">
                <a:latin typeface="Calibri" panose="020F0502020204030204" pitchFamily="34" charset="0"/>
                <a:cs typeface="Calibri" panose="020F0502020204030204" pitchFamily="34" charset="0"/>
              </a:rPr>
              <a:t>le</a:t>
            </a:r>
            <a:r>
              <a:rPr sz="1800" spc="2" dirty="0">
                <a:latin typeface="Calibri" panose="020F0502020204030204" pitchFamily="34" charset="0"/>
                <a:cs typeface="Calibri" panose="020F0502020204030204" pitchFamily="34" charset="0"/>
              </a:rPr>
              <a:t> </a:t>
            </a:r>
            <a:r>
              <a:rPr sz="1800" dirty="0">
                <a:latin typeface="Calibri" panose="020F0502020204030204" pitchFamily="34" charset="0"/>
                <a:cs typeface="Calibri" panose="020F0502020204030204" pitchFamily="34" charset="0"/>
              </a:rPr>
              <a:t>to</a:t>
            </a:r>
            <a:r>
              <a:rPr sz="1800" spc="2" dirty="0">
                <a:latin typeface="Calibri" panose="020F0502020204030204" pitchFamily="34" charset="0"/>
                <a:cs typeface="Calibri" panose="020F0502020204030204" pitchFamily="34" charset="0"/>
              </a:rPr>
              <a:t> </a:t>
            </a:r>
            <a:r>
              <a:rPr sz="1800" spc="7" dirty="0">
                <a:latin typeface="Calibri" panose="020F0502020204030204" pitchFamily="34" charset="0"/>
                <a:cs typeface="Calibri" panose="020F0502020204030204" pitchFamily="34" charset="0"/>
              </a:rPr>
              <a:t>bu</a:t>
            </a:r>
            <a:r>
              <a:rPr sz="1800" dirty="0">
                <a:latin typeface="Calibri" panose="020F0502020204030204" pitchFamily="34" charset="0"/>
                <a:cs typeface="Calibri" panose="020F0502020204030204" pitchFamily="34" charset="0"/>
              </a:rPr>
              <a:t>ild</a:t>
            </a:r>
            <a:r>
              <a:rPr sz="1800" spc="2" dirty="0">
                <a:latin typeface="Calibri" panose="020F0502020204030204" pitchFamily="34" charset="0"/>
                <a:cs typeface="Calibri" panose="020F0502020204030204" pitchFamily="34" charset="0"/>
              </a:rPr>
              <a:t> </a:t>
            </a:r>
            <a:r>
              <a:rPr sz="1800" spc="5" dirty="0">
                <a:latin typeface="Calibri" panose="020F0502020204030204" pitchFamily="34" charset="0"/>
                <a:cs typeface="Calibri" panose="020F0502020204030204" pitchFamily="34" charset="0"/>
              </a:rPr>
              <a:t>tri</a:t>
            </a:r>
            <a:r>
              <a:rPr sz="1800" dirty="0">
                <a:latin typeface="Calibri" panose="020F0502020204030204" pitchFamily="34" charset="0"/>
                <a:cs typeface="Calibri" panose="020F0502020204030204" pitchFamily="34" charset="0"/>
              </a:rPr>
              <a:t>gge</a:t>
            </a:r>
            <a:r>
              <a:rPr sz="1800" spc="-118" dirty="0">
                <a:latin typeface="Calibri" panose="020F0502020204030204" pitchFamily="34" charset="0"/>
                <a:cs typeface="Calibri" panose="020F0502020204030204" pitchFamily="34" charset="0"/>
              </a:rPr>
              <a:t>r</a:t>
            </a:r>
            <a:r>
              <a:rPr sz="1800" spc="5" dirty="0">
                <a:latin typeface="Calibri" panose="020F0502020204030204" pitchFamily="34" charset="0"/>
                <a:cs typeface="Calibri" panose="020F0502020204030204" pitchFamily="34" charset="0"/>
              </a:rPr>
              <a:t>-</a:t>
            </a:r>
            <a:r>
              <a:rPr sz="1800" spc="2" dirty="0">
                <a:latin typeface="Calibri" panose="020F0502020204030204" pitchFamily="34" charset="0"/>
                <a:cs typeface="Calibri" panose="020F0502020204030204" pitchFamily="34" charset="0"/>
              </a:rPr>
              <a:t> </a:t>
            </a:r>
            <a:r>
              <a:rPr sz="1800" dirty="0">
                <a:latin typeface="Calibri" panose="020F0502020204030204" pitchFamily="34" charset="0"/>
                <a:cs typeface="Calibri" panose="020F0502020204030204" pitchFamily="34" charset="0"/>
              </a:rPr>
              <a:t>l</a:t>
            </a:r>
            <a:r>
              <a:rPr sz="1800" spc="-23" dirty="0">
                <a:latin typeface="Calibri" panose="020F0502020204030204" pitchFamily="34" charset="0"/>
                <a:cs typeface="Calibri" panose="020F0502020204030204" pitchFamily="34" charset="0"/>
              </a:rPr>
              <a:t>e</a:t>
            </a:r>
            <a:r>
              <a:rPr sz="1800" spc="-30" dirty="0">
                <a:latin typeface="Calibri" panose="020F0502020204030204" pitchFamily="34" charset="0"/>
                <a:cs typeface="Calibri" panose="020F0502020204030204" pitchFamily="34" charset="0"/>
              </a:rPr>
              <a:t>v</a:t>
            </a:r>
            <a:r>
              <a:rPr sz="1800" spc="5" dirty="0">
                <a:latin typeface="Calibri" panose="020F0502020204030204" pitchFamily="34" charset="0"/>
                <a:cs typeface="Calibri" panose="020F0502020204030204" pitchFamily="34" charset="0"/>
              </a:rPr>
              <a:t>el</a:t>
            </a:r>
            <a:r>
              <a:rPr sz="1800" spc="2" dirty="0">
                <a:latin typeface="Calibri" panose="020F0502020204030204" pitchFamily="34" charset="0"/>
                <a:cs typeface="Calibri" panose="020F0502020204030204" pitchFamily="34" charset="0"/>
              </a:rPr>
              <a:t> </a:t>
            </a:r>
            <a:r>
              <a:rPr sz="1800" spc="-16" dirty="0">
                <a:latin typeface="Calibri" panose="020F0502020204030204" pitchFamily="34" charset="0"/>
                <a:cs typeface="Calibri" panose="020F0502020204030204" pitchFamily="34" charset="0"/>
              </a:rPr>
              <a:t>m</a:t>
            </a:r>
            <a:r>
              <a:rPr sz="1800" dirty="0">
                <a:latin typeface="Calibri" panose="020F0502020204030204" pitchFamily="34" charset="0"/>
                <a:cs typeface="Calibri" panose="020F0502020204030204" pitchFamily="34" charset="0"/>
              </a:rPr>
              <a:t>uons</a:t>
            </a:r>
            <a:r>
              <a:rPr sz="1800" spc="2" dirty="0">
                <a:latin typeface="Calibri" panose="020F0502020204030204" pitchFamily="34" charset="0"/>
                <a:cs typeface="Calibri" panose="020F0502020204030204" pitchFamily="34" charset="0"/>
              </a:rPr>
              <a:t> </a:t>
            </a:r>
            <a:r>
              <a:rPr sz="1800" spc="5" dirty="0">
                <a:latin typeface="Calibri" panose="020F0502020204030204" pitchFamily="34" charset="0"/>
                <a:cs typeface="Calibri" panose="020F0502020204030204" pitchFamily="34" charset="0"/>
              </a:rPr>
              <a:t>wi</a:t>
            </a:r>
            <a:r>
              <a:rPr sz="1800" dirty="0">
                <a:latin typeface="Calibri" panose="020F0502020204030204" pitchFamily="34" charset="0"/>
                <a:cs typeface="Calibri" panose="020F0502020204030204" pitchFamily="34" charset="0"/>
              </a:rPr>
              <a:t>thout</a:t>
            </a:r>
            <a:r>
              <a:rPr sz="1800" spc="2" dirty="0">
                <a:latin typeface="Calibri" panose="020F0502020204030204" pitchFamily="34" charset="0"/>
                <a:cs typeface="Calibri" panose="020F0502020204030204" pitchFamily="34" charset="0"/>
              </a:rPr>
              <a:t> </a:t>
            </a:r>
            <a:r>
              <a:rPr sz="1800" dirty="0">
                <a:latin typeface="Calibri" panose="020F0502020204030204" pitchFamily="34" charset="0"/>
                <a:cs typeface="Calibri" panose="020F0502020204030204" pitchFamily="34" charset="0"/>
              </a:rPr>
              <a:t>ass</a:t>
            </a:r>
            <a:r>
              <a:rPr sz="1800" spc="9" dirty="0">
                <a:latin typeface="Calibri" panose="020F0502020204030204" pitchFamily="34" charset="0"/>
                <a:cs typeface="Calibri" panose="020F0502020204030204" pitchFamily="34" charset="0"/>
              </a:rPr>
              <a:t>um</a:t>
            </a:r>
            <a:r>
              <a:rPr sz="1800" dirty="0">
                <a:latin typeface="Calibri" panose="020F0502020204030204" pitchFamily="34" charset="0"/>
                <a:cs typeface="Calibri" panose="020F0502020204030204" pitchFamily="34" charset="0"/>
              </a:rPr>
              <a:t>ing</a:t>
            </a:r>
            <a:r>
              <a:rPr sz="1800" spc="2" dirty="0">
                <a:latin typeface="Calibri" panose="020F0502020204030204" pitchFamily="34" charset="0"/>
                <a:cs typeface="Calibri" panose="020F0502020204030204" pitchFamily="34" charset="0"/>
              </a:rPr>
              <a:t> </a:t>
            </a:r>
            <a:r>
              <a:rPr sz="1800" spc="-16" dirty="0">
                <a:latin typeface="Calibri" panose="020F0502020204030204" pitchFamily="34" charset="0"/>
                <a:cs typeface="Calibri" panose="020F0502020204030204" pitchFamily="34" charset="0"/>
              </a:rPr>
              <a:t>m</a:t>
            </a:r>
            <a:r>
              <a:rPr sz="1800" dirty="0">
                <a:latin typeface="Calibri" panose="020F0502020204030204" pitchFamily="34" charset="0"/>
                <a:cs typeface="Calibri" panose="020F0502020204030204" pitchFamily="34" charset="0"/>
              </a:rPr>
              <a:t>uons</a:t>
            </a:r>
            <a:r>
              <a:rPr sz="1800" spc="2" dirty="0">
                <a:latin typeface="Calibri" panose="020F0502020204030204" pitchFamily="34" charset="0"/>
                <a:cs typeface="Calibri" panose="020F0502020204030204" pitchFamily="34" charset="0"/>
              </a:rPr>
              <a:t> </a:t>
            </a:r>
            <a:r>
              <a:rPr sz="1800" dirty="0">
                <a:latin typeface="Calibri" panose="020F0502020204030204" pitchFamily="34" charset="0"/>
                <a:cs typeface="Calibri" panose="020F0502020204030204" pitchFamily="34" charset="0"/>
              </a:rPr>
              <a:t>come</a:t>
            </a:r>
            <a:r>
              <a:rPr sz="1800" spc="2" dirty="0">
                <a:latin typeface="Calibri" panose="020F0502020204030204" pitchFamily="34" charset="0"/>
                <a:cs typeface="Calibri" panose="020F0502020204030204" pitchFamily="34" charset="0"/>
              </a:rPr>
              <a:t> </a:t>
            </a:r>
            <a:r>
              <a:rPr sz="1800" dirty="0">
                <a:latin typeface="Calibri" panose="020F0502020204030204" pitchFamily="34" charset="0"/>
                <a:cs typeface="Calibri" panose="020F0502020204030204" pitchFamily="34" charset="0"/>
              </a:rPr>
              <a:t>f</a:t>
            </a:r>
            <a:r>
              <a:rPr sz="1800" spc="-39" dirty="0">
                <a:latin typeface="Calibri" panose="020F0502020204030204" pitchFamily="34" charset="0"/>
                <a:cs typeface="Calibri" panose="020F0502020204030204" pitchFamily="34" charset="0"/>
              </a:rPr>
              <a:t>r</a:t>
            </a:r>
            <a:r>
              <a:rPr sz="1800" dirty="0">
                <a:latin typeface="Calibri" panose="020F0502020204030204" pitchFamily="34" charset="0"/>
                <a:cs typeface="Calibri" panose="020F0502020204030204" pitchFamily="34" charset="0"/>
              </a:rPr>
              <a:t>om the</a:t>
            </a:r>
            <a:r>
              <a:rPr sz="1800" spc="2" dirty="0">
                <a:latin typeface="Calibri" panose="020F0502020204030204" pitchFamily="34" charset="0"/>
                <a:cs typeface="Calibri" panose="020F0502020204030204" pitchFamily="34" charset="0"/>
              </a:rPr>
              <a:t> </a:t>
            </a:r>
            <a:r>
              <a:rPr sz="1800" dirty="0">
                <a:latin typeface="Calibri" panose="020F0502020204030204" pitchFamily="34" charset="0"/>
                <a:cs typeface="Calibri" panose="020F0502020204030204" pitchFamily="34" charset="0"/>
              </a:rPr>
              <a:t>p</a:t>
            </a:r>
            <a:r>
              <a:rPr sz="1800" spc="-39" dirty="0">
                <a:latin typeface="Calibri" panose="020F0502020204030204" pitchFamily="34" charset="0"/>
                <a:cs typeface="Calibri" panose="020F0502020204030204" pitchFamily="34" charset="0"/>
              </a:rPr>
              <a:t>r</a:t>
            </a:r>
            <a:r>
              <a:rPr sz="1800" dirty="0">
                <a:latin typeface="Calibri" panose="020F0502020204030204" pitchFamily="34" charset="0"/>
                <a:cs typeface="Calibri" panose="020F0502020204030204" pitchFamily="34" charset="0"/>
              </a:rPr>
              <a:t>oton</a:t>
            </a:r>
            <a:r>
              <a:rPr sz="1800" spc="2" dirty="0">
                <a:latin typeface="Calibri" panose="020F0502020204030204" pitchFamily="34" charset="0"/>
                <a:cs typeface="Calibri" panose="020F0502020204030204" pitchFamily="34" charset="0"/>
              </a:rPr>
              <a:t> </a:t>
            </a:r>
            <a:r>
              <a:rPr sz="1800" dirty="0">
                <a:latin typeface="Calibri" panose="020F0502020204030204" pitchFamily="34" charset="0"/>
                <a:cs typeface="Calibri" panose="020F0502020204030204" pitchFamily="34" charset="0"/>
              </a:rPr>
              <a:t>collision</a:t>
            </a:r>
            <a:r>
              <a:rPr sz="1800" spc="2" dirty="0">
                <a:latin typeface="Calibri" panose="020F0502020204030204" pitchFamily="34" charset="0"/>
                <a:cs typeface="Calibri" panose="020F0502020204030204" pitchFamily="34" charset="0"/>
              </a:rPr>
              <a:t> </a:t>
            </a:r>
            <a:r>
              <a:rPr sz="1800" dirty="0">
                <a:latin typeface="Calibri" panose="020F0502020204030204" pitchFamily="34" charset="0"/>
                <a:cs typeface="Calibri" panose="020F0502020204030204" pitchFamily="34" charset="0"/>
              </a:rPr>
              <a:t>point</a:t>
            </a:r>
          </a:p>
        </p:txBody>
      </p:sp>
      <p:sp>
        <p:nvSpPr>
          <p:cNvPr id="17" name="object 8">
            <a:extLst>
              <a:ext uri="{FF2B5EF4-FFF2-40B4-BE49-F238E27FC236}">
                <a16:creationId xmlns:a16="http://schemas.microsoft.com/office/drawing/2014/main" id="{EAC7FB20-4B93-5C46-8F79-88C1A1215547}"/>
              </a:ext>
            </a:extLst>
          </p:cNvPr>
          <p:cNvSpPr txBox="1"/>
          <p:nvPr/>
        </p:nvSpPr>
        <p:spPr>
          <a:xfrm>
            <a:off x="4486952" y="1325218"/>
            <a:ext cx="3994440" cy="307777"/>
          </a:xfrm>
          <a:prstGeom prst="rect">
            <a:avLst/>
          </a:prstGeom>
        </p:spPr>
        <p:txBody>
          <a:bodyPr vert="horz" wrap="square" lIns="0" tIns="0" rIns="0" bIns="0" rtlCol="0">
            <a:spAutoFit/>
          </a:bodyPr>
          <a:lstStyle/>
          <a:p>
            <a:pPr marL="5776"/>
            <a:r>
              <a:rPr sz="2000" spc="-184" dirty="0">
                <a:solidFill>
                  <a:srgbClr val="0433FF"/>
                </a:solidFill>
                <a:latin typeface="Calibri" panose="020F0502020204030204" pitchFamily="34" charset="0"/>
                <a:cs typeface="Calibri" panose="020F0502020204030204" pitchFamily="34" charset="0"/>
              </a:rPr>
              <a:t>T</a:t>
            </a:r>
            <a:r>
              <a:rPr sz="2000" spc="5" dirty="0">
                <a:solidFill>
                  <a:srgbClr val="0433FF"/>
                </a:solidFill>
                <a:latin typeface="Calibri" panose="020F0502020204030204" pitchFamily="34" charset="0"/>
                <a:cs typeface="Calibri" panose="020F0502020204030204" pitchFamily="34" charset="0"/>
              </a:rPr>
              <a:t>r</a:t>
            </a:r>
            <a:r>
              <a:rPr sz="2000" dirty="0">
                <a:solidFill>
                  <a:srgbClr val="0433FF"/>
                </a:solidFill>
                <a:latin typeface="Calibri" panose="020F0502020204030204" pitchFamily="34" charset="0"/>
                <a:cs typeface="Calibri" panose="020F0502020204030204" pitchFamily="34" charset="0"/>
              </a:rPr>
              <a:t>igger</a:t>
            </a:r>
            <a:r>
              <a:rPr sz="2000" spc="2" dirty="0">
                <a:solidFill>
                  <a:srgbClr val="0433FF"/>
                </a:solidFill>
                <a:latin typeface="Calibri" panose="020F0502020204030204" pitchFamily="34" charset="0"/>
                <a:cs typeface="Calibri" panose="020F0502020204030204" pitchFamily="34" charset="0"/>
              </a:rPr>
              <a:t> </a:t>
            </a:r>
            <a:r>
              <a:rPr sz="2000" dirty="0">
                <a:solidFill>
                  <a:srgbClr val="0433FF"/>
                </a:solidFill>
                <a:latin typeface="Calibri" panose="020F0502020204030204" pitchFamily="34" charset="0"/>
                <a:cs typeface="Calibri" panose="020F0502020204030204" pitchFamily="34" charset="0"/>
              </a:rPr>
              <a:t>on</a:t>
            </a:r>
            <a:r>
              <a:rPr sz="2000" spc="2" dirty="0">
                <a:solidFill>
                  <a:srgbClr val="0433FF"/>
                </a:solidFill>
                <a:latin typeface="Calibri" panose="020F0502020204030204" pitchFamily="34" charset="0"/>
                <a:cs typeface="Calibri" panose="020F0502020204030204" pitchFamily="34" charset="0"/>
              </a:rPr>
              <a:t> </a:t>
            </a:r>
            <a:r>
              <a:rPr sz="2000" spc="7" dirty="0">
                <a:solidFill>
                  <a:srgbClr val="0433FF"/>
                </a:solidFill>
                <a:latin typeface="Calibri" panose="020F0502020204030204" pitchFamily="34" charset="0"/>
                <a:cs typeface="Calibri" panose="020F0502020204030204" pitchFamily="34" charset="0"/>
              </a:rPr>
              <a:t>h</a:t>
            </a:r>
            <a:r>
              <a:rPr sz="2000" dirty="0">
                <a:solidFill>
                  <a:srgbClr val="0433FF"/>
                </a:solidFill>
                <a:latin typeface="Calibri" panose="020F0502020204030204" pitchFamily="34" charset="0"/>
                <a:cs typeface="Calibri" panose="020F0502020204030204" pitchFamily="34" charset="0"/>
              </a:rPr>
              <a:t>ig</a:t>
            </a:r>
            <a:r>
              <a:rPr sz="2000" spc="7" dirty="0">
                <a:solidFill>
                  <a:srgbClr val="0433FF"/>
                </a:solidFill>
                <a:latin typeface="Calibri" panose="020F0502020204030204" pitchFamily="34" charset="0"/>
                <a:cs typeface="Calibri" panose="020F0502020204030204" pitchFamily="34" charset="0"/>
              </a:rPr>
              <a:t>h</a:t>
            </a:r>
            <a:r>
              <a:rPr sz="2000" spc="-14" dirty="0">
                <a:solidFill>
                  <a:srgbClr val="0433FF"/>
                </a:solidFill>
                <a:latin typeface="Calibri" panose="020F0502020204030204" pitchFamily="34" charset="0"/>
                <a:cs typeface="Calibri" panose="020F0502020204030204" pitchFamily="34" charset="0"/>
              </a:rPr>
              <a:t>l</a:t>
            </a:r>
            <a:r>
              <a:rPr sz="2000" dirty="0">
                <a:solidFill>
                  <a:srgbClr val="0433FF"/>
                </a:solidFill>
                <a:latin typeface="Calibri" panose="020F0502020204030204" pitchFamily="34" charset="0"/>
                <a:cs typeface="Calibri" panose="020F0502020204030204" pitchFamily="34" charset="0"/>
              </a:rPr>
              <a:t>y</a:t>
            </a:r>
            <a:r>
              <a:rPr sz="2000" spc="2" dirty="0">
                <a:solidFill>
                  <a:srgbClr val="0433FF"/>
                </a:solidFill>
                <a:latin typeface="Calibri" panose="020F0502020204030204" pitchFamily="34" charset="0"/>
                <a:cs typeface="Calibri" panose="020F0502020204030204" pitchFamily="34" charset="0"/>
              </a:rPr>
              <a:t> </a:t>
            </a:r>
            <a:r>
              <a:rPr sz="2000" dirty="0">
                <a:solidFill>
                  <a:srgbClr val="0433FF"/>
                </a:solidFill>
                <a:latin typeface="Calibri" panose="020F0502020204030204" pitchFamily="34" charset="0"/>
                <a:cs typeface="Calibri" panose="020F0502020204030204" pitchFamily="34" charset="0"/>
              </a:rPr>
              <a:t>dis</a:t>
            </a:r>
            <a:r>
              <a:rPr sz="2000" spc="7" dirty="0">
                <a:solidFill>
                  <a:srgbClr val="0433FF"/>
                </a:solidFill>
                <a:latin typeface="Calibri" panose="020F0502020204030204" pitchFamily="34" charset="0"/>
                <a:cs typeface="Calibri" panose="020F0502020204030204" pitchFamily="34" charset="0"/>
              </a:rPr>
              <a:t>p</a:t>
            </a:r>
            <a:r>
              <a:rPr sz="2000" dirty="0">
                <a:solidFill>
                  <a:srgbClr val="0433FF"/>
                </a:solidFill>
                <a:latin typeface="Calibri" panose="020F0502020204030204" pitchFamily="34" charset="0"/>
                <a:cs typeface="Calibri" panose="020F0502020204030204" pitchFamily="34" charset="0"/>
              </a:rPr>
              <a:t>laced</a:t>
            </a:r>
            <a:r>
              <a:rPr sz="2000" spc="2" dirty="0">
                <a:solidFill>
                  <a:srgbClr val="0433FF"/>
                </a:solidFill>
                <a:latin typeface="Calibri" panose="020F0502020204030204" pitchFamily="34" charset="0"/>
                <a:cs typeface="Calibri" panose="020F0502020204030204" pitchFamily="34" charset="0"/>
              </a:rPr>
              <a:t> </a:t>
            </a:r>
            <a:r>
              <a:rPr sz="2000" spc="-16" dirty="0">
                <a:solidFill>
                  <a:srgbClr val="0433FF"/>
                </a:solidFill>
                <a:latin typeface="Calibri" panose="020F0502020204030204" pitchFamily="34" charset="0"/>
                <a:cs typeface="Calibri" panose="020F0502020204030204" pitchFamily="34" charset="0"/>
              </a:rPr>
              <a:t>m</a:t>
            </a:r>
            <a:r>
              <a:rPr sz="2000" dirty="0">
                <a:solidFill>
                  <a:srgbClr val="0433FF"/>
                </a:solidFill>
                <a:latin typeface="Calibri" panose="020F0502020204030204" pitchFamily="34" charset="0"/>
                <a:cs typeface="Calibri" panose="020F0502020204030204" pitchFamily="34" charset="0"/>
              </a:rPr>
              <a:t>uons</a:t>
            </a:r>
            <a:endParaRPr sz="2000" dirty="0">
              <a:latin typeface="Calibri" panose="020F0502020204030204" pitchFamily="34" charset="0"/>
              <a:cs typeface="Calibri" panose="020F0502020204030204" pitchFamily="34" charset="0"/>
            </a:endParaRPr>
          </a:p>
        </p:txBody>
      </p:sp>
      <p:sp>
        <p:nvSpPr>
          <p:cNvPr id="18" name="object 10">
            <a:extLst>
              <a:ext uri="{FF2B5EF4-FFF2-40B4-BE49-F238E27FC236}">
                <a16:creationId xmlns:a16="http://schemas.microsoft.com/office/drawing/2014/main" id="{E3FBF803-A3EF-D847-90D2-AD26C631402E}"/>
              </a:ext>
            </a:extLst>
          </p:cNvPr>
          <p:cNvSpPr txBox="1"/>
          <p:nvPr/>
        </p:nvSpPr>
        <p:spPr>
          <a:xfrm>
            <a:off x="4437491" y="4466844"/>
            <a:ext cx="4839118" cy="1107996"/>
          </a:xfrm>
          <a:prstGeom prst="rect">
            <a:avLst/>
          </a:prstGeom>
        </p:spPr>
        <p:txBody>
          <a:bodyPr vert="horz" wrap="square" lIns="0" tIns="0" rIns="0" bIns="0" rtlCol="0">
            <a:spAutoFit/>
          </a:bodyPr>
          <a:lstStyle/>
          <a:p>
            <a:pPr marL="5776" marR="2310"/>
            <a:r>
              <a:rPr sz="1800" dirty="0">
                <a:latin typeface="Calibri" panose="020F0502020204030204" pitchFamily="34" charset="0"/>
                <a:cs typeface="Calibri" panose="020F0502020204030204" pitchFamily="34" charset="0"/>
              </a:rPr>
              <a:t>The</a:t>
            </a:r>
            <a:r>
              <a:rPr sz="1800" spc="2" dirty="0">
                <a:latin typeface="Calibri" panose="020F0502020204030204" pitchFamily="34" charset="0"/>
                <a:cs typeface="Calibri" panose="020F0502020204030204" pitchFamily="34" charset="0"/>
              </a:rPr>
              <a:t> </a:t>
            </a:r>
            <a:r>
              <a:rPr sz="1800" dirty="0">
                <a:latin typeface="Calibri" panose="020F0502020204030204" pitchFamily="34" charset="0"/>
                <a:cs typeface="Calibri" panose="020F0502020204030204" pitchFamily="34" charset="0"/>
              </a:rPr>
              <a:t>upgraded</a:t>
            </a:r>
            <a:r>
              <a:rPr sz="1800" spc="2" dirty="0">
                <a:latin typeface="Calibri" panose="020F0502020204030204" pitchFamily="34" charset="0"/>
                <a:cs typeface="Calibri" panose="020F0502020204030204" pitchFamily="34" charset="0"/>
              </a:rPr>
              <a:t> </a:t>
            </a:r>
            <a:r>
              <a:rPr sz="1800" dirty="0">
                <a:latin typeface="Calibri" panose="020F0502020204030204" pitchFamily="34" charset="0"/>
                <a:cs typeface="Calibri" panose="020F0502020204030204" pitchFamily="34" charset="0"/>
              </a:rPr>
              <a:t>RPC</a:t>
            </a:r>
            <a:r>
              <a:rPr sz="1800" spc="2" dirty="0">
                <a:latin typeface="Calibri" panose="020F0502020204030204" pitchFamily="34" charset="0"/>
                <a:cs typeface="Calibri" panose="020F0502020204030204" pitchFamily="34" charset="0"/>
              </a:rPr>
              <a:t> </a:t>
            </a:r>
            <a:r>
              <a:rPr sz="1800" dirty="0">
                <a:latin typeface="Calibri" panose="020F0502020204030204" pitchFamily="34" charset="0"/>
                <a:cs typeface="Calibri" panose="020F0502020204030204" pitchFamily="34" charset="0"/>
              </a:rPr>
              <a:t>link</a:t>
            </a:r>
            <a:r>
              <a:rPr sz="1800" spc="2" dirty="0">
                <a:latin typeface="Calibri" panose="020F0502020204030204" pitchFamily="34" charset="0"/>
                <a:cs typeface="Calibri" panose="020F0502020204030204" pitchFamily="34" charset="0"/>
              </a:rPr>
              <a:t> </a:t>
            </a:r>
            <a:r>
              <a:rPr sz="1800" dirty="0">
                <a:latin typeface="Calibri" panose="020F0502020204030204" pitchFamily="34" charset="0"/>
                <a:cs typeface="Calibri" panose="020F0502020204030204" pitchFamily="34" charset="0"/>
              </a:rPr>
              <a:t>system</a:t>
            </a:r>
            <a:r>
              <a:rPr sz="1800" spc="2" dirty="0">
                <a:latin typeface="Calibri" panose="020F0502020204030204" pitchFamily="34" charset="0"/>
                <a:cs typeface="Calibri" panose="020F0502020204030204" pitchFamily="34" charset="0"/>
              </a:rPr>
              <a:t> </a:t>
            </a:r>
            <a:r>
              <a:rPr sz="1800" spc="5" dirty="0">
                <a:latin typeface="Calibri" panose="020F0502020204030204" pitchFamily="34" charset="0"/>
                <a:cs typeface="Calibri" panose="020F0502020204030204" pitchFamily="34" charset="0"/>
              </a:rPr>
              <a:t>fu</a:t>
            </a:r>
            <a:r>
              <a:rPr sz="1800" dirty="0">
                <a:latin typeface="Calibri" panose="020F0502020204030204" pitchFamily="34" charset="0"/>
                <a:cs typeface="Calibri" panose="020F0502020204030204" pitchFamily="34" charset="0"/>
              </a:rPr>
              <a:t>l</a:t>
            </a:r>
            <a:r>
              <a:rPr sz="1800" spc="-14" dirty="0">
                <a:latin typeface="Calibri" panose="020F0502020204030204" pitchFamily="34" charset="0"/>
                <a:cs typeface="Calibri" panose="020F0502020204030204" pitchFamily="34" charset="0"/>
              </a:rPr>
              <a:t>l</a:t>
            </a:r>
            <a:r>
              <a:rPr sz="1800" dirty="0">
                <a:latin typeface="Calibri" panose="020F0502020204030204" pitchFamily="34" charset="0"/>
                <a:cs typeface="Calibri" panose="020F0502020204030204" pitchFamily="34" charset="0"/>
              </a:rPr>
              <a:t>y</a:t>
            </a:r>
            <a:r>
              <a:rPr sz="1800" spc="2" dirty="0">
                <a:latin typeface="Calibri" panose="020F0502020204030204" pitchFamily="34" charset="0"/>
                <a:cs typeface="Calibri" panose="020F0502020204030204" pitchFamily="34" charset="0"/>
              </a:rPr>
              <a:t> </a:t>
            </a:r>
            <a:r>
              <a:rPr sz="1800" spc="5" dirty="0">
                <a:latin typeface="Calibri" panose="020F0502020204030204" pitchFamily="34" charset="0"/>
                <a:cs typeface="Calibri" panose="020F0502020204030204" pitchFamily="34" charset="0"/>
              </a:rPr>
              <a:t>expl</a:t>
            </a:r>
            <a:r>
              <a:rPr sz="1800" dirty="0">
                <a:latin typeface="Calibri" panose="020F0502020204030204" pitchFamily="34" charset="0"/>
                <a:cs typeface="Calibri" panose="020F0502020204030204" pitchFamily="34" charset="0"/>
              </a:rPr>
              <a:t>oits</a:t>
            </a:r>
            <a:r>
              <a:rPr sz="1800" spc="2" dirty="0">
                <a:latin typeface="Calibri" panose="020F0502020204030204" pitchFamily="34" charset="0"/>
                <a:cs typeface="Calibri" panose="020F0502020204030204" pitchFamily="34" charset="0"/>
              </a:rPr>
              <a:t> </a:t>
            </a:r>
            <a:r>
              <a:rPr sz="1800" dirty="0">
                <a:latin typeface="Calibri" panose="020F0502020204030204" pitchFamily="34" charset="0"/>
                <a:cs typeface="Calibri" panose="020F0502020204030204" pitchFamily="34" charset="0"/>
              </a:rPr>
              <a:t>the RPC</a:t>
            </a:r>
            <a:r>
              <a:rPr sz="1800" spc="2" dirty="0">
                <a:latin typeface="Calibri" panose="020F0502020204030204" pitchFamily="34" charset="0"/>
                <a:cs typeface="Calibri" panose="020F0502020204030204" pitchFamily="34" charset="0"/>
              </a:rPr>
              <a:t> </a:t>
            </a:r>
            <a:r>
              <a:rPr sz="1800" spc="5" dirty="0">
                <a:latin typeface="Calibri" panose="020F0502020204030204" pitchFamily="34" charset="0"/>
                <a:cs typeface="Calibri" panose="020F0502020204030204" pitchFamily="34" charset="0"/>
              </a:rPr>
              <a:t>t</a:t>
            </a:r>
            <a:r>
              <a:rPr sz="1800" dirty="0">
                <a:latin typeface="Calibri" panose="020F0502020204030204" pitchFamily="34" charset="0"/>
                <a:cs typeface="Calibri" panose="020F0502020204030204" pitchFamily="34" charset="0"/>
              </a:rPr>
              <a:t>ime</a:t>
            </a:r>
            <a:r>
              <a:rPr sz="1800" spc="2" dirty="0">
                <a:latin typeface="Calibri" panose="020F0502020204030204" pitchFamily="34" charset="0"/>
                <a:cs typeface="Calibri" panose="020F0502020204030204" pitchFamily="34" charset="0"/>
              </a:rPr>
              <a:t> </a:t>
            </a:r>
            <a:r>
              <a:rPr sz="1800" spc="-30" dirty="0">
                <a:latin typeface="Calibri" panose="020F0502020204030204" pitchFamily="34" charset="0"/>
                <a:cs typeface="Calibri" panose="020F0502020204030204" pitchFamily="34" charset="0"/>
              </a:rPr>
              <a:t>r</a:t>
            </a:r>
            <a:r>
              <a:rPr sz="1800" dirty="0">
                <a:latin typeface="Calibri" panose="020F0502020204030204" pitchFamily="34" charset="0"/>
                <a:cs typeface="Calibri" panose="020F0502020204030204" pitchFamily="34" charset="0"/>
              </a:rPr>
              <a:t>esol</a:t>
            </a:r>
            <a:r>
              <a:rPr sz="1800" spc="5" dirty="0">
                <a:latin typeface="Calibri" panose="020F0502020204030204" pitchFamily="34" charset="0"/>
                <a:cs typeface="Calibri" panose="020F0502020204030204" pitchFamily="34" charset="0"/>
              </a:rPr>
              <a:t>ut</a:t>
            </a:r>
            <a:r>
              <a:rPr sz="1800" dirty="0">
                <a:latin typeface="Calibri" panose="020F0502020204030204" pitchFamily="34" charset="0"/>
                <a:cs typeface="Calibri" panose="020F0502020204030204" pitchFamily="34" charset="0"/>
              </a:rPr>
              <a:t>io</a:t>
            </a:r>
            <a:r>
              <a:rPr sz="1800" spc="5" dirty="0">
                <a:latin typeface="Calibri" panose="020F0502020204030204" pitchFamily="34" charset="0"/>
                <a:cs typeface="Calibri" panose="020F0502020204030204" pitchFamily="34" charset="0"/>
              </a:rPr>
              <a:t>n,</a:t>
            </a:r>
            <a:r>
              <a:rPr sz="1800" spc="-146" dirty="0">
                <a:latin typeface="Calibri" panose="020F0502020204030204" pitchFamily="34" charset="0"/>
                <a:cs typeface="Calibri" panose="020F0502020204030204" pitchFamily="34" charset="0"/>
              </a:rPr>
              <a:t> </a:t>
            </a:r>
            <a:r>
              <a:rPr sz="1800" dirty="0">
                <a:latin typeface="Calibri" panose="020F0502020204030204" pitchFamily="34" charset="0"/>
                <a:cs typeface="Calibri" panose="020F0502020204030204" pitchFamily="34" charset="0"/>
              </a:rPr>
              <a:t>ena</a:t>
            </a:r>
            <a:r>
              <a:rPr sz="1800" spc="7" dirty="0">
                <a:latin typeface="Calibri" panose="020F0502020204030204" pitchFamily="34" charset="0"/>
                <a:cs typeface="Calibri" panose="020F0502020204030204" pitchFamily="34" charset="0"/>
              </a:rPr>
              <a:t>b</a:t>
            </a:r>
            <a:r>
              <a:rPr sz="1800" dirty="0">
                <a:latin typeface="Calibri" panose="020F0502020204030204" pitchFamily="34" charset="0"/>
                <a:cs typeface="Calibri" panose="020F0502020204030204" pitchFamily="34" charset="0"/>
              </a:rPr>
              <a:t>ling</a:t>
            </a:r>
            <a:r>
              <a:rPr sz="1800" spc="2" dirty="0">
                <a:latin typeface="Calibri" panose="020F0502020204030204" pitchFamily="34" charset="0"/>
                <a:cs typeface="Calibri" panose="020F0502020204030204" pitchFamily="34" charset="0"/>
              </a:rPr>
              <a:t> </a:t>
            </a:r>
            <a:r>
              <a:rPr sz="1800" dirty="0">
                <a:latin typeface="Calibri" panose="020F0502020204030204" pitchFamily="34" charset="0"/>
                <a:cs typeface="Calibri" panose="020F0502020204030204" pitchFamily="34" charset="0"/>
              </a:rPr>
              <a:t>to</a:t>
            </a:r>
            <a:r>
              <a:rPr sz="1800" spc="2" dirty="0">
                <a:latin typeface="Calibri" panose="020F0502020204030204" pitchFamily="34" charset="0"/>
                <a:cs typeface="Calibri" panose="020F0502020204030204" pitchFamily="34" charset="0"/>
              </a:rPr>
              <a:t> </a:t>
            </a:r>
            <a:r>
              <a:rPr sz="1800" dirty="0">
                <a:latin typeface="Calibri" panose="020F0502020204030204" pitchFamily="34" charset="0"/>
                <a:cs typeface="Calibri" panose="020F0502020204030204" pitchFamily="34" charset="0"/>
              </a:rPr>
              <a:t>id</a:t>
            </a:r>
            <a:r>
              <a:rPr sz="1800" spc="5" dirty="0">
                <a:latin typeface="Calibri" panose="020F0502020204030204" pitchFamily="34" charset="0"/>
                <a:cs typeface="Calibri" panose="020F0502020204030204" pitchFamily="34" charset="0"/>
              </a:rPr>
              <a:t>ent</a:t>
            </a:r>
            <a:r>
              <a:rPr sz="1800" dirty="0">
                <a:latin typeface="Calibri" panose="020F0502020204030204" pitchFamily="34" charset="0"/>
                <a:cs typeface="Calibri" panose="020F0502020204030204" pitchFamily="34" charset="0"/>
              </a:rPr>
              <a:t>ify</a:t>
            </a:r>
            <a:r>
              <a:rPr sz="1800" spc="2" dirty="0">
                <a:latin typeface="Calibri" panose="020F0502020204030204" pitchFamily="34" charset="0"/>
                <a:cs typeface="Calibri" panose="020F0502020204030204" pitchFamily="34" charset="0"/>
              </a:rPr>
              <a:t> </a:t>
            </a:r>
            <a:r>
              <a:rPr sz="1800" dirty="0">
                <a:latin typeface="Calibri" panose="020F0502020204030204" pitchFamily="34" charset="0"/>
                <a:cs typeface="Calibri" panose="020F0502020204030204" pitchFamily="34" charset="0"/>
              </a:rPr>
              <a:t>patterns of</a:t>
            </a:r>
            <a:r>
              <a:rPr sz="1800" spc="2" dirty="0">
                <a:latin typeface="Calibri" panose="020F0502020204030204" pitchFamily="34" charset="0"/>
                <a:cs typeface="Calibri" panose="020F0502020204030204" pitchFamily="34" charset="0"/>
              </a:rPr>
              <a:t> </a:t>
            </a:r>
            <a:r>
              <a:rPr sz="1800" dirty="0">
                <a:latin typeface="Calibri" panose="020F0502020204030204" pitchFamily="34" charset="0"/>
                <a:cs typeface="Calibri" panose="020F0502020204030204" pitchFamily="34" charset="0"/>
              </a:rPr>
              <a:t>d</a:t>
            </a:r>
            <a:r>
              <a:rPr sz="1800" spc="7" dirty="0">
                <a:latin typeface="Calibri" panose="020F0502020204030204" pitchFamily="34" charset="0"/>
                <a:cs typeface="Calibri" panose="020F0502020204030204" pitchFamily="34" charset="0"/>
              </a:rPr>
              <a:t>e</a:t>
            </a:r>
            <a:r>
              <a:rPr sz="1800" dirty="0">
                <a:latin typeface="Calibri" panose="020F0502020204030204" pitchFamily="34" charset="0"/>
                <a:cs typeface="Calibri" panose="020F0502020204030204" pitchFamily="34" charset="0"/>
              </a:rPr>
              <a:t>l</a:t>
            </a:r>
            <a:r>
              <a:rPr sz="1800" spc="-59" dirty="0">
                <a:latin typeface="Calibri" panose="020F0502020204030204" pitchFamily="34" charset="0"/>
                <a:cs typeface="Calibri" panose="020F0502020204030204" pitchFamily="34" charset="0"/>
              </a:rPr>
              <a:t>a</a:t>
            </a:r>
            <a:r>
              <a:rPr sz="1800" spc="-30" dirty="0">
                <a:latin typeface="Calibri" panose="020F0502020204030204" pitchFamily="34" charset="0"/>
                <a:cs typeface="Calibri" panose="020F0502020204030204" pitchFamily="34" charset="0"/>
              </a:rPr>
              <a:t>y</a:t>
            </a:r>
            <a:r>
              <a:rPr sz="1800" dirty="0">
                <a:latin typeface="Calibri" panose="020F0502020204030204" pitchFamily="34" charset="0"/>
                <a:cs typeface="Calibri" panose="020F0502020204030204" pitchFamily="34" charset="0"/>
              </a:rPr>
              <a:t>ed</a:t>
            </a:r>
            <a:r>
              <a:rPr sz="1800" spc="2" dirty="0">
                <a:latin typeface="Calibri" panose="020F0502020204030204" pitchFamily="34" charset="0"/>
                <a:cs typeface="Calibri" panose="020F0502020204030204" pitchFamily="34" charset="0"/>
              </a:rPr>
              <a:t> </a:t>
            </a:r>
            <a:r>
              <a:rPr sz="1800" spc="7" dirty="0">
                <a:latin typeface="Calibri" panose="020F0502020204030204" pitchFamily="34" charset="0"/>
                <a:cs typeface="Calibri" panose="020F0502020204030204" pitchFamily="34" charset="0"/>
              </a:rPr>
              <a:t>h</a:t>
            </a:r>
            <a:r>
              <a:rPr sz="1800" dirty="0">
                <a:latin typeface="Calibri" panose="020F0502020204030204" pitchFamily="34" charset="0"/>
                <a:cs typeface="Calibri" panose="020F0502020204030204" pitchFamily="34" charset="0"/>
              </a:rPr>
              <a:t>its</a:t>
            </a:r>
            <a:r>
              <a:rPr sz="1800" spc="2" dirty="0">
                <a:latin typeface="Calibri" panose="020F0502020204030204" pitchFamily="34" charset="0"/>
                <a:cs typeface="Calibri" panose="020F0502020204030204" pitchFamily="34" charset="0"/>
              </a:rPr>
              <a:t> </a:t>
            </a:r>
            <a:r>
              <a:rPr sz="1800" dirty="0">
                <a:latin typeface="Calibri" panose="020F0502020204030204" pitchFamily="34" charset="0"/>
                <a:cs typeface="Calibri" panose="020F0502020204030204" pitchFamily="34" charset="0"/>
              </a:rPr>
              <a:t>f</a:t>
            </a:r>
            <a:r>
              <a:rPr sz="1800" spc="-39" dirty="0">
                <a:latin typeface="Calibri" panose="020F0502020204030204" pitchFamily="34" charset="0"/>
                <a:cs typeface="Calibri" panose="020F0502020204030204" pitchFamily="34" charset="0"/>
              </a:rPr>
              <a:t>r</a:t>
            </a:r>
            <a:r>
              <a:rPr sz="1800" dirty="0">
                <a:latin typeface="Calibri" panose="020F0502020204030204" pitchFamily="34" charset="0"/>
                <a:cs typeface="Calibri" panose="020F0502020204030204" pitchFamily="34" charset="0"/>
              </a:rPr>
              <a:t>om</a:t>
            </a:r>
            <a:r>
              <a:rPr sz="1800" spc="2" dirty="0">
                <a:latin typeface="Calibri" panose="020F0502020204030204" pitchFamily="34" charset="0"/>
                <a:cs typeface="Calibri" panose="020F0502020204030204" pitchFamily="34" charset="0"/>
              </a:rPr>
              <a:t> </a:t>
            </a:r>
            <a:r>
              <a:rPr sz="1800" dirty="0">
                <a:latin typeface="Calibri" panose="020F0502020204030204" pitchFamily="34" charset="0"/>
                <a:cs typeface="Calibri" panose="020F0502020204030204" pitchFamily="34" charset="0"/>
              </a:rPr>
              <a:t>one</a:t>
            </a:r>
            <a:r>
              <a:rPr sz="1800" spc="2" dirty="0">
                <a:latin typeface="Calibri" panose="020F0502020204030204" pitchFamily="34" charset="0"/>
                <a:cs typeface="Calibri" panose="020F0502020204030204" pitchFamily="34" charset="0"/>
              </a:rPr>
              <a:t> </a:t>
            </a:r>
            <a:r>
              <a:rPr sz="1800" dirty="0">
                <a:latin typeface="Calibri" panose="020F0502020204030204" pitchFamily="34" charset="0"/>
                <a:cs typeface="Calibri" panose="020F0502020204030204" pitchFamily="34" charset="0"/>
              </a:rPr>
              <a:t>sta</a:t>
            </a:r>
            <a:r>
              <a:rPr sz="1800" spc="5" dirty="0">
                <a:latin typeface="Calibri" panose="020F0502020204030204" pitchFamily="34" charset="0"/>
                <a:cs typeface="Calibri" panose="020F0502020204030204" pitchFamily="34" charset="0"/>
              </a:rPr>
              <a:t>t</a:t>
            </a:r>
            <a:r>
              <a:rPr sz="1800" dirty="0">
                <a:latin typeface="Calibri" panose="020F0502020204030204" pitchFamily="34" charset="0"/>
                <a:cs typeface="Calibri" panose="020F0502020204030204" pitchFamily="34" charset="0"/>
              </a:rPr>
              <a:t>ion</a:t>
            </a:r>
            <a:r>
              <a:rPr sz="1800" spc="2" dirty="0">
                <a:latin typeface="Calibri" panose="020F0502020204030204" pitchFamily="34" charset="0"/>
                <a:cs typeface="Calibri" panose="020F0502020204030204" pitchFamily="34" charset="0"/>
              </a:rPr>
              <a:t> </a:t>
            </a:r>
            <a:r>
              <a:rPr sz="1800" dirty="0">
                <a:latin typeface="Calibri" panose="020F0502020204030204" pitchFamily="34" charset="0"/>
                <a:cs typeface="Calibri" panose="020F0502020204030204" pitchFamily="34" charset="0"/>
              </a:rPr>
              <a:t>to</a:t>
            </a:r>
            <a:r>
              <a:rPr sz="1800" spc="2" dirty="0">
                <a:latin typeface="Calibri" panose="020F0502020204030204" pitchFamily="34" charset="0"/>
                <a:cs typeface="Calibri" panose="020F0502020204030204" pitchFamily="34" charset="0"/>
              </a:rPr>
              <a:t> </a:t>
            </a:r>
            <a:r>
              <a:rPr sz="1800" dirty="0">
                <a:latin typeface="Calibri" panose="020F0502020204030204" pitchFamily="34" charset="0"/>
                <a:cs typeface="Calibri" panose="020F0502020204030204" pitchFamily="34" charset="0"/>
              </a:rPr>
              <a:t>the</a:t>
            </a:r>
            <a:r>
              <a:rPr sz="1800" spc="2" dirty="0">
                <a:latin typeface="Calibri" panose="020F0502020204030204" pitchFamily="34" charset="0"/>
                <a:cs typeface="Calibri" panose="020F0502020204030204" pitchFamily="34" charset="0"/>
              </a:rPr>
              <a:t> </a:t>
            </a:r>
            <a:r>
              <a:rPr sz="1800" spc="5" dirty="0">
                <a:latin typeface="Calibri" panose="020F0502020204030204" pitchFamily="34" charset="0"/>
                <a:cs typeface="Calibri" panose="020F0502020204030204" pitchFamily="34" charset="0"/>
              </a:rPr>
              <a:t>next,</a:t>
            </a:r>
            <a:r>
              <a:rPr sz="1800" spc="-146" dirty="0">
                <a:latin typeface="Calibri" panose="020F0502020204030204" pitchFamily="34" charset="0"/>
                <a:cs typeface="Calibri" panose="020F0502020204030204" pitchFamily="34" charset="0"/>
              </a:rPr>
              <a:t> </a:t>
            </a:r>
            <a:r>
              <a:rPr sz="1800" spc="5" dirty="0">
                <a:latin typeface="Calibri" panose="020F0502020204030204" pitchFamily="34" charset="0"/>
                <a:cs typeface="Calibri" panose="020F0502020204030204" pitchFamily="34" charset="0"/>
              </a:rPr>
              <a:t>wi</a:t>
            </a:r>
            <a:r>
              <a:rPr sz="1800" dirty="0">
                <a:latin typeface="Calibri" panose="020F0502020204030204" pitchFamily="34" charset="0"/>
                <a:cs typeface="Calibri" panose="020F0502020204030204" pitchFamily="34" charset="0"/>
              </a:rPr>
              <a:t>th a</a:t>
            </a:r>
            <a:r>
              <a:rPr sz="1800" spc="2" dirty="0">
                <a:latin typeface="Calibri" panose="020F0502020204030204" pitchFamily="34" charset="0"/>
                <a:cs typeface="Calibri" panose="020F0502020204030204" pitchFamily="34" charset="0"/>
              </a:rPr>
              <a:t> </a:t>
            </a:r>
            <a:r>
              <a:rPr sz="1800" dirty="0">
                <a:latin typeface="Calibri" panose="020F0502020204030204" pitchFamily="34" charset="0"/>
                <a:cs typeface="Calibri" panose="020F0502020204030204" pitchFamily="34" charset="0"/>
              </a:rPr>
              <a:t>p</a:t>
            </a:r>
            <a:r>
              <a:rPr sz="1800" spc="-30" dirty="0">
                <a:latin typeface="Calibri" panose="020F0502020204030204" pitchFamily="34" charset="0"/>
                <a:cs typeface="Calibri" panose="020F0502020204030204" pitchFamily="34" charset="0"/>
              </a:rPr>
              <a:t>r</a:t>
            </a:r>
            <a:r>
              <a:rPr sz="1800" spc="5" dirty="0">
                <a:latin typeface="Calibri" panose="020F0502020204030204" pitchFamily="34" charset="0"/>
                <a:cs typeface="Calibri" panose="020F0502020204030204" pitchFamily="34" charset="0"/>
              </a:rPr>
              <a:t>eci</a:t>
            </a:r>
            <a:r>
              <a:rPr sz="1800" dirty="0">
                <a:latin typeface="Calibri" panose="020F0502020204030204" pitchFamily="34" charset="0"/>
                <a:cs typeface="Calibri" panose="020F0502020204030204" pitchFamily="34" charset="0"/>
              </a:rPr>
              <a:t>sion</a:t>
            </a:r>
            <a:r>
              <a:rPr sz="1800" spc="2" dirty="0">
                <a:latin typeface="Calibri" panose="020F0502020204030204" pitchFamily="34" charset="0"/>
                <a:cs typeface="Calibri" panose="020F0502020204030204" pitchFamily="34" charset="0"/>
              </a:rPr>
              <a:t> </a:t>
            </a:r>
            <a:r>
              <a:rPr sz="1800" dirty="0">
                <a:latin typeface="Calibri" panose="020F0502020204030204" pitchFamily="34" charset="0"/>
                <a:cs typeface="Calibri" panose="020F0502020204030204" pitchFamily="34" charset="0"/>
              </a:rPr>
              <a:t>of</a:t>
            </a:r>
            <a:r>
              <a:rPr sz="1800" spc="2" dirty="0">
                <a:latin typeface="Calibri" panose="020F0502020204030204" pitchFamily="34" charset="0"/>
                <a:cs typeface="Calibri" panose="020F0502020204030204" pitchFamily="34" charset="0"/>
              </a:rPr>
              <a:t> </a:t>
            </a:r>
            <a:r>
              <a:rPr sz="1800" dirty="0">
                <a:latin typeface="Calibri" panose="020F0502020204030204" pitchFamily="34" charset="0"/>
                <a:cs typeface="Calibri" panose="020F0502020204030204" pitchFamily="34" charset="0"/>
              </a:rPr>
              <a:t>~1</a:t>
            </a:r>
            <a:r>
              <a:rPr sz="1800" spc="2" dirty="0">
                <a:latin typeface="Calibri" panose="020F0502020204030204" pitchFamily="34" charset="0"/>
                <a:cs typeface="Calibri" panose="020F0502020204030204" pitchFamily="34" charset="0"/>
              </a:rPr>
              <a:t> </a:t>
            </a:r>
            <a:r>
              <a:rPr sz="1800" dirty="0">
                <a:latin typeface="Calibri" panose="020F0502020204030204" pitchFamily="34" charset="0"/>
                <a:cs typeface="Calibri" panose="020F0502020204030204" pitchFamily="34" charset="0"/>
              </a:rPr>
              <a:t>ns</a:t>
            </a:r>
          </a:p>
        </p:txBody>
      </p:sp>
      <p:sp>
        <p:nvSpPr>
          <p:cNvPr id="19" name="object 12">
            <a:extLst>
              <a:ext uri="{FF2B5EF4-FFF2-40B4-BE49-F238E27FC236}">
                <a16:creationId xmlns:a16="http://schemas.microsoft.com/office/drawing/2014/main" id="{1DFD0E12-9571-534D-BC72-89A0BEE5B37C}"/>
              </a:ext>
            </a:extLst>
          </p:cNvPr>
          <p:cNvSpPr txBox="1"/>
          <p:nvPr/>
        </p:nvSpPr>
        <p:spPr>
          <a:xfrm>
            <a:off x="4469864" y="3876649"/>
            <a:ext cx="4128861" cy="307777"/>
          </a:xfrm>
          <a:prstGeom prst="rect">
            <a:avLst/>
          </a:prstGeom>
        </p:spPr>
        <p:txBody>
          <a:bodyPr vert="horz" wrap="square" lIns="0" tIns="0" rIns="0" bIns="0" rtlCol="0">
            <a:spAutoFit/>
          </a:bodyPr>
          <a:lstStyle/>
          <a:p>
            <a:pPr marL="5776"/>
            <a:r>
              <a:rPr sz="2000" spc="-184" dirty="0">
                <a:solidFill>
                  <a:srgbClr val="0433FF"/>
                </a:solidFill>
                <a:latin typeface="Calibri" panose="020F0502020204030204" pitchFamily="34" charset="0"/>
                <a:cs typeface="Calibri" panose="020F0502020204030204" pitchFamily="34" charset="0"/>
              </a:rPr>
              <a:t>T</a:t>
            </a:r>
            <a:r>
              <a:rPr sz="2000" spc="5" dirty="0">
                <a:solidFill>
                  <a:srgbClr val="0433FF"/>
                </a:solidFill>
                <a:latin typeface="Calibri" panose="020F0502020204030204" pitchFamily="34" charset="0"/>
                <a:cs typeface="Calibri" panose="020F0502020204030204" pitchFamily="34" charset="0"/>
              </a:rPr>
              <a:t>r</a:t>
            </a:r>
            <a:r>
              <a:rPr sz="2000" dirty="0">
                <a:solidFill>
                  <a:srgbClr val="0433FF"/>
                </a:solidFill>
                <a:latin typeface="Calibri" panose="020F0502020204030204" pitchFamily="34" charset="0"/>
                <a:cs typeface="Calibri" panose="020F0502020204030204" pitchFamily="34" charset="0"/>
              </a:rPr>
              <a:t>igger</a:t>
            </a:r>
            <a:r>
              <a:rPr sz="2000" spc="2" dirty="0">
                <a:solidFill>
                  <a:srgbClr val="0433FF"/>
                </a:solidFill>
                <a:latin typeface="Calibri" panose="020F0502020204030204" pitchFamily="34" charset="0"/>
                <a:cs typeface="Calibri" panose="020F0502020204030204" pitchFamily="34" charset="0"/>
              </a:rPr>
              <a:t> </a:t>
            </a:r>
            <a:r>
              <a:rPr sz="2000" dirty="0">
                <a:solidFill>
                  <a:srgbClr val="0433FF"/>
                </a:solidFill>
                <a:latin typeface="Calibri" panose="020F0502020204030204" pitchFamily="34" charset="0"/>
                <a:cs typeface="Calibri" panose="020F0502020204030204" pitchFamily="34" charset="0"/>
              </a:rPr>
              <a:t>on</a:t>
            </a:r>
            <a:r>
              <a:rPr sz="2000" spc="2" dirty="0">
                <a:solidFill>
                  <a:srgbClr val="0433FF"/>
                </a:solidFill>
                <a:latin typeface="Calibri" panose="020F0502020204030204" pitchFamily="34" charset="0"/>
                <a:cs typeface="Calibri" panose="020F0502020204030204" pitchFamily="34" charset="0"/>
              </a:rPr>
              <a:t> </a:t>
            </a:r>
            <a:r>
              <a:rPr sz="2000" dirty="0">
                <a:solidFill>
                  <a:srgbClr val="0433FF"/>
                </a:solidFill>
                <a:latin typeface="Calibri" panose="020F0502020204030204" pitchFamily="34" charset="0"/>
                <a:cs typeface="Calibri" panose="020F0502020204030204" pitchFamily="34" charset="0"/>
              </a:rPr>
              <a:t>He</a:t>
            </a:r>
            <a:r>
              <a:rPr sz="2000" spc="-52" dirty="0">
                <a:solidFill>
                  <a:srgbClr val="0433FF"/>
                </a:solidFill>
                <a:latin typeface="Calibri" panose="020F0502020204030204" pitchFamily="34" charset="0"/>
                <a:cs typeface="Calibri" panose="020F0502020204030204" pitchFamily="34" charset="0"/>
              </a:rPr>
              <a:t>a</a:t>
            </a:r>
            <a:r>
              <a:rPr sz="2000" dirty="0">
                <a:solidFill>
                  <a:srgbClr val="0433FF"/>
                </a:solidFill>
                <a:latin typeface="Calibri" panose="020F0502020204030204" pitchFamily="34" charset="0"/>
                <a:cs typeface="Calibri" panose="020F0502020204030204" pitchFamily="34" charset="0"/>
              </a:rPr>
              <a:t>vy</a:t>
            </a:r>
            <a:r>
              <a:rPr sz="2000" spc="2" dirty="0">
                <a:solidFill>
                  <a:srgbClr val="0433FF"/>
                </a:solidFill>
                <a:latin typeface="Calibri" panose="020F0502020204030204" pitchFamily="34" charset="0"/>
                <a:cs typeface="Calibri" panose="020F0502020204030204" pitchFamily="34" charset="0"/>
              </a:rPr>
              <a:t> </a:t>
            </a:r>
            <a:r>
              <a:rPr sz="2000" dirty="0">
                <a:solidFill>
                  <a:srgbClr val="0433FF"/>
                </a:solidFill>
                <a:latin typeface="Calibri" panose="020F0502020204030204" pitchFamily="34" charset="0"/>
                <a:cs typeface="Calibri" panose="020F0502020204030204" pitchFamily="34" charset="0"/>
              </a:rPr>
              <a:t>Sta</a:t>
            </a:r>
            <a:r>
              <a:rPr sz="2000" spc="7" dirty="0">
                <a:solidFill>
                  <a:srgbClr val="0433FF"/>
                </a:solidFill>
                <a:latin typeface="Calibri" panose="020F0502020204030204" pitchFamily="34" charset="0"/>
                <a:cs typeface="Calibri" panose="020F0502020204030204" pitchFamily="34" charset="0"/>
              </a:rPr>
              <a:t>b</a:t>
            </a:r>
            <a:r>
              <a:rPr sz="2000" dirty="0">
                <a:solidFill>
                  <a:srgbClr val="0433FF"/>
                </a:solidFill>
                <a:latin typeface="Calibri" panose="020F0502020204030204" pitchFamily="34" charset="0"/>
                <a:cs typeface="Calibri" panose="020F0502020204030204" pitchFamily="34" charset="0"/>
              </a:rPr>
              <a:t>le</a:t>
            </a:r>
            <a:r>
              <a:rPr sz="2000" spc="2" dirty="0">
                <a:solidFill>
                  <a:srgbClr val="0433FF"/>
                </a:solidFill>
                <a:latin typeface="Calibri" panose="020F0502020204030204" pitchFamily="34" charset="0"/>
                <a:cs typeface="Calibri" panose="020F0502020204030204" pitchFamily="34" charset="0"/>
              </a:rPr>
              <a:t> </a:t>
            </a:r>
            <a:r>
              <a:rPr sz="2000" dirty="0">
                <a:solidFill>
                  <a:srgbClr val="0433FF"/>
                </a:solidFill>
                <a:latin typeface="Calibri" panose="020F0502020204030204" pitchFamily="34" charset="0"/>
                <a:cs typeface="Calibri" panose="020F0502020204030204" pitchFamily="34" charset="0"/>
              </a:rPr>
              <a:t>Charge</a:t>
            </a:r>
            <a:r>
              <a:rPr sz="2000" spc="2" dirty="0">
                <a:solidFill>
                  <a:srgbClr val="0433FF"/>
                </a:solidFill>
                <a:latin typeface="Calibri" panose="020F0502020204030204" pitchFamily="34" charset="0"/>
                <a:cs typeface="Calibri" panose="020F0502020204030204" pitchFamily="34" charset="0"/>
              </a:rPr>
              <a:t> </a:t>
            </a:r>
            <a:r>
              <a:rPr sz="2000" dirty="0">
                <a:solidFill>
                  <a:srgbClr val="0433FF"/>
                </a:solidFill>
                <a:latin typeface="Calibri" panose="020F0502020204030204" pitchFamily="34" charset="0"/>
                <a:cs typeface="Calibri" panose="020F0502020204030204" pitchFamily="34" charset="0"/>
              </a:rPr>
              <a:t>Pa</a:t>
            </a:r>
            <a:r>
              <a:rPr sz="2000" spc="27" dirty="0">
                <a:solidFill>
                  <a:srgbClr val="0433FF"/>
                </a:solidFill>
                <a:latin typeface="Calibri" panose="020F0502020204030204" pitchFamily="34" charset="0"/>
                <a:cs typeface="Calibri" panose="020F0502020204030204" pitchFamily="34" charset="0"/>
              </a:rPr>
              <a:t>r</a:t>
            </a:r>
            <a:r>
              <a:rPr sz="2000" spc="5" dirty="0">
                <a:solidFill>
                  <a:srgbClr val="0433FF"/>
                </a:solidFill>
                <a:latin typeface="Calibri" panose="020F0502020204030204" pitchFamily="34" charset="0"/>
                <a:cs typeface="Calibri" panose="020F0502020204030204" pitchFamily="34" charset="0"/>
              </a:rPr>
              <a:t>t</a:t>
            </a:r>
            <a:r>
              <a:rPr sz="2000" dirty="0">
                <a:solidFill>
                  <a:srgbClr val="0433FF"/>
                </a:solidFill>
                <a:latin typeface="Calibri" panose="020F0502020204030204" pitchFamily="34" charset="0"/>
                <a:cs typeface="Calibri" panose="020F0502020204030204" pitchFamily="34" charset="0"/>
              </a:rPr>
              <a:t>i</a:t>
            </a:r>
            <a:r>
              <a:rPr sz="2000" spc="5" dirty="0">
                <a:solidFill>
                  <a:srgbClr val="0433FF"/>
                </a:solidFill>
                <a:latin typeface="Calibri" panose="020F0502020204030204" pitchFamily="34" charset="0"/>
                <a:cs typeface="Calibri" panose="020F0502020204030204" pitchFamily="34" charset="0"/>
              </a:rPr>
              <a:t>c</a:t>
            </a:r>
            <a:r>
              <a:rPr sz="2000" dirty="0">
                <a:solidFill>
                  <a:srgbClr val="0433FF"/>
                </a:solidFill>
                <a:latin typeface="Calibri" panose="020F0502020204030204" pitchFamily="34" charset="0"/>
                <a:cs typeface="Calibri" panose="020F0502020204030204" pitchFamily="34" charset="0"/>
              </a:rPr>
              <a:t>les</a:t>
            </a:r>
            <a:endParaRPr sz="20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837712831"/>
      </p:ext>
    </p:extLst>
  </p:cSld>
  <p:clrMapOvr>
    <a:masterClrMapping/>
  </p:clrMapOvr>
  <mc:AlternateContent xmlns:mc="http://schemas.openxmlformats.org/markup-compatibility/2006" xmlns:p14="http://schemas.microsoft.com/office/powerpoint/2010/main">
    <mc:Choice Requires="p14">
      <p:transition spd="slow" p14:dur="2000" advTm="98175"/>
    </mc:Choice>
    <mc:Fallback xmlns="">
      <p:transition spd="slow" advTm="98175"/>
    </mc:Fallback>
  </mc:AlternateContent>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Screen Shot 2017-08-24 at 16.22.36.pn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5889104" y="2019135"/>
            <a:ext cx="3744416" cy="2561993"/>
          </a:xfrm>
          <a:prstGeom prst="rect">
            <a:avLst/>
          </a:prstGeom>
        </p:spPr>
      </p:pic>
      <p:sp>
        <p:nvSpPr>
          <p:cNvPr id="2" name="Title 1"/>
          <p:cNvSpPr>
            <a:spLocks noGrp="1"/>
          </p:cNvSpPr>
          <p:nvPr>
            <p:ph type="title"/>
          </p:nvPr>
        </p:nvSpPr>
        <p:spPr/>
        <p:txBody>
          <a:bodyPr>
            <a:normAutofit fontScale="90000"/>
          </a:bodyPr>
          <a:lstStyle/>
          <a:p>
            <a:r>
              <a:rPr lang="en-US" dirty="0">
                <a:cs typeface="Calibri"/>
              </a:rPr>
              <a:t>Exte</a:t>
            </a:r>
            <a:r>
              <a:rPr lang="en-US" spc="-10" dirty="0">
                <a:cs typeface="Calibri"/>
              </a:rPr>
              <a:t>nded </a:t>
            </a:r>
            <a:r>
              <a:rPr lang="en-US" spc="-10" dirty="0" err="1">
                <a:cs typeface="Calibri"/>
              </a:rPr>
              <a:t>m</a:t>
            </a:r>
            <a:r>
              <a:rPr lang="en-US" spc="-15" dirty="0" err="1">
                <a:cs typeface="Calibri"/>
              </a:rPr>
              <a:t>uon</a:t>
            </a:r>
            <a:r>
              <a:rPr lang="en-US" spc="-5" dirty="0">
                <a:cs typeface="Calibri"/>
              </a:rPr>
              <a:t> </a:t>
            </a:r>
            <a:r>
              <a:rPr lang="en-US" dirty="0">
                <a:cs typeface="Calibri"/>
              </a:rPr>
              <a:t>acce</a:t>
            </a:r>
            <a:r>
              <a:rPr lang="en-US" spc="-10" dirty="0">
                <a:cs typeface="Calibri"/>
              </a:rPr>
              <a:t>ptanc</a:t>
            </a:r>
            <a:r>
              <a:rPr lang="en-US" dirty="0">
                <a:cs typeface="Calibri"/>
              </a:rPr>
              <a:t>e</a:t>
            </a:r>
            <a:br>
              <a:rPr lang="en-US" dirty="0">
                <a:cs typeface="Calibri"/>
              </a:rPr>
            </a:br>
            <a:endParaRPr lang="en-US" dirty="0"/>
          </a:p>
        </p:txBody>
      </p:sp>
      <p:sp>
        <p:nvSpPr>
          <p:cNvPr id="13" name="Rectangle 12"/>
          <p:cNvSpPr/>
          <p:nvPr/>
        </p:nvSpPr>
        <p:spPr>
          <a:xfrm>
            <a:off x="144016" y="5275073"/>
            <a:ext cx="5745088" cy="1754327"/>
          </a:xfrm>
          <a:prstGeom prst="rect">
            <a:avLst/>
          </a:prstGeom>
        </p:spPr>
        <p:txBody>
          <a:bodyPr wrap="square">
            <a:spAutoFit/>
          </a:bodyPr>
          <a:lstStyle/>
          <a:p>
            <a:r>
              <a:rPr lang="en-US" sz="1800" dirty="0">
                <a:solidFill>
                  <a:srgbClr val="000090"/>
                </a:solidFill>
                <a:latin typeface="Calibri"/>
                <a:cs typeface="Calibri"/>
              </a:rPr>
              <a:t>Help in suppressing background such as WZ.</a:t>
            </a:r>
          </a:p>
          <a:p>
            <a:r>
              <a:rPr lang="en-US" sz="1800" dirty="0">
                <a:latin typeface="Calibri"/>
                <a:cs typeface="Calibri"/>
              </a:rPr>
              <a:t>Ex. WZ→ µµµ decays signature, with two same-sign leptons and third non-reconstructed </a:t>
            </a:r>
            <a:r>
              <a:rPr lang="en-US" sz="1800" dirty="0" err="1">
                <a:latin typeface="Calibri"/>
                <a:cs typeface="Calibri"/>
              </a:rPr>
              <a:t>muon</a:t>
            </a:r>
            <a:r>
              <a:rPr lang="en-US" sz="1800" dirty="0">
                <a:latin typeface="Calibri"/>
                <a:cs typeface="Calibri"/>
              </a:rPr>
              <a:t>: </a:t>
            </a:r>
          </a:p>
          <a:p>
            <a:pPr marL="285750" indent="-285750">
              <a:buFont typeface="Arial"/>
              <a:buChar char="•"/>
            </a:pPr>
            <a:r>
              <a:rPr lang="en-US" sz="1800" dirty="0">
                <a:solidFill>
                  <a:srgbClr val="FF0000"/>
                </a:solidFill>
                <a:latin typeface="Calibri"/>
                <a:cs typeface="Calibri"/>
              </a:rPr>
              <a:t>extended coverage up to 2.8 in </a:t>
            </a:r>
            <a:r>
              <a:rPr lang="en-US" sz="1800" dirty="0" err="1">
                <a:solidFill>
                  <a:srgbClr val="FF0000"/>
                </a:solidFill>
                <a:latin typeface="Calibri"/>
                <a:cs typeface="Calibri"/>
              </a:rPr>
              <a:t>η</a:t>
            </a:r>
            <a:r>
              <a:rPr lang="en-US" sz="1800" dirty="0">
                <a:solidFill>
                  <a:srgbClr val="FF0000"/>
                </a:solidFill>
                <a:latin typeface="Calibri"/>
                <a:cs typeface="Calibri"/>
              </a:rPr>
              <a:t> allows more efficient reconstruct and veto of WZ→ µµµ decays </a:t>
            </a:r>
          </a:p>
          <a:p>
            <a:pPr marL="285750" indent="-285750">
              <a:buFont typeface="Arial"/>
              <a:buChar char="•"/>
            </a:pPr>
            <a:endParaRPr lang="en-US" sz="1800" dirty="0">
              <a:latin typeface="Calibri"/>
              <a:cs typeface="Calibri"/>
            </a:endParaRPr>
          </a:p>
        </p:txBody>
      </p:sp>
      <p:pic>
        <p:nvPicPr>
          <p:cNvPr id="14" name="Picture 13" descr="Screen Shot 2017-08-23 at 17.12.07.pn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940519" y="4558821"/>
            <a:ext cx="3837017" cy="2279046"/>
          </a:xfrm>
          <a:prstGeom prst="rect">
            <a:avLst/>
          </a:prstGeom>
        </p:spPr>
      </p:pic>
      <p:sp>
        <p:nvSpPr>
          <p:cNvPr id="16" name="object 13"/>
          <p:cNvSpPr txBox="1"/>
          <p:nvPr/>
        </p:nvSpPr>
        <p:spPr>
          <a:xfrm>
            <a:off x="6653231" y="2851532"/>
            <a:ext cx="1276647" cy="215444"/>
          </a:xfrm>
          <a:prstGeom prst="rect">
            <a:avLst/>
          </a:prstGeom>
        </p:spPr>
        <p:txBody>
          <a:bodyPr vert="horz" wrap="square" lIns="0" tIns="0" rIns="0" bIns="0" rtlCol="0">
            <a:spAutoFit/>
          </a:bodyPr>
          <a:lstStyle/>
          <a:p>
            <a:pPr marL="12700">
              <a:lnSpc>
                <a:spcPct val="100000"/>
              </a:lnSpc>
            </a:pPr>
            <a:r>
              <a:rPr sz="1400" b="1" dirty="0">
                <a:solidFill>
                  <a:srgbClr val="FF0000"/>
                </a:solidFill>
                <a:latin typeface="Calibri"/>
                <a:cs typeface="Calibri"/>
              </a:rPr>
              <a:t>D/</a:t>
            </a:r>
            <a:r>
              <a:rPr sz="1400" b="1" spc="-10" dirty="0">
                <a:solidFill>
                  <a:srgbClr val="FF0000"/>
                </a:solidFill>
                <a:latin typeface="Calibri"/>
                <a:cs typeface="Calibri"/>
              </a:rPr>
              <a:t>B</a:t>
            </a:r>
            <a:r>
              <a:rPr sz="1100" spc="-10" dirty="0">
                <a:solidFill>
                  <a:srgbClr val="FF0000"/>
                </a:solidFill>
                <a:latin typeface="Wingdings"/>
                <a:cs typeface="Wingdings"/>
              </a:rPr>
              <a:t>à</a:t>
            </a:r>
            <a:r>
              <a:rPr sz="1400" b="1" spc="-5" dirty="0">
                <a:solidFill>
                  <a:srgbClr val="FF0000"/>
                </a:solidFill>
                <a:latin typeface="Calibri"/>
                <a:cs typeface="Calibri"/>
              </a:rPr>
              <a:t>τ, </a:t>
            </a:r>
            <a:r>
              <a:rPr sz="1400" b="1" spc="-10" dirty="0">
                <a:solidFill>
                  <a:srgbClr val="FF0000"/>
                </a:solidFill>
                <a:latin typeface="Calibri"/>
                <a:cs typeface="Calibri"/>
              </a:rPr>
              <a:t>τ</a:t>
            </a:r>
            <a:r>
              <a:rPr sz="1100" spc="-10" dirty="0">
                <a:solidFill>
                  <a:srgbClr val="FF0000"/>
                </a:solidFill>
                <a:latin typeface="Wingdings"/>
                <a:cs typeface="Wingdings"/>
              </a:rPr>
              <a:t>à</a:t>
            </a:r>
            <a:r>
              <a:rPr sz="1400" b="1" spc="-10" dirty="0">
                <a:solidFill>
                  <a:srgbClr val="FF0000"/>
                </a:solidFill>
                <a:latin typeface="Calibri"/>
                <a:cs typeface="Calibri"/>
              </a:rPr>
              <a:t>3μ</a:t>
            </a:r>
            <a:endParaRPr sz="1400" dirty="0">
              <a:solidFill>
                <a:srgbClr val="FF0000"/>
              </a:solidFill>
              <a:latin typeface="Calibri"/>
              <a:cs typeface="Calibri"/>
            </a:endParaRPr>
          </a:p>
        </p:txBody>
      </p:sp>
      <p:sp>
        <p:nvSpPr>
          <p:cNvPr id="17" name="object 14"/>
          <p:cNvSpPr txBox="1"/>
          <p:nvPr/>
        </p:nvSpPr>
        <p:spPr>
          <a:xfrm>
            <a:off x="6609184" y="3139564"/>
            <a:ext cx="1699234" cy="433452"/>
          </a:xfrm>
          <a:prstGeom prst="rect">
            <a:avLst/>
          </a:prstGeom>
        </p:spPr>
        <p:txBody>
          <a:bodyPr vert="horz" wrap="square" lIns="0" tIns="0" rIns="0" bIns="0" rtlCol="0">
            <a:spAutoFit/>
          </a:bodyPr>
          <a:lstStyle/>
          <a:p>
            <a:pPr marL="12700">
              <a:lnSpc>
                <a:spcPct val="100000"/>
              </a:lnSpc>
            </a:pPr>
            <a:r>
              <a:rPr lang="en-US" sz="1400" spc="-10" dirty="0">
                <a:solidFill>
                  <a:srgbClr val="FF0000"/>
                </a:solidFill>
                <a:latin typeface="Calibri"/>
                <a:cs typeface="Calibri"/>
              </a:rPr>
              <a:t>CMS S</a:t>
            </a:r>
            <a:r>
              <a:rPr sz="1400" spc="-10" dirty="0">
                <a:solidFill>
                  <a:srgbClr val="FF0000"/>
                </a:solidFill>
                <a:latin typeface="Calibri"/>
                <a:cs typeface="Calibri"/>
              </a:rPr>
              <a:t>ignal</a:t>
            </a:r>
            <a:r>
              <a:rPr sz="1400" spc="-5" dirty="0">
                <a:solidFill>
                  <a:srgbClr val="FF0000"/>
                </a:solidFill>
                <a:latin typeface="Calibri"/>
                <a:cs typeface="Calibri"/>
              </a:rPr>
              <a:t> </a:t>
            </a:r>
            <a:r>
              <a:rPr sz="1400" dirty="0">
                <a:solidFill>
                  <a:srgbClr val="FF0000"/>
                </a:solidFill>
                <a:latin typeface="Calibri"/>
                <a:cs typeface="Calibri"/>
              </a:rPr>
              <a:t>acce</a:t>
            </a:r>
            <a:r>
              <a:rPr sz="1400" spc="-10" dirty="0">
                <a:solidFill>
                  <a:srgbClr val="FF0000"/>
                </a:solidFill>
                <a:latin typeface="Calibri"/>
                <a:cs typeface="Calibri"/>
              </a:rPr>
              <a:t>ptanc</a:t>
            </a:r>
            <a:r>
              <a:rPr sz="1400" dirty="0">
                <a:solidFill>
                  <a:srgbClr val="FF0000"/>
                </a:solidFill>
                <a:latin typeface="Calibri"/>
                <a:cs typeface="Calibri"/>
              </a:rPr>
              <a:t>e</a:t>
            </a:r>
            <a:endParaRPr sz="1400" dirty="0">
              <a:latin typeface="Calibri"/>
              <a:cs typeface="Calibri"/>
            </a:endParaRPr>
          </a:p>
          <a:p>
            <a:pPr marL="12700">
              <a:lnSpc>
                <a:spcPct val="100000"/>
              </a:lnSpc>
              <a:spcBef>
                <a:spcPts val="20"/>
              </a:spcBef>
            </a:pPr>
            <a:r>
              <a:rPr lang="en-US" sz="1400" spc="-35" dirty="0">
                <a:solidFill>
                  <a:srgbClr val="FF0000"/>
                </a:solidFill>
                <a:latin typeface="Times New Roman"/>
                <a:cs typeface="Times New Roman"/>
              </a:rPr>
              <a:t>more than </a:t>
            </a:r>
            <a:r>
              <a:rPr sz="1400" u="heavy" spc="-10" dirty="0">
                <a:solidFill>
                  <a:srgbClr val="FF0000"/>
                </a:solidFill>
                <a:latin typeface="Calibri"/>
                <a:cs typeface="Calibri"/>
              </a:rPr>
              <a:t>doubled</a:t>
            </a:r>
            <a:endParaRPr sz="1400" dirty="0">
              <a:latin typeface="Calibri"/>
              <a:cs typeface="Calibri"/>
            </a:endParaRPr>
          </a:p>
        </p:txBody>
      </p:sp>
      <p:sp>
        <p:nvSpPr>
          <p:cNvPr id="18" name="object 18"/>
          <p:cNvSpPr txBox="1"/>
          <p:nvPr/>
        </p:nvSpPr>
        <p:spPr>
          <a:xfrm>
            <a:off x="6321152" y="1876182"/>
            <a:ext cx="2900479" cy="184666"/>
          </a:xfrm>
          <a:prstGeom prst="rect">
            <a:avLst/>
          </a:prstGeom>
        </p:spPr>
        <p:txBody>
          <a:bodyPr vert="horz" wrap="square" lIns="0" tIns="0" rIns="0" bIns="0" rtlCol="0">
            <a:spAutoFit/>
          </a:bodyPr>
          <a:lstStyle/>
          <a:p>
            <a:pPr marL="12700">
              <a:lnSpc>
                <a:spcPct val="100000"/>
              </a:lnSpc>
            </a:pPr>
            <a:r>
              <a:rPr sz="1200" b="1" dirty="0">
                <a:solidFill>
                  <a:srgbClr val="0000FF"/>
                </a:solidFill>
                <a:latin typeface="Calibri"/>
                <a:cs typeface="Calibri"/>
              </a:rPr>
              <a:t>|</a:t>
            </a:r>
            <a:r>
              <a:rPr sz="1200" b="1" spc="-10" dirty="0">
                <a:solidFill>
                  <a:srgbClr val="0000FF"/>
                </a:solidFill>
                <a:latin typeface="Calibri"/>
                <a:cs typeface="Calibri"/>
              </a:rPr>
              <a:t>η| of the most forward muon  (p&gt;2.5 GeV</a:t>
            </a:r>
            <a:r>
              <a:rPr sz="1200" b="1" spc="-5" dirty="0">
                <a:solidFill>
                  <a:srgbClr val="0000FF"/>
                </a:solidFill>
                <a:latin typeface="Calibri"/>
                <a:cs typeface="Calibri"/>
              </a:rPr>
              <a:t>)</a:t>
            </a:r>
            <a:endParaRPr sz="1200" dirty="0">
              <a:latin typeface="Calibri"/>
              <a:cs typeface="Calibri"/>
            </a:endParaRPr>
          </a:p>
        </p:txBody>
      </p:sp>
      <p:sp>
        <p:nvSpPr>
          <p:cNvPr id="20" name="Rectangle 19"/>
          <p:cNvSpPr/>
          <p:nvPr/>
        </p:nvSpPr>
        <p:spPr>
          <a:xfrm>
            <a:off x="-303584" y="1124744"/>
            <a:ext cx="9977013" cy="752770"/>
          </a:xfrm>
          <a:prstGeom prst="rect">
            <a:avLst/>
          </a:prstGeom>
        </p:spPr>
        <p:txBody>
          <a:bodyPr wrap="square">
            <a:spAutoFit/>
          </a:bodyPr>
          <a:lstStyle/>
          <a:p>
            <a:pPr marL="748665" marR="81915" indent="-279400">
              <a:lnSpc>
                <a:spcPct val="100000"/>
              </a:lnSpc>
              <a:spcBef>
                <a:spcPts val="350"/>
              </a:spcBef>
            </a:pPr>
            <a:r>
              <a:rPr lang="en-US" sz="2000" spc="-15" dirty="0">
                <a:solidFill>
                  <a:srgbClr val="000090"/>
                </a:solidFill>
                <a:latin typeface="Calibri"/>
                <a:cs typeface="Calibri"/>
              </a:rPr>
              <a:t>M</a:t>
            </a:r>
            <a:r>
              <a:rPr lang="en-US" sz="2000" dirty="0">
                <a:solidFill>
                  <a:srgbClr val="000090"/>
                </a:solidFill>
                <a:latin typeface="Calibri"/>
                <a:cs typeface="Calibri"/>
              </a:rPr>
              <a:t>an</a:t>
            </a:r>
            <a:r>
              <a:rPr lang="en-US" sz="2000" spc="-10" dirty="0">
                <a:solidFill>
                  <a:srgbClr val="000090"/>
                </a:solidFill>
                <a:latin typeface="Calibri"/>
                <a:cs typeface="Calibri"/>
              </a:rPr>
              <a:t>y</a:t>
            </a:r>
            <a:r>
              <a:rPr lang="en-US" sz="2000" dirty="0">
                <a:solidFill>
                  <a:srgbClr val="000090"/>
                </a:solidFill>
                <a:latin typeface="Calibri"/>
                <a:cs typeface="Calibri"/>
              </a:rPr>
              <a:t> </a:t>
            </a:r>
            <a:r>
              <a:rPr lang="en-US" sz="2000" spc="-10" dirty="0">
                <a:solidFill>
                  <a:srgbClr val="000090"/>
                </a:solidFill>
                <a:latin typeface="Calibri"/>
                <a:cs typeface="Calibri"/>
              </a:rPr>
              <a:t>B</a:t>
            </a:r>
            <a:r>
              <a:rPr lang="en-US" sz="2000" dirty="0">
                <a:solidFill>
                  <a:srgbClr val="000090"/>
                </a:solidFill>
                <a:latin typeface="Calibri"/>
                <a:cs typeface="Calibri"/>
              </a:rPr>
              <a:t>S</a:t>
            </a:r>
            <a:r>
              <a:rPr lang="en-US" sz="2000" spc="-20" dirty="0">
                <a:solidFill>
                  <a:srgbClr val="000090"/>
                </a:solidFill>
                <a:latin typeface="Calibri"/>
                <a:cs typeface="Calibri"/>
              </a:rPr>
              <a:t>M</a:t>
            </a:r>
            <a:r>
              <a:rPr lang="en-US" sz="2000" dirty="0">
                <a:solidFill>
                  <a:srgbClr val="000090"/>
                </a:solidFill>
                <a:latin typeface="Calibri"/>
                <a:cs typeface="Calibri"/>
              </a:rPr>
              <a:t> s</a:t>
            </a:r>
            <a:r>
              <a:rPr lang="en-US" sz="2000" spc="-10" dirty="0">
                <a:solidFill>
                  <a:srgbClr val="000090"/>
                </a:solidFill>
                <a:latin typeface="Calibri"/>
                <a:cs typeface="Calibri"/>
              </a:rPr>
              <a:t>earc</a:t>
            </a:r>
            <a:r>
              <a:rPr lang="en-US" sz="2000" dirty="0">
                <a:solidFill>
                  <a:srgbClr val="000090"/>
                </a:solidFill>
                <a:latin typeface="Calibri"/>
                <a:cs typeface="Calibri"/>
              </a:rPr>
              <a:t>h</a:t>
            </a:r>
            <a:r>
              <a:rPr lang="en-US" sz="2000" spc="-10" dirty="0">
                <a:solidFill>
                  <a:srgbClr val="000090"/>
                </a:solidFill>
                <a:latin typeface="Calibri"/>
                <a:cs typeface="Calibri"/>
              </a:rPr>
              <a:t>e</a:t>
            </a:r>
            <a:r>
              <a:rPr lang="en-US" sz="2000" dirty="0">
                <a:solidFill>
                  <a:srgbClr val="000090"/>
                </a:solidFill>
                <a:latin typeface="Calibri"/>
                <a:cs typeface="Calibri"/>
              </a:rPr>
              <a:t>s and S</a:t>
            </a:r>
            <a:r>
              <a:rPr lang="en-US" sz="2000" spc="-20" dirty="0">
                <a:solidFill>
                  <a:srgbClr val="000090"/>
                </a:solidFill>
                <a:latin typeface="Calibri"/>
                <a:cs typeface="Calibri"/>
              </a:rPr>
              <a:t>M</a:t>
            </a:r>
            <a:r>
              <a:rPr lang="en-US" sz="2000" dirty="0">
                <a:solidFill>
                  <a:srgbClr val="000090"/>
                </a:solidFill>
                <a:latin typeface="Calibri"/>
                <a:cs typeface="Calibri"/>
              </a:rPr>
              <a:t> </a:t>
            </a:r>
            <a:r>
              <a:rPr lang="en-US" sz="2000" spc="-15" dirty="0">
                <a:solidFill>
                  <a:srgbClr val="000090"/>
                </a:solidFill>
                <a:latin typeface="Calibri"/>
                <a:cs typeface="Calibri"/>
              </a:rPr>
              <a:t>me</a:t>
            </a:r>
            <a:r>
              <a:rPr lang="en-US" sz="2000" dirty="0">
                <a:solidFill>
                  <a:srgbClr val="000090"/>
                </a:solidFill>
                <a:latin typeface="Calibri"/>
                <a:cs typeface="Calibri"/>
              </a:rPr>
              <a:t>asu</a:t>
            </a:r>
            <a:r>
              <a:rPr lang="en-US" sz="2000" spc="-10" dirty="0">
                <a:solidFill>
                  <a:srgbClr val="000090"/>
                </a:solidFill>
                <a:latin typeface="Calibri"/>
                <a:cs typeface="Calibri"/>
              </a:rPr>
              <a:t>reme</a:t>
            </a:r>
            <a:r>
              <a:rPr lang="en-US" sz="2000" dirty="0">
                <a:solidFill>
                  <a:srgbClr val="000090"/>
                </a:solidFill>
                <a:latin typeface="Calibri"/>
                <a:cs typeface="Calibri"/>
              </a:rPr>
              <a:t>nts b</a:t>
            </a:r>
            <a:r>
              <a:rPr lang="en-US" sz="2000" spc="-10" dirty="0">
                <a:solidFill>
                  <a:srgbClr val="000090"/>
                </a:solidFill>
                <a:latin typeface="Calibri"/>
                <a:cs typeface="Calibri"/>
              </a:rPr>
              <a:t>e</a:t>
            </a:r>
            <a:r>
              <a:rPr lang="en-US" sz="2000" dirty="0">
                <a:solidFill>
                  <a:srgbClr val="000090"/>
                </a:solidFill>
                <a:latin typeface="Calibri"/>
                <a:cs typeface="Calibri"/>
              </a:rPr>
              <a:t>n</a:t>
            </a:r>
            <a:r>
              <a:rPr lang="en-US" sz="2000" spc="-10" dirty="0">
                <a:solidFill>
                  <a:srgbClr val="000090"/>
                </a:solidFill>
                <a:latin typeface="Calibri"/>
                <a:cs typeface="Calibri"/>
              </a:rPr>
              <a:t>e</a:t>
            </a:r>
            <a:r>
              <a:rPr lang="en-US" sz="2000" dirty="0">
                <a:solidFill>
                  <a:srgbClr val="000090"/>
                </a:solidFill>
                <a:latin typeface="Calibri"/>
                <a:cs typeface="Calibri"/>
              </a:rPr>
              <a:t>ﬁ</a:t>
            </a:r>
            <a:r>
              <a:rPr lang="en-US" sz="2000" spc="-10" dirty="0">
                <a:solidFill>
                  <a:srgbClr val="000090"/>
                </a:solidFill>
                <a:latin typeface="Calibri"/>
                <a:cs typeface="Calibri"/>
              </a:rPr>
              <a:t>t</a:t>
            </a:r>
            <a:r>
              <a:rPr lang="en-US" sz="2000" spc="-5" dirty="0">
                <a:solidFill>
                  <a:srgbClr val="000090"/>
                </a:solidFill>
                <a:latin typeface="Calibri"/>
                <a:cs typeface="Calibri"/>
              </a:rPr>
              <a:t> </a:t>
            </a:r>
            <a:r>
              <a:rPr lang="en-US" sz="2000" dirty="0">
                <a:solidFill>
                  <a:srgbClr val="000090"/>
                </a:solidFill>
                <a:latin typeface="Calibri"/>
                <a:cs typeface="Calibri"/>
              </a:rPr>
              <a:t>f</a:t>
            </a:r>
            <a:r>
              <a:rPr lang="en-US" sz="2000" spc="-10" dirty="0">
                <a:solidFill>
                  <a:srgbClr val="000090"/>
                </a:solidFill>
                <a:latin typeface="Calibri"/>
                <a:cs typeface="Calibri"/>
              </a:rPr>
              <a:t>r</a:t>
            </a:r>
            <a:r>
              <a:rPr lang="en-US" sz="2000" dirty="0">
                <a:solidFill>
                  <a:srgbClr val="000090"/>
                </a:solidFill>
                <a:latin typeface="Calibri"/>
                <a:cs typeface="Calibri"/>
              </a:rPr>
              <a:t>o</a:t>
            </a:r>
            <a:r>
              <a:rPr lang="en-US" sz="2000" spc="-15" dirty="0">
                <a:solidFill>
                  <a:srgbClr val="000090"/>
                </a:solidFill>
                <a:latin typeface="Calibri"/>
                <a:cs typeface="Calibri"/>
              </a:rPr>
              <a:t>m</a:t>
            </a:r>
            <a:r>
              <a:rPr lang="en-US" sz="2000" dirty="0">
                <a:solidFill>
                  <a:srgbClr val="000090"/>
                </a:solidFill>
                <a:latin typeface="Calibri"/>
                <a:cs typeface="Calibri"/>
              </a:rPr>
              <a:t> extended </a:t>
            </a:r>
            <a:r>
              <a:rPr lang="en-US" sz="2000" spc="-15" dirty="0" err="1">
                <a:solidFill>
                  <a:srgbClr val="000090"/>
                </a:solidFill>
                <a:latin typeface="Calibri"/>
                <a:cs typeface="Calibri"/>
              </a:rPr>
              <a:t>m</a:t>
            </a:r>
            <a:r>
              <a:rPr lang="en-US" sz="2000" dirty="0" err="1">
                <a:solidFill>
                  <a:srgbClr val="000090"/>
                </a:solidFill>
                <a:latin typeface="Calibri"/>
                <a:cs typeface="Calibri"/>
              </a:rPr>
              <a:t>uon</a:t>
            </a:r>
            <a:r>
              <a:rPr lang="en-US" sz="2000" dirty="0">
                <a:solidFill>
                  <a:srgbClr val="000090"/>
                </a:solidFill>
                <a:latin typeface="Calibri"/>
                <a:cs typeface="Calibri"/>
              </a:rPr>
              <a:t> </a:t>
            </a:r>
            <a:r>
              <a:rPr lang="en-US" sz="2000" spc="-10" dirty="0">
                <a:solidFill>
                  <a:srgbClr val="000090"/>
                </a:solidFill>
                <a:latin typeface="Calibri"/>
                <a:cs typeface="Calibri"/>
              </a:rPr>
              <a:t>acce</a:t>
            </a:r>
            <a:r>
              <a:rPr lang="en-US" sz="2000" dirty="0">
                <a:solidFill>
                  <a:srgbClr val="000090"/>
                </a:solidFill>
                <a:latin typeface="Calibri"/>
                <a:cs typeface="Calibri"/>
              </a:rPr>
              <a:t>ptan</a:t>
            </a:r>
            <a:r>
              <a:rPr lang="en-US" sz="2000" spc="-10" dirty="0">
                <a:solidFill>
                  <a:srgbClr val="000090"/>
                </a:solidFill>
                <a:latin typeface="Calibri"/>
                <a:cs typeface="Calibri"/>
              </a:rPr>
              <a:t>ce</a:t>
            </a:r>
            <a:r>
              <a:rPr lang="en-US" sz="2000" spc="-10" dirty="0">
                <a:latin typeface="Calibri"/>
                <a:cs typeface="Calibri"/>
              </a:rPr>
              <a:t>:</a:t>
            </a:r>
          </a:p>
          <a:p>
            <a:pPr marL="748665" marR="81915" indent="-279400">
              <a:lnSpc>
                <a:spcPct val="100000"/>
              </a:lnSpc>
              <a:spcBef>
                <a:spcPts val="350"/>
              </a:spcBef>
            </a:pPr>
            <a:endParaRPr lang="en-US" sz="2000" spc="-10" dirty="0">
              <a:latin typeface="Calibri"/>
              <a:cs typeface="Calibri"/>
            </a:endParaRPr>
          </a:p>
        </p:txBody>
      </p:sp>
      <p:sp>
        <p:nvSpPr>
          <p:cNvPr id="5" name="Rectangle 4"/>
          <p:cNvSpPr/>
          <p:nvPr/>
        </p:nvSpPr>
        <p:spPr>
          <a:xfrm>
            <a:off x="8069937" y="5497099"/>
            <a:ext cx="1341424" cy="307777"/>
          </a:xfrm>
          <a:prstGeom prst="rect">
            <a:avLst/>
          </a:prstGeom>
        </p:spPr>
        <p:txBody>
          <a:bodyPr wrap="square">
            <a:spAutoFit/>
          </a:bodyPr>
          <a:lstStyle/>
          <a:p>
            <a:r>
              <a:rPr lang="en-US" sz="1400" b="1" dirty="0">
                <a:solidFill>
                  <a:srgbClr val="FF0000"/>
                </a:solidFill>
              </a:rPr>
              <a:t>In WZ events </a:t>
            </a:r>
          </a:p>
        </p:txBody>
      </p:sp>
      <p:sp>
        <p:nvSpPr>
          <p:cNvPr id="4" name="TextBox 3"/>
          <p:cNvSpPr txBox="1"/>
          <p:nvPr/>
        </p:nvSpPr>
        <p:spPr>
          <a:xfrm>
            <a:off x="-159568" y="1988840"/>
            <a:ext cx="5616624" cy="646331"/>
          </a:xfrm>
          <a:prstGeom prst="rect">
            <a:avLst/>
          </a:prstGeom>
          <a:noFill/>
        </p:spPr>
        <p:txBody>
          <a:bodyPr wrap="square" rtlCol="0">
            <a:spAutoFit/>
          </a:bodyPr>
          <a:lstStyle/>
          <a:p>
            <a:pPr marL="285750" indent="-285750" algn="ctr">
              <a:buFont typeface="Arial"/>
              <a:buChar char="•"/>
            </a:pPr>
            <a:r>
              <a:rPr lang="en-US" sz="1800" dirty="0">
                <a:solidFill>
                  <a:srgbClr val="FF0000"/>
                </a:solidFill>
                <a:latin typeface="Calibri"/>
                <a:cs typeface="Calibri"/>
              </a:rPr>
              <a:t>H → ZZ → 4µ:  17% more signal, with a very good  background rejection </a:t>
            </a:r>
          </a:p>
        </p:txBody>
      </p:sp>
      <p:pic>
        <p:nvPicPr>
          <p:cNvPr id="7" name="Picture 6" descr="h_hM4l_7_4mu_14TeV_PU200_LooseID.pdf"/>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704528" y="2636912"/>
            <a:ext cx="3744416" cy="2695722"/>
          </a:xfrm>
          <a:prstGeom prst="rect">
            <a:avLst/>
          </a:prstGeom>
        </p:spPr>
      </p:pic>
      <p:sp>
        <p:nvSpPr>
          <p:cNvPr id="6" name="Slide Number Placeholder 5"/>
          <p:cNvSpPr>
            <a:spLocks noGrp="1"/>
          </p:cNvSpPr>
          <p:nvPr>
            <p:ph type="sldNum" sz="quarter" idx="12"/>
          </p:nvPr>
        </p:nvSpPr>
        <p:spPr>
          <a:xfrm>
            <a:off x="7594600" y="6492875"/>
            <a:ext cx="2311400" cy="365125"/>
          </a:xfrm>
        </p:spPr>
        <p:txBody>
          <a:bodyPr/>
          <a:lstStyle/>
          <a:p>
            <a:fld id="{57C39CEA-1F7B-3444-B605-6C36DF480EDC}" type="slidenum">
              <a:rPr lang="en-US" smtClean="0"/>
              <a:t>82</a:t>
            </a:fld>
            <a:endParaRPr lang="en-US" dirty="0"/>
          </a:p>
        </p:txBody>
      </p:sp>
      <p:sp>
        <p:nvSpPr>
          <p:cNvPr id="9" name="Rectangle 8"/>
          <p:cNvSpPr/>
          <p:nvPr/>
        </p:nvSpPr>
        <p:spPr>
          <a:xfrm>
            <a:off x="128464" y="1556792"/>
            <a:ext cx="8352928" cy="369332"/>
          </a:xfrm>
          <a:prstGeom prst="rect">
            <a:avLst/>
          </a:prstGeom>
        </p:spPr>
        <p:txBody>
          <a:bodyPr wrap="square">
            <a:spAutoFit/>
          </a:bodyPr>
          <a:lstStyle/>
          <a:p>
            <a:pPr marL="285750" indent="-285750">
              <a:buFont typeface="Arial"/>
              <a:buChar char="•"/>
            </a:pPr>
            <a:r>
              <a:rPr lang="en-US" sz="1800" dirty="0">
                <a:solidFill>
                  <a:srgbClr val="FF0000"/>
                </a:solidFill>
                <a:latin typeface="Calibri"/>
                <a:cs typeface="Calibri"/>
              </a:rPr>
              <a:t>5</a:t>
            </a:r>
            <a:r>
              <a:rPr lang="en-US" sz="1800" dirty="0">
                <a:solidFill>
                  <a:srgbClr val="FF0000"/>
                </a:solidFill>
                <a:latin typeface="Symbol" charset="2"/>
                <a:cs typeface="Symbol" charset="2"/>
              </a:rPr>
              <a:t>s</a:t>
            </a:r>
            <a:r>
              <a:rPr lang="en-US" sz="1800" dirty="0">
                <a:solidFill>
                  <a:srgbClr val="FF0000"/>
                </a:solidFill>
                <a:latin typeface="Calibri"/>
                <a:cs typeface="Calibri"/>
              </a:rPr>
              <a:t>- observation limit on </a:t>
            </a:r>
            <a:r>
              <a:rPr lang="mr-IN" sz="1800" dirty="0">
                <a:solidFill>
                  <a:srgbClr val="FF0000"/>
                </a:solidFill>
                <a:latin typeface="Calibri"/>
                <a:cs typeface="Calibri"/>
              </a:rPr>
              <a:t>B</a:t>
            </a:r>
            <a:r>
              <a:rPr lang="en-US" sz="1800" dirty="0">
                <a:solidFill>
                  <a:srgbClr val="FF0000"/>
                </a:solidFill>
                <a:latin typeface="Calibri"/>
                <a:cs typeface="Calibri"/>
              </a:rPr>
              <a:t>R</a:t>
            </a:r>
            <a:r>
              <a:rPr lang="mr-IN" sz="1800" dirty="0">
                <a:solidFill>
                  <a:srgbClr val="FF0000"/>
                </a:solidFill>
                <a:latin typeface="Calibri"/>
                <a:cs typeface="Calibri"/>
              </a:rPr>
              <a:t>(</a:t>
            </a:r>
            <a:r>
              <a:rPr lang="el-GR" sz="1800" b="1" spc="-5" dirty="0">
                <a:solidFill>
                  <a:srgbClr val="FF0000"/>
                </a:solidFill>
                <a:latin typeface="Calibri"/>
                <a:cs typeface="Calibri"/>
              </a:rPr>
              <a:t> </a:t>
            </a:r>
            <a:r>
              <a:rPr lang="el-GR" sz="1800" b="1" spc="-10" dirty="0">
                <a:solidFill>
                  <a:srgbClr val="FF0000"/>
                </a:solidFill>
                <a:latin typeface="Calibri"/>
                <a:cs typeface="Calibri"/>
              </a:rPr>
              <a:t>τ</a:t>
            </a:r>
            <a:r>
              <a:rPr lang="el-GR" sz="1800" spc="-10" dirty="0">
                <a:solidFill>
                  <a:srgbClr val="FF0000"/>
                </a:solidFill>
                <a:latin typeface="Calibri"/>
                <a:cs typeface="Calibri"/>
                <a:sym typeface="Wingdings"/>
              </a:rPr>
              <a:t></a:t>
            </a:r>
            <a:r>
              <a:rPr lang="el-GR" sz="1800" b="1" spc="-10" dirty="0">
                <a:solidFill>
                  <a:srgbClr val="FF0000"/>
                </a:solidFill>
                <a:latin typeface="Calibri"/>
                <a:cs typeface="Calibri"/>
              </a:rPr>
              <a:t>3μ</a:t>
            </a:r>
            <a:r>
              <a:rPr lang="en-US" sz="1800" dirty="0">
                <a:solidFill>
                  <a:srgbClr val="FF0000"/>
                </a:solidFill>
                <a:latin typeface="Calibri"/>
                <a:cs typeface="Calibri"/>
              </a:rPr>
              <a:t>)</a:t>
            </a:r>
            <a:r>
              <a:rPr lang="mr-IN" sz="1800" dirty="0">
                <a:solidFill>
                  <a:srgbClr val="FF0000"/>
                </a:solidFill>
                <a:latin typeface="Calibri"/>
                <a:cs typeface="Calibri"/>
              </a:rPr>
              <a:t> = 1.1 </a:t>
            </a:r>
            <a:r>
              <a:rPr lang="en-US" sz="1800" dirty="0">
                <a:solidFill>
                  <a:srgbClr val="FF0000"/>
                </a:solidFill>
                <a:latin typeface="Calibri"/>
                <a:cs typeface="Calibri"/>
              </a:rPr>
              <a:t>x 10</a:t>
            </a:r>
            <a:r>
              <a:rPr lang="en-US" sz="1800" baseline="30000" dirty="0">
                <a:solidFill>
                  <a:srgbClr val="FF0000"/>
                </a:solidFill>
                <a:latin typeface="Calibri"/>
                <a:cs typeface="Calibri"/>
              </a:rPr>
              <a:t>-8</a:t>
            </a:r>
            <a:r>
              <a:rPr lang="en-US" sz="1800" dirty="0">
                <a:solidFill>
                  <a:srgbClr val="FF0000"/>
                </a:solidFill>
                <a:latin typeface="Calibri"/>
                <a:cs typeface="Calibri"/>
              </a:rPr>
              <a:t> @</a:t>
            </a:r>
            <a:r>
              <a:rPr lang="mr-IN" sz="1800" dirty="0">
                <a:solidFill>
                  <a:srgbClr val="FF0000"/>
                </a:solidFill>
                <a:latin typeface="Calibri"/>
                <a:cs typeface="Calibri"/>
              </a:rPr>
              <a:t> 90% CL</a:t>
            </a:r>
            <a:r>
              <a:rPr lang="en-US" sz="1800" dirty="0">
                <a:solidFill>
                  <a:srgbClr val="FF0000"/>
                </a:solidFill>
                <a:latin typeface="Calibri"/>
                <a:cs typeface="Calibri"/>
              </a:rPr>
              <a:t> ( x2 Belle limit)</a:t>
            </a:r>
          </a:p>
        </p:txBody>
      </p:sp>
      <p:sp>
        <p:nvSpPr>
          <p:cNvPr id="10" name="Footer Placeholder 9">
            <a:extLst>
              <a:ext uri="{FF2B5EF4-FFF2-40B4-BE49-F238E27FC236}">
                <a16:creationId xmlns:a16="http://schemas.microsoft.com/office/drawing/2014/main" id="{0B1374BC-3599-1C40-A473-9C8605BE05F3}"/>
              </a:ext>
            </a:extLst>
          </p:cNvPr>
          <p:cNvSpPr>
            <a:spLocks noGrp="1"/>
          </p:cNvSpPr>
          <p:nvPr>
            <p:ph type="ftr" sz="quarter" idx="4294967295"/>
          </p:nvPr>
        </p:nvSpPr>
        <p:spPr>
          <a:xfrm>
            <a:off x="3384550" y="6356351"/>
            <a:ext cx="3136900" cy="365125"/>
          </a:xfrm>
        </p:spPr>
        <p:txBody>
          <a:bodyPr/>
          <a:lstStyle/>
          <a:p>
            <a:r>
              <a:rPr lang="en-US"/>
              <a:t>2018 NCP School</a:t>
            </a:r>
          </a:p>
        </p:txBody>
      </p:sp>
    </p:spTree>
    <p:extLst>
      <p:ext uri="{BB962C8B-B14F-4D97-AF65-F5344CB8AC3E}">
        <p14:creationId xmlns:p14="http://schemas.microsoft.com/office/powerpoint/2010/main" val="85929498"/>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5"/>
          <p:cNvSpPr txBox="1">
            <a:spLocks noGrp="1"/>
          </p:cNvSpPr>
          <p:nvPr>
            <p:ph type="title"/>
          </p:nvPr>
        </p:nvSpPr>
        <p:spPr>
          <a:xfrm>
            <a:off x="1443358" y="297756"/>
            <a:ext cx="8462650" cy="615553"/>
          </a:xfrm>
          <a:prstGeom prst="rect">
            <a:avLst/>
          </a:prstGeom>
        </p:spPr>
        <p:txBody>
          <a:bodyPr vert="horz" wrap="square" lIns="0" tIns="0" rIns="0" bIns="0" rtlCol="0">
            <a:spAutoFit/>
          </a:bodyPr>
          <a:lstStyle/>
          <a:p>
            <a:pPr marL="12700">
              <a:lnSpc>
                <a:spcPct val="100000"/>
              </a:lnSpc>
              <a:tabLst>
                <a:tab pos="354965" algn="l"/>
              </a:tabLst>
            </a:pPr>
            <a:r>
              <a:rPr lang="en-US" sz="4000" spc="-10" dirty="0">
                <a:cs typeface="Calibri"/>
              </a:rPr>
              <a:t>Slow-m</a:t>
            </a:r>
            <a:r>
              <a:rPr lang="en-US" sz="4000" spc="-15" dirty="0">
                <a:cs typeface="Calibri"/>
              </a:rPr>
              <a:t>ov</a:t>
            </a:r>
            <a:r>
              <a:rPr lang="en-US" sz="4000" spc="-10" dirty="0">
                <a:cs typeface="Calibri"/>
              </a:rPr>
              <a:t>ing </a:t>
            </a:r>
            <a:r>
              <a:rPr lang="en-US" sz="4000" spc="-10" dirty="0" err="1">
                <a:cs typeface="Calibri"/>
              </a:rPr>
              <a:t>m</a:t>
            </a:r>
            <a:r>
              <a:rPr lang="en-US" sz="4000" spc="-15" dirty="0" err="1">
                <a:cs typeface="Calibri"/>
              </a:rPr>
              <a:t>uon</a:t>
            </a:r>
            <a:r>
              <a:rPr lang="en-US" sz="4000" spc="-15" dirty="0">
                <a:cs typeface="Calibri"/>
              </a:rPr>
              <a:t>-</a:t>
            </a:r>
            <a:r>
              <a:rPr lang="en-US" sz="4000" spc="-5" dirty="0">
                <a:cs typeface="Calibri"/>
              </a:rPr>
              <a:t>like </a:t>
            </a:r>
            <a:r>
              <a:rPr lang="en-US" sz="4000" spc="-15" dirty="0">
                <a:cs typeface="Calibri"/>
              </a:rPr>
              <a:t>par</a:t>
            </a:r>
            <a:r>
              <a:rPr lang="en-US" sz="4000" spc="150" dirty="0">
                <a:cs typeface="Calibri"/>
              </a:rPr>
              <a:t>tic</a:t>
            </a:r>
            <a:r>
              <a:rPr lang="en-US" sz="4000" spc="-5" dirty="0">
                <a:cs typeface="Calibri"/>
              </a:rPr>
              <a:t>le</a:t>
            </a:r>
            <a:r>
              <a:rPr lang="en-US" sz="4000" spc="-10" dirty="0">
                <a:cs typeface="Calibri"/>
              </a:rPr>
              <a:t>s</a:t>
            </a:r>
            <a:endParaRPr lang="en-US" sz="4000" dirty="0">
              <a:cs typeface="Calibri"/>
            </a:endParaRPr>
          </a:p>
        </p:txBody>
      </p:sp>
      <p:sp>
        <p:nvSpPr>
          <p:cNvPr id="27" name="Rectangle 26"/>
          <p:cNvSpPr/>
          <p:nvPr/>
        </p:nvSpPr>
        <p:spPr>
          <a:xfrm>
            <a:off x="-15552" y="2852936"/>
            <a:ext cx="6120680" cy="1138773"/>
          </a:xfrm>
          <a:prstGeom prst="rect">
            <a:avLst/>
          </a:prstGeom>
        </p:spPr>
        <p:txBody>
          <a:bodyPr wrap="square">
            <a:spAutoFit/>
          </a:bodyPr>
          <a:lstStyle/>
          <a:p>
            <a:pPr marL="342900" indent="-342900">
              <a:buFontTx/>
              <a:buChar char="-"/>
            </a:pPr>
            <a:r>
              <a:rPr lang="en-US" sz="1700" dirty="0">
                <a:latin typeface="Calibri"/>
                <a:cs typeface="Calibri"/>
              </a:rPr>
              <a:t>provide already at trigger level a mass resolution achieved only offline in Run2</a:t>
            </a:r>
          </a:p>
          <a:p>
            <a:pPr marL="342900" indent="-342900">
              <a:buFontTx/>
              <a:buChar char="-"/>
            </a:pPr>
            <a:r>
              <a:rPr lang="en-US" sz="1700" dirty="0">
                <a:latin typeface="Calibri"/>
                <a:cs typeface="Calibri"/>
              </a:rPr>
              <a:t>with β &lt; 0.5 can be triggered with nearly 90% efficiency for </a:t>
            </a:r>
            <a:r>
              <a:rPr lang="en-US" sz="1700" dirty="0" err="1">
                <a:latin typeface="Calibri"/>
                <a:cs typeface="Calibri"/>
              </a:rPr>
              <a:t>η</a:t>
            </a:r>
            <a:r>
              <a:rPr lang="en-US" sz="1700" dirty="0">
                <a:latin typeface="Calibri"/>
                <a:cs typeface="Calibri"/>
              </a:rPr>
              <a:t> &lt; 1.4.</a:t>
            </a:r>
          </a:p>
        </p:txBody>
      </p:sp>
      <p:sp>
        <p:nvSpPr>
          <p:cNvPr id="2" name="Slide Number Placeholder 1"/>
          <p:cNvSpPr>
            <a:spLocks noGrp="1"/>
          </p:cNvSpPr>
          <p:nvPr>
            <p:ph type="sldNum" sz="quarter" idx="12"/>
          </p:nvPr>
        </p:nvSpPr>
        <p:spPr>
          <a:xfrm>
            <a:off x="7565953" y="6381328"/>
            <a:ext cx="2311400" cy="365125"/>
          </a:xfrm>
        </p:spPr>
        <p:txBody>
          <a:bodyPr/>
          <a:lstStyle/>
          <a:p>
            <a:fld id="{EA428556-150F-5648-9AC1-517B2C1D5CBA}" type="slidenum">
              <a:rPr lang="en-US" smtClean="0">
                <a:solidFill>
                  <a:prstClr val="black">
                    <a:tint val="75000"/>
                  </a:prstClr>
                </a:solidFill>
              </a:rPr>
              <a:pPr/>
              <a:t>83</a:t>
            </a:fld>
            <a:endParaRPr lang="en-US">
              <a:solidFill>
                <a:prstClr val="black">
                  <a:tint val="75000"/>
                </a:prstClr>
              </a:solidFill>
            </a:endParaRPr>
          </a:p>
        </p:txBody>
      </p:sp>
      <p:sp>
        <p:nvSpPr>
          <p:cNvPr id="8" name="object 7"/>
          <p:cNvSpPr txBox="1"/>
          <p:nvPr/>
        </p:nvSpPr>
        <p:spPr>
          <a:xfrm>
            <a:off x="200472" y="1311053"/>
            <a:ext cx="9577064" cy="1838965"/>
          </a:xfrm>
          <a:prstGeom prst="rect">
            <a:avLst/>
          </a:prstGeom>
        </p:spPr>
        <p:txBody>
          <a:bodyPr vert="horz" wrap="square" lIns="0" tIns="0" rIns="0" bIns="0" rtlCol="0">
            <a:spAutoFit/>
          </a:bodyPr>
          <a:lstStyle/>
          <a:p>
            <a:pPr marL="12700">
              <a:tabLst>
                <a:tab pos="354965" algn="l"/>
              </a:tabLst>
            </a:pPr>
            <a:r>
              <a:rPr lang="en-US" sz="1800" dirty="0">
                <a:solidFill>
                  <a:srgbClr val="000090"/>
                </a:solidFill>
                <a:latin typeface="Calibri"/>
                <a:cs typeface="Calibri"/>
              </a:rPr>
              <a:t>Search for h</a:t>
            </a:r>
            <a:r>
              <a:rPr lang="en-US" sz="1800" spc="-10" dirty="0">
                <a:solidFill>
                  <a:srgbClr val="000090"/>
                </a:solidFill>
                <a:latin typeface="Calibri"/>
                <a:cs typeface="Calibri"/>
              </a:rPr>
              <a:t>eavy</a:t>
            </a:r>
            <a:r>
              <a:rPr lang="en-US" sz="1800" dirty="0">
                <a:solidFill>
                  <a:srgbClr val="000090"/>
                </a:solidFill>
                <a:latin typeface="Calibri"/>
                <a:cs typeface="Calibri"/>
              </a:rPr>
              <a:t> “</a:t>
            </a:r>
            <a:r>
              <a:rPr lang="en-US" sz="1800" spc="-10" dirty="0">
                <a:solidFill>
                  <a:srgbClr val="000090"/>
                </a:solidFill>
                <a:latin typeface="Calibri"/>
                <a:cs typeface="Calibri"/>
              </a:rPr>
              <a:t>c</a:t>
            </a:r>
            <a:r>
              <a:rPr lang="en-US" sz="1800" dirty="0">
                <a:solidFill>
                  <a:srgbClr val="000090"/>
                </a:solidFill>
                <a:latin typeface="Calibri"/>
                <a:cs typeface="Calibri"/>
              </a:rPr>
              <a:t>olo</a:t>
            </a:r>
            <a:r>
              <a:rPr lang="en-US" sz="1800" spc="-10" dirty="0">
                <a:solidFill>
                  <a:srgbClr val="000090"/>
                </a:solidFill>
                <a:latin typeface="Calibri"/>
                <a:cs typeface="Calibri"/>
              </a:rPr>
              <a:t>r</a:t>
            </a:r>
            <a:r>
              <a:rPr lang="en-US" sz="1800" dirty="0">
                <a:solidFill>
                  <a:srgbClr val="000090"/>
                </a:solidFill>
                <a:latin typeface="Calibri"/>
                <a:cs typeface="Calibri"/>
              </a:rPr>
              <a:t>l</a:t>
            </a:r>
            <a:r>
              <a:rPr lang="en-US" sz="1800" spc="-10" dirty="0">
                <a:solidFill>
                  <a:srgbClr val="000090"/>
                </a:solidFill>
                <a:latin typeface="Calibri"/>
                <a:cs typeface="Calibri"/>
              </a:rPr>
              <a:t>e</a:t>
            </a:r>
            <a:r>
              <a:rPr lang="en-US" sz="1800" dirty="0">
                <a:solidFill>
                  <a:srgbClr val="000090"/>
                </a:solidFill>
                <a:latin typeface="Calibri"/>
                <a:cs typeface="Calibri"/>
              </a:rPr>
              <a:t>ss” </a:t>
            </a:r>
            <a:r>
              <a:rPr lang="en-US" sz="1800" spc="-10" dirty="0">
                <a:solidFill>
                  <a:srgbClr val="000090"/>
                </a:solidFill>
                <a:latin typeface="Calibri"/>
                <a:cs typeface="Calibri"/>
              </a:rPr>
              <a:t>c</a:t>
            </a:r>
            <a:r>
              <a:rPr lang="en-US" sz="1800" dirty="0">
                <a:solidFill>
                  <a:srgbClr val="000090"/>
                </a:solidFill>
                <a:latin typeface="Calibri"/>
                <a:cs typeface="Calibri"/>
              </a:rPr>
              <a:t>h</a:t>
            </a:r>
            <a:r>
              <a:rPr lang="en-US" sz="1800" spc="-10" dirty="0">
                <a:solidFill>
                  <a:srgbClr val="000090"/>
                </a:solidFill>
                <a:latin typeface="Calibri"/>
                <a:cs typeface="Calibri"/>
              </a:rPr>
              <a:t>arge</a:t>
            </a:r>
            <a:r>
              <a:rPr lang="en-US" sz="1800" dirty="0">
                <a:solidFill>
                  <a:srgbClr val="000090"/>
                </a:solidFill>
                <a:latin typeface="Calibri"/>
                <a:cs typeface="Calibri"/>
              </a:rPr>
              <a:t>d p</a:t>
            </a:r>
            <a:r>
              <a:rPr lang="en-US" sz="1800" spc="-10" dirty="0">
                <a:solidFill>
                  <a:srgbClr val="000090"/>
                </a:solidFill>
                <a:latin typeface="Calibri"/>
                <a:cs typeface="Calibri"/>
              </a:rPr>
              <a:t>ar</a:t>
            </a:r>
            <a:r>
              <a:rPr lang="en-US" sz="1800" spc="-165" dirty="0">
                <a:solidFill>
                  <a:srgbClr val="000090"/>
                </a:solidFill>
                <a:latin typeface="Calibri"/>
                <a:cs typeface="Calibri"/>
              </a:rPr>
              <a:t>ti</a:t>
            </a:r>
            <a:r>
              <a:rPr lang="en-US" sz="1800" spc="-10" dirty="0">
                <a:solidFill>
                  <a:srgbClr val="000090"/>
                </a:solidFill>
                <a:latin typeface="Calibri"/>
                <a:cs typeface="Calibri"/>
              </a:rPr>
              <a:t>c</a:t>
            </a:r>
            <a:r>
              <a:rPr lang="en-US" sz="1800" dirty="0">
                <a:solidFill>
                  <a:srgbClr val="000090"/>
                </a:solidFill>
                <a:latin typeface="Calibri"/>
                <a:cs typeface="Calibri"/>
              </a:rPr>
              <a:t>l</a:t>
            </a:r>
            <a:r>
              <a:rPr lang="en-US" sz="1800" spc="-10" dirty="0">
                <a:solidFill>
                  <a:srgbClr val="000090"/>
                </a:solidFill>
                <a:latin typeface="Calibri"/>
                <a:cs typeface="Calibri"/>
              </a:rPr>
              <a:t>e</a:t>
            </a:r>
            <a:r>
              <a:rPr lang="en-US" sz="1800" dirty="0">
                <a:solidFill>
                  <a:srgbClr val="000090"/>
                </a:solidFill>
                <a:latin typeface="Calibri"/>
                <a:cs typeface="Calibri"/>
              </a:rPr>
              <a:t>s (HSCP) with masses larger than O(1) </a:t>
            </a:r>
            <a:r>
              <a:rPr lang="en-US" sz="1800" dirty="0" err="1">
                <a:solidFill>
                  <a:srgbClr val="000090"/>
                </a:solidFill>
                <a:latin typeface="Calibri"/>
                <a:cs typeface="Calibri"/>
              </a:rPr>
              <a:t>TeV</a:t>
            </a:r>
            <a:r>
              <a:rPr lang="en-US" sz="1800" dirty="0">
                <a:solidFill>
                  <a:srgbClr val="000090"/>
                </a:solidFill>
                <a:latin typeface="Calibri"/>
                <a:cs typeface="Calibri"/>
              </a:rPr>
              <a:t> and </a:t>
            </a:r>
            <a:r>
              <a:rPr lang="en-US" sz="1800" spc="-10" dirty="0">
                <a:solidFill>
                  <a:srgbClr val="000090"/>
                </a:solidFill>
                <a:latin typeface="Calibri"/>
                <a:cs typeface="Calibri"/>
              </a:rPr>
              <a:t>very</a:t>
            </a:r>
            <a:r>
              <a:rPr lang="en-US" sz="1800" dirty="0">
                <a:solidFill>
                  <a:srgbClr val="000090"/>
                </a:solidFill>
                <a:latin typeface="Calibri"/>
                <a:cs typeface="Calibri"/>
              </a:rPr>
              <a:t> lon</a:t>
            </a:r>
            <a:r>
              <a:rPr lang="en-US" sz="1800" spc="-10" dirty="0">
                <a:solidFill>
                  <a:srgbClr val="000090"/>
                </a:solidFill>
                <a:latin typeface="Calibri"/>
                <a:cs typeface="Calibri"/>
              </a:rPr>
              <a:t>g</a:t>
            </a:r>
            <a:r>
              <a:rPr lang="en-US" sz="1800" dirty="0">
                <a:solidFill>
                  <a:srgbClr val="000090"/>
                </a:solidFill>
                <a:latin typeface="Calibri"/>
                <a:cs typeface="Calibri"/>
              </a:rPr>
              <a:t> lif</a:t>
            </a:r>
            <a:r>
              <a:rPr lang="en-US" sz="1800" spc="-10" dirty="0">
                <a:solidFill>
                  <a:srgbClr val="000090"/>
                </a:solidFill>
                <a:latin typeface="Calibri"/>
                <a:cs typeface="Calibri"/>
              </a:rPr>
              <a:t>e</a:t>
            </a:r>
            <a:r>
              <a:rPr lang="en-US" sz="1800" spc="-165" dirty="0">
                <a:solidFill>
                  <a:srgbClr val="000090"/>
                </a:solidFill>
                <a:latin typeface="Calibri"/>
                <a:cs typeface="Calibri"/>
              </a:rPr>
              <a:t>ti</a:t>
            </a:r>
            <a:r>
              <a:rPr lang="en-US" sz="1800" spc="-15" dirty="0">
                <a:solidFill>
                  <a:srgbClr val="000090"/>
                </a:solidFill>
                <a:latin typeface="Calibri"/>
                <a:cs typeface="Calibri"/>
              </a:rPr>
              <a:t>me</a:t>
            </a:r>
            <a:r>
              <a:rPr lang="en-US" sz="1800" dirty="0">
                <a:solidFill>
                  <a:srgbClr val="000090"/>
                </a:solidFill>
                <a:latin typeface="Calibri"/>
                <a:cs typeface="Calibri"/>
              </a:rPr>
              <a:t>s (β ∼ 0.3–0.5):</a:t>
            </a:r>
          </a:p>
          <a:p>
            <a:pPr marL="12700">
              <a:tabLst>
                <a:tab pos="354965" algn="l"/>
              </a:tabLst>
            </a:pPr>
            <a:r>
              <a:rPr lang="en-US" sz="1800" dirty="0">
                <a:solidFill>
                  <a:srgbClr val="000090"/>
                </a:solidFill>
                <a:latin typeface="Calibri"/>
                <a:cs typeface="Calibri"/>
                <a:sym typeface="Wingdings"/>
              </a:rPr>
              <a:t>	  </a:t>
            </a:r>
            <a:r>
              <a:rPr lang="en-US" sz="1800" dirty="0">
                <a:solidFill>
                  <a:srgbClr val="000090"/>
                </a:solidFill>
                <a:latin typeface="Calibri"/>
                <a:cs typeface="Calibri"/>
              </a:rPr>
              <a:t>slow </a:t>
            </a:r>
            <a:r>
              <a:rPr lang="en-US" sz="1800" dirty="0" err="1">
                <a:solidFill>
                  <a:srgbClr val="000090"/>
                </a:solidFill>
                <a:latin typeface="Calibri"/>
                <a:cs typeface="Calibri"/>
              </a:rPr>
              <a:t>muons</a:t>
            </a:r>
            <a:r>
              <a:rPr lang="en-US" sz="1800" dirty="0">
                <a:solidFill>
                  <a:srgbClr val="000090"/>
                </a:solidFill>
                <a:latin typeface="Calibri"/>
                <a:cs typeface="Calibri"/>
              </a:rPr>
              <a:t> emerging from IP.</a:t>
            </a:r>
          </a:p>
          <a:p>
            <a:pPr marL="12700">
              <a:tabLst>
                <a:tab pos="354965" algn="l"/>
              </a:tabLst>
            </a:pPr>
            <a:endParaRPr lang="en-US" sz="1800" b="1" spc="-15" dirty="0">
              <a:solidFill>
                <a:srgbClr val="0000FF"/>
              </a:solidFill>
              <a:latin typeface="Calibri"/>
              <a:cs typeface="Calibri"/>
            </a:endParaRPr>
          </a:p>
          <a:p>
            <a:pPr marL="12700">
              <a:tabLst>
                <a:tab pos="354965" algn="l"/>
              </a:tabLst>
            </a:pPr>
            <a:r>
              <a:rPr lang="en-US" sz="1800" spc="-15" dirty="0">
                <a:solidFill>
                  <a:srgbClr val="0000FF"/>
                </a:solidFill>
                <a:latin typeface="Calibri"/>
                <a:cs typeface="Calibri"/>
              </a:rPr>
              <a:t>Up</a:t>
            </a:r>
            <a:r>
              <a:rPr lang="en-US" sz="1800" dirty="0">
                <a:solidFill>
                  <a:srgbClr val="0000FF"/>
                </a:solidFill>
                <a:latin typeface="Calibri"/>
                <a:cs typeface="Calibri"/>
              </a:rPr>
              <a:t>gr</a:t>
            </a:r>
            <a:r>
              <a:rPr lang="en-US" sz="1800" spc="-10" dirty="0">
                <a:solidFill>
                  <a:srgbClr val="0000FF"/>
                </a:solidFill>
                <a:latin typeface="Calibri"/>
                <a:cs typeface="Calibri"/>
              </a:rPr>
              <a:t>ad</a:t>
            </a:r>
            <a:r>
              <a:rPr lang="en-US" sz="1800" dirty="0">
                <a:solidFill>
                  <a:srgbClr val="0000FF"/>
                </a:solidFill>
                <a:latin typeface="Calibri"/>
                <a:cs typeface="Calibri"/>
              </a:rPr>
              <a:t>e</a:t>
            </a:r>
            <a:r>
              <a:rPr lang="en-US" sz="1800" spc="-10" dirty="0">
                <a:solidFill>
                  <a:srgbClr val="0000FF"/>
                </a:solidFill>
                <a:latin typeface="Calibri"/>
                <a:cs typeface="Calibri"/>
              </a:rPr>
              <a:t>d</a:t>
            </a:r>
            <a:r>
              <a:rPr lang="en-US" sz="1800" dirty="0">
                <a:solidFill>
                  <a:srgbClr val="0000FF"/>
                </a:solidFill>
                <a:latin typeface="Calibri"/>
                <a:cs typeface="Calibri"/>
              </a:rPr>
              <a:t> RPC e</a:t>
            </a:r>
            <a:r>
              <a:rPr lang="en-US" sz="1800" spc="-5" dirty="0">
                <a:solidFill>
                  <a:srgbClr val="0000FF"/>
                </a:solidFill>
                <a:latin typeface="Calibri"/>
                <a:cs typeface="Calibri"/>
              </a:rPr>
              <a:t>l</a:t>
            </a:r>
            <a:r>
              <a:rPr lang="en-US" sz="1800" dirty="0">
                <a:solidFill>
                  <a:srgbClr val="0000FF"/>
                </a:solidFill>
                <a:latin typeface="Calibri"/>
                <a:cs typeface="Calibri"/>
              </a:rPr>
              <a:t>ec</a:t>
            </a:r>
            <a:r>
              <a:rPr lang="en-US" sz="1800" spc="-10" dirty="0">
                <a:solidFill>
                  <a:srgbClr val="0000FF"/>
                </a:solidFill>
                <a:latin typeface="Calibri"/>
                <a:cs typeface="Calibri"/>
              </a:rPr>
              <a:t>t</a:t>
            </a:r>
            <a:r>
              <a:rPr lang="en-US" sz="1800" dirty="0">
                <a:solidFill>
                  <a:srgbClr val="0000FF"/>
                </a:solidFill>
                <a:latin typeface="Calibri"/>
                <a:cs typeface="Calibri"/>
              </a:rPr>
              <a:t>r</a:t>
            </a:r>
            <a:r>
              <a:rPr lang="en-US" sz="1800" spc="-10" dirty="0">
                <a:solidFill>
                  <a:srgbClr val="0000FF"/>
                </a:solidFill>
                <a:latin typeface="Calibri"/>
                <a:cs typeface="Calibri"/>
              </a:rPr>
              <a:t>oni</a:t>
            </a:r>
            <a:r>
              <a:rPr lang="en-US" sz="1800" dirty="0">
                <a:solidFill>
                  <a:srgbClr val="0000FF"/>
                </a:solidFill>
                <a:latin typeface="Calibri"/>
                <a:cs typeface="Calibri"/>
              </a:rPr>
              <a:t>c</a:t>
            </a:r>
            <a:r>
              <a:rPr lang="en-US" sz="1800" spc="-10" dirty="0">
                <a:solidFill>
                  <a:srgbClr val="0000FF"/>
                </a:solidFill>
                <a:latin typeface="Calibri"/>
                <a:cs typeface="Calibri"/>
              </a:rPr>
              <a:t>s</a:t>
            </a:r>
            <a:r>
              <a:rPr lang="en-US" sz="1800" dirty="0">
                <a:solidFill>
                  <a:srgbClr val="0000FF"/>
                </a:solidFill>
                <a:latin typeface="Calibri"/>
                <a:cs typeface="Calibri"/>
              </a:rPr>
              <a:t> </a:t>
            </a:r>
            <a:r>
              <a:rPr lang="en-US" sz="1800" spc="-15" dirty="0">
                <a:solidFill>
                  <a:srgbClr val="008000"/>
                </a:solidFill>
                <a:latin typeface="Calibri"/>
                <a:cs typeface="Calibri"/>
              </a:rPr>
              <a:t>w</a:t>
            </a:r>
            <a:r>
              <a:rPr lang="en-US" sz="1800" dirty="0">
                <a:solidFill>
                  <a:srgbClr val="008000"/>
                </a:solidFill>
                <a:latin typeface="Calibri"/>
                <a:cs typeface="Calibri"/>
              </a:rPr>
              <a:t>ith </a:t>
            </a:r>
            <a:r>
              <a:rPr lang="en-US" sz="1800" dirty="0">
                <a:solidFill>
                  <a:srgbClr val="008F00"/>
                </a:solidFill>
                <a:latin typeface="Calibri"/>
                <a:cs typeface="Calibri"/>
              </a:rPr>
              <a:t>prec</a:t>
            </a:r>
            <a:r>
              <a:rPr lang="en-US" sz="1800" spc="-10" dirty="0">
                <a:solidFill>
                  <a:srgbClr val="008F00"/>
                </a:solidFill>
                <a:latin typeface="Calibri"/>
                <a:cs typeface="Calibri"/>
              </a:rPr>
              <a:t>ision timing</a:t>
            </a:r>
            <a:r>
              <a:rPr lang="en-US" sz="1800" spc="-5" dirty="0">
                <a:solidFill>
                  <a:srgbClr val="008F00"/>
                </a:solidFill>
                <a:latin typeface="Calibri"/>
                <a:cs typeface="Calibri"/>
              </a:rPr>
              <a:t> </a:t>
            </a:r>
            <a:r>
              <a:rPr lang="en-US" sz="1800" spc="-10" dirty="0">
                <a:solidFill>
                  <a:srgbClr val="008000"/>
                </a:solidFill>
                <a:latin typeface="Calibri"/>
                <a:cs typeface="Calibri"/>
              </a:rPr>
              <a:t>allows</a:t>
            </a:r>
            <a:r>
              <a:rPr lang="en-US" sz="1800" dirty="0">
                <a:solidFill>
                  <a:srgbClr val="008000"/>
                </a:solidFill>
                <a:latin typeface="Calibri"/>
                <a:cs typeface="Calibri"/>
              </a:rPr>
              <a:t> to </a:t>
            </a:r>
            <a:r>
              <a:rPr lang="en-US" sz="1800" spc="-10" dirty="0">
                <a:solidFill>
                  <a:srgbClr val="008000"/>
                </a:solidFill>
                <a:latin typeface="Calibri"/>
                <a:cs typeface="Calibri"/>
              </a:rPr>
              <a:t>tr</a:t>
            </a:r>
            <a:r>
              <a:rPr lang="en-US" sz="1800" dirty="0">
                <a:solidFill>
                  <a:srgbClr val="008000"/>
                </a:solidFill>
                <a:latin typeface="Calibri"/>
                <a:cs typeface="Calibri"/>
              </a:rPr>
              <a:t>i</a:t>
            </a:r>
            <a:r>
              <a:rPr lang="en-US" sz="1800" spc="-10" dirty="0">
                <a:solidFill>
                  <a:srgbClr val="008000"/>
                </a:solidFill>
                <a:latin typeface="Calibri"/>
                <a:cs typeface="Calibri"/>
              </a:rPr>
              <a:t>gger</a:t>
            </a:r>
            <a:r>
              <a:rPr lang="en-US" sz="1800" dirty="0">
                <a:solidFill>
                  <a:srgbClr val="008000"/>
                </a:solidFill>
                <a:latin typeface="Calibri"/>
                <a:cs typeface="Calibri"/>
              </a:rPr>
              <a:t> on su</a:t>
            </a:r>
            <a:r>
              <a:rPr lang="en-US" sz="1800" spc="-10" dirty="0">
                <a:solidFill>
                  <a:srgbClr val="008000"/>
                </a:solidFill>
                <a:latin typeface="Calibri"/>
                <a:cs typeface="Calibri"/>
              </a:rPr>
              <a:t>c</a:t>
            </a:r>
            <a:r>
              <a:rPr lang="en-US" sz="1800" dirty="0">
                <a:solidFill>
                  <a:srgbClr val="008000"/>
                </a:solidFill>
                <a:latin typeface="Calibri"/>
                <a:cs typeface="Calibri"/>
              </a:rPr>
              <a:t>h slo</a:t>
            </a:r>
            <a:r>
              <a:rPr lang="en-US" sz="1800" spc="-15" dirty="0">
                <a:solidFill>
                  <a:srgbClr val="008000"/>
                </a:solidFill>
                <a:latin typeface="Calibri"/>
                <a:cs typeface="Calibri"/>
              </a:rPr>
              <a:t>w</a:t>
            </a:r>
            <a:r>
              <a:rPr lang="en-US" sz="1800" dirty="0">
                <a:solidFill>
                  <a:srgbClr val="008000"/>
                </a:solidFill>
                <a:latin typeface="Calibri"/>
                <a:cs typeface="Calibri"/>
              </a:rPr>
              <a:t> “</a:t>
            </a:r>
            <a:r>
              <a:rPr lang="en-US" sz="1800" spc="-15" dirty="0" err="1">
                <a:solidFill>
                  <a:srgbClr val="008000"/>
                </a:solidFill>
                <a:latin typeface="Calibri"/>
                <a:cs typeface="Calibri"/>
              </a:rPr>
              <a:t>m</a:t>
            </a:r>
            <a:r>
              <a:rPr lang="en-US" sz="1800" dirty="0" err="1">
                <a:solidFill>
                  <a:srgbClr val="008000"/>
                </a:solidFill>
                <a:latin typeface="Calibri"/>
                <a:cs typeface="Calibri"/>
              </a:rPr>
              <a:t>uons</a:t>
            </a:r>
            <a:r>
              <a:rPr lang="en-US" sz="1800" dirty="0">
                <a:solidFill>
                  <a:srgbClr val="008000"/>
                </a:solidFill>
                <a:latin typeface="Calibri"/>
                <a:cs typeface="Calibri"/>
              </a:rPr>
              <a:t>”</a:t>
            </a:r>
            <a:endParaRPr lang="en-US" sz="1800" dirty="0">
              <a:latin typeface="Calibri"/>
              <a:cs typeface="Calibri"/>
            </a:endParaRPr>
          </a:p>
          <a:p>
            <a:pPr marL="12700">
              <a:tabLst>
                <a:tab pos="354965" algn="l"/>
              </a:tabLst>
            </a:pPr>
            <a:endParaRPr lang="en-US" sz="1400" dirty="0">
              <a:latin typeface="Calibri"/>
              <a:cs typeface="Calibri"/>
            </a:endParaRPr>
          </a:p>
          <a:p>
            <a:pPr marL="12700">
              <a:tabLst>
                <a:tab pos="354965" algn="l"/>
              </a:tabLst>
            </a:pPr>
            <a:endParaRPr sz="1550" dirty="0">
              <a:latin typeface="Calibri"/>
              <a:cs typeface="Calibri"/>
            </a:endParaRPr>
          </a:p>
        </p:txBody>
      </p:sp>
      <p:pic>
        <p:nvPicPr>
          <p:cNvPr id="4" name="Picture 3" descr="rpcBetaVsGenEta.pdf"/>
          <p:cNvPicPr>
            <a:picLocks noChangeAspect="1"/>
          </p:cNvPicPr>
          <p:nvPr/>
        </p:nvPicPr>
        <p:blipFill>
          <a:blip r:embed="rId3">
            <a:extLst>
              <a:ext uri="{28A0092B-C50C-407E-A947-70E740481C1C}">
                <a14:useLocalDpi xmlns:a14="http://schemas.microsoft.com/office/drawing/2010/main"/>
              </a:ext>
            </a:extLst>
          </a:blip>
          <a:stretch>
            <a:fillRect/>
          </a:stretch>
        </p:blipFill>
        <p:spPr>
          <a:xfrm rot="5400000">
            <a:off x="5839325" y="3215890"/>
            <a:ext cx="3043817" cy="4240404"/>
          </a:xfrm>
          <a:prstGeom prst="rect">
            <a:avLst/>
          </a:prstGeom>
        </p:spPr>
      </p:pic>
      <p:pic>
        <p:nvPicPr>
          <p:cNvPr id="6" name="Picture 5" descr="massResolution.pdf"/>
          <p:cNvPicPr>
            <a:picLocks noChangeAspect="1"/>
          </p:cNvPicPr>
          <p:nvPr/>
        </p:nvPicPr>
        <p:blipFill>
          <a:blip r:embed="rId4">
            <a:extLst>
              <a:ext uri="{28A0092B-C50C-407E-A947-70E740481C1C}">
                <a14:useLocalDpi xmlns:a14="http://schemas.microsoft.com/office/drawing/2010/main"/>
              </a:ext>
            </a:extLst>
          </a:blip>
          <a:stretch>
            <a:fillRect/>
          </a:stretch>
        </p:blipFill>
        <p:spPr>
          <a:xfrm rot="5400000">
            <a:off x="1325168" y="3240408"/>
            <a:ext cx="2791168" cy="3888432"/>
          </a:xfrm>
          <a:prstGeom prst="rect">
            <a:avLst/>
          </a:prstGeom>
        </p:spPr>
      </p:pic>
      <p:sp>
        <p:nvSpPr>
          <p:cNvPr id="3" name="Rectangle 2"/>
          <p:cNvSpPr/>
          <p:nvPr/>
        </p:nvSpPr>
        <p:spPr>
          <a:xfrm>
            <a:off x="1587371" y="6474822"/>
            <a:ext cx="2628444" cy="338554"/>
          </a:xfrm>
          <a:prstGeom prst="rect">
            <a:avLst/>
          </a:prstGeom>
        </p:spPr>
        <p:txBody>
          <a:bodyPr wrap="none">
            <a:spAutoFit/>
          </a:bodyPr>
          <a:lstStyle/>
          <a:p>
            <a:r>
              <a:rPr lang="en-US" sz="1600" dirty="0">
                <a:solidFill>
                  <a:srgbClr val="FF0000"/>
                </a:solidFill>
                <a:latin typeface="Calibri"/>
                <a:cs typeface="Calibri"/>
              </a:rPr>
              <a:t>1.6 </a:t>
            </a:r>
            <a:r>
              <a:rPr lang="en-US" sz="1600" dirty="0" err="1">
                <a:solidFill>
                  <a:srgbClr val="FF0000"/>
                </a:solidFill>
                <a:latin typeface="Calibri"/>
                <a:cs typeface="Calibri"/>
              </a:rPr>
              <a:t>TeV</a:t>
            </a:r>
            <a:r>
              <a:rPr lang="en-US" sz="1600" dirty="0">
                <a:solidFill>
                  <a:srgbClr val="FF0000"/>
                </a:solidFill>
                <a:latin typeface="Calibri"/>
                <a:cs typeface="Calibri"/>
              </a:rPr>
              <a:t> </a:t>
            </a:r>
            <a:r>
              <a:rPr lang="en-US" sz="1600" dirty="0" err="1">
                <a:solidFill>
                  <a:srgbClr val="FF0000"/>
                </a:solidFill>
                <a:latin typeface="Calibri"/>
                <a:cs typeface="Calibri"/>
              </a:rPr>
              <a:t>stau</a:t>
            </a:r>
            <a:r>
              <a:rPr lang="en-US" sz="1600" dirty="0">
                <a:solidFill>
                  <a:srgbClr val="FF0000"/>
                </a:solidFill>
                <a:latin typeface="Calibri"/>
                <a:cs typeface="Calibri"/>
              </a:rPr>
              <a:t>: mass resolution</a:t>
            </a:r>
          </a:p>
        </p:txBody>
      </p:sp>
    </p:spTree>
    <p:extLst>
      <p:ext uri="{BB962C8B-B14F-4D97-AF65-F5344CB8AC3E}">
        <p14:creationId xmlns:p14="http://schemas.microsoft.com/office/powerpoint/2010/main" val="1802104768"/>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Shape 237"/>
        <p:cNvGrpSpPr/>
        <p:nvPr/>
      </p:nvGrpSpPr>
      <p:grpSpPr>
        <a:xfrm>
          <a:off x="0" y="0"/>
          <a:ext cx="0" cy="0"/>
          <a:chOff x="0" y="0"/>
          <a:chExt cx="0" cy="0"/>
        </a:xfrm>
      </p:grpSpPr>
      <p:sp>
        <p:nvSpPr>
          <p:cNvPr id="239" name="Shape 239"/>
          <p:cNvSpPr txBox="1">
            <a:spLocks noGrp="1"/>
          </p:cNvSpPr>
          <p:nvPr>
            <p:ph type="title"/>
          </p:nvPr>
        </p:nvSpPr>
        <p:spPr/>
        <p:txBody>
          <a:bodyPr>
            <a:normAutofit/>
          </a:bodyPr>
          <a:lstStyle/>
          <a:p>
            <a:r>
              <a:rPr lang="en-US" dirty="0"/>
              <a:t>Displaced signatures</a:t>
            </a:r>
            <a:endParaRPr lang="en-US" sz="4400" dirty="0"/>
          </a:p>
        </p:txBody>
      </p:sp>
      <p:sp>
        <p:nvSpPr>
          <p:cNvPr id="240" name="Shape 240"/>
          <p:cNvSpPr txBox="1">
            <a:spLocks noGrp="1"/>
          </p:cNvSpPr>
          <p:nvPr>
            <p:ph idx="1"/>
          </p:nvPr>
        </p:nvSpPr>
        <p:spPr>
          <a:xfrm>
            <a:off x="13860" y="1196752"/>
            <a:ext cx="6163276" cy="2448272"/>
          </a:xfrm>
        </p:spPr>
        <p:txBody>
          <a:bodyPr>
            <a:noAutofit/>
          </a:bodyPr>
          <a:lstStyle/>
          <a:p>
            <a:pPr marL="0" indent="0">
              <a:buNone/>
            </a:pPr>
            <a:r>
              <a:rPr lang="en-US" sz="1800" dirty="0">
                <a:solidFill>
                  <a:srgbClr val="000090"/>
                </a:solidFill>
                <a:latin typeface="Calibri"/>
                <a:cs typeface="Calibri"/>
              </a:rPr>
              <a:t>Several new physics models predict long-lived particles would potentially lead to displaced signatures, decay outside the tracker volume  </a:t>
            </a:r>
          </a:p>
          <a:p>
            <a:r>
              <a:rPr lang="en-US" sz="1800" dirty="0">
                <a:latin typeface="Calibri"/>
                <a:cs typeface="Calibri"/>
              </a:rPr>
              <a:t>Trigger and tracking algorithms using position of the primary vertex not efficient in reconstructing tracks with such large impact parameters</a:t>
            </a:r>
          </a:p>
          <a:p>
            <a:pPr marL="0" indent="0">
              <a:buNone/>
            </a:pPr>
            <a:endParaRPr lang="en-US" sz="1800" dirty="0">
              <a:latin typeface="Calibri"/>
              <a:cs typeface="Calibri"/>
            </a:endParaRPr>
          </a:p>
          <a:p>
            <a:r>
              <a:rPr lang="en-US" sz="1800" dirty="0">
                <a:latin typeface="Calibri"/>
                <a:cs typeface="Calibri"/>
              </a:rPr>
              <a:t>Stand-alone capabilities of the </a:t>
            </a:r>
            <a:r>
              <a:rPr lang="en-US" sz="1800" dirty="0" err="1">
                <a:latin typeface="Calibri"/>
                <a:cs typeface="Calibri"/>
              </a:rPr>
              <a:t>muon</a:t>
            </a:r>
            <a:r>
              <a:rPr lang="en-US" sz="1800" dirty="0">
                <a:latin typeface="Calibri"/>
                <a:cs typeface="Calibri"/>
              </a:rPr>
              <a:t> system constitute the only possibility for detection of the signature: </a:t>
            </a:r>
          </a:p>
          <a:p>
            <a:pPr marL="457200" lvl="1" indent="0">
              <a:buNone/>
            </a:pPr>
            <a:endParaRPr lang="en-US" sz="1800" dirty="0">
              <a:solidFill>
                <a:srgbClr val="000090"/>
              </a:solidFill>
              <a:latin typeface="Calibri"/>
              <a:cs typeface="Calibri"/>
            </a:endParaRPr>
          </a:p>
          <a:p>
            <a:pPr lvl="1">
              <a:buFont typeface="Wingdings" charset="0"/>
              <a:buChar char="à"/>
            </a:pPr>
            <a:r>
              <a:rPr lang="en-US" sz="1800" dirty="0">
                <a:latin typeface="Calibri"/>
                <a:cs typeface="Calibri"/>
              </a:rPr>
              <a:t>Additional</a:t>
            </a:r>
            <a:r>
              <a:rPr lang="en-US" sz="1800" dirty="0">
                <a:solidFill>
                  <a:srgbClr val="000090"/>
                </a:solidFill>
                <a:latin typeface="Calibri"/>
                <a:cs typeface="Calibri"/>
              </a:rPr>
              <a:t> </a:t>
            </a:r>
            <a:r>
              <a:rPr lang="en-US" sz="1800" dirty="0">
                <a:solidFill>
                  <a:srgbClr val="0000FF"/>
                </a:solidFill>
                <a:latin typeface="Calibri"/>
                <a:cs typeface="Calibri"/>
              </a:rPr>
              <a:t>GEM detectors in combination with CSC in  improved algorithms </a:t>
            </a:r>
            <a:r>
              <a:rPr lang="en-US" sz="1800" dirty="0">
                <a:solidFill>
                  <a:srgbClr val="008000"/>
                </a:solidFill>
                <a:latin typeface="Calibri"/>
                <a:cs typeface="Calibri"/>
              </a:rPr>
              <a:t>permit to efficient triggering on displaced </a:t>
            </a:r>
            <a:r>
              <a:rPr lang="en-US" sz="1800" dirty="0" err="1">
                <a:solidFill>
                  <a:srgbClr val="008000"/>
                </a:solidFill>
                <a:latin typeface="Calibri"/>
                <a:cs typeface="Calibri"/>
              </a:rPr>
              <a:t>muon</a:t>
            </a:r>
            <a:r>
              <a:rPr lang="en-US" sz="1800" dirty="0">
                <a:solidFill>
                  <a:srgbClr val="008000"/>
                </a:solidFill>
                <a:latin typeface="Calibri"/>
                <a:cs typeface="Calibri"/>
              </a:rPr>
              <a:t> tracks</a:t>
            </a:r>
            <a:r>
              <a:rPr lang="en-US" sz="1800" dirty="0">
                <a:solidFill>
                  <a:srgbClr val="000090"/>
                </a:solidFill>
                <a:latin typeface="Calibri"/>
                <a:cs typeface="Calibri"/>
              </a:rPr>
              <a:t> </a:t>
            </a:r>
            <a:r>
              <a:rPr lang="en-US" sz="1800" dirty="0">
                <a:latin typeface="Calibri"/>
                <a:cs typeface="Calibri"/>
              </a:rPr>
              <a:t>and increase the physics sensitivity for many searches. </a:t>
            </a:r>
            <a:r>
              <a:rPr lang="en-US" sz="1800" dirty="0">
                <a:latin typeface="Helvetica"/>
                <a:cs typeface="Helvetica"/>
              </a:rPr>
              <a:t> </a:t>
            </a:r>
            <a:endParaRPr lang="en-US" sz="1800" dirty="0"/>
          </a:p>
        </p:txBody>
      </p:sp>
      <p:sp>
        <p:nvSpPr>
          <p:cNvPr id="2" name="Rectangle 1"/>
          <p:cNvSpPr/>
          <p:nvPr/>
        </p:nvSpPr>
        <p:spPr>
          <a:xfrm>
            <a:off x="200472" y="5674022"/>
            <a:ext cx="5760640" cy="923330"/>
          </a:xfrm>
          <a:prstGeom prst="rect">
            <a:avLst/>
          </a:prstGeom>
        </p:spPr>
        <p:txBody>
          <a:bodyPr wrap="square">
            <a:spAutoFit/>
          </a:bodyPr>
          <a:lstStyle/>
          <a:p>
            <a:r>
              <a:rPr lang="en-US" sz="1800" dirty="0">
                <a:latin typeface="Calibri"/>
                <a:cs typeface="Calibri"/>
              </a:rPr>
              <a:t>Ex. Improved upper limits on pair production of hypothetical particles, decaying in                     with lifetime distance </a:t>
            </a:r>
            <a:r>
              <a:rPr lang="en-US" sz="1800" dirty="0" err="1">
                <a:latin typeface="Calibri"/>
                <a:cs typeface="Calibri"/>
              </a:rPr>
              <a:t>cτ</a:t>
            </a:r>
            <a:r>
              <a:rPr lang="en-US" sz="1800" dirty="0">
                <a:latin typeface="Calibri"/>
                <a:cs typeface="Calibri"/>
              </a:rPr>
              <a:t> = 100 cm, as a function of the </a:t>
            </a:r>
            <a:r>
              <a:rPr lang="en-US" sz="1800" dirty="0" err="1">
                <a:latin typeface="Calibri"/>
                <a:cs typeface="Calibri"/>
              </a:rPr>
              <a:t>sparticle</a:t>
            </a:r>
            <a:r>
              <a:rPr lang="en-US" sz="1800" dirty="0">
                <a:latin typeface="Calibri"/>
                <a:cs typeface="Calibri"/>
              </a:rPr>
              <a:t> mass. </a:t>
            </a:r>
          </a:p>
        </p:txBody>
      </p:sp>
      <p:pic>
        <p:nvPicPr>
          <p:cNvPr id="4" name="Picture 3"/>
          <p:cNvPicPr>
            <a:picLocks noChangeAspect="1"/>
          </p:cNvPicPr>
          <p:nvPr/>
        </p:nvPicPr>
        <p:blipFill>
          <a:blip r:embed="rId3"/>
          <a:stretch>
            <a:fillRect/>
          </a:stretch>
        </p:blipFill>
        <p:spPr>
          <a:xfrm>
            <a:off x="3296816" y="6021288"/>
            <a:ext cx="1138808" cy="271145"/>
          </a:xfrm>
          <a:prstGeom prst="rect">
            <a:avLst/>
          </a:prstGeom>
        </p:spPr>
      </p:pic>
      <p:pic>
        <p:nvPicPr>
          <p:cNvPr id="5" name="Picture 4" descr="Screen Shot 2017-08-27 at 15.39.21.png"/>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6609184" y="764704"/>
            <a:ext cx="2952328" cy="2982089"/>
          </a:xfrm>
          <a:prstGeom prst="rect">
            <a:avLst/>
          </a:prstGeom>
        </p:spPr>
      </p:pic>
      <p:pic>
        <p:nvPicPr>
          <p:cNvPr id="3" name="Picture 2" descr="LimitComparison_withStandAloneEff.pdf"/>
          <p:cNvPicPr>
            <a:picLocks noChangeAspect="1"/>
          </p:cNvPicPr>
          <p:nvPr/>
        </p:nvPicPr>
        <p:blipFill>
          <a:blip r:embed="rId5">
            <a:extLst>
              <a:ext uri="{28A0092B-C50C-407E-A947-70E740481C1C}">
                <a14:useLocalDpi xmlns:a14="http://schemas.microsoft.com/office/drawing/2010/main"/>
              </a:ext>
            </a:extLst>
          </a:blip>
          <a:stretch>
            <a:fillRect/>
          </a:stretch>
        </p:blipFill>
        <p:spPr>
          <a:xfrm rot="5400000">
            <a:off x="6533609" y="3680338"/>
            <a:ext cx="3037213" cy="3318111"/>
          </a:xfrm>
          <a:prstGeom prst="rect">
            <a:avLst/>
          </a:prstGeom>
        </p:spPr>
      </p:pic>
      <p:sp>
        <p:nvSpPr>
          <p:cNvPr id="6" name="Slide Number Placeholder 5"/>
          <p:cNvSpPr>
            <a:spLocks noGrp="1"/>
          </p:cNvSpPr>
          <p:nvPr>
            <p:ph type="sldNum" sz="quarter" idx="12"/>
          </p:nvPr>
        </p:nvSpPr>
        <p:spPr>
          <a:xfrm>
            <a:off x="7610152" y="6448251"/>
            <a:ext cx="2311400" cy="365125"/>
          </a:xfrm>
        </p:spPr>
        <p:txBody>
          <a:bodyPr/>
          <a:lstStyle/>
          <a:p>
            <a:pPr>
              <a:buSzPct val="25000"/>
            </a:pPr>
            <a:fld id="{00000000-1234-1234-1234-123412341234}" type="slidenum">
              <a:rPr lang="en-US" smtClean="0">
                <a:solidFill>
                  <a:srgbClr val="888888"/>
                </a:solidFill>
                <a:latin typeface="Calibri"/>
                <a:ea typeface="Calibri"/>
                <a:cs typeface="Calibri"/>
                <a:sym typeface="Calibri"/>
              </a:rPr>
              <a:pPr>
                <a:buSzPct val="25000"/>
              </a:pPr>
              <a:t>84</a:t>
            </a:fld>
            <a:endParaRPr lang="en-US" dirty="0">
              <a:solidFill>
                <a:srgbClr val="888888"/>
              </a:solidFill>
              <a:latin typeface="Calibri"/>
              <a:ea typeface="Calibri"/>
              <a:cs typeface="Calibri"/>
              <a:sym typeface="Calibri"/>
            </a:endParaRPr>
          </a:p>
        </p:txBody>
      </p:sp>
    </p:spTree>
    <p:extLst>
      <p:ext uri="{BB962C8B-B14F-4D97-AF65-F5344CB8AC3E}">
        <p14:creationId xmlns:p14="http://schemas.microsoft.com/office/powerpoint/2010/main" val="4089054941"/>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1766368" y="230777"/>
            <a:ext cx="7008495" cy="677943"/>
          </a:xfrm>
          <a:prstGeom prst="rect">
            <a:avLst/>
          </a:prstGeom>
        </p:spPr>
        <p:txBody>
          <a:bodyPr vert="horz" wrap="square" lIns="0" tIns="0" rIns="0" bIns="0" rtlCol="0">
            <a:spAutoFit/>
          </a:bodyPr>
          <a:lstStyle/>
          <a:p>
            <a:pPr marL="12700">
              <a:lnSpc>
                <a:spcPts val="5470"/>
              </a:lnSpc>
            </a:pPr>
            <a:r>
              <a:rPr sz="4400" spc="-130" dirty="0">
                <a:solidFill>
                  <a:srgbClr val="000090"/>
                </a:solidFill>
                <a:latin typeface="Calibri" panose="020F0502020204030204" pitchFamily="34" charset="0"/>
                <a:cs typeface="Calibri" panose="020F0502020204030204" pitchFamily="34" charset="0"/>
              </a:rPr>
              <a:t>GE1/</a:t>
            </a:r>
            <a:r>
              <a:rPr sz="4400" spc="-30" dirty="0">
                <a:solidFill>
                  <a:srgbClr val="000090"/>
                </a:solidFill>
                <a:latin typeface="Calibri" panose="020F0502020204030204" pitchFamily="34" charset="0"/>
                <a:cs typeface="Calibri" panose="020F0502020204030204" pitchFamily="34" charset="0"/>
              </a:rPr>
              <a:t>1</a:t>
            </a:r>
            <a:r>
              <a:rPr sz="4400" spc="-210" dirty="0">
                <a:solidFill>
                  <a:srgbClr val="000090"/>
                </a:solidFill>
                <a:latin typeface="Calibri" panose="020F0502020204030204" pitchFamily="34" charset="0"/>
                <a:cs typeface="Calibri" panose="020F0502020204030204" pitchFamily="34" charset="0"/>
              </a:rPr>
              <a:t> </a:t>
            </a:r>
            <a:r>
              <a:rPr sz="4400" spc="-130" dirty="0">
                <a:solidFill>
                  <a:srgbClr val="000090"/>
                </a:solidFill>
                <a:latin typeface="Calibri" panose="020F0502020204030204" pitchFamily="34" charset="0"/>
                <a:cs typeface="Calibri" panose="020F0502020204030204" pitchFamily="34" charset="0"/>
              </a:rPr>
              <a:t>Cham</a:t>
            </a:r>
            <a:r>
              <a:rPr sz="4400" spc="-135" dirty="0">
                <a:solidFill>
                  <a:srgbClr val="000090"/>
                </a:solidFill>
                <a:latin typeface="Calibri" panose="020F0502020204030204" pitchFamily="34" charset="0"/>
                <a:cs typeface="Calibri" panose="020F0502020204030204" pitchFamily="34" charset="0"/>
              </a:rPr>
              <a:t>b</a:t>
            </a:r>
            <a:r>
              <a:rPr sz="4400" spc="-125" dirty="0">
                <a:solidFill>
                  <a:srgbClr val="000090"/>
                </a:solidFill>
                <a:latin typeface="Calibri" panose="020F0502020204030204" pitchFamily="34" charset="0"/>
                <a:cs typeface="Calibri" panose="020F0502020204030204" pitchFamily="34" charset="0"/>
              </a:rPr>
              <a:t>e</a:t>
            </a:r>
            <a:r>
              <a:rPr sz="4400" spc="-20" dirty="0">
                <a:solidFill>
                  <a:srgbClr val="000090"/>
                </a:solidFill>
                <a:latin typeface="Calibri" panose="020F0502020204030204" pitchFamily="34" charset="0"/>
                <a:cs typeface="Calibri" panose="020F0502020204030204" pitchFamily="34" charset="0"/>
              </a:rPr>
              <a:t>r</a:t>
            </a:r>
            <a:r>
              <a:rPr sz="4400" spc="-204" dirty="0">
                <a:solidFill>
                  <a:srgbClr val="000090"/>
                </a:solidFill>
                <a:latin typeface="Calibri" panose="020F0502020204030204" pitchFamily="34" charset="0"/>
                <a:cs typeface="Calibri" panose="020F0502020204030204" pitchFamily="34" charset="0"/>
              </a:rPr>
              <a:t> </a:t>
            </a:r>
            <a:r>
              <a:rPr sz="4400" spc="-130" dirty="0">
                <a:solidFill>
                  <a:srgbClr val="000090"/>
                </a:solidFill>
                <a:latin typeface="Calibri" panose="020F0502020204030204" pitchFamily="34" charset="0"/>
                <a:cs typeface="Calibri" panose="020F0502020204030204" pitchFamily="34" charset="0"/>
              </a:rPr>
              <a:t>cons</a:t>
            </a:r>
            <a:r>
              <a:rPr sz="4400" spc="-120" dirty="0">
                <a:solidFill>
                  <a:srgbClr val="000090"/>
                </a:solidFill>
                <a:latin typeface="Calibri" panose="020F0502020204030204" pitchFamily="34" charset="0"/>
                <a:cs typeface="Calibri" panose="020F0502020204030204" pitchFamily="34" charset="0"/>
              </a:rPr>
              <a:t>t</a:t>
            </a:r>
            <a:r>
              <a:rPr sz="4400" spc="-100" dirty="0">
                <a:solidFill>
                  <a:srgbClr val="000090"/>
                </a:solidFill>
                <a:latin typeface="Calibri" panose="020F0502020204030204" pitchFamily="34" charset="0"/>
                <a:cs typeface="Calibri" panose="020F0502020204030204" pitchFamily="34" charset="0"/>
              </a:rPr>
              <a:t>ruc</a:t>
            </a:r>
            <a:r>
              <a:rPr sz="4400" spc="-105" dirty="0">
                <a:solidFill>
                  <a:srgbClr val="000090"/>
                </a:solidFill>
                <a:latin typeface="Calibri" panose="020F0502020204030204" pitchFamily="34" charset="0"/>
                <a:cs typeface="Calibri" panose="020F0502020204030204" pitchFamily="34" charset="0"/>
              </a:rPr>
              <a:t>t</a:t>
            </a:r>
            <a:r>
              <a:rPr sz="4400" spc="-125" dirty="0">
                <a:solidFill>
                  <a:srgbClr val="000090"/>
                </a:solidFill>
                <a:latin typeface="Calibri" panose="020F0502020204030204" pitchFamily="34" charset="0"/>
                <a:cs typeface="Calibri" panose="020F0502020204030204" pitchFamily="34" charset="0"/>
              </a:rPr>
              <a:t>ion</a:t>
            </a:r>
            <a:endParaRPr sz="4400" dirty="0">
              <a:solidFill>
                <a:srgbClr val="000090"/>
              </a:solidFill>
              <a:latin typeface="Calibri" panose="020F0502020204030204" pitchFamily="34" charset="0"/>
              <a:cs typeface="Calibri" panose="020F0502020204030204" pitchFamily="34" charset="0"/>
            </a:endParaRPr>
          </a:p>
        </p:txBody>
      </p:sp>
      <p:sp>
        <p:nvSpPr>
          <p:cNvPr id="5" name="object 5"/>
          <p:cNvSpPr/>
          <p:nvPr/>
        </p:nvSpPr>
        <p:spPr>
          <a:xfrm>
            <a:off x="8912786" y="5650211"/>
            <a:ext cx="71120" cy="395605"/>
          </a:xfrm>
          <a:custGeom>
            <a:avLst/>
            <a:gdLst/>
            <a:ahLst/>
            <a:cxnLst/>
            <a:rect l="l" t="t" r="r" b="b"/>
            <a:pathLst>
              <a:path w="71120" h="395604">
                <a:moveTo>
                  <a:pt x="71121" y="394989"/>
                </a:moveTo>
                <a:lnTo>
                  <a:pt x="31012" y="382609"/>
                </a:lnTo>
                <a:lnTo>
                  <a:pt x="5265" y="350773"/>
                </a:lnTo>
                <a:lnTo>
                  <a:pt x="0" y="69870"/>
                </a:lnTo>
                <a:lnTo>
                  <a:pt x="1473" y="55396"/>
                </a:lnTo>
                <a:lnTo>
                  <a:pt x="21223" y="19190"/>
                </a:lnTo>
                <a:lnTo>
                  <a:pt x="44216" y="4015"/>
                </a:lnTo>
                <a:lnTo>
                  <a:pt x="57775" y="0"/>
                </a:lnTo>
              </a:path>
            </a:pathLst>
          </a:custGeom>
          <a:ln w="19049">
            <a:solidFill>
              <a:srgbClr val="FFFFFF"/>
            </a:solidFill>
          </a:ln>
        </p:spPr>
        <p:txBody>
          <a:bodyPr wrap="square" lIns="0" tIns="0" rIns="0" bIns="0" rtlCol="0"/>
          <a:lstStyle/>
          <a:p>
            <a:endParaRPr/>
          </a:p>
        </p:txBody>
      </p:sp>
      <p:sp>
        <p:nvSpPr>
          <p:cNvPr id="6" name="object 6"/>
          <p:cNvSpPr/>
          <p:nvPr/>
        </p:nvSpPr>
        <p:spPr>
          <a:xfrm>
            <a:off x="9390304" y="5648960"/>
            <a:ext cx="71120" cy="395605"/>
          </a:xfrm>
          <a:custGeom>
            <a:avLst/>
            <a:gdLst/>
            <a:ahLst/>
            <a:cxnLst/>
            <a:rect l="l" t="t" r="r" b="b"/>
            <a:pathLst>
              <a:path w="71120" h="395604">
                <a:moveTo>
                  <a:pt x="0" y="0"/>
                </a:moveTo>
                <a:lnTo>
                  <a:pt x="40108" y="12380"/>
                </a:lnTo>
                <a:lnTo>
                  <a:pt x="65856" y="44216"/>
                </a:lnTo>
                <a:lnTo>
                  <a:pt x="71121" y="325118"/>
                </a:lnTo>
                <a:lnTo>
                  <a:pt x="69647" y="339593"/>
                </a:lnTo>
                <a:lnTo>
                  <a:pt x="49897" y="375798"/>
                </a:lnTo>
                <a:lnTo>
                  <a:pt x="26904" y="390974"/>
                </a:lnTo>
                <a:lnTo>
                  <a:pt x="13345" y="394989"/>
                </a:lnTo>
              </a:path>
            </a:pathLst>
          </a:custGeom>
          <a:ln w="19049">
            <a:solidFill>
              <a:srgbClr val="FFFFFF"/>
            </a:solidFill>
          </a:ln>
        </p:spPr>
        <p:txBody>
          <a:bodyPr wrap="square" lIns="0" tIns="0" rIns="0" bIns="0" rtlCol="0"/>
          <a:lstStyle/>
          <a:p>
            <a:endParaRPr/>
          </a:p>
        </p:txBody>
      </p:sp>
      <p:sp>
        <p:nvSpPr>
          <p:cNvPr id="7" name="object 7"/>
          <p:cNvSpPr txBox="1"/>
          <p:nvPr/>
        </p:nvSpPr>
        <p:spPr>
          <a:xfrm>
            <a:off x="9119369" y="5747513"/>
            <a:ext cx="141605" cy="276999"/>
          </a:xfrm>
          <a:prstGeom prst="rect">
            <a:avLst/>
          </a:prstGeom>
        </p:spPr>
        <p:txBody>
          <a:bodyPr vert="horz" wrap="square" lIns="0" tIns="0" rIns="0" bIns="0" rtlCol="0">
            <a:spAutoFit/>
          </a:bodyPr>
          <a:lstStyle/>
          <a:p>
            <a:pPr marL="12700"/>
            <a:r>
              <a:rPr sz="1800" spc="-10" dirty="0">
                <a:solidFill>
                  <a:srgbClr val="FFFFFF"/>
                </a:solidFill>
                <a:latin typeface="Calibri"/>
                <a:cs typeface="Calibri"/>
              </a:rPr>
              <a:t>8</a:t>
            </a:r>
            <a:endParaRPr sz="1800">
              <a:latin typeface="Calibri"/>
              <a:cs typeface="Calibri"/>
            </a:endParaRPr>
          </a:p>
        </p:txBody>
      </p:sp>
      <p:sp>
        <p:nvSpPr>
          <p:cNvPr id="9" name="object 9"/>
          <p:cNvSpPr txBox="1"/>
          <p:nvPr/>
        </p:nvSpPr>
        <p:spPr>
          <a:xfrm>
            <a:off x="128465" y="1302836"/>
            <a:ext cx="5400600" cy="3960058"/>
          </a:xfrm>
          <a:prstGeom prst="rect">
            <a:avLst/>
          </a:prstGeom>
        </p:spPr>
        <p:txBody>
          <a:bodyPr vert="horz" wrap="square" lIns="0" tIns="0" rIns="0" bIns="0" rtlCol="0">
            <a:spAutoFit/>
          </a:bodyPr>
          <a:lstStyle/>
          <a:p>
            <a:pPr marL="292100" marR="102235" indent="-279400">
              <a:lnSpc>
                <a:spcPts val="1900"/>
              </a:lnSpc>
              <a:tabLst>
                <a:tab pos="297815" algn="l"/>
              </a:tabLst>
            </a:pPr>
            <a:r>
              <a:rPr sz="1600" dirty="0">
                <a:solidFill>
                  <a:srgbClr val="0000FF"/>
                </a:solidFill>
                <a:latin typeface="Calibri" panose="020F0502020204030204" pitchFamily="34" charset="0"/>
                <a:cs typeface="Calibri" panose="020F0502020204030204" pitchFamily="34" charset="0"/>
              </a:rPr>
              <a:t>•</a:t>
            </a:r>
            <a:r>
              <a:rPr sz="1600" dirty="0">
                <a:solidFill>
                  <a:srgbClr val="0433FF"/>
                </a:solidFill>
                <a:latin typeface="Calibri" panose="020F0502020204030204" pitchFamily="34" charset="0"/>
                <a:cs typeface="Calibri" panose="020F0502020204030204" pitchFamily="34" charset="0"/>
              </a:rPr>
              <a:t> 		</a:t>
            </a:r>
            <a:r>
              <a:rPr sz="1600" dirty="0">
                <a:solidFill>
                  <a:srgbClr val="0000FF"/>
                </a:solidFill>
                <a:latin typeface="Calibri" panose="020F0502020204030204" pitchFamily="34" charset="0"/>
                <a:cs typeface="Calibri" panose="020F0502020204030204" pitchFamily="34" charset="0"/>
              </a:rPr>
              <a:t>G</a:t>
            </a:r>
            <a:r>
              <a:rPr sz="1600" spc="-10" dirty="0">
                <a:solidFill>
                  <a:srgbClr val="0000FF"/>
                </a:solidFill>
                <a:latin typeface="Calibri" panose="020F0502020204030204" pitchFamily="34" charset="0"/>
                <a:cs typeface="Calibri" panose="020F0502020204030204" pitchFamily="34" charset="0"/>
              </a:rPr>
              <a:t>E1/1 chambers introduced a nove</a:t>
            </a:r>
            <a:r>
              <a:rPr sz="1600" spc="-5" dirty="0">
                <a:solidFill>
                  <a:srgbClr val="0000FF"/>
                </a:solidFill>
                <a:latin typeface="Calibri" panose="020F0502020204030204" pitchFamily="34" charset="0"/>
                <a:cs typeface="Calibri" panose="020F0502020204030204" pitchFamily="34" charset="0"/>
              </a:rPr>
              <a:t>l </a:t>
            </a:r>
            <a:r>
              <a:rPr sz="1600" spc="-10" dirty="0">
                <a:solidFill>
                  <a:srgbClr val="0000FF"/>
                </a:solidFill>
                <a:latin typeface="Calibri" panose="020F0502020204030204" pitchFamily="34" charset="0"/>
                <a:cs typeface="Calibri" panose="020F0502020204030204" pitchFamily="34" charset="0"/>
              </a:rPr>
              <a:t>technique of GEM c</a:t>
            </a:r>
            <a:r>
              <a:rPr sz="1600" spc="-5" dirty="0">
                <a:solidFill>
                  <a:srgbClr val="0000FF"/>
                </a:solidFill>
                <a:latin typeface="Calibri" panose="020F0502020204030204" pitchFamily="34" charset="0"/>
                <a:cs typeface="Calibri" panose="020F0502020204030204" pitchFamily="34" charset="0"/>
              </a:rPr>
              <a:t>h</a:t>
            </a:r>
            <a:r>
              <a:rPr sz="1600" spc="-15" dirty="0">
                <a:solidFill>
                  <a:srgbClr val="0000FF"/>
                </a:solidFill>
                <a:latin typeface="Calibri" panose="020F0502020204030204" pitchFamily="34" charset="0"/>
                <a:cs typeface="Calibri" panose="020F0502020204030204" pitchFamily="34" charset="0"/>
              </a:rPr>
              <a:t>a</a:t>
            </a:r>
            <a:r>
              <a:rPr sz="1600" dirty="0">
                <a:solidFill>
                  <a:srgbClr val="0000FF"/>
                </a:solidFill>
                <a:latin typeface="Calibri" panose="020F0502020204030204" pitchFamily="34" charset="0"/>
                <a:cs typeface="Calibri" panose="020F0502020204030204" pitchFamily="34" charset="0"/>
              </a:rPr>
              <a:t>m</a:t>
            </a:r>
            <a:r>
              <a:rPr sz="1600" spc="-5" dirty="0">
                <a:solidFill>
                  <a:srgbClr val="0000FF"/>
                </a:solidFill>
                <a:latin typeface="Calibri" panose="020F0502020204030204" pitchFamily="34" charset="0"/>
                <a:cs typeface="Calibri" panose="020F0502020204030204" pitchFamily="34" charset="0"/>
              </a:rPr>
              <a:t>b</a:t>
            </a:r>
            <a:r>
              <a:rPr sz="1600" dirty="0">
                <a:solidFill>
                  <a:srgbClr val="0000FF"/>
                </a:solidFill>
                <a:latin typeface="Calibri" panose="020F0502020204030204" pitchFamily="34" charset="0"/>
                <a:cs typeface="Calibri" panose="020F0502020204030204" pitchFamily="34" charset="0"/>
              </a:rPr>
              <a:t>ers c</a:t>
            </a:r>
            <a:r>
              <a:rPr sz="1600" spc="-5" dirty="0">
                <a:solidFill>
                  <a:srgbClr val="0000FF"/>
                </a:solidFill>
                <a:latin typeface="Calibri" panose="020F0502020204030204" pitchFamily="34" charset="0"/>
                <a:cs typeface="Calibri" panose="020F0502020204030204" pitchFamily="34" charset="0"/>
              </a:rPr>
              <a:t>o</a:t>
            </a:r>
            <a:r>
              <a:rPr sz="1600" spc="-15" dirty="0">
                <a:solidFill>
                  <a:srgbClr val="0000FF"/>
                </a:solidFill>
                <a:latin typeface="Calibri" panose="020F0502020204030204" pitchFamily="34" charset="0"/>
                <a:cs typeface="Calibri" panose="020F0502020204030204" pitchFamily="34" charset="0"/>
              </a:rPr>
              <a:t>nst</a:t>
            </a:r>
            <a:r>
              <a:rPr sz="1600" dirty="0">
                <a:solidFill>
                  <a:srgbClr val="0000FF"/>
                </a:solidFill>
                <a:latin typeface="Calibri" panose="020F0502020204030204" pitchFamily="34" charset="0"/>
                <a:cs typeface="Calibri" panose="020F0502020204030204" pitchFamily="34" charset="0"/>
              </a:rPr>
              <a:t>r</a:t>
            </a:r>
            <a:r>
              <a:rPr sz="1600" spc="-5" dirty="0">
                <a:solidFill>
                  <a:srgbClr val="0000FF"/>
                </a:solidFill>
                <a:latin typeface="Calibri" panose="020F0502020204030204" pitchFamily="34" charset="0"/>
                <a:cs typeface="Calibri" panose="020F0502020204030204" pitchFamily="34" charset="0"/>
              </a:rPr>
              <a:t>u</a:t>
            </a:r>
            <a:r>
              <a:rPr sz="1600" spc="40" dirty="0">
                <a:solidFill>
                  <a:srgbClr val="0000FF"/>
                </a:solidFill>
                <a:latin typeface="Calibri" panose="020F0502020204030204" pitchFamily="34" charset="0"/>
                <a:cs typeface="Calibri" panose="020F0502020204030204" pitchFamily="34" charset="0"/>
              </a:rPr>
              <a:t>c</a:t>
            </a:r>
            <a:r>
              <a:rPr lang="en-US" sz="1600" spc="40" dirty="0">
                <a:solidFill>
                  <a:srgbClr val="0000FF"/>
                </a:solidFill>
                <a:latin typeface="Calibri" panose="020F0502020204030204" pitchFamily="34" charset="0"/>
                <a:cs typeface="Calibri" panose="020F0502020204030204" pitchFamily="34" charset="0"/>
              </a:rPr>
              <a:t>ti</a:t>
            </a:r>
            <a:r>
              <a:rPr sz="1600" spc="45" dirty="0">
                <a:solidFill>
                  <a:srgbClr val="0000FF"/>
                </a:solidFill>
                <a:latin typeface="Calibri" panose="020F0502020204030204" pitchFamily="34" charset="0"/>
                <a:cs typeface="Calibri" panose="020F0502020204030204" pitchFamily="34" charset="0"/>
              </a:rPr>
              <a:t>o</a:t>
            </a:r>
            <a:r>
              <a:rPr sz="1600" spc="-15" dirty="0">
                <a:solidFill>
                  <a:srgbClr val="0000FF"/>
                </a:solidFill>
                <a:latin typeface="Calibri" panose="020F0502020204030204" pitchFamily="34" charset="0"/>
                <a:cs typeface="Calibri" panose="020F0502020204030204" pitchFamily="34" charset="0"/>
              </a:rPr>
              <a:t>n</a:t>
            </a:r>
            <a:r>
              <a:rPr sz="1600" spc="-5" dirty="0">
                <a:solidFill>
                  <a:srgbClr val="0000FF"/>
                </a:solidFill>
                <a:latin typeface="Calibri" panose="020F0502020204030204" pitchFamily="34" charset="0"/>
                <a:cs typeface="Calibri" panose="020F0502020204030204" pitchFamily="34" charset="0"/>
              </a:rPr>
              <a:t>,</a:t>
            </a:r>
            <a:r>
              <a:rPr sz="1600" dirty="0">
                <a:solidFill>
                  <a:srgbClr val="0000FF"/>
                </a:solidFill>
                <a:latin typeface="Calibri" panose="020F0502020204030204" pitchFamily="34" charset="0"/>
                <a:cs typeface="Calibri" panose="020F0502020204030204" pitchFamily="34" charset="0"/>
              </a:rPr>
              <a:t> </a:t>
            </a:r>
            <a:r>
              <a:rPr sz="1600" spc="-15" dirty="0">
                <a:solidFill>
                  <a:srgbClr val="0000FF"/>
                </a:solidFill>
                <a:latin typeface="Calibri" panose="020F0502020204030204" pitchFamily="34" charset="0"/>
                <a:cs typeface="Calibri" panose="020F0502020204030204" pitchFamily="34" charset="0"/>
              </a:rPr>
              <a:t>whi</a:t>
            </a:r>
            <a:r>
              <a:rPr sz="1600" dirty="0">
                <a:solidFill>
                  <a:srgbClr val="0000FF"/>
                </a:solidFill>
                <a:latin typeface="Calibri" panose="020F0502020204030204" pitchFamily="34" charset="0"/>
                <a:cs typeface="Calibri" panose="020F0502020204030204" pitchFamily="34" charset="0"/>
              </a:rPr>
              <a:t>ch </a:t>
            </a:r>
            <a:r>
              <a:rPr sz="1600" spc="-15" dirty="0">
                <a:solidFill>
                  <a:srgbClr val="0000FF"/>
                </a:solidFill>
                <a:latin typeface="Calibri" panose="020F0502020204030204" pitchFamily="34" charset="0"/>
                <a:cs typeface="Calibri" panose="020F0502020204030204" pitchFamily="34" charset="0"/>
              </a:rPr>
              <a:t>a</a:t>
            </a:r>
            <a:r>
              <a:rPr sz="1600" spc="-10" dirty="0">
                <a:solidFill>
                  <a:srgbClr val="0000FF"/>
                </a:solidFill>
                <a:latin typeface="Calibri" panose="020F0502020204030204" pitchFamily="34" charset="0"/>
                <a:cs typeface="Calibri" panose="020F0502020204030204" pitchFamily="34" charset="0"/>
              </a:rPr>
              <a:t>v</a:t>
            </a:r>
            <a:r>
              <a:rPr sz="1600" spc="-15" dirty="0">
                <a:solidFill>
                  <a:srgbClr val="0000FF"/>
                </a:solidFill>
                <a:latin typeface="Calibri" panose="020F0502020204030204" pitchFamily="34" charset="0"/>
                <a:cs typeface="Calibri" panose="020F0502020204030204" pitchFamily="34" charset="0"/>
              </a:rPr>
              <a:t>oi</a:t>
            </a:r>
            <a:r>
              <a:rPr sz="1600" spc="-10" dirty="0">
                <a:solidFill>
                  <a:srgbClr val="0000FF"/>
                </a:solidFill>
                <a:latin typeface="Calibri" panose="020F0502020204030204" pitchFamily="34" charset="0"/>
                <a:cs typeface="Calibri" panose="020F0502020204030204" pitchFamily="34" charset="0"/>
              </a:rPr>
              <a:t>d</a:t>
            </a:r>
            <a:r>
              <a:rPr sz="1600" dirty="0">
                <a:solidFill>
                  <a:srgbClr val="0000FF"/>
                </a:solidFill>
                <a:latin typeface="Calibri" panose="020F0502020204030204" pitchFamily="34" charset="0"/>
                <a:cs typeface="Calibri" panose="020F0502020204030204" pitchFamily="34" charset="0"/>
              </a:rPr>
              <a:t> </a:t>
            </a:r>
            <a:r>
              <a:rPr sz="1600" spc="-15" dirty="0">
                <a:solidFill>
                  <a:srgbClr val="0000FF"/>
                </a:solidFill>
                <a:latin typeface="Calibri" panose="020F0502020204030204" pitchFamily="34" charset="0"/>
                <a:cs typeface="Calibri" panose="020F0502020204030204" pitchFamily="34" charset="0"/>
              </a:rPr>
              <a:t>th</a:t>
            </a:r>
            <a:r>
              <a:rPr sz="1600" dirty="0">
                <a:solidFill>
                  <a:srgbClr val="0000FF"/>
                </a:solidFill>
                <a:latin typeface="Calibri" panose="020F0502020204030204" pitchFamily="34" charset="0"/>
                <a:cs typeface="Calibri" panose="020F0502020204030204" pitchFamily="34" charset="0"/>
              </a:rPr>
              <a:t>e </a:t>
            </a:r>
            <a:r>
              <a:rPr sz="1600" spc="-15" dirty="0">
                <a:solidFill>
                  <a:srgbClr val="0000FF"/>
                </a:solidFill>
                <a:latin typeface="Calibri" panose="020F0502020204030204" pitchFamily="34" charset="0"/>
                <a:cs typeface="Calibri" panose="020F0502020204030204" pitchFamily="34" charset="0"/>
              </a:rPr>
              <a:t>usa</a:t>
            </a:r>
            <a:r>
              <a:rPr sz="1600" dirty="0">
                <a:solidFill>
                  <a:srgbClr val="0000FF"/>
                </a:solidFill>
                <a:latin typeface="Calibri" panose="020F0502020204030204" pitchFamily="34" charset="0"/>
                <a:cs typeface="Calibri" panose="020F0502020204030204" pitchFamily="34" charset="0"/>
              </a:rPr>
              <a:t>ge </a:t>
            </a:r>
            <a:r>
              <a:rPr sz="1600" spc="-15" dirty="0">
                <a:solidFill>
                  <a:srgbClr val="0000FF"/>
                </a:solidFill>
                <a:latin typeface="Calibri" panose="020F0502020204030204" pitchFamily="34" charset="0"/>
                <a:cs typeface="Calibri" panose="020F0502020204030204" pitchFamily="34" charset="0"/>
              </a:rPr>
              <a:t>o</a:t>
            </a:r>
            <a:r>
              <a:rPr sz="1600" dirty="0">
                <a:solidFill>
                  <a:srgbClr val="0000FF"/>
                </a:solidFill>
                <a:latin typeface="Calibri" panose="020F0502020204030204" pitchFamily="34" charset="0"/>
                <a:cs typeface="Calibri" panose="020F0502020204030204" pitchFamily="34" charset="0"/>
              </a:rPr>
              <a:t>f </a:t>
            </a:r>
            <a:r>
              <a:rPr sz="1600" spc="-10" dirty="0">
                <a:solidFill>
                  <a:srgbClr val="0000FF"/>
                </a:solidFill>
                <a:latin typeface="Calibri" panose="020F0502020204030204" pitchFamily="34" charset="0"/>
                <a:cs typeface="Calibri" panose="020F0502020204030204" pitchFamily="34" charset="0"/>
              </a:rPr>
              <a:t>g</a:t>
            </a:r>
            <a:r>
              <a:rPr sz="1600" spc="-15" dirty="0">
                <a:solidFill>
                  <a:srgbClr val="0000FF"/>
                </a:solidFill>
                <a:latin typeface="Calibri" panose="020F0502020204030204" pitchFamily="34" charset="0"/>
                <a:cs typeface="Calibri" panose="020F0502020204030204" pitchFamily="34" charset="0"/>
              </a:rPr>
              <a:t>lu</a:t>
            </a:r>
            <a:r>
              <a:rPr sz="1600" dirty="0">
                <a:solidFill>
                  <a:srgbClr val="0000FF"/>
                </a:solidFill>
                <a:latin typeface="Calibri" panose="020F0502020204030204" pitchFamily="34" charset="0"/>
                <a:cs typeface="Calibri" panose="020F0502020204030204" pitchFamily="34" charset="0"/>
              </a:rPr>
              <a:t>e</a:t>
            </a:r>
            <a:endParaRPr sz="1600" dirty="0">
              <a:latin typeface="Calibri" panose="020F0502020204030204" pitchFamily="34" charset="0"/>
              <a:cs typeface="Calibri" panose="020F0502020204030204" pitchFamily="34" charset="0"/>
            </a:endParaRPr>
          </a:p>
          <a:p>
            <a:pPr>
              <a:spcBef>
                <a:spcPts val="31"/>
              </a:spcBef>
            </a:pPr>
            <a:endParaRPr sz="1550" dirty="0">
              <a:latin typeface="Calibri" panose="020F0502020204030204" pitchFamily="34" charset="0"/>
              <a:cs typeface="Calibri" panose="020F0502020204030204" pitchFamily="34" charset="0"/>
            </a:endParaRPr>
          </a:p>
          <a:p>
            <a:pPr marL="292100" marR="27940" indent="-279400">
              <a:lnSpc>
                <a:spcPct val="100299"/>
              </a:lnSpc>
              <a:tabLst>
                <a:tab pos="297815" algn="l"/>
              </a:tabLst>
            </a:pPr>
            <a:r>
              <a:rPr sz="1600" dirty="0">
                <a:solidFill>
                  <a:srgbClr val="800000"/>
                </a:solidFill>
                <a:latin typeface="Calibri" panose="020F0502020204030204" pitchFamily="34" charset="0"/>
                <a:cs typeface="Calibri" panose="020F0502020204030204" pitchFamily="34" charset="0"/>
              </a:rPr>
              <a:t>•</a:t>
            </a:r>
            <a:r>
              <a:rPr sz="1600" dirty="0">
                <a:solidFill>
                  <a:srgbClr val="941100"/>
                </a:solidFill>
                <a:latin typeface="Calibri" panose="020F0502020204030204" pitchFamily="34" charset="0"/>
                <a:cs typeface="Calibri" panose="020F0502020204030204" pitchFamily="34" charset="0"/>
              </a:rPr>
              <a:t> 		</a:t>
            </a:r>
            <a:r>
              <a:rPr sz="1600" dirty="0">
                <a:solidFill>
                  <a:srgbClr val="800000"/>
                </a:solidFill>
                <a:latin typeface="Calibri" panose="020F0502020204030204" pitchFamily="34" charset="0"/>
                <a:cs typeface="Calibri" panose="020F0502020204030204" pitchFamily="34" charset="0"/>
              </a:rPr>
              <a:t>G</a:t>
            </a:r>
            <a:r>
              <a:rPr sz="1600" spc="-10" dirty="0">
                <a:solidFill>
                  <a:srgbClr val="800000"/>
                </a:solidFill>
                <a:latin typeface="Calibri" panose="020F0502020204030204" pitchFamily="34" charset="0"/>
                <a:cs typeface="Calibri" panose="020F0502020204030204" pitchFamily="34" charset="0"/>
              </a:rPr>
              <a:t>E1/1 chambers are realizing using GEM foils stretched by means of moveable FR4 frame (internal). Cathode and Readout e</a:t>
            </a:r>
            <a:r>
              <a:rPr sz="1600" spc="-5" dirty="0">
                <a:solidFill>
                  <a:srgbClr val="800000"/>
                </a:solidFill>
                <a:latin typeface="Calibri" panose="020F0502020204030204" pitchFamily="34" charset="0"/>
                <a:cs typeface="Calibri" panose="020F0502020204030204" pitchFamily="34" charset="0"/>
              </a:rPr>
              <a:t>lec</a:t>
            </a:r>
            <a:r>
              <a:rPr sz="1600" spc="-10" dirty="0">
                <a:solidFill>
                  <a:srgbClr val="800000"/>
                </a:solidFill>
                <a:latin typeface="Calibri" panose="020F0502020204030204" pitchFamily="34" charset="0"/>
                <a:cs typeface="Calibri" panose="020F0502020204030204" pitchFamily="34" charset="0"/>
              </a:rPr>
              <a:t>trode made by standard sing</a:t>
            </a:r>
            <a:r>
              <a:rPr sz="1600" spc="-5" dirty="0">
                <a:solidFill>
                  <a:srgbClr val="800000"/>
                </a:solidFill>
                <a:latin typeface="Calibri" panose="020F0502020204030204" pitchFamily="34" charset="0"/>
                <a:cs typeface="Calibri" panose="020F0502020204030204" pitchFamily="34" charset="0"/>
              </a:rPr>
              <a:t>le </a:t>
            </a:r>
            <a:r>
              <a:rPr sz="1600" spc="-10" dirty="0">
                <a:solidFill>
                  <a:srgbClr val="800000"/>
                </a:solidFill>
                <a:latin typeface="Calibri" panose="020F0502020204030204" pitchFamily="34" charset="0"/>
                <a:cs typeface="Calibri" panose="020F0502020204030204" pitchFamily="34" charset="0"/>
              </a:rPr>
              <a:t>layer PC</a:t>
            </a:r>
            <a:r>
              <a:rPr sz="1600" spc="-5" dirty="0">
                <a:solidFill>
                  <a:srgbClr val="800000"/>
                </a:solidFill>
                <a:latin typeface="Calibri" panose="020F0502020204030204" pitchFamily="34" charset="0"/>
                <a:cs typeface="Calibri" panose="020F0502020204030204" pitchFamily="34" charset="0"/>
              </a:rPr>
              <a:t>B</a:t>
            </a:r>
            <a:r>
              <a:rPr sz="1600" dirty="0">
                <a:solidFill>
                  <a:srgbClr val="800000"/>
                </a:solidFill>
                <a:latin typeface="Calibri" panose="020F0502020204030204" pitchFamily="34" charset="0"/>
                <a:cs typeface="Calibri" panose="020F0502020204030204" pitchFamily="34" charset="0"/>
              </a:rPr>
              <a:t>. </a:t>
            </a:r>
            <a:r>
              <a:rPr sz="1600" spc="-10" dirty="0">
                <a:solidFill>
                  <a:srgbClr val="800000"/>
                </a:solidFill>
                <a:latin typeface="Calibri" panose="020F0502020204030204" pitchFamily="34" charset="0"/>
                <a:cs typeface="Calibri" panose="020F0502020204030204" pitchFamily="34" charset="0"/>
              </a:rPr>
              <a:t>El</a:t>
            </a:r>
            <a:r>
              <a:rPr sz="1600" spc="-5" dirty="0">
                <a:solidFill>
                  <a:srgbClr val="800000"/>
                </a:solidFill>
                <a:latin typeface="Calibri" panose="020F0502020204030204" pitchFamily="34" charset="0"/>
                <a:cs typeface="Calibri" panose="020F0502020204030204" pitchFamily="34" charset="0"/>
              </a:rPr>
              <a:t>ectrical </a:t>
            </a:r>
            <a:r>
              <a:rPr sz="1600" spc="-10" dirty="0">
                <a:solidFill>
                  <a:srgbClr val="800000"/>
                </a:solidFill>
                <a:latin typeface="Calibri" panose="020F0502020204030204" pitchFamily="34" charset="0"/>
                <a:cs typeface="Calibri" panose="020F0502020204030204" pitchFamily="34" charset="0"/>
              </a:rPr>
              <a:t>sig</a:t>
            </a:r>
            <a:r>
              <a:rPr sz="1600" spc="-15" dirty="0">
                <a:solidFill>
                  <a:srgbClr val="800000"/>
                </a:solidFill>
                <a:latin typeface="Calibri" panose="020F0502020204030204" pitchFamily="34" charset="0"/>
                <a:cs typeface="Calibri" panose="020F0502020204030204" pitchFamily="34" charset="0"/>
              </a:rPr>
              <a:t>na</a:t>
            </a:r>
            <a:r>
              <a:rPr sz="1600" spc="-5" dirty="0">
                <a:solidFill>
                  <a:srgbClr val="800000"/>
                </a:solidFill>
                <a:latin typeface="Calibri" panose="020F0502020204030204" pitchFamily="34" charset="0"/>
                <a:cs typeface="Calibri" panose="020F0502020204030204" pitchFamily="34" charset="0"/>
              </a:rPr>
              <a:t>l extracte</a:t>
            </a:r>
            <a:r>
              <a:rPr sz="1600" dirty="0">
                <a:solidFill>
                  <a:srgbClr val="800000"/>
                </a:solidFill>
                <a:latin typeface="Calibri" panose="020F0502020204030204" pitchFamily="34" charset="0"/>
                <a:cs typeface="Calibri" panose="020F0502020204030204" pitchFamily="34" charset="0"/>
              </a:rPr>
              <a:t>d</a:t>
            </a:r>
            <a:r>
              <a:rPr sz="1600" spc="-5" dirty="0">
                <a:solidFill>
                  <a:srgbClr val="800000"/>
                </a:solidFill>
                <a:latin typeface="Calibri" panose="020F0502020204030204" pitchFamily="34" charset="0"/>
                <a:cs typeface="Calibri" panose="020F0502020204030204" pitchFamily="34" charset="0"/>
              </a:rPr>
              <a:t> </a:t>
            </a:r>
            <a:r>
              <a:rPr sz="1600" spc="-15" dirty="0">
                <a:solidFill>
                  <a:srgbClr val="800000"/>
                </a:solidFill>
                <a:latin typeface="Calibri" panose="020F0502020204030204" pitchFamily="34" charset="0"/>
                <a:cs typeface="Calibri" panose="020F0502020204030204" pitchFamily="34" charset="0"/>
              </a:rPr>
              <a:t>b</a:t>
            </a:r>
            <a:r>
              <a:rPr sz="1600" spc="-10" dirty="0">
                <a:solidFill>
                  <a:srgbClr val="800000"/>
                </a:solidFill>
                <a:latin typeface="Calibri" panose="020F0502020204030204" pitchFamily="34" charset="0"/>
                <a:cs typeface="Calibri" panose="020F0502020204030204" pitchFamily="34" charset="0"/>
              </a:rPr>
              <a:t>y</a:t>
            </a:r>
            <a:r>
              <a:rPr sz="1600" spc="-5" dirty="0">
                <a:solidFill>
                  <a:srgbClr val="800000"/>
                </a:solidFill>
                <a:latin typeface="Calibri" panose="020F0502020204030204" pitchFamily="34" charset="0"/>
                <a:cs typeface="Calibri" panose="020F0502020204030204" pitchFamily="34" charset="0"/>
              </a:rPr>
              <a:t> </a:t>
            </a:r>
            <a:r>
              <a:rPr sz="1600" spc="10" dirty="0">
                <a:solidFill>
                  <a:srgbClr val="800000"/>
                </a:solidFill>
                <a:latin typeface="Calibri" panose="020F0502020204030204" pitchFamily="34" charset="0"/>
                <a:cs typeface="Calibri" panose="020F0502020204030204" pitchFamily="34" charset="0"/>
              </a:rPr>
              <a:t>“</a:t>
            </a:r>
            <a:r>
              <a:rPr sz="1600" spc="-10" dirty="0">
                <a:solidFill>
                  <a:srgbClr val="800000"/>
                </a:solidFill>
                <a:latin typeface="Calibri" panose="020F0502020204030204" pitchFamily="34" charset="0"/>
                <a:cs typeface="Calibri" panose="020F0502020204030204" pitchFamily="34" charset="0"/>
              </a:rPr>
              <a:t>vias</a:t>
            </a:r>
            <a:r>
              <a:rPr sz="1600" dirty="0">
                <a:solidFill>
                  <a:srgbClr val="800000"/>
                </a:solidFill>
                <a:latin typeface="Calibri" panose="020F0502020204030204" pitchFamily="34" charset="0"/>
                <a:cs typeface="Calibri" panose="020F0502020204030204" pitchFamily="34" charset="0"/>
              </a:rPr>
              <a:t>” </a:t>
            </a:r>
            <a:r>
              <a:rPr sz="1600" spc="-15" dirty="0">
                <a:solidFill>
                  <a:srgbClr val="800000"/>
                </a:solidFill>
                <a:latin typeface="Calibri" panose="020F0502020204030204" pitchFamily="34" charset="0"/>
                <a:cs typeface="Calibri" panose="020F0502020204030204" pitchFamily="34" charset="0"/>
              </a:rPr>
              <a:t>o</a:t>
            </a:r>
            <a:r>
              <a:rPr sz="1600" spc="-10" dirty="0">
                <a:solidFill>
                  <a:srgbClr val="800000"/>
                </a:solidFill>
                <a:latin typeface="Calibri" panose="020F0502020204030204" pitchFamily="34" charset="0"/>
                <a:cs typeface="Calibri" panose="020F0502020204030204" pitchFamily="34" charset="0"/>
              </a:rPr>
              <a:t>n</a:t>
            </a:r>
            <a:r>
              <a:rPr sz="1600" spc="-5" dirty="0">
                <a:solidFill>
                  <a:srgbClr val="800000"/>
                </a:solidFill>
                <a:latin typeface="Calibri" panose="020F0502020204030204" pitchFamily="34" charset="0"/>
                <a:cs typeface="Calibri" panose="020F0502020204030204" pitchFamily="34" charset="0"/>
              </a:rPr>
              <a:t> PC</a:t>
            </a:r>
            <a:r>
              <a:rPr sz="1600" dirty="0">
                <a:solidFill>
                  <a:srgbClr val="800000"/>
                </a:solidFill>
                <a:latin typeface="Calibri" panose="020F0502020204030204" pitchFamily="34" charset="0"/>
                <a:cs typeface="Calibri" panose="020F0502020204030204" pitchFamily="34" charset="0"/>
              </a:rPr>
              <a:t>B</a:t>
            </a:r>
            <a:r>
              <a:rPr sz="1600" spc="-5" dirty="0">
                <a:solidFill>
                  <a:srgbClr val="800000"/>
                </a:solidFill>
                <a:latin typeface="Calibri" panose="020F0502020204030204" pitchFamily="34" charset="0"/>
                <a:cs typeface="Calibri" panose="020F0502020204030204" pitchFamily="34" charset="0"/>
              </a:rPr>
              <a:t> </a:t>
            </a:r>
            <a:r>
              <a:rPr sz="1600" spc="-10" dirty="0">
                <a:solidFill>
                  <a:srgbClr val="800000"/>
                </a:solidFill>
                <a:latin typeface="Calibri" panose="020F0502020204030204" pitchFamily="34" charset="0"/>
                <a:cs typeface="Calibri" panose="020F0502020204030204" pitchFamily="34" charset="0"/>
              </a:rPr>
              <a:t>tr</a:t>
            </a:r>
            <a:r>
              <a:rPr sz="1600" spc="-15" dirty="0">
                <a:solidFill>
                  <a:srgbClr val="800000"/>
                </a:solidFill>
                <a:latin typeface="Calibri" panose="020F0502020204030204" pitchFamily="34" charset="0"/>
                <a:cs typeface="Calibri" panose="020F0502020204030204" pitchFamily="34" charset="0"/>
              </a:rPr>
              <a:t>ou</a:t>
            </a:r>
            <a:r>
              <a:rPr sz="1600" spc="-10" dirty="0">
                <a:solidFill>
                  <a:srgbClr val="800000"/>
                </a:solidFill>
                <a:latin typeface="Calibri" panose="020F0502020204030204" pitchFamily="34" charset="0"/>
                <a:cs typeface="Calibri" panose="020F0502020204030204" pitchFamily="34" charset="0"/>
              </a:rPr>
              <a:t>gh 130</a:t>
            </a:r>
            <a:r>
              <a:rPr sz="1600" spc="-5" dirty="0">
                <a:solidFill>
                  <a:srgbClr val="800000"/>
                </a:solidFill>
                <a:latin typeface="Calibri" panose="020F0502020204030204" pitchFamily="34" charset="0"/>
                <a:cs typeface="Calibri" panose="020F0502020204030204" pitchFamily="34" charset="0"/>
              </a:rPr>
              <a:t> </a:t>
            </a:r>
            <a:r>
              <a:rPr sz="1600" spc="-10" dirty="0">
                <a:solidFill>
                  <a:srgbClr val="800000"/>
                </a:solidFill>
                <a:latin typeface="Calibri" panose="020F0502020204030204" pitchFamily="34" charset="0"/>
                <a:cs typeface="Calibri" panose="020F0502020204030204" pitchFamily="34" charset="0"/>
              </a:rPr>
              <a:t>pins</a:t>
            </a:r>
            <a:r>
              <a:rPr sz="1600" spc="-5" dirty="0">
                <a:solidFill>
                  <a:srgbClr val="800000"/>
                </a:solidFill>
                <a:latin typeface="Calibri" panose="020F0502020204030204" pitchFamily="34" charset="0"/>
                <a:cs typeface="Calibri" panose="020F0502020204030204" pitchFamily="34" charset="0"/>
              </a:rPr>
              <a:t> </a:t>
            </a:r>
            <a:r>
              <a:rPr sz="1600" spc="-15" dirty="0">
                <a:solidFill>
                  <a:srgbClr val="800000"/>
                </a:solidFill>
                <a:latin typeface="Calibri" panose="020F0502020204030204" pitchFamily="34" charset="0"/>
                <a:cs typeface="Calibri" panose="020F0502020204030204" pitchFamily="34" charset="0"/>
              </a:rPr>
              <a:t>Panasoni</a:t>
            </a:r>
            <a:r>
              <a:rPr sz="1600" spc="-10" dirty="0">
                <a:solidFill>
                  <a:srgbClr val="800000"/>
                </a:solidFill>
                <a:latin typeface="Calibri" panose="020F0502020204030204" pitchFamily="34" charset="0"/>
                <a:cs typeface="Calibri" panose="020F0502020204030204" pitchFamily="34" charset="0"/>
              </a:rPr>
              <a:t>c</a:t>
            </a:r>
            <a:r>
              <a:rPr sz="1600" spc="5" dirty="0">
                <a:solidFill>
                  <a:srgbClr val="800000"/>
                </a:solidFill>
                <a:latin typeface="Calibri" panose="020F0502020204030204" pitchFamily="34" charset="0"/>
                <a:cs typeface="Calibri" panose="020F0502020204030204" pitchFamily="34" charset="0"/>
              </a:rPr>
              <a:t> </a:t>
            </a:r>
            <a:r>
              <a:rPr sz="1600" dirty="0">
                <a:solidFill>
                  <a:srgbClr val="800000"/>
                </a:solidFill>
                <a:latin typeface="Calibri" panose="020F0502020204030204" pitchFamily="34" charset="0"/>
                <a:cs typeface="Calibri" panose="020F0502020204030204" pitchFamily="34" charset="0"/>
              </a:rPr>
              <a:t>c</a:t>
            </a:r>
            <a:r>
              <a:rPr sz="1600" spc="-10" dirty="0">
                <a:solidFill>
                  <a:srgbClr val="800000"/>
                </a:solidFill>
                <a:latin typeface="Calibri" panose="020F0502020204030204" pitchFamily="34" charset="0"/>
                <a:cs typeface="Calibri" panose="020F0502020204030204" pitchFamily="34" charset="0"/>
              </a:rPr>
              <a:t>onne</a:t>
            </a:r>
            <a:r>
              <a:rPr sz="1600" dirty="0">
                <a:solidFill>
                  <a:srgbClr val="800000"/>
                </a:solidFill>
                <a:latin typeface="Calibri" panose="020F0502020204030204" pitchFamily="34" charset="0"/>
                <a:cs typeface="Calibri" panose="020F0502020204030204" pitchFamily="34" charset="0"/>
              </a:rPr>
              <a:t>c</a:t>
            </a:r>
            <a:r>
              <a:rPr sz="1600" spc="-10" dirty="0">
                <a:solidFill>
                  <a:srgbClr val="800000"/>
                </a:solidFill>
                <a:latin typeface="Calibri" panose="020F0502020204030204" pitchFamily="34" charset="0"/>
                <a:cs typeface="Calibri" panose="020F0502020204030204" pitchFamily="34" charset="0"/>
              </a:rPr>
              <a:t>tors</a:t>
            </a:r>
            <a:endParaRPr sz="1600" dirty="0">
              <a:latin typeface="Calibri" panose="020F0502020204030204" pitchFamily="34" charset="0"/>
              <a:cs typeface="Calibri" panose="020F0502020204030204" pitchFamily="34" charset="0"/>
            </a:endParaRPr>
          </a:p>
          <a:p>
            <a:pPr>
              <a:spcBef>
                <a:spcPts val="5"/>
              </a:spcBef>
            </a:pPr>
            <a:endParaRPr sz="1700" dirty="0">
              <a:latin typeface="Calibri" panose="020F0502020204030204" pitchFamily="34" charset="0"/>
              <a:cs typeface="Calibri" panose="020F0502020204030204" pitchFamily="34" charset="0"/>
            </a:endParaRPr>
          </a:p>
          <a:p>
            <a:pPr marL="292100" marR="573405" indent="-279400">
              <a:lnSpc>
                <a:spcPts val="1900"/>
              </a:lnSpc>
              <a:tabLst>
                <a:tab pos="297815" algn="l"/>
              </a:tabLst>
            </a:pPr>
            <a:r>
              <a:rPr sz="1600" dirty="0">
                <a:solidFill>
                  <a:srgbClr val="0000FF"/>
                </a:solidFill>
                <a:latin typeface="Calibri" panose="020F0502020204030204" pitchFamily="34" charset="0"/>
                <a:cs typeface="Calibri" panose="020F0502020204030204" pitchFamily="34" charset="0"/>
              </a:rPr>
              <a:t>•</a:t>
            </a:r>
            <a:r>
              <a:rPr sz="1600" dirty="0">
                <a:solidFill>
                  <a:srgbClr val="0433FF"/>
                </a:solidFill>
                <a:latin typeface="Calibri" panose="020F0502020204030204" pitchFamily="34" charset="0"/>
                <a:cs typeface="Calibri" panose="020F0502020204030204" pitchFamily="34" charset="0"/>
              </a:rPr>
              <a:t> 		</a:t>
            </a:r>
            <a:r>
              <a:rPr sz="1600" spc="-10" dirty="0">
                <a:solidFill>
                  <a:srgbClr val="0000FF"/>
                </a:solidFill>
                <a:latin typeface="Calibri" panose="020F0502020204030204" pitchFamily="34" charset="0"/>
                <a:cs typeface="Calibri" panose="020F0502020204030204" pitchFamily="34" charset="0"/>
              </a:rPr>
              <a:t>T</a:t>
            </a:r>
            <a:r>
              <a:rPr sz="1600" spc="-15" dirty="0">
                <a:solidFill>
                  <a:srgbClr val="0000FF"/>
                </a:solidFill>
                <a:latin typeface="Calibri" panose="020F0502020204030204" pitchFamily="34" charset="0"/>
                <a:cs typeface="Calibri" panose="020F0502020204030204" pitchFamily="34" charset="0"/>
              </a:rPr>
              <a:t>h</a:t>
            </a:r>
            <a:r>
              <a:rPr sz="1600" dirty="0">
                <a:solidFill>
                  <a:srgbClr val="0000FF"/>
                </a:solidFill>
                <a:latin typeface="Calibri" panose="020F0502020204030204" pitchFamily="34" charset="0"/>
                <a:cs typeface="Calibri" panose="020F0502020204030204" pitchFamily="34" charset="0"/>
              </a:rPr>
              <a:t>e</a:t>
            </a:r>
            <a:r>
              <a:rPr sz="1600" spc="-5" dirty="0">
                <a:solidFill>
                  <a:srgbClr val="0000FF"/>
                </a:solidFill>
                <a:latin typeface="Calibri" panose="020F0502020204030204" pitchFamily="34" charset="0"/>
                <a:cs typeface="Calibri" panose="020F0502020204030204" pitchFamily="34" charset="0"/>
              </a:rPr>
              <a:t> </a:t>
            </a:r>
            <a:r>
              <a:rPr sz="1600" spc="-15" dirty="0">
                <a:solidFill>
                  <a:srgbClr val="0000FF"/>
                </a:solidFill>
                <a:latin typeface="Calibri" panose="020F0502020204030204" pitchFamily="34" charset="0"/>
                <a:cs typeface="Calibri" panose="020F0502020204030204" pitchFamily="34" charset="0"/>
              </a:rPr>
              <a:t>in</a:t>
            </a:r>
            <a:r>
              <a:rPr sz="1600" dirty="0">
                <a:solidFill>
                  <a:srgbClr val="0000FF"/>
                </a:solidFill>
                <a:latin typeface="Calibri" panose="020F0502020204030204" pitchFamily="34" charset="0"/>
                <a:cs typeface="Calibri" panose="020F0502020204030204" pitchFamily="34" charset="0"/>
              </a:rPr>
              <a:t>ter</a:t>
            </a:r>
            <a:r>
              <a:rPr sz="1600" spc="-5" dirty="0">
                <a:solidFill>
                  <a:srgbClr val="0000FF"/>
                </a:solidFill>
                <a:latin typeface="Calibri" panose="020F0502020204030204" pitchFamily="34" charset="0"/>
                <a:cs typeface="Calibri" panose="020F0502020204030204" pitchFamily="34" charset="0"/>
              </a:rPr>
              <a:t>n</a:t>
            </a:r>
            <a:r>
              <a:rPr sz="1600" spc="-10" dirty="0">
                <a:solidFill>
                  <a:srgbClr val="0000FF"/>
                </a:solidFill>
                <a:latin typeface="Calibri" panose="020F0502020204030204" pitchFamily="34" charset="0"/>
                <a:cs typeface="Calibri" panose="020F0502020204030204" pitchFamily="34" charset="0"/>
              </a:rPr>
              <a:t>al</a:t>
            </a:r>
            <a:r>
              <a:rPr sz="1600" spc="-5" dirty="0">
                <a:solidFill>
                  <a:srgbClr val="0000FF"/>
                </a:solidFill>
                <a:latin typeface="Calibri" panose="020F0502020204030204" pitchFamily="34" charset="0"/>
                <a:cs typeface="Calibri" panose="020F0502020204030204" pitchFamily="34" charset="0"/>
              </a:rPr>
              <a:t> frame</a:t>
            </a:r>
            <a:r>
              <a:rPr sz="1600" dirty="0">
                <a:solidFill>
                  <a:srgbClr val="0000FF"/>
                </a:solidFill>
                <a:latin typeface="Calibri" panose="020F0502020204030204" pitchFamily="34" charset="0"/>
                <a:cs typeface="Calibri" panose="020F0502020204030204" pitchFamily="34" charset="0"/>
              </a:rPr>
              <a:t>s are</a:t>
            </a:r>
            <a:r>
              <a:rPr sz="1600" spc="-5" dirty="0">
                <a:solidFill>
                  <a:srgbClr val="0000FF"/>
                </a:solidFill>
                <a:latin typeface="Calibri" panose="020F0502020204030204" pitchFamily="34" charset="0"/>
                <a:cs typeface="Calibri" panose="020F0502020204030204" pitchFamily="34" charset="0"/>
              </a:rPr>
              <a:t> co</a:t>
            </a:r>
            <a:r>
              <a:rPr sz="1600" spc="-15" dirty="0">
                <a:solidFill>
                  <a:srgbClr val="0000FF"/>
                </a:solidFill>
                <a:latin typeface="Calibri" panose="020F0502020204030204" pitchFamily="34" charset="0"/>
                <a:cs typeface="Calibri" panose="020F0502020204030204" pitchFamily="34" charset="0"/>
              </a:rPr>
              <a:t>n</a:t>
            </a:r>
            <a:r>
              <a:rPr sz="1600" spc="-10" dirty="0">
                <a:solidFill>
                  <a:srgbClr val="0000FF"/>
                </a:solidFill>
                <a:latin typeface="Calibri" panose="020F0502020204030204" pitchFamily="34" charset="0"/>
                <a:cs typeface="Calibri" panose="020F0502020204030204" pitchFamily="34" charset="0"/>
              </a:rPr>
              <a:t>tr</a:t>
            </a:r>
            <a:r>
              <a:rPr sz="1600" spc="-15" dirty="0">
                <a:solidFill>
                  <a:srgbClr val="0000FF"/>
                </a:solidFill>
                <a:latin typeface="Calibri" panose="020F0502020204030204" pitchFamily="34" charset="0"/>
                <a:cs typeface="Calibri" panose="020F0502020204030204" pitchFamily="34" charset="0"/>
              </a:rPr>
              <a:t>oll</a:t>
            </a:r>
            <a:r>
              <a:rPr sz="1600" spc="-5" dirty="0">
                <a:solidFill>
                  <a:srgbClr val="0000FF"/>
                </a:solidFill>
                <a:latin typeface="Calibri" panose="020F0502020204030204" pitchFamily="34" charset="0"/>
                <a:cs typeface="Calibri" panose="020F0502020204030204" pitchFamily="34" charset="0"/>
              </a:rPr>
              <a:t>e</a:t>
            </a:r>
            <a:r>
              <a:rPr sz="1600" dirty="0">
                <a:solidFill>
                  <a:srgbClr val="0000FF"/>
                </a:solidFill>
                <a:latin typeface="Calibri" panose="020F0502020204030204" pitchFamily="34" charset="0"/>
                <a:cs typeface="Calibri" panose="020F0502020204030204" pitchFamily="34" charset="0"/>
              </a:rPr>
              <a:t>d</a:t>
            </a:r>
            <a:r>
              <a:rPr sz="1600" spc="-5" dirty="0">
                <a:solidFill>
                  <a:srgbClr val="0000FF"/>
                </a:solidFill>
                <a:latin typeface="Calibri" panose="020F0502020204030204" pitchFamily="34" charset="0"/>
                <a:cs typeface="Calibri" panose="020F0502020204030204" pitchFamily="34" charset="0"/>
              </a:rPr>
              <a:t> </a:t>
            </a:r>
            <a:r>
              <a:rPr sz="1600" spc="-15" dirty="0">
                <a:solidFill>
                  <a:srgbClr val="0000FF"/>
                </a:solidFill>
                <a:latin typeface="Calibri" panose="020F0502020204030204" pitchFamily="34" charset="0"/>
                <a:cs typeface="Calibri" panose="020F0502020204030204" pitchFamily="34" charset="0"/>
              </a:rPr>
              <a:t>b</a:t>
            </a:r>
            <a:r>
              <a:rPr sz="1600" spc="-10" dirty="0">
                <a:solidFill>
                  <a:srgbClr val="0000FF"/>
                </a:solidFill>
                <a:latin typeface="Calibri" panose="020F0502020204030204" pitchFamily="34" charset="0"/>
                <a:cs typeface="Calibri" panose="020F0502020204030204" pitchFamily="34" charset="0"/>
              </a:rPr>
              <a:t>y</a:t>
            </a:r>
            <a:r>
              <a:rPr sz="1600" spc="-5" dirty="0">
                <a:solidFill>
                  <a:srgbClr val="0000FF"/>
                </a:solidFill>
                <a:latin typeface="Calibri" panose="020F0502020204030204" pitchFamily="34" charset="0"/>
                <a:cs typeface="Calibri" panose="020F0502020204030204" pitchFamily="34" charset="0"/>
              </a:rPr>
              <a:t> </a:t>
            </a:r>
            <a:r>
              <a:rPr sz="1600" dirty="0">
                <a:solidFill>
                  <a:srgbClr val="0000FF"/>
                </a:solidFill>
                <a:latin typeface="Calibri" panose="020F0502020204030204" pitchFamily="34" charset="0"/>
                <a:cs typeface="Calibri" panose="020F0502020204030204" pitchFamily="34" charset="0"/>
              </a:rPr>
              <a:t>“stretc</a:t>
            </a:r>
            <a:r>
              <a:rPr sz="1600" spc="-5" dirty="0">
                <a:solidFill>
                  <a:srgbClr val="0000FF"/>
                </a:solidFill>
                <a:latin typeface="Calibri" panose="020F0502020204030204" pitchFamily="34" charset="0"/>
                <a:cs typeface="Calibri" panose="020F0502020204030204" pitchFamily="34" charset="0"/>
              </a:rPr>
              <a:t>h</a:t>
            </a:r>
            <a:r>
              <a:rPr sz="1600" spc="-15" dirty="0">
                <a:solidFill>
                  <a:srgbClr val="0000FF"/>
                </a:solidFill>
                <a:latin typeface="Calibri" panose="020F0502020204030204" pitchFamily="34" charset="0"/>
                <a:cs typeface="Calibri" panose="020F0502020204030204" pitchFamily="34" charset="0"/>
              </a:rPr>
              <a:t>in</a:t>
            </a:r>
            <a:r>
              <a:rPr sz="1600" dirty="0">
                <a:solidFill>
                  <a:srgbClr val="0000FF"/>
                </a:solidFill>
                <a:latin typeface="Calibri" panose="020F0502020204030204" pitchFamily="34" charset="0"/>
                <a:cs typeface="Calibri" panose="020F0502020204030204" pitchFamily="34" charset="0"/>
              </a:rPr>
              <a:t>g scre</a:t>
            </a:r>
            <a:r>
              <a:rPr sz="1600" spc="-5" dirty="0">
                <a:solidFill>
                  <a:srgbClr val="0000FF"/>
                </a:solidFill>
                <a:latin typeface="Calibri" panose="020F0502020204030204" pitchFamily="34" charset="0"/>
                <a:cs typeface="Calibri" panose="020F0502020204030204" pitchFamily="34" charset="0"/>
              </a:rPr>
              <a:t>ws”</a:t>
            </a:r>
            <a:endParaRPr sz="1600" dirty="0">
              <a:latin typeface="Calibri" panose="020F0502020204030204" pitchFamily="34" charset="0"/>
              <a:cs typeface="Calibri" panose="020F0502020204030204" pitchFamily="34" charset="0"/>
            </a:endParaRPr>
          </a:p>
          <a:p>
            <a:pPr>
              <a:spcBef>
                <a:spcPts val="45"/>
              </a:spcBef>
            </a:pPr>
            <a:endParaRPr sz="1700" dirty="0">
              <a:latin typeface="Calibri" panose="020F0502020204030204" pitchFamily="34" charset="0"/>
              <a:cs typeface="Calibri" panose="020F0502020204030204" pitchFamily="34" charset="0"/>
            </a:endParaRPr>
          </a:p>
          <a:p>
            <a:pPr marL="292100" marR="15875" indent="-279400">
              <a:lnSpc>
                <a:spcPts val="1900"/>
              </a:lnSpc>
              <a:tabLst>
                <a:tab pos="297815" algn="l"/>
              </a:tabLst>
            </a:pPr>
            <a:r>
              <a:rPr sz="1600" dirty="0">
                <a:solidFill>
                  <a:srgbClr val="800000"/>
                </a:solidFill>
                <a:latin typeface="Calibri" panose="020F0502020204030204" pitchFamily="34" charset="0"/>
                <a:cs typeface="Calibri" panose="020F0502020204030204" pitchFamily="34" charset="0"/>
              </a:rPr>
              <a:t>•</a:t>
            </a:r>
            <a:r>
              <a:rPr sz="1600" dirty="0">
                <a:solidFill>
                  <a:srgbClr val="941100"/>
                </a:solidFill>
                <a:latin typeface="Calibri" panose="020F0502020204030204" pitchFamily="34" charset="0"/>
                <a:cs typeface="Calibri" panose="020F0502020204030204" pitchFamily="34" charset="0"/>
              </a:rPr>
              <a:t> 		</a:t>
            </a:r>
            <a:r>
              <a:rPr sz="1600" spc="-10" dirty="0">
                <a:solidFill>
                  <a:srgbClr val="800000"/>
                </a:solidFill>
                <a:latin typeface="Calibri" panose="020F0502020204030204" pitchFamily="34" charset="0"/>
                <a:cs typeface="Calibri" panose="020F0502020204030204" pitchFamily="34" charset="0"/>
              </a:rPr>
              <a:t>T</a:t>
            </a:r>
            <a:r>
              <a:rPr sz="1600" spc="-15" dirty="0">
                <a:solidFill>
                  <a:srgbClr val="800000"/>
                </a:solidFill>
                <a:latin typeface="Calibri" panose="020F0502020204030204" pitchFamily="34" charset="0"/>
                <a:cs typeface="Calibri" panose="020F0502020204030204" pitchFamily="34" charset="0"/>
              </a:rPr>
              <a:t>h</a:t>
            </a:r>
            <a:r>
              <a:rPr sz="1600" dirty="0">
                <a:solidFill>
                  <a:srgbClr val="800000"/>
                </a:solidFill>
                <a:latin typeface="Calibri" panose="020F0502020204030204" pitchFamily="34" charset="0"/>
                <a:cs typeface="Calibri" panose="020F0502020204030204" pitchFamily="34" charset="0"/>
              </a:rPr>
              <a:t>e</a:t>
            </a:r>
            <a:r>
              <a:rPr sz="1600" spc="-5" dirty="0">
                <a:solidFill>
                  <a:srgbClr val="800000"/>
                </a:solidFill>
                <a:latin typeface="Calibri" panose="020F0502020204030204" pitchFamily="34" charset="0"/>
                <a:cs typeface="Calibri" panose="020F0502020204030204" pitchFamily="34" charset="0"/>
              </a:rPr>
              <a:t> </a:t>
            </a:r>
            <a:r>
              <a:rPr lang="en-US" sz="1600" spc="35" dirty="0">
                <a:solidFill>
                  <a:srgbClr val="800000"/>
                </a:solidFill>
                <a:latin typeface="Calibri" panose="020F0502020204030204" pitchFamily="34" charset="0"/>
                <a:cs typeface="Calibri" panose="020F0502020204030204" pitchFamily="34" charset="0"/>
              </a:rPr>
              <a:t>tigh</a:t>
            </a:r>
            <a:r>
              <a:rPr sz="1600" spc="-10" dirty="0">
                <a:solidFill>
                  <a:srgbClr val="800000"/>
                </a:solidFill>
                <a:latin typeface="Calibri" panose="020F0502020204030204" pitchFamily="34" charset="0"/>
                <a:cs typeface="Calibri" panose="020F0502020204030204" pitchFamily="34" charset="0"/>
              </a:rPr>
              <a:t>t</a:t>
            </a:r>
            <a:r>
              <a:rPr sz="1600" spc="-15" dirty="0">
                <a:solidFill>
                  <a:srgbClr val="800000"/>
                </a:solidFill>
                <a:latin typeface="Calibri" panose="020F0502020204030204" pitchFamily="34" charset="0"/>
                <a:cs typeface="Calibri" panose="020F0502020204030204" pitchFamily="34" charset="0"/>
              </a:rPr>
              <a:t>n</a:t>
            </a:r>
            <a:r>
              <a:rPr sz="1600" spc="-5" dirty="0">
                <a:solidFill>
                  <a:srgbClr val="800000"/>
                </a:solidFill>
                <a:latin typeface="Calibri" panose="020F0502020204030204" pitchFamily="34" charset="0"/>
                <a:cs typeface="Calibri" panose="020F0502020204030204" pitchFamily="34" charset="0"/>
              </a:rPr>
              <a:t>es</a:t>
            </a:r>
            <a:r>
              <a:rPr sz="1600" dirty="0">
                <a:solidFill>
                  <a:srgbClr val="800000"/>
                </a:solidFill>
                <a:latin typeface="Calibri" panose="020F0502020204030204" pitchFamily="34" charset="0"/>
                <a:cs typeface="Calibri" panose="020F0502020204030204" pitchFamily="34" charset="0"/>
              </a:rPr>
              <a:t>s </a:t>
            </a:r>
            <a:r>
              <a:rPr sz="1600" spc="-15" dirty="0">
                <a:solidFill>
                  <a:srgbClr val="800000"/>
                </a:solidFill>
                <a:latin typeface="Calibri" panose="020F0502020204030204" pitchFamily="34" charset="0"/>
                <a:cs typeface="Calibri" panose="020F0502020204030204" pitchFamily="34" charset="0"/>
              </a:rPr>
              <a:t>o</a:t>
            </a:r>
            <a:r>
              <a:rPr sz="1600" dirty="0">
                <a:solidFill>
                  <a:srgbClr val="800000"/>
                </a:solidFill>
                <a:latin typeface="Calibri" panose="020F0502020204030204" pitchFamily="34" charset="0"/>
                <a:cs typeface="Calibri" panose="020F0502020204030204" pitchFamily="34" charset="0"/>
              </a:rPr>
              <a:t>f</a:t>
            </a:r>
            <a:r>
              <a:rPr sz="1600" spc="-5" dirty="0">
                <a:solidFill>
                  <a:srgbClr val="800000"/>
                </a:solidFill>
                <a:latin typeface="Calibri" panose="020F0502020204030204" pitchFamily="34" charset="0"/>
                <a:cs typeface="Calibri" panose="020F0502020204030204" pitchFamily="34" charset="0"/>
              </a:rPr>
              <a:t> </a:t>
            </a:r>
            <a:r>
              <a:rPr sz="1600" spc="-10" dirty="0">
                <a:solidFill>
                  <a:srgbClr val="800000"/>
                </a:solidFill>
                <a:latin typeface="Calibri" panose="020F0502020204030204" pitchFamily="34" charset="0"/>
                <a:cs typeface="Calibri" panose="020F0502020204030204" pitchFamily="34" charset="0"/>
              </a:rPr>
              <a:t>t</a:t>
            </a:r>
            <a:r>
              <a:rPr sz="1600" spc="-15" dirty="0">
                <a:solidFill>
                  <a:srgbClr val="800000"/>
                </a:solidFill>
                <a:latin typeface="Calibri" panose="020F0502020204030204" pitchFamily="34" charset="0"/>
                <a:cs typeface="Calibri" panose="020F0502020204030204" pitchFamily="34" charset="0"/>
              </a:rPr>
              <a:t>h</a:t>
            </a:r>
            <a:r>
              <a:rPr sz="1600" dirty="0">
                <a:solidFill>
                  <a:srgbClr val="800000"/>
                </a:solidFill>
                <a:latin typeface="Calibri" panose="020F0502020204030204" pitchFamily="34" charset="0"/>
                <a:cs typeface="Calibri" panose="020F0502020204030204" pitchFamily="34" charset="0"/>
              </a:rPr>
              <a:t>e</a:t>
            </a:r>
            <a:r>
              <a:rPr sz="1600" spc="-5" dirty="0">
                <a:solidFill>
                  <a:srgbClr val="800000"/>
                </a:solidFill>
                <a:latin typeface="Calibri" panose="020F0502020204030204" pitchFamily="34" charset="0"/>
                <a:cs typeface="Calibri" panose="020F0502020204030204" pitchFamily="34" charset="0"/>
              </a:rPr>
              <a:t> ch</a:t>
            </a:r>
            <a:r>
              <a:rPr sz="1600" spc="-15" dirty="0">
                <a:solidFill>
                  <a:srgbClr val="800000"/>
                </a:solidFill>
                <a:latin typeface="Calibri" panose="020F0502020204030204" pitchFamily="34" charset="0"/>
                <a:cs typeface="Calibri" panose="020F0502020204030204" pitchFamily="34" charset="0"/>
              </a:rPr>
              <a:t>amb</a:t>
            </a:r>
            <a:r>
              <a:rPr sz="1600" spc="-5" dirty="0">
                <a:solidFill>
                  <a:srgbClr val="800000"/>
                </a:solidFill>
                <a:latin typeface="Calibri" panose="020F0502020204030204" pitchFamily="34" charset="0"/>
                <a:cs typeface="Calibri" panose="020F0502020204030204" pitchFamily="34" charset="0"/>
              </a:rPr>
              <a:t>er</a:t>
            </a:r>
            <a:r>
              <a:rPr sz="1600" dirty="0">
                <a:solidFill>
                  <a:srgbClr val="800000"/>
                </a:solidFill>
                <a:latin typeface="Calibri" panose="020F0502020204030204" pitchFamily="34" charset="0"/>
                <a:cs typeface="Calibri" panose="020F0502020204030204" pitchFamily="34" charset="0"/>
              </a:rPr>
              <a:t>s </a:t>
            </a:r>
            <a:r>
              <a:rPr sz="1600" spc="-10" dirty="0">
                <a:solidFill>
                  <a:srgbClr val="800000"/>
                </a:solidFill>
                <a:latin typeface="Calibri" panose="020F0502020204030204" pitchFamily="34" charset="0"/>
                <a:cs typeface="Calibri" panose="020F0502020204030204" pitchFamily="34" charset="0"/>
              </a:rPr>
              <a:t>is</a:t>
            </a:r>
            <a:r>
              <a:rPr sz="1600" dirty="0">
                <a:solidFill>
                  <a:srgbClr val="800000"/>
                </a:solidFill>
                <a:latin typeface="Calibri" panose="020F0502020204030204" pitchFamily="34" charset="0"/>
                <a:cs typeface="Calibri" panose="020F0502020204030204" pitchFamily="34" charset="0"/>
              </a:rPr>
              <a:t> </a:t>
            </a:r>
            <a:r>
              <a:rPr sz="1600" spc="-10" dirty="0">
                <a:solidFill>
                  <a:srgbClr val="800000"/>
                </a:solidFill>
                <a:latin typeface="Calibri" panose="020F0502020204030204" pitchFamily="34" charset="0"/>
                <a:cs typeface="Calibri" panose="020F0502020204030204" pitchFamily="34" charset="0"/>
              </a:rPr>
              <a:t>ass</a:t>
            </a:r>
            <a:r>
              <a:rPr sz="1600" spc="-15" dirty="0">
                <a:solidFill>
                  <a:srgbClr val="800000"/>
                </a:solidFill>
                <a:latin typeface="Calibri" panose="020F0502020204030204" pitchFamily="34" charset="0"/>
                <a:cs typeface="Calibri" panose="020F0502020204030204" pitchFamily="34" charset="0"/>
              </a:rPr>
              <a:t>u</a:t>
            </a:r>
            <a:r>
              <a:rPr sz="1600" spc="-5" dirty="0">
                <a:solidFill>
                  <a:srgbClr val="800000"/>
                </a:solidFill>
                <a:latin typeface="Calibri" panose="020F0502020204030204" pitchFamily="34" charset="0"/>
                <a:cs typeface="Calibri" panose="020F0502020204030204" pitchFamily="34" charset="0"/>
              </a:rPr>
              <a:t>re</a:t>
            </a:r>
            <a:r>
              <a:rPr sz="1600" dirty="0">
                <a:solidFill>
                  <a:srgbClr val="800000"/>
                </a:solidFill>
                <a:latin typeface="Calibri" panose="020F0502020204030204" pitchFamily="34" charset="0"/>
                <a:cs typeface="Calibri" panose="020F0502020204030204" pitchFamily="34" charset="0"/>
              </a:rPr>
              <a:t>d</a:t>
            </a:r>
            <a:r>
              <a:rPr sz="1600" spc="-5" dirty="0">
                <a:solidFill>
                  <a:srgbClr val="800000"/>
                </a:solidFill>
                <a:latin typeface="Calibri" panose="020F0502020204030204" pitchFamily="34" charset="0"/>
                <a:cs typeface="Calibri" panose="020F0502020204030204" pitchFamily="34" charset="0"/>
              </a:rPr>
              <a:t> </a:t>
            </a:r>
            <a:r>
              <a:rPr sz="1600" spc="-15" dirty="0">
                <a:solidFill>
                  <a:srgbClr val="800000"/>
                </a:solidFill>
                <a:latin typeface="Calibri" panose="020F0502020204030204" pitchFamily="34" charset="0"/>
                <a:cs typeface="Calibri" panose="020F0502020204030204" pitchFamily="34" charset="0"/>
              </a:rPr>
              <a:t>b</a:t>
            </a:r>
            <a:r>
              <a:rPr sz="1600" spc="-10" dirty="0">
                <a:solidFill>
                  <a:srgbClr val="800000"/>
                </a:solidFill>
                <a:latin typeface="Calibri" panose="020F0502020204030204" pitchFamily="34" charset="0"/>
                <a:cs typeface="Calibri" panose="020F0502020204030204" pitchFamily="34" charset="0"/>
              </a:rPr>
              <a:t>y</a:t>
            </a:r>
            <a:r>
              <a:rPr sz="1600" spc="-5" dirty="0">
                <a:solidFill>
                  <a:srgbClr val="800000"/>
                </a:solidFill>
                <a:latin typeface="Calibri" panose="020F0502020204030204" pitchFamily="34" charset="0"/>
                <a:cs typeface="Calibri" panose="020F0502020204030204" pitchFamily="34" charset="0"/>
              </a:rPr>
              <a:t> </a:t>
            </a:r>
            <a:r>
              <a:rPr sz="1600" spc="-10" dirty="0">
                <a:solidFill>
                  <a:srgbClr val="800000"/>
                </a:solidFill>
                <a:latin typeface="Calibri" panose="020F0502020204030204" pitchFamily="34" charset="0"/>
                <a:cs typeface="Calibri" panose="020F0502020204030204" pitchFamily="34" charset="0"/>
              </a:rPr>
              <a:t>an</a:t>
            </a:r>
            <a:r>
              <a:rPr sz="1600" spc="-5" dirty="0">
                <a:solidFill>
                  <a:srgbClr val="800000"/>
                </a:solidFill>
                <a:latin typeface="Calibri" panose="020F0502020204030204" pitchFamily="34" charset="0"/>
                <a:cs typeface="Calibri" panose="020F0502020204030204" pitchFamily="34" charset="0"/>
              </a:rPr>
              <a:t> exter</a:t>
            </a:r>
            <a:r>
              <a:rPr sz="1600" dirty="0">
                <a:solidFill>
                  <a:srgbClr val="800000"/>
                </a:solidFill>
                <a:latin typeface="Calibri" panose="020F0502020204030204" pitchFamily="34" charset="0"/>
                <a:cs typeface="Calibri" panose="020F0502020204030204" pitchFamily="34" charset="0"/>
              </a:rPr>
              <a:t>n</a:t>
            </a:r>
            <a:r>
              <a:rPr sz="1600" spc="-10" dirty="0">
                <a:solidFill>
                  <a:srgbClr val="800000"/>
                </a:solidFill>
                <a:latin typeface="Calibri" panose="020F0502020204030204" pitchFamily="34" charset="0"/>
                <a:cs typeface="Calibri" panose="020F0502020204030204" pitchFamily="34" charset="0"/>
              </a:rPr>
              <a:t>al FR4</a:t>
            </a:r>
            <a:r>
              <a:rPr sz="1600" dirty="0">
                <a:solidFill>
                  <a:srgbClr val="800000"/>
                </a:solidFill>
                <a:latin typeface="Calibri" panose="020F0502020204030204" pitchFamily="34" charset="0"/>
                <a:cs typeface="Calibri" panose="020F0502020204030204" pitchFamily="34" charset="0"/>
              </a:rPr>
              <a:t> fr</a:t>
            </a:r>
            <a:r>
              <a:rPr sz="1600" spc="-10" dirty="0">
                <a:solidFill>
                  <a:srgbClr val="800000"/>
                </a:solidFill>
                <a:latin typeface="Calibri" panose="020F0502020204030204" pitchFamily="34" charset="0"/>
                <a:cs typeface="Calibri" panose="020F0502020204030204" pitchFamily="34" charset="0"/>
              </a:rPr>
              <a:t>a</a:t>
            </a:r>
            <a:r>
              <a:rPr sz="1600" dirty="0">
                <a:solidFill>
                  <a:srgbClr val="800000"/>
                </a:solidFill>
                <a:latin typeface="Calibri" panose="020F0502020204030204" pitchFamily="34" charset="0"/>
                <a:cs typeface="Calibri" panose="020F0502020204030204" pitchFamily="34" charset="0"/>
              </a:rPr>
              <a:t>me </a:t>
            </a:r>
            <a:r>
              <a:rPr sz="1600" spc="-10" dirty="0">
                <a:solidFill>
                  <a:srgbClr val="800000"/>
                </a:solidFill>
                <a:latin typeface="Calibri" panose="020F0502020204030204" pitchFamily="34" charset="0"/>
                <a:cs typeface="Calibri" panose="020F0502020204030204" pitchFamily="34" charset="0"/>
              </a:rPr>
              <a:t>s</a:t>
            </a:r>
            <a:r>
              <a:rPr sz="1600" dirty="0">
                <a:solidFill>
                  <a:srgbClr val="800000"/>
                </a:solidFill>
                <a:latin typeface="Calibri" panose="020F0502020204030204" pitchFamily="34" charset="0"/>
                <a:cs typeface="Calibri" panose="020F0502020204030204" pitchFamily="34" charset="0"/>
              </a:rPr>
              <a:t>e</a:t>
            </a:r>
            <a:r>
              <a:rPr sz="1600" spc="-10" dirty="0">
                <a:solidFill>
                  <a:srgbClr val="800000"/>
                </a:solidFill>
                <a:latin typeface="Calibri" panose="020F0502020204030204" pitchFamily="34" charset="0"/>
                <a:cs typeface="Calibri" panose="020F0502020204030204" pitchFamily="34" charset="0"/>
              </a:rPr>
              <a:t>al</a:t>
            </a:r>
            <a:r>
              <a:rPr sz="1600" dirty="0">
                <a:solidFill>
                  <a:srgbClr val="800000"/>
                </a:solidFill>
                <a:latin typeface="Calibri" panose="020F0502020204030204" pitchFamily="34" charset="0"/>
                <a:cs typeface="Calibri" panose="020F0502020204030204" pitchFamily="34" charset="0"/>
              </a:rPr>
              <a:t>e</a:t>
            </a:r>
            <a:r>
              <a:rPr sz="1600" spc="-10" dirty="0">
                <a:solidFill>
                  <a:srgbClr val="800000"/>
                </a:solidFill>
                <a:latin typeface="Calibri" panose="020F0502020204030204" pitchFamily="34" charset="0"/>
                <a:cs typeface="Calibri" panose="020F0502020204030204" pitchFamily="34" charset="0"/>
              </a:rPr>
              <a:t>d</a:t>
            </a:r>
            <a:r>
              <a:rPr sz="1600" dirty="0">
                <a:solidFill>
                  <a:srgbClr val="800000"/>
                </a:solidFill>
                <a:latin typeface="Calibri" panose="020F0502020204030204" pitchFamily="34" charset="0"/>
                <a:cs typeface="Calibri" panose="020F0502020204030204" pitchFamily="34" charset="0"/>
              </a:rPr>
              <a:t> w</a:t>
            </a:r>
            <a:r>
              <a:rPr sz="1600" spc="-10" dirty="0">
                <a:solidFill>
                  <a:srgbClr val="800000"/>
                </a:solidFill>
                <a:latin typeface="Calibri" panose="020F0502020204030204" pitchFamily="34" charset="0"/>
                <a:cs typeface="Calibri" panose="020F0502020204030204" pitchFamily="34" charset="0"/>
              </a:rPr>
              <a:t>ith</a:t>
            </a:r>
            <a:r>
              <a:rPr sz="1600" dirty="0">
                <a:solidFill>
                  <a:srgbClr val="800000"/>
                </a:solidFill>
                <a:latin typeface="Calibri" panose="020F0502020204030204" pitchFamily="34" charset="0"/>
                <a:cs typeface="Calibri" panose="020F0502020204030204" pitchFamily="34" charset="0"/>
              </a:rPr>
              <a:t> </a:t>
            </a:r>
            <a:r>
              <a:rPr sz="1600" spc="-254" dirty="0">
                <a:solidFill>
                  <a:srgbClr val="800000"/>
                </a:solidFill>
                <a:latin typeface="Calibri" panose="020F0502020204030204" pitchFamily="34" charset="0"/>
                <a:cs typeface="Calibri" panose="020F0502020204030204" pitchFamily="34" charset="0"/>
              </a:rPr>
              <a:t>o-­‐</a:t>
            </a:r>
            <a:r>
              <a:rPr sz="1600" dirty="0">
                <a:solidFill>
                  <a:srgbClr val="800000"/>
                </a:solidFill>
                <a:latin typeface="Calibri" panose="020F0502020204030204" pitchFamily="34" charset="0"/>
                <a:cs typeface="Calibri" panose="020F0502020204030204" pitchFamily="34" charset="0"/>
              </a:rPr>
              <a:t>r</a:t>
            </a:r>
            <a:r>
              <a:rPr sz="1600" spc="-10" dirty="0">
                <a:solidFill>
                  <a:srgbClr val="800000"/>
                </a:solidFill>
                <a:latin typeface="Calibri" panose="020F0502020204030204" pitchFamily="34" charset="0"/>
                <a:cs typeface="Calibri" panose="020F0502020204030204" pitchFamily="34" charset="0"/>
              </a:rPr>
              <a:t>ing</a:t>
            </a:r>
            <a:endParaRPr sz="1600" dirty="0">
              <a:latin typeface="Calibri" panose="020F0502020204030204" pitchFamily="34" charset="0"/>
              <a:cs typeface="Calibri" panose="020F0502020204030204" pitchFamily="34" charset="0"/>
            </a:endParaRPr>
          </a:p>
          <a:p>
            <a:pPr>
              <a:spcBef>
                <a:spcPts val="45"/>
              </a:spcBef>
            </a:pPr>
            <a:endParaRPr sz="1700" dirty="0">
              <a:latin typeface="Calibri" panose="020F0502020204030204" pitchFamily="34" charset="0"/>
              <a:cs typeface="Calibri" panose="020F0502020204030204" pitchFamily="34" charset="0"/>
            </a:endParaRPr>
          </a:p>
          <a:p>
            <a:pPr marL="292100" marR="5080" indent="-279400">
              <a:lnSpc>
                <a:spcPts val="1900"/>
              </a:lnSpc>
              <a:tabLst>
                <a:tab pos="297815" algn="l"/>
              </a:tabLst>
            </a:pPr>
            <a:endParaRPr sz="1600" dirty="0">
              <a:latin typeface="Calibri" panose="020F0502020204030204" pitchFamily="34" charset="0"/>
              <a:cs typeface="Calibri" panose="020F0502020204030204" pitchFamily="34" charset="0"/>
            </a:endParaRPr>
          </a:p>
        </p:txBody>
      </p:sp>
      <p:sp>
        <p:nvSpPr>
          <p:cNvPr id="11" name="object 11"/>
          <p:cNvSpPr txBox="1"/>
          <p:nvPr/>
        </p:nvSpPr>
        <p:spPr>
          <a:xfrm>
            <a:off x="272480" y="5762901"/>
            <a:ext cx="7311693" cy="246221"/>
          </a:xfrm>
          <a:prstGeom prst="rect">
            <a:avLst/>
          </a:prstGeom>
        </p:spPr>
        <p:txBody>
          <a:bodyPr vert="horz" wrap="square" lIns="0" tIns="0" rIns="0" bIns="0" rtlCol="0">
            <a:spAutoFit/>
          </a:bodyPr>
          <a:lstStyle/>
          <a:p>
            <a:pPr marL="12700">
              <a:tabLst>
                <a:tab pos="297815" algn="l"/>
              </a:tabLst>
            </a:pPr>
            <a:r>
              <a:rPr sz="1600" dirty="0">
                <a:solidFill>
                  <a:srgbClr val="FF0000"/>
                </a:solidFill>
                <a:latin typeface="Calibri" panose="020F0502020204030204" pitchFamily="34" charset="0"/>
                <a:cs typeface="Calibri" panose="020F0502020204030204" pitchFamily="34" charset="0"/>
              </a:rPr>
              <a:t>•</a:t>
            </a:r>
            <a:r>
              <a:rPr sz="1600" dirty="0">
                <a:solidFill>
                  <a:srgbClr val="FF2600"/>
                </a:solidFill>
                <a:latin typeface="Calibri" panose="020F0502020204030204" pitchFamily="34" charset="0"/>
                <a:cs typeface="Calibri" panose="020F0502020204030204" pitchFamily="34" charset="0"/>
              </a:rPr>
              <a:t> 	</a:t>
            </a:r>
            <a:r>
              <a:rPr sz="1600" dirty="0">
                <a:solidFill>
                  <a:srgbClr val="FF0000"/>
                </a:solidFill>
                <a:latin typeface="Calibri" panose="020F0502020204030204" pitchFamily="34" charset="0"/>
                <a:cs typeface="Calibri" panose="020F0502020204030204" pitchFamily="34" charset="0"/>
              </a:rPr>
              <a:t>G</a:t>
            </a:r>
            <a:r>
              <a:rPr sz="1600" spc="-10" dirty="0">
                <a:solidFill>
                  <a:srgbClr val="FF0000"/>
                </a:solidFill>
                <a:latin typeface="Calibri" panose="020F0502020204030204" pitchFamily="34" charset="0"/>
                <a:cs typeface="Calibri" panose="020F0502020204030204" pitchFamily="34" charset="0"/>
              </a:rPr>
              <a:t>E1/1 Mass </a:t>
            </a:r>
            <a:r>
              <a:rPr sz="1600" spc="-10" dirty="0" err="1">
                <a:solidFill>
                  <a:srgbClr val="FF0000"/>
                </a:solidFill>
                <a:latin typeface="Calibri" panose="020F0502020204030204" pitchFamily="34" charset="0"/>
                <a:cs typeface="Calibri" panose="020F0502020204030204" pitchFamily="34" charset="0"/>
              </a:rPr>
              <a:t>produc</a:t>
            </a:r>
            <a:r>
              <a:rPr lang="en-US" sz="1600" spc="135" dirty="0" err="1">
                <a:solidFill>
                  <a:srgbClr val="FF0000"/>
                </a:solidFill>
                <a:latin typeface="Calibri" panose="020F0502020204030204" pitchFamily="34" charset="0"/>
                <a:cs typeface="Calibri" panose="020F0502020204030204" pitchFamily="34" charset="0"/>
              </a:rPr>
              <a:t>t</a:t>
            </a:r>
            <a:r>
              <a:rPr sz="1600" spc="-10" dirty="0" err="1">
                <a:solidFill>
                  <a:srgbClr val="FF0000"/>
                </a:solidFill>
                <a:latin typeface="Calibri" panose="020F0502020204030204" pitchFamily="34" charset="0"/>
                <a:cs typeface="Calibri" panose="020F0502020204030204" pitchFamily="34" charset="0"/>
              </a:rPr>
              <a:t>on</a:t>
            </a:r>
            <a:r>
              <a:rPr sz="1600" spc="-10" dirty="0">
                <a:solidFill>
                  <a:srgbClr val="FF0000"/>
                </a:solidFill>
                <a:latin typeface="Calibri" panose="020F0502020204030204" pitchFamily="34" charset="0"/>
                <a:cs typeface="Calibri" panose="020F0502020204030204" pitchFamily="34" charset="0"/>
              </a:rPr>
              <a:t> started in Apr</a:t>
            </a:r>
            <a:r>
              <a:rPr sz="1600" spc="-5" dirty="0">
                <a:solidFill>
                  <a:srgbClr val="FF0000"/>
                </a:solidFill>
                <a:latin typeface="Calibri" panose="020F0502020204030204" pitchFamily="34" charset="0"/>
                <a:cs typeface="Calibri" panose="020F0502020204030204" pitchFamily="34" charset="0"/>
              </a:rPr>
              <a:t>il </a:t>
            </a:r>
            <a:r>
              <a:rPr sz="1600" spc="-10" dirty="0">
                <a:solidFill>
                  <a:srgbClr val="FF0000"/>
                </a:solidFill>
                <a:latin typeface="Calibri" panose="020F0502020204030204" pitchFamily="34" charset="0"/>
                <a:cs typeface="Calibri" panose="020F0502020204030204" pitchFamily="34" charset="0"/>
              </a:rPr>
              <a:t>2017</a:t>
            </a:r>
            <a:r>
              <a:rPr lang="en-US" sz="1600" spc="-10" dirty="0">
                <a:solidFill>
                  <a:srgbClr val="FF0000"/>
                </a:solidFill>
                <a:latin typeface="Calibri" panose="020F0502020204030204" pitchFamily="34" charset="0"/>
                <a:cs typeface="Calibri" panose="020F0502020204030204" pitchFamily="34" charset="0"/>
              </a:rPr>
              <a:t>. Production completed!</a:t>
            </a:r>
            <a:endParaRPr sz="1600" dirty="0">
              <a:latin typeface="Calibri" panose="020F0502020204030204" pitchFamily="34" charset="0"/>
              <a:cs typeface="Calibri" panose="020F0502020204030204" pitchFamily="34" charset="0"/>
            </a:endParaRPr>
          </a:p>
        </p:txBody>
      </p:sp>
      <p:sp>
        <p:nvSpPr>
          <p:cNvPr id="12" name="object 12"/>
          <p:cNvSpPr/>
          <p:nvPr/>
        </p:nvSpPr>
        <p:spPr>
          <a:xfrm>
            <a:off x="5714999" y="1196752"/>
            <a:ext cx="3404370" cy="2136474"/>
          </a:xfrm>
          <a:prstGeom prst="rect">
            <a:avLst/>
          </a:prstGeom>
          <a:blipFill>
            <a:blip r:embed="rId3" cstate="print"/>
            <a:stretch>
              <a:fillRect/>
            </a:stretch>
          </a:blipFill>
        </p:spPr>
        <p:txBody>
          <a:bodyPr wrap="square" lIns="0" tIns="0" rIns="0" bIns="0" rtlCol="0"/>
          <a:lstStyle/>
          <a:p>
            <a:endParaRPr/>
          </a:p>
        </p:txBody>
      </p:sp>
      <p:sp>
        <p:nvSpPr>
          <p:cNvPr id="17" name="Rectangle 16">
            <a:extLst>
              <a:ext uri="{FF2B5EF4-FFF2-40B4-BE49-F238E27FC236}">
                <a16:creationId xmlns:a16="http://schemas.microsoft.com/office/drawing/2014/main" id="{8CDD0C13-99CD-884F-AF42-EB4A041D2395}"/>
              </a:ext>
            </a:extLst>
          </p:cNvPr>
          <p:cNvSpPr/>
          <p:nvPr/>
        </p:nvSpPr>
        <p:spPr>
          <a:xfrm>
            <a:off x="105590" y="4846353"/>
            <a:ext cx="9800409" cy="615553"/>
          </a:xfrm>
          <a:prstGeom prst="rect">
            <a:avLst/>
          </a:prstGeom>
        </p:spPr>
        <p:txBody>
          <a:bodyPr wrap="square">
            <a:spAutoFit/>
          </a:bodyPr>
          <a:lstStyle/>
          <a:p>
            <a:pPr marL="285750" indent="-285750">
              <a:buFont typeface="Arial" panose="020B0604020202020204" pitchFamily="34" charset="0"/>
              <a:buChar char="•"/>
            </a:pPr>
            <a:r>
              <a:rPr lang="it-IT" sz="1700" spc="-10" dirty="0" err="1">
                <a:solidFill>
                  <a:srgbClr val="0000FF"/>
                </a:solidFill>
                <a:latin typeface="Calibri" panose="020F0502020204030204" pitchFamily="34" charset="0"/>
                <a:cs typeface="Calibri" panose="020F0502020204030204" pitchFamily="34" charset="0"/>
              </a:rPr>
              <a:t>C</a:t>
            </a:r>
            <a:r>
              <a:rPr lang="it-IT" sz="1700" spc="-15" dirty="0" err="1">
                <a:solidFill>
                  <a:srgbClr val="0000FF"/>
                </a:solidFill>
                <a:latin typeface="Calibri" panose="020F0502020204030204" pitchFamily="34" charset="0"/>
                <a:cs typeface="Calibri" panose="020F0502020204030204" pitchFamily="34" charset="0"/>
              </a:rPr>
              <a:t>ha</a:t>
            </a:r>
            <a:r>
              <a:rPr lang="it-IT" sz="1700" spc="-5" dirty="0" err="1">
                <a:solidFill>
                  <a:srgbClr val="0000FF"/>
                </a:solidFill>
                <a:latin typeface="Calibri" panose="020F0502020204030204" pitchFamily="34" charset="0"/>
                <a:cs typeface="Calibri" panose="020F0502020204030204" pitchFamily="34" charset="0"/>
              </a:rPr>
              <a:t>mbe</a:t>
            </a:r>
            <a:r>
              <a:rPr lang="it-IT" sz="1700" dirty="0" err="1">
                <a:solidFill>
                  <a:srgbClr val="0000FF"/>
                </a:solidFill>
                <a:latin typeface="Calibri" panose="020F0502020204030204" pitchFamily="34" charset="0"/>
                <a:cs typeface="Calibri" panose="020F0502020204030204" pitchFamily="34" charset="0"/>
              </a:rPr>
              <a:t>r</a:t>
            </a:r>
            <a:r>
              <a:rPr lang="it-IT" sz="1700" dirty="0">
                <a:solidFill>
                  <a:srgbClr val="0000FF"/>
                </a:solidFill>
                <a:latin typeface="Calibri" panose="020F0502020204030204" pitchFamily="34" charset="0"/>
                <a:cs typeface="Calibri" panose="020F0502020204030204" pitchFamily="34" charset="0"/>
              </a:rPr>
              <a:t> </a:t>
            </a:r>
            <a:r>
              <a:rPr lang="it-IT" sz="1700" spc="-15" dirty="0" err="1">
                <a:solidFill>
                  <a:srgbClr val="0000FF"/>
                </a:solidFill>
                <a:latin typeface="Calibri" panose="020F0502020204030204" pitchFamily="34" charset="0"/>
                <a:cs typeface="Calibri" panose="020F0502020204030204" pitchFamily="34" charset="0"/>
              </a:rPr>
              <a:t>a</a:t>
            </a:r>
            <a:r>
              <a:rPr lang="it-IT" sz="1700" dirty="0" err="1">
                <a:solidFill>
                  <a:srgbClr val="0000FF"/>
                </a:solidFill>
                <a:latin typeface="Calibri" panose="020F0502020204030204" pitchFamily="34" charset="0"/>
                <a:cs typeface="Calibri" panose="020F0502020204030204" pitchFamily="34" charset="0"/>
              </a:rPr>
              <a:t>ssem</a:t>
            </a:r>
            <a:r>
              <a:rPr lang="it-IT" sz="1700" spc="-5" dirty="0" err="1">
                <a:solidFill>
                  <a:srgbClr val="0000FF"/>
                </a:solidFill>
                <a:latin typeface="Calibri" panose="020F0502020204030204" pitchFamily="34" charset="0"/>
                <a:cs typeface="Calibri" panose="020F0502020204030204" pitchFamily="34" charset="0"/>
              </a:rPr>
              <a:t>b</a:t>
            </a:r>
            <a:r>
              <a:rPr lang="it-IT" sz="1700" spc="-10" dirty="0" err="1">
                <a:solidFill>
                  <a:srgbClr val="0000FF"/>
                </a:solidFill>
                <a:latin typeface="Calibri" panose="020F0502020204030204" pitchFamily="34" charset="0"/>
                <a:cs typeface="Calibri" panose="020F0502020204030204" pitchFamily="34" charset="0"/>
              </a:rPr>
              <a:t>ly</a:t>
            </a:r>
            <a:r>
              <a:rPr lang="it-IT" sz="1700" dirty="0">
                <a:solidFill>
                  <a:srgbClr val="0000FF"/>
                </a:solidFill>
                <a:latin typeface="Calibri" panose="020F0502020204030204" pitchFamily="34" charset="0"/>
                <a:cs typeface="Calibri" panose="020F0502020204030204" pitchFamily="34" charset="0"/>
              </a:rPr>
              <a:t> </a:t>
            </a:r>
            <a:r>
              <a:rPr lang="it-IT" sz="1700" spc="-15" dirty="0" err="1">
                <a:solidFill>
                  <a:srgbClr val="0000FF"/>
                </a:solidFill>
                <a:latin typeface="Calibri" panose="020F0502020204030204" pitchFamily="34" charset="0"/>
                <a:cs typeface="Calibri" panose="020F0502020204030204" pitchFamily="34" charset="0"/>
              </a:rPr>
              <a:t>ha</a:t>
            </a:r>
            <a:r>
              <a:rPr lang="it-IT" sz="1700" dirty="0" err="1">
                <a:solidFill>
                  <a:srgbClr val="0000FF"/>
                </a:solidFill>
                <a:latin typeface="Calibri" panose="020F0502020204030204" pitchFamily="34" charset="0"/>
                <a:cs typeface="Calibri" panose="020F0502020204030204" pitchFamily="34" charset="0"/>
              </a:rPr>
              <a:t>ve</a:t>
            </a:r>
            <a:r>
              <a:rPr lang="it-IT" sz="1700" dirty="0">
                <a:solidFill>
                  <a:srgbClr val="0000FF"/>
                </a:solidFill>
                <a:latin typeface="Calibri" panose="020F0502020204030204" pitchFamily="34" charset="0"/>
                <a:cs typeface="Calibri" panose="020F0502020204030204" pitchFamily="34" charset="0"/>
              </a:rPr>
              <a:t> </a:t>
            </a:r>
            <a:r>
              <a:rPr lang="it-IT" sz="1700" spc="-15" dirty="0">
                <a:solidFill>
                  <a:srgbClr val="0000FF"/>
                </a:solidFill>
                <a:latin typeface="Calibri" panose="020F0502020204030204" pitchFamily="34" charset="0"/>
                <a:cs typeface="Calibri" panose="020F0502020204030204" pitchFamily="34" charset="0"/>
              </a:rPr>
              <a:t>t</a:t>
            </a:r>
            <a:r>
              <a:rPr lang="it-IT" sz="1700" spc="-10" dirty="0">
                <a:solidFill>
                  <a:srgbClr val="0000FF"/>
                </a:solidFill>
                <a:latin typeface="Calibri" panose="020F0502020204030204" pitchFamily="34" charset="0"/>
                <a:cs typeface="Calibri" panose="020F0502020204030204" pitchFamily="34" charset="0"/>
              </a:rPr>
              <a:t>o</a:t>
            </a:r>
            <a:r>
              <a:rPr lang="it-IT" sz="1700" dirty="0">
                <a:solidFill>
                  <a:srgbClr val="0000FF"/>
                </a:solidFill>
                <a:latin typeface="Calibri" panose="020F0502020204030204" pitchFamily="34" charset="0"/>
                <a:cs typeface="Calibri" panose="020F0502020204030204" pitchFamily="34" charset="0"/>
              </a:rPr>
              <a:t> </a:t>
            </a:r>
            <a:r>
              <a:rPr lang="it-IT" sz="1700" spc="-15" dirty="0">
                <a:solidFill>
                  <a:srgbClr val="0000FF"/>
                </a:solidFill>
                <a:latin typeface="Calibri" panose="020F0502020204030204" pitchFamily="34" charset="0"/>
                <a:cs typeface="Calibri" panose="020F0502020204030204" pitchFamily="34" charset="0"/>
              </a:rPr>
              <a:t>b</a:t>
            </a:r>
            <a:r>
              <a:rPr lang="it-IT" sz="1700" dirty="0">
                <a:solidFill>
                  <a:srgbClr val="0000FF"/>
                </a:solidFill>
                <a:latin typeface="Calibri" panose="020F0502020204030204" pitchFamily="34" charset="0"/>
                <a:cs typeface="Calibri" panose="020F0502020204030204" pitchFamily="34" charset="0"/>
              </a:rPr>
              <a:t>e </a:t>
            </a:r>
            <a:r>
              <a:rPr lang="it-IT" sz="1700" spc="-15" dirty="0" err="1">
                <a:solidFill>
                  <a:srgbClr val="0000FF"/>
                </a:solidFill>
                <a:latin typeface="Calibri" panose="020F0502020204030204" pitchFamily="34" charset="0"/>
                <a:cs typeface="Calibri" panose="020F0502020204030204" pitchFamily="34" charset="0"/>
              </a:rPr>
              <a:t>p</a:t>
            </a:r>
            <a:r>
              <a:rPr lang="it-IT" sz="1700" spc="-5" dirty="0" err="1">
                <a:solidFill>
                  <a:srgbClr val="0000FF"/>
                </a:solidFill>
                <a:latin typeface="Calibri" panose="020F0502020204030204" pitchFamily="34" charset="0"/>
                <a:cs typeface="Calibri" panose="020F0502020204030204" pitchFamily="34" charset="0"/>
              </a:rPr>
              <a:t>erforme</a:t>
            </a:r>
            <a:r>
              <a:rPr lang="it-IT" sz="1700" dirty="0" err="1">
                <a:solidFill>
                  <a:srgbClr val="0000FF"/>
                </a:solidFill>
                <a:latin typeface="Calibri" panose="020F0502020204030204" pitchFamily="34" charset="0"/>
                <a:cs typeface="Calibri" panose="020F0502020204030204" pitchFamily="34" charset="0"/>
              </a:rPr>
              <a:t>d</a:t>
            </a:r>
            <a:r>
              <a:rPr lang="it-IT" sz="1700" dirty="0">
                <a:solidFill>
                  <a:srgbClr val="0000FF"/>
                </a:solidFill>
                <a:latin typeface="Calibri" panose="020F0502020204030204" pitchFamily="34" charset="0"/>
                <a:cs typeface="Calibri" panose="020F0502020204030204" pitchFamily="34" charset="0"/>
              </a:rPr>
              <a:t> </a:t>
            </a:r>
            <a:r>
              <a:rPr lang="it-IT" sz="1700" spc="-10" dirty="0">
                <a:solidFill>
                  <a:srgbClr val="0000FF"/>
                </a:solidFill>
                <a:latin typeface="Calibri" panose="020F0502020204030204" pitchFamily="34" charset="0"/>
                <a:cs typeface="Calibri" panose="020F0502020204030204" pitchFamily="34" charset="0"/>
              </a:rPr>
              <a:t>in</a:t>
            </a:r>
            <a:r>
              <a:rPr lang="it-IT" sz="1700" dirty="0">
                <a:solidFill>
                  <a:srgbClr val="0000FF"/>
                </a:solidFill>
                <a:latin typeface="Calibri" panose="020F0502020204030204" pitchFamily="34" charset="0"/>
                <a:cs typeface="Calibri" panose="020F0502020204030204" pitchFamily="34" charset="0"/>
              </a:rPr>
              <a:t> </a:t>
            </a:r>
            <a:r>
              <a:rPr lang="it-IT" sz="1700" spc="-5" dirty="0" err="1">
                <a:solidFill>
                  <a:srgbClr val="0000FF"/>
                </a:solidFill>
                <a:latin typeface="Calibri" panose="020F0502020204030204" pitchFamily="34" charset="0"/>
                <a:cs typeface="Calibri" panose="020F0502020204030204" pitchFamily="34" charset="0"/>
              </a:rPr>
              <a:t>clea</a:t>
            </a:r>
            <a:r>
              <a:rPr lang="it-IT" sz="1700" spc="-10" dirty="0" err="1">
                <a:solidFill>
                  <a:srgbClr val="0000FF"/>
                </a:solidFill>
                <a:latin typeface="Calibri" panose="020F0502020204030204" pitchFamily="34" charset="0"/>
                <a:cs typeface="Calibri" panose="020F0502020204030204" pitchFamily="34" charset="0"/>
              </a:rPr>
              <a:t>n</a:t>
            </a:r>
            <a:r>
              <a:rPr lang="it-IT" sz="1700" dirty="0">
                <a:solidFill>
                  <a:srgbClr val="0000FF"/>
                </a:solidFill>
                <a:latin typeface="Calibri" panose="020F0502020204030204" pitchFamily="34" charset="0"/>
                <a:cs typeface="Calibri" panose="020F0502020204030204" pitchFamily="34" charset="0"/>
              </a:rPr>
              <a:t> </a:t>
            </a:r>
            <a:r>
              <a:rPr lang="it-IT" sz="1700" spc="-5" dirty="0">
                <a:solidFill>
                  <a:srgbClr val="0000FF"/>
                </a:solidFill>
                <a:latin typeface="Calibri" panose="020F0502020204030204" pitchFamily="34" charset="0"/>
                <a:cs typeface="Calibri" panose="020F0502020204030204" pitchFamily="34" charset="0"/>
              </a:rPr>
              <a:t>ro</a:t>
            </a:r>
            <a:r>
              <a:rPr lang="it-IT" sz="1700" spc="-15" dirty="0">
                <a:solidFill>
                  <a:srgbClr val="0000FF"/>
                </a:solidFill>
                <a:latin typeface="Calibri" panose="020F0502020204030204" pitchFamily="34" charset="0"/>
                <a:cs typeface="Calibri" panose="020F0502020204030204" pitchFamily="34" charset="0"/>
              </a:rPr>
              <a:t>o</a:t>
            </a:r>
            <a:r>
              <a:rPr lang="it-IT" sz="1700" dirty="0">
                <a:solidFill>
                  <a:srgbClr val="0000FF"/>
                </a:solidFill>
                <a:latin typeface="Calibri" panose="020F0502020204030204" pitchFamily="34" charset="0"/>
                <a:cs typeface="Calibri" panose="020F0502020204030204" pitchFamily="34" charset="0"/>
              </a:rPr>
              <a:t>m </a:t>
            </a:r>
            <a:r>
              <a:rPr lang="it-IT" sz="1700" spc="-10" dirty="0">
                <a:solidFill>
                  <a:srgbClr val="0000FF"/>
                </a:solidFill>
                <a:latin typeface="Calibri" panose="020F0502020204030204" pitchFamily="34" charset="0"/>
                <a:cs typeface="Calibri" panose="020F0502020204030204" pitchFamily="34" charset="0"/>
              </a:rPr>
              <a:t>(</a:t>
            </a:r>
            <a:r>
              <a:rPr lang="it-IT" sz="1700" spc="-10" dirty="0" err="1">
                <a:solidFill>
                  <a:srgbClr val="0000FF"/>
                </a:solidFill>
                <a:latin typeface="Calibri" panose="020F0502020204030204" pitchFamily="34" charset="0"/>
                <a:cs typeface="Calibri" panose="020F0502020204030204" pitchFamily="34" charset="0"/>
              </a:rPr>
              <a:t>at</a:t>
            </a:r>
            <a:r>
              <a:rPr lang="it-IT" sz="1700" dirty="0">
                <a:solidFill>
                  <a:srgbClr val="0000FF"/>
                </a:solidFill>
                <a:latin typeface="Calibri" panose="020F0502020204030204" pitchFamily="34" charset="0"/>
                <a:cs typeface="Calibri" panose="020F0502020204030204" pitchFamily="34" charset="0"/>
              </a:rPr>
              <a:t> </a:t>
            </a:r>
            <a:r>
              <a:rPr lang="it-IT" sz="1700" spc="-5" dirty="0" err="1">
                <a:solidFill>
                  <a:srgbClr val="0000FF"/>
                </a:solidFill>
                <a:latin typeface="Calibri" panose="020F0502020204030204" pitchFamily="34" charset="0"/>
                <a:cs typeface="Calibri" panose="020F0502020204030204" pitchFamily="34" charset="0"/>
              </a:rPr>
              <a:t>l</a:t>
            </a:r>
            <a:r>
              <a:rPr lang="it-IT" sz="1700" dirty="0" err="1">
                <a:solidFill>
                  <a:srgbClr val="0000FF"/>
                </a:solidFill>
                <a:latin typeface="Calibri" panose="020F0502020204030204" pitchFamily="34" charset="0"/>
                <a:cs typeface="Calibri" panose="020F0502020204030204" pitchFamily="34" charset="0"/>
              </a:rPr>
              <a:t>e</a:t>
            </a:r>
            <a:r>
              <a:rPr lang="it-IT" sz="1700" spc="-10" dirty="0" err="1">
                <a:solidFill>
                  <a:srgbClr val="0000FF"/>
                </a:solidFill>
                <a:latin typeface="Calibri" panose="020F0502020204030204" pitchFamily="34" charset="0"/>
                <a:cs typeface="Calibri" panose="020F0502020204030204" pitchFamily="34" charset="0"/>
              </a:rPr>
              <a:t>ast</a:t>
            </a:r>
            <a:r>
              <a:rPr lang="it-IT" sz="1700" dirty="0">
                <a:solidFill>
                  <a:srgbClr val="0000FF"/>
                </a:solidFill>
                <a:latin typeface="Calibri" panose="020F0502020204030204" pitchFamily="34" charset="0"/>
                <a:cs typeface="Calibri" panose="020F0502020204030204" pitchFamily="34" charset="0"/>
              </a:rPr>
              <a:t> </a:t>
            </a:r>
            <a:r>
              <a:rPr lang="it-IT" sz="1700" dirty="0" err="1">
                <a:solidFill>
                  <a:srgbClr val="0000FF"/>
                </a:solidFill>
                <a:latin typeface="Calibri" panose="020F0502020204030204" pitchFamily="34" charset="0"/>
                <a:cs typeface="Calibri" panose="020F0502020204030204" pitchFamily="34" charset="0"/>
              </a:rPr>
              <a:t>c</a:t>
            </a:r>
            <a:r>
              <a:rPr lang="it-IT" sz="1700" spc="-10" dirty="0" err="1">
                <a:solidFill>
                  <a:srgbClr val="0000FF"/>
                </a:solidFill>
                <a:latin typeface="Calibri" panose="020F0502020204030204" pitchFamily="34" charset="0"/>
                <a:cs typeface="Calibri" panose="020F0502020204030204" pitchFamily="34" charset="0"/>
              </a:rPr>
              <a:t>lass</a:t>
            </a:r>
            <a:r>
              <a:rPr lang="it-IT" sz="1700" dirty="0">
                <a:solidFill>
                  <a:srgbClr val="0000FF"/>
                </a:solidFill>
                <a:latin typeface="Calibri" panose="020F0502020204030204" pitchFamily="34" charset="0"/>
                <a:cs typeface="Calibri" panose="020F0502020204030204" pitchFamily="34" charset="0"/>
              </a:rPr>
              <a:t> </a:t>
            </a:r>
            <a:r>
              <a:rPr lang="it-IT" sz="1700" spc="-10" dirty="0">
                <a:solidFill>
                  <a:srgbClr val="0000FF"/>
                </a:solidFill>
                <a:latin typeface="Calibri" panose="020F0502020204030204" pitchFamily="34" charset="0"/>
                <a:cs typeface="Calibri" panose="020F0502020204030204" pitchFamily="34" charset="0"/>
              </a:rPr>
              <a:t>1000)</a:t>
            </a:r>
            <a:r>
              <a:rPr lang="it-IT" sz="1700" dirty="0">
                <a:solidFill>
                  <a:srgbClr val="0000FF"/>
                </a:solidFill>
                <a:latin typeface="Calibri" panose="020F0502020204030204" pitchFamily="34" charset="0"/>
                <a:cs typeface="Calibri" panose="020F0502020204030204" pitchFamily="34" charset="0"/>
              </a:rPr>
              <a:t> </a:t>
            </a:r>
            <a:r>
              <a:rPr lang="it-IT" sz="1700" spc="-10" dirty="0">
                <a:solidFill>
                  <a:srgbClr val="0000FF"/>
                </a:solidFill>
                <a:latin typeface="Calibri" panose="020F0502020204030204" pitchFamily="34" charset="0"/>
                <a:cs typeface="Calibri" panose="020F0502020204030204" pitchFamily="34" charset="0"/>
              </a:rPr>
              <a:t>to</a:t>
            </a:r>
            <a:r>
              <a:rPr lang="it-IT" sz="1700" dirty="0">
                <a:solidFill>
                  <a:srgbClr val="0000FF"/>
                </a:solidFill>
                <a:latin typeface="Calibri" panose="020F0502020204030204" pitchFamily="34" charset="0"/>
                <a:cs typeface="Calibri" panose="020F0502020204030204" pitchFamily="34" charset="0"/>
              </a:rPr>
              <a:t> </a:t>
            </a:r>
            <a:r>
              <a:rPr lang="it-IT" sz="1700" spc="-10" dirty="0" err="1">
                <a:solidFill>
                  <a:srgbClr val="0000FF"/>
                </a:solidFill>
                <a:latin typeface="Calibri" panose="020F0502020204030204" pitchFamily="34" charset="0"/>
                <a:cs typeface="Calibri" panose="020F0502020204030204" pitchFamily="34" charset="0"/>
              </a:rPr>
              <a:t>a</a:t>
            </a:r>
            <a:r>
              <a:rPr lang="it-IT" sz="1700" dirty="0" err="1">
                <a:solidFill>
                  <a:srgbClr val="0000FF"/>
                </a:solidFill>
                <a:latin typeface="Calibri" panose="020F0502020204030204" pitchFamily="34" charset="0"/>
                <a:cs typeface="Calibri" panose="020F0502020204030204" pitchFamily="34" charset="0"/>
              </a:rPr>
              <a:t>v</a:t>
            </a:r>
            <a:r>
              <a:rPr lang="it-IT" sz="1700" spc="-10" dirty="0" err="1">
                <a:solidFill>
                  <a:srgbClr val="0000FF"/>
                </a:solidFill>
                <a:latin typeface="Calibri" panose="020F0502020204030204" pitchFamily="34" charset="0"/>
                <a:cs typeface="Calibri" panose="020F0502020204030204" pitchFamily="34" charset="0"/>
              </a:rPr>
              <a:t>oid</a:t>
            </a:r>
            <a:r>
              <a:rPr lang="it-IT" sz="1700" dirty="0">
                <a:solidFill>
                  <a:srgbClr val="0000FF"/>
                </a:solidFill>
                <a:latin typeface="Calibri" panose="020F0502020204030204" pitchFamily="34" charset="0"/>
                <a:cs typeface="Calibri" panose="020F0502020204030204" pitchFamily="34" charset="0"/>
              </a:rPr>
              <a:t> G</a:t>
            </a:r>
            <a:r>
              <a:rPr lang="it-IT" sz="1700" spc="-10" dirty="0">
                <a:solidFill>
                  <a:srgbClr val="0000FF"/>
                </a:solidFill>
                <a:latin typeface="Calibri" panose="020F0502020204030204" pitchFamily="34" charset="0"/>
                <a:cs typeface="Calibri" panose="020F0502020204030204" pitchFamily="34" charset="0"/>
              </a:rPr>
              <a:t>E</a:t>
            </a:r>
            <a:r>
              <a:rPr lang="it-IT" sz="1700" dirty="0">
                <a:solidFill>
                  <a:srgbClr val="0000FF"/>
                </a:solidFill>
                <a:latin typeface="Calibri" panose="020F0502020204030204" pitchFamily="34" charset="0"/>
                <a:cs typeface="Calibri" panose="020F0502020204030204" pitchFamily="34" charset="0"/>
              </a:rPr>
              <a:t>M </a:t>
            </a:r>
            <a:r>
              <a:rPr lang="it-IT" sz="1700" dirty="0" err="1">
                <a:solidFill>
                  <a:srgbClr val="0000FF"/>
                </a:solidFill>
                <a:latin typeface="Calibri" panose="020F0502020204030204" pitchFamily="34" charset="0"/>
                <a:cs typeface="Calibri" panose="020F0502020204030204" pitchFamily="34" charset="0"/>
              </a:rPr>
              <a:t>f</a:t>
            </a:r>
            <a:r>
              <a:rPr lang="it-IT" sz="1700" spc="-10" dirty="0" err="1">
                <a:solidFill>
                  <a:srgbClr val="0000FF"/>
                </a:solidFill>
                <a:latin typeface="Calibri" panose="020F0502020204030204" pitchFamily="34" charset="0"/>
                <a:cs typeface="Calibri" panose="020F0502020204030204" pitchFamily="34" charset="0"/>
              </a:rPr>
              <a:t>oils</a:t>
            </a:r>
            <a:r>
              <a:rPr lang="it-IT" sz="1700" dirty="0">
                <a:solidFill>
                  <a:srgbClr val="0000FF"/>
                </a:solidFill>
                <a:latin typeface="Calibri" panose="020F0502020204030204" pitchFamily="34" charset="0"/>
                <a:cs typeface="Calibri" panose="020F0502020204030204" pitchFamily="34" charset="0"/>
              </a:rPr>
              <a:t> </a:t>
            </a:r>
            <a:r>
              <a:rPr lang="it-IT" sz="1700" dirty="0" err="1">
                <a:solidFill>
                  <a:srgbClr val="0000FF"/>
                </a:solidFill>
                <a:latin typeface="Calibri" panose="020F0502020204030204" pitchFamily="34" charset="0"/>
                <a:cs typeface="Calibri" panose="020F0502020204030204" pitchFamily="34" charset="0"/>
              </a:rPr>
              <a:t>c</a:t>
            </a:r>
            <a:r>
              <a:rPr lang="it-IT" sz="1700" spc="-10" dirty="0" err="1">
                <a:solidFill>
                  <a:srgbClr val="0000FF"/>
                </a:solidFill>
                <a:latin typeface="Calibri" panose="020F0502020204030204" pitchFamily="34" charset="0"/>
                <a:cs typeface="Calibri" panose="020F0502020204030204" pitchFamily="34" charset="0"/>
              </a:rPr>
              <a:t>onta</a:t>
            </a:r>
            <a:r>
              <a:rPr lang="it-IT" sz="1700" dirty="0" err="1">
                <a:solidFill>
                  <a:srgbClr val="0000FF"/>
                </a:solidFill>
                <a:latin typeface="Calibri" panose="020F0502020204030204" pitchFamily="34" charset="0"/>
                <a:cs typeface="Calibri" panose="020F0502020204030204" pitchFamily="34" charset="0"/>
              </a:rPr>
              <a:t>m</a:t>
            </a:r>
            <a:r>
              <a:rPr lang="it-IT" sz="1700" spc="-10" dirty="0" err="1">
                <a:solidFill>
                  <a:srgbClr val="0000FF"/>
                </a:solidFill>
                <a:latin typeface="Calibri" panose="020F0502020204030204" pitchFamily="34" charset="0"/>
                <a:cs typeface="Calibri" panose="020F0502020204030204" pitchFamily="34" charset="0"/>
              </a:rPr>
              <a:t>ina</a:t>
            </a:r>
            <a:r>
              <a:rPr lang="it-IT" sz="1700" spc="135" dirty="0" err="1">
                <a:solidFill>
                  <a:srgbClr val="0000FF"/>
                </a:solidFill>
                <a:latin typeface="Calibri" panose="020F0502020204030204" pitchFamily="34" charset="0"/>
                <a:cs typeface="Calibri" panose="020F0502020204030204" pitchFamily="34" charset="0"/>
              </a:rPr>
              <a:t>ti</a:t>
            </a:r>
            <a:r>
              <a:rPr lang="it-IT" sz="1700" spc="-10" dirty="0" err="1">
                <a:solidFill>
                  <a:srgbClr val="0000FF"/>
                </a:solidFill>
                <a:latin typeface="Calibri" panose="020F0502020204030204" pitchFamily="34" charset="0"/>
                <a:cs typeface="Calibri" panose="020F0502020204030204" pitchFamily="34" charset="0"/>
              </a:rPr>
              <a:t>on</a:t>
            </a:r>
            <a:endParaRPr lang="it-IT" sz="1700" dirty="0"/>
          </a:p>
        </p:txBody>
      </p:sp>
    </p:spTree>
    <p:extLst>
      <p:ext uri="{BB962C8B-B14F-4D97-AF65-F5344CB8AC3E}">
        <p14:creationId xmlns:p14="http://schemas.microsoft.com/office/powerpoint/2010/main" val="3583348934"/>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611BE1-E460-F241-9D71-24C3C7E85AE0}"/>
              </a:ext>
            </a:extLst>
          </p:cNvPr>
          <p:cNvSpPr>
            <a:spLocks noGrp="1"/>
          </p:cNvSpPr>
          <p:nvPr>
            <p:ph type="title"/>
          </p:nvPr>
        </p:nvSpPr>
        <p:spPr/>
        <p:txBody>
          <a:bodyPr/>
          <a:lstStyle/>
          <a:p>
            <a:r>
              <a:rPr lang="it-IT" dirty="0"/>
              <a:t>GEM </a:t>
            </a:r>
            <a:r>
              <a:rPr lang="it-IT" dirty="0" err="1"/>
              <a:t>Electronics</a:t>
            </a:r>
            <a:endParaRPr lang="it-IT" dirty="0"/>
          </a:p>
        </p:txBody>
      </p:sp>
      <p:sp>
        <p:nvSpPr>
          <p:cNvPr id="5" name="Slide Number Placeholder 4">
            <a:extLst>
              <a:ext uri="{FF2B5EF4-FFF2-40B4-BE49-F238E27FC236}">
                <a16:creationId xmlns:a16="http://schemas.microsoft.com/office/drawing/2014/main" id="{42EB240D-A2C7-8242-970C-95FC368645EC}"/>
              </a:ext>
            </a:extLst>
          </p:cNvPr>
          <p:cNvSpPr>
            <a:spLocks noGrp="1"/>
          </p:cNvSpPr>
          <p:nvPr>
            <p:ph type="sldNum" sz="quarter" idx="12"/>
          </p:nvPr>
        </p:nvSpPr>
        <p:spPr/>
        <p:txBody>
          <a:bodyPr/>
          <a:lstStyle/>
          <a:p>
            <a:fld id="{EA428556-150F-5648-9AC1-517B2C1D5CBA}" type="slidenum">
              <a:rPr lang="en-US" smtClean="0">
                <a:solidFill>
                  <a:prstClr val="black">
                    <a:tint val="75000"/>
                  </a:prstClr>
                </a:solidFill>
              </a:rPr>
              <a:pPr/>
              <a:t>86</a:t>
            </a:fld>
            <a:endParaRPr lang="en-US">
              <a:solidFill>
                <a:prstClr val="black">
                  <a:tint val="75000"/>
                </a:prstClr>
              </a:solidFill>
            </a:endParaRPr>
          </a:p>
        </p:txBody>
      </p:sp>
      <p:pic>
        <p:nvPicPr>
          <p:cNvPr id="6" name="Picture 5">
            <a:extLst>
              <a:ext uri="{FF2B5EF4-FFF2-40B4-BE49-F238E27FC236}">
                <a16:creationId xmlns:a16="http://schemas.microsoft.com/office/drawing/2014/main" id="{0D9F46CC-C69C-1048-932A-23AFA00B2A10}"/>
              </a:ext>
            </a:extLst>
          </p:cNvPr>
          <p:cNvPicPr>
            <a:picLocks noChangeAspect="1"/>
          </p:cNvPicPr>
          <p:nvPr/>
        </p:nvPicPr>
        <p:blipFill>
          <a:blip r:embed="rId2"/>
          <a:stretch>
            <a:fillRect/>
          </a:stretch>
        </p:blipFill>
        <p:spPr>
          <a:xfrm>
            <a:off x="272480" y="1356014"/>
            <a:ext cx="8901500" cy="5119242"/>
          </a:xfrm>
          <a:prstGeom prst="rect">
            <a:avLst/>
          </a:prstGeom>
        </p:spPr>
      </p:pic>
      <p:sp>
        <p:nvSpPr>
          <p:cNvPr id="7" name="object 120">
            <a:extLst>
              <a:ext uri="{FF2B5EF4-FFF2-40B4-BE49-F238E27FC236}">
                <a16:creationId xmlns:a16="http://schemas.microsoft.com/office/drawing/2014/main" id="{F507EBEA-6E51-7844-B799-12D20440DC49}"/>
              </a:ext>
            </a:extLst>
          </p:cNvPr>
          <p:cNvSpPr txBox="1"/>
          <p:nvPr/>
        </p:nvSpPr>
        <p:spPr>
          <a:xfrm>
            <a:off x="4160912" y="6110130"/>
            <a:ext cx="3958590" cy="246221"/>
          </a:xfrm>
          <a:prstGeom prst="rect">
            <a:avLst/>
          </a:prstGeom>
        </p:spPr>
        <p:txBody>
          <a:bodyPr vert="horz" wrap="square" lIns="0" tIns="0" rIns="0" bIns="0" rtlCol="0">
            <a:spAutoFit/>
          </a:bodyPr>
          <a:lstStyle/>
          <a:p>
            <a:pPr marL="12700">
              <a:lnSpc>
                <a:spcPct val="100000"/>
              </a:lnSpc>
            </a:pPr>
            <a:r>
              <a:rPr lang="en-US" sz="1600" spc="-10" dirty="0">
                <a:solidFill>
                  <a:srgbClr val="800000"/>
                </a:solidFill>
                <a:latin typeface="Calibri"/>
                <a:cs typeface="Calibri"/>
              </a:rPr>
              <a:t>Feast DC-DC converter </a:t>
            </a:r>
            <a:r>
              <a:rPr sz="1600" spc="-10" dirty="0">
                <a:solidFill>
                  <a:srgbClr val="800000"/>
                </a:solidFill>
                <a:latin typeface="Calibri"/>
                <a:cs typeface="Calibri"/>
              </a:rPr>
              <a:t>(designed by CERN) </a:t>
            </a:r>
            <a:endParaRPr sz="1600" dirty="0">
              <a:latin typeface="Calibri"/>
              <a:cs typeface="Calibri"/>
            </a:endParaRPr>
          </a:p>
        </p:txBody>
      </p:sp>
    </p:spTree>
    <p:extLst>
      <p:ext uri="{BB962C8B-B14F-4D97-AF65-F5344CB8AC3E}">
        <p14:creationId xmlns:p14="http://schemas.microsoft.com/office/powerpoint/2010/main" val="3630505836"/>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Time Resolution</a:t>
            </a:r>
          </a:p>
        </p:txBody>
      </p:sp>
      <p:sp>
        <p:nvSpPr>
          <p:cNvPr id="3" name="Content Placeholder 2"/>
          <p:cNvSpPr>
            <a:spLocks noGrp="1"/>
          </p:cNvSpPr>
          <p:nvPr>
            <p:ph idx="1"/>
          </p:nvPr>
        </p:nvSpPr>
        <p:spPr>
          <a:xfrm>
            <a:off x="381000" y="1181684"/>
            <a:ext cx="9144000" cy="3255428"/>
          </a:xfrm>
        </p:spPr>
        <p:txBody>
          <a:bodyPr>
            <a:normAutofit fontScale="70000" lnSpcReduction="20000"/>
          </a:bodyPr>
          <a:lstStyle/>
          <a:p>
            <a:r>
              <a:rPr lang="en-US" dirty="0"/>
              <a:t>The time resolution is dominated by fluctuations of the nearest distance of the primary </a:t>
            </a:r>
            <a:r>
              <a:rPr lang="en-US" dirty="0" err="1"/>
              <a:t>ionisation</a:t>
            </a:r>
            <a:r>
              <a:rPr lang="en-US" dirty="0"/>
              <a:t> processes to the region where the gain is acquired, </a:t>
            </a:r>
            <a:r>
              <a:rPr lang="en-US" dirty="0" err="1"/>
              <a:t>d</a:t>
            </a:r>
            <a:r>
              <a:rPr lang="en-US" sz="1100" dirty="0" err="1"/>
              <a:t>near</a:t>
            </a:r>
            <a:r>
              <a:rPr lang="en-US" dirty="0"/>
              <a:t>. </a:t>
            </a:r>
          </a:p>
          <a:p>
            <a:r>
              <a:rPr lang="en-US" dirty="0"/>
              <a:t>Defining N as the average number of primary clusters generated by an </a:t>
            </a:r>
            <a:r>
              <a:rPr lang="en-US" dirty="0" err="1"/>
              <a:t>ionising</a:t>
            </a:r>
            <a:r>
              <a:rPr lang="en-US" dirty="0"/>
              <a:t> particle inside the gas, this distance follows </a:t>
            </a:r>
            <a:r>
              <a:rPr lang="it-IT" dirty="0"/>
              <a:t>a </a:t>
            </a:r>
            <a:r>
              <a:rPr lang="it-IT" dirty="0" err="1"/>
              <a:t>classical</a:t>
            </a:r>
            <a:r>
              <a:rPr lang="it-IT" dirty="0"/>
              <a:t> </a:t>
            </a:r>
            <a:r>
              <a:rPr lang="it-IT" dirty="0" err="1"/>
              <a:t>exponential</a:t>
            </a:r>
            <a:r>
              <a:rPr lang="it-IT" dirty="0"/>
              <a:t> </a:t>
            </a:r>
            <a:r>
              <a:rPr lang="it-IT" dirty="0" err="1"/>
              <a:t>distribution</a:t>
            </a:r>
            <a:endParaRPr lang="it-IT" dirty="0"/>
          </a:p>
          <a:p>
            <a:pPr>
              <a:buNone/>
            </a:pPr>
            <a:endParaRPr lang="it-IT" dirty="0"/>
          </a:p>
          <a:p>
            <a:pPr>
              <a:buNone/>
            </a:pPr>
            <a:endParaRPr lang="it-IT" dirty="0"/>
          </a:p>
          <a:p>
            <a:r>
              <a:rPr lang="en-US" dirty="0"/>
              <a:t>The contribution of the time resolution to the drift velocity is</a:t>
            </a:r>
          </a:p>
          <a:p>
            <a:endParaRPr lang="en-US" dirty="0"/>
          </a:p>
          <a:p>
            <a:pPr>
              <a:buNone/>
            </a:pPr>
            <a:endParaRPr lang="en-US" dirty="0"/>
          </a:p>
          <a:p>
            <a:r>
              <a:rPr lang="en-US" dirty="0">
                <a:cs typeface="Symbol" charset="2"/>
              </a:rPr>
              <a:t>Typical</a:t>
            </a:r>
            <a:r>
              <a:rPr lang="en-US" dirty="0"/>
              <a:t> values for gases employed in </a:t>
            </a:r>
            <a:r>
              <a:rPr lang="en-US" dirty="0" err="1"/>
              <a:t>MPGDs</a:t>
            </a:r>
            <a:r>
              <a:rPr lang="en-US" dirty="0"/>
              <a:t> are </a:t>
            </a:r>
            <a:r>
              <a:rPr lang="en-US" i="1" dirty="0">
                <a:cs typeface="Calibri Light" panose="020F0302020204030204" pitchFamily="34" charset="0"/>
              </a:rPr>
              <a:t>N</a:t>
            </a:r>
            <a:r>
              <a:rPr lang="en-US" dirty="0"/>
              <a:t> = 3(electrons-ion)/mm</a:t>
            </a:r>
            <a:r>
              <a:rPr lang="en-US" baseline="30000" dirty="0"/>
              <a:t> </a:t>
            </a:r>
            <a:r>
              <a:rPr lang="en-US" dirty="0"/>
              <a:t> and  </a:t>
            </a:r>
            <a:r>
              <a:rPr lang="en-US" i="1" dirty="0" err="1"/>
              <a:t>v</a:t>
            </a:r>
            <a:r>
              <a:rPr lang="en-US" sz="1100" i="1" dirty="0" err="1"/>
              <a:t>d</a:t>
            </a:r>
            <a:r>
              <a:rPr lang="en-US" sz="1100" dirty="0"/>
              <a:t> ~ </a:t>
            </a:r>
            <a:r>
              <a:rPr lang="en-US" dirty="0"/>
              <a:t>0.12 mm/ns leading to </a:t>
            </a:r>
            <a:r>
              <a:rPr lang="en-US" b="1" dirty="0"/>
              <a:t>few-10 ns time resolution </a:t>
            </a:r>
            <a:r>
              <a:rPr lang="en-US" dirty="0"/>
              <a:t>with the best choice of gas mixtures and operating </a:t>
            </a:r>
            <a:r>
              <a:rPr lang="it-IT" dirty="0" err="1"/>
              <a:t>voltages</a:t>
            </a:r>
            <a:r>
              <a:rPr lang="en-US" dirty="0"/>
              <a:t> </a:t>
            </a:r>
          </a:p>
        </p:txBody>
      </p:sp>
      <p:sp>
        <p:nvSpPr>
          <p:cNvPr id="4" name="Slide Number Placeholder 3"/>
          <p:cNvSpPr>
            <a:spLocks noGrp="1"/>
          </p:cNvSpPr>
          <p:nvPr>
            <p:ph type="sldNum" sz="quarter" idx="12"/>
          </p:nvPr>
        </p:nvSpPr>
        <p:spPr/>
        <p:txBody>
          <a:bodyPr/>
          <a:lstStyle/>
          <a:p>
            <a:fld id="{924A5BCF-9906-4040-93DD-A93E6521CF54}" type="slidenum">
              <a:rPr lang="en-US" smtClean="0"/>
              <a:pPr/>
              <a:t>87</a:t>
            </a:fld>
            <a:endParaRPr lang="en-US"/>
          </a:p>
        </p:txBody>
      </p:sp>
      <p:sp>
        <p:nvSpPr>
          <p:cNvPr id="5" name="CasellaDiTesto 3"/>
          <p:cNvSpPr txBox="1"/>
          <p:nvPr/>
        </p:nvSpPr>
        <p:spPr>
          <a:xfrm>
            <a:off x="3813669" y="2270853"/>
            <a:ext cx="1735697" cy="400110"/>
          </a:xfrm>
          <a:prstGeom prst="rect">
            <a:avLst/>
          </a:prstGeom>
          <a:solidFill>
            <a:srgbClr val="3366FF">
              <a:alpha val="51000"/>
            </a:srgbClr>
          </a:solidFill>
          <a:ln>
            <a:solidFill>
              <a:srgbClr val="FFA608"/>
            </a:solidFill>
          </a:ln>
        </p:spPr>
        <p:txBody>
          <a:bodyPr wrap="none" rtlCol="0">
            <a:spAutoFit/>
          </a:bodyPr>
          <a:lstStyle/>
          <a:p>
            <a:r>
              <a:rPr lang="it-IT" sz="2000" i="1" dirty="0"/>
              <a:t>d= </a:t>
            </a:r>
            <a:r>
              <a:rPr lang="it-IT" sz="2000" i="1" dirty="0" err="1"/>
              <a:t>exp</a:t>
            </a:r>
            <a:r>
              <a:rPr lang="it-IT" sz="2000" i="1" dirty="0"/>
              <a:t>(</a:t>
            </a:r>
            <a:r>
              <a:rPr lang="it-IT" sz="2000" i="1" dirty="0" err="1"/>
              <a:t>-</a:t>
            </a:r>
            <a:r>
              <a:rPr lang="it-IT" sz="2000" i="1" dirty="0" err="1">
                <a:latin typeface="Calibri Light" panose="020F0302020204030204" pitchFamily="34" charset="0"/>
                <a:cs typeface="Calibri Light" panose="020F0302020204030204" pitchFamily="34" charset="0"/>
              </a:rPr>
              <a:t>Nx</a:t>
            </a:r>
            <a:r>
              <a:rPr lang="it-IT" sz="2000" i="1" dirty="0">
                <a:latin typeface="Calibri Light" panose="020F0302020204030204" pitchFamily="34" charset="0"/>
                <a:cs typeface="Calibri Light" panose="020F0302020204030204" pitchFamily="34" charset="0"/>
              </a:rPr>
              <a:t>)/N</a:t>
            </a:r>
            <a:endParaRPr lang="it-IT" sz="2000" i="1" dirty="0"/>
          </a:p>
        </p:txBody>
      </p:sp>
      <p:sp>
        <p:nvSpPr>
          <p:cNvPr id="6" name="CasellaDiTesto 3"/>
          <p:cNvSpPr txBox="1"/>
          <p:nvPr/>
        </p:nvSpPr>
        <p:spPr>
          <a:xfrm>
            <a:off x="3966068" y="3002462"/>
            <a:ext cx="1319602" cy="400110"/>
          </a:xfrm>
          <a:prstGeom prst="rect">
            <a:avLst/>
          </a:prstGeom>
          <a:solidFill>
            <a:srgbClr val="3366FF">
              <a:alpha val="51000"/>
            </a:srgbClr>
          </a:solidFill>
          <a:ln>
            <a:solidFill>
              <a:srgbClr val="FFA608"/>
            </a:solidFill>
          </a:ln>
        </p:spPr>
        <p:txBody>
          <a:bodyPr wrap="none" rtlCol="0">
            <a:spAutoFit/>
          </a:bodyPr>
          <a:lstStyle/>
          <a:p>
            <a:r>
              <a:rPr lang="it-IT" sz="2000" i="1" dirty="0">
                <a:latin typeface="Symbol" charset="2"/>
                <a:cs typeface="Symbol" charset="2"/>
              </a:rPr>
              <a:t>s</a:t>
            </a:r>
            <a:r>
              <a:rPr lang="it-IT" sz="2000" i="1" baseline="-25000" dirty="0">
                <a:cs typeface="Symbol" charset="2"/>
              </a:rPr>
              <a:t>t</a:t>
            </a:r>
            <a:r>
              <a:rPr lang="it-IT" sz="2000" i="1" dirty="0"/>
              <a:t>=1/</a:t>
            </a:r>
            <a:r>
              <a:rPr lang="it-IT" sz="2000" i="1" dirty="0" err="1"/>
              <a:t>N*v</a:t>
            </a:r>
            <a:r>
              <a:rPr lang="it-IT" sz="2000" i="1" baseline="-25000" dirty="0" err="1"/>
              <a:t>D</a:t>
            </a:r>
            <a:endParaRPr lang="it-IT" sz="2000" i="1" baseline="-25000" dirty="0"/>
          </a:p>
        </p:txBody>
      </p:sp>
      <p:pic>
        <p:nvPicPr>
          <p:cNvPr id="7" name="Immagine 10"/>
          <p:cNvPicPr>
            <a:picLocks noChangeAspect="1"/>
          </p:cNvPicPr>
          <p:nvPr/>
        </p:nvPicPr>
        <p:blipFill>
          <a:blip r:embed="rId2"/>
          <a:stretch>
            <a:fillRect/>
          </a:stretch>
        </p:blipFill>
        <p:spPr>
          <a:xfrm>
            <a:off x="381000" y="3844150"/>
            <a:ext cx="2090015" cy="3013850"/>
          </a:xfrm>
          <a:prstGeom prst="rect">
            <a:avLst/>
          </a:prstGeom>
        </p:spPr>
      </p:pic>
      <p:pic>
        <p:nvPicPr>
          <p:cNvPr id="8" name="Immagine 6"/>
          <p:cNvPicPr>
            <a:picLocks noChangeAspect="1"/>
          </p:cNvPicPr>
          <p:nvPr/>
        </p:nvPicPr>
        <p:blipFill>
          <a:blip r:embed="rId3"/>
          <a:stretch>
            <a:fillRect/>
          </a:stretch>
        </p:blipFill>
        <p:spPr>
          <a:xfrm>
            <a:off x="2471014" y="3898980"/>
            <a:ext cx="3538462" cy="2959020"/>
          </a:xfrm>
          <a:prstGeom prst="rect">
            <a:avLst/>
          </a:prstGeom>
        </p:spPr>
      </p:pic>
      <p:pic>
        <p:nvPicPr>
          <p:cNvPr id="9" name="Immagine 8"/>
          <p:cNvPicPr>
            <a:picLocks noChangeAspect="1"/>
          </p:cNvPicPr>
          <p:nvPr/>
        </p:nvPicPr>
        <p:blipFill>
          <a:blip r:embed="rId4"/>
          <a:stretch>
            <a:fillRect/>
          </a:stretch>
        </p:blipFill>
        <p:spPr>
          <a:xfrm>
            <a:off x="6009477" y="3898980"/>
            <a:ext cx="3491967" cy="2964178"/>
          </a:xfrm>
          <a:prstGeom prst="rect">
            <a:avLst/>
          </a:prstGeom>
        </p:spPr>
      </p:pic>
    </p:spTree>
    <p:extLst>
      <p:ext uri="{BB962C8B-B14F-4D97-AF65-F5344CB8AC3E}">
        <p14:creationId xmlns:p14="http://schemas.microsoft.com/office/powerpoint/2010/main" val="1905645706"/>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268687" y="100462"/>
            <a:ext cx="3831770" cy="846596"/>
          </a:xfrm>
        </p:spPr>
        <p:txBody>
          <a:bodyPr/>
          <a:lstStyle/>
          <a:p>
            <a:r>
              <a:rPr lang="de-DE" sz="2400" dirty="0" err="1"/>
              <a:t>Example</a:t>
            </a:r>
            <a:r>
              <a:rPr lang="de-DE" sz="2400" dirty="0"/>
              <a:t>: upgrade </a:t>
            </a:r>
            <a:r>
              <a:rPr lang="de-DE" sz="2400" dirty="0" err="1"/>
              <a:t>of</a:t>
            </a:r>
            <a:r>
              <a:rPr lang="de-DE" sz="2400" dirty="0"/>
              <a:t> </a:t>
            </a:r>
            <a:r>
              <a:rPr lang="de-DE" sz="2400" dirty="0" err="1"/>
              <a:t>the</a:t>
            </a:r>
            <a:r>
              <a:rPr lang="de-DE" sz="2400" dirty="0"/>
              <a:t> DT </a:t>
            </a:r>
            <a:r>
              <a:rPr lang="de-DE" sz="2400" dirty="0" err="1"/>
              <a:t>Readout</a:t>
            </a:r>
            <a:r>
              <a:rPr lang="de-DE" sz="2400" dirty="0"/>
              <a:t> </a:t>
            </a:r>
            <a:r>
              <a:rPr lang="de-DE" sz="2400" dirty="0" err="1"/>
              <a:t>for</a:t>
            </a:r>
            <a:r>
              <a:rPr lang="de-DE" sz="2400" dirty="0"/>
              <a:t> Phase-II </a:t>
            </a:r>
            <a:endParaRPr lang="de-DE" sz="2800" i="1" dirty="0"/>
          </a:p>
        </p:txBody>
      </p:sp>
      <p:sp>
        <p:nvSpPr>
          <p:cNvPr id="4" name="Datumsplatzhalter 3"/>
          <p:cNvSpPr>
            <a:spLocks noGrp="1"/>
          </p:cNvSpPr>
          <p:nvPr>
            <p:ph type="dt" sz="half" idx="10"/>
          </p:nvPr>
        </p:nvSpPr>
        <p:spPr/>
        <p:txBody>
          <a:bodyPr/>
          <a:lstStyle/>
          <a:p>
            <a:r>
              <a:rPr lang="de-DE" altLang="en-US"/>
              <a:t>April-25th 2018</a:t>
            </a:r>
            <a:endParaRPr lang="en-US" altLang="en-US"/>
          </a:p>
        </p:txBody>
      </p:sp>
      <p:sp>
        <p:nvSpPr>
          <p:cNvPr id="5" name="Fußzeilenplatzhalter 4"/>
          <p:cNvSpPr>
            <a:spLocks noGrp="1"/>
          </p:cNvSpPr>
          <p:nvPr>
            <p:ph type="ftr" sz="quarter" idx="11"/>
          </p:nvPr>
        </p:nvSpPr>
        <p:spPr>
          <a:xfrm>
            <a:off x="2181226" y="6324600"/>
            <a:ext cx="6505575" cy="304800"/>
          </a:xfrm>
        </p:spPr>
        <p:txBody>
          <a:bodyPr/>
          <a:lstStyle/>
          <a:p>
            <a:r>
              <a:rPr lang="en-US" altLang="en-US"/>
              <a:t>ACES 2018             Overview of the Muon Readout Upgrades              R. Richter</a:t>
            </a:r>
          </a:p>
        </p:txBody>
      </p:sp>
      <p:sp>
        <p:nvSpPr>
          <p:cNvPr id="6" name="Foliennummernplatzhalter 5"/>
          <p:cNvSpPr>
            <a:spLocks noGrp="1"/>
          </p:cNvSpPr>
          <p:nvPr>
            <p:ph type="sldNum" sz="quarter" idx="12"/>
          </p:nvPr>
        </p:nvSpPr>
        <p:spPr/>
        <p:txBody>
          <a:bodyPr/>
          <a:lstStyle/>
          <a:p>
            <a:pPr>
              <a:defRPr/>
            </a:pPr>
            <a:fld id="{857BE6A2-D697-49F1-BE87-0E992A94D0A0}" type="slidenum">
              <a:rPr lang="en-US" altLang="en-US" smtClean="0"/>
              <a:pPr>
                <a:defRPr/>
              </a:pPr>
              <a:t>88</a:t>
            </a:fld>
            <a:endParaRPr lang="en-US" altLang="en-US"/>
          </a:p>
        </p:txBody>
      </p:sp>
      <p:grpSp>
        <p:nvGrpSpPr>
          <p:cNvPr id="19" name="Gruppieren 18"/>
          <p:cNvGrpSpPr/>
          <p:nvPr/>
        </p:nvGrpSpPr>
        <p:grpSpPr>
          <a:xfrm>
            <a:off x="464322" y="70523"/>
            <a:ext cx="4457255" cy="4505746"/>
            <a:chOff x="76202" y="65316"/>
            <a:chExt cx="4457255" cy="4505746"/>
          </a:xfrm>
        </p:grpSpPr>
        <p:sp>
          <p:nvSpPr>
            <p:cNvPr id="7" name="Rechteck 6"/>
            <p:cNvSpPr/>
            <p:nvPr/>
          </p:nvSpPr>
          <p:spPr>
            <a:xfrm>
              <a:off x="76202" y="65316"/>
              <a:ext cx="4457255" cy="4505746"/>
            </a:xfrm>
            <a:prstGeom prst="rect">
              <a:avLst/>
            </a:prstGeom>
            <a:solidFill>
              <a:schemeClr val="bg1">
                <a:lumMod val="95000"/>
              </a:schemeClr>
            </a:solidFill>
            <a:ln w="222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4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686"/>
            <a:stretch/>
          </p:blipFill>
          <p:spPr bwMode="auto">
            <a:xfrm>
              <a:off x="119751" y="589880"/>
              <a:ext cx="4337504" cy="302417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feld 2"/>
            <p:cNvSpPr txBox="1"/>
            <p:nvPr/>
          </p:nvSpPr>
          <p:spPr>
            <a:xfrm>
              <a:off x="144135" y="3734847"/>
              <a:ext cx="3151405" cy="738664"/>
            </a:xfrm>
            <a:prstGeom prst="rect">
              <a:avLst/>
            </a:prstGeom>
            <a:noFill/>
            <a:ln w="19050">
              <a:solidFill>
                <a:srgbClr val="0000FF"/>
              </a:solidFill>
            </a:ln>
          </p:spPr>
          <p:txBody>
            <a:bodyPr wrap="square" lIns="36000" rIns="36000" rtlCol="0">
              <a:spAutoFit/>
            </a:bodyPr>
            <a:lstStyle/>
            <a:p>
              <a:pPr>
                <a:buNone/>
              </a:pPr>
              <a:r>
                <a:rPr lang="en-US" sz="1400" dirty="0"/>
                <a:t>Local generation of </a:t>
              </a:r>
              <a:r>
                <a:rPr lang="en-US" sz="1400" b="1" dirty="0"/>
                <a:t>trigger primitives </a:t>
              </a:r>
              <a:r>
                <a:rPr lang="en-US" sz="1400" dirty="0"/>
                <a:t>from the DT- TDCs, implemented in ASICs, housed in the “</a:t>
              </a:r>
              <a:r>
                <a:rPr lang="en-US" sz="1400" dirty="0" err="1"/>
                <a:t>minicrates</a:t>
              </a:r>
              <a:r>
                <a:rPr lang="en-US" sz="1400" dirty="0"/>
                <a:t>”</a:t>
              </a:r>
            </a:p>
          </p:txBody>
        </p:sp>
        <p:sp>
          <p:nvSpPr>
            <p:cNvPr id="9" name="Textfeld 8"/>
            <p:cNvSpPr txBox="1"/>
            <p:nvPr/>
          </p:nvSpPr>
          <p:spPr>
            <a:xfrm>
              <a:off x="511636" y="153756"/>
              <a:ext cx="1186535" cy="442035"/>
            </a:xfrm>
            <a:prstGeom prst="rect">
              <a:avLst/>
            </a:prstGeom>
            <a:solidFill>
              <a:srgbClr val="CCFFFF"/>
            </a:solidFill>
          </p:spPr>
          <p:txBody>
            <a:bodyPr wrap="square" lIns="36000" tIns="36000" rIns="36000" bIns="36000" rtlCol="0">
              <a:spAutoFit/>
            </a:bodyPr>
            <a:lstStyle/>
            <a:p>
              <a:pPr algn="ctr">
                <a:buNone/>
              </a:pPr>
              <a:r>
                <a:rPr lang="en-US" sz="1200" dirty="0"/>
                <a:t>BTI -Bunch &amp; Track Identifier</a:t>
              </a:r>
            </a:p>
          </p:txBody>
        </p:sp>
        <p:sp>
          <p:nvSpPr>
            <p:cNvPr id="10" name="Textfeld 9"/>
            <p:cNvSpPr txBox="1"/>
            <p:nvPr/>
          </p:nvSpPr>
          <p:spPr>
            <a:xfrm>
              <a:off x="2084621" y="165200"/>
              <a:ext cx="1186535" cy="442035"/>
            </a:xfrm>
            <a:prstGeom prst="rect">
              <a:avLst/>
            </a:prstGeom>
            <a:solidFill>
              <a:srgbClr val="CCFFFF"/>
            </a:solidFill>
          </p:spPr>
          <p:txBody>
            <a:bodyPr wrap="square" lIns="36000" tIns="36000" rIns="36000" bIns="36000" rtlCol="0">
              <a:spAutoFit/>
            </a:bodyPr>
            <a:lstStyle/>
            <a:p>
              <a:pPr algn="ctr">
                <a:buNone/>
              </a:pPr>
              <a:r>
                <a:rPr lang="en-US" sz="1200" dirty="0"/>
                <a:t>TRACO </a:t>
              </a:r>
              <a:r>
                <a:rPr lang="en-US" sz="1200" dirty="0" err="1"/>
                <a:t>TRAck</a:t>
              </a:r>
              <a:r>
                <a:rPr lang="en-US" sz="1200" dirty="0"/>
                <a:t> </a:t>
              </a:r>
              <a:r>
                <a:rPr lang="en-US" sz="1200" dirty="0" err="1"/>
                <a:t>COrrelator</a:t>
              </a:r>
              <a:endParaRPr lang="en-US" sz="1200" dirty="0"/>
            </a:p>
          </p:txBody>
        </p:sp>
      </p:grpSp>
      <p:sp>
        <p:nvSpPr>
          <p:cNvPr id="15" name="Textfeld 14"/>
          <p:cNvSpPr txBox="1"/>
          <p:nvPr/>
        </p:nvSpPr>
        <p:spPr>
          <a:xfrm>
            <a:off x="5453744" y="1121072"/>
            <a:ext cx="4251784" cy="1057588"/>
          </a:xfrm>
          <a:prstGeom prst="rect">
            <a:avLst/>
          </a:prstGeom>
          <a:solidFill>
            <a:schemeClr val="bg1"/>
          </a:solidFill>
          <a:ln w="25400">
            <a:solidFill>
              <a:srgbClr val="FF0000"/>
            </a:solidFill>
          </a:ln>
        </p:spPr>
        <p:txBody>
          <a:bodyPr wrap="square" lIns="36000" tIns="36000" rIns="36000" bIns="36000" rtlCol="0">
            <a:spAutoFit/>
          </a:bodyPr>
          <a:lstStyle/>
          <a:p>
            <a:pPr>
              <a:buNone/>
            </a:pPr>
            <a:r>
              <a:rPr lang="en-US" sz="1600" u="sng" dirty="0">
                <a:solidFill>
                  <a:srgbClr val="0000FF"/>
                </a:solidFill>
              </a:rPr>
              <a:t>Phase 0/1</a:t>
            </a:r>
            <a:r>
              <a:rPr lang="en-US" sz="1600" dirty="0">
                <a:solidFill>
                  <a:srgbClr val="0000FF"/>
                </a:solidFill>
              </a:rPr>
              <a:t>: </a:t>
            </a:r>
            <a:r>
              <a:rPr lang="en-US" sz="1600" dirty="0"/>
              <a:t>Trigger primitives constructed locally from the TDC readings of the  DTs</a:t>
            </a:r>
          </a:p>
          <a:p>
            <a:pPr>
              <a:buNone/>
            </a:pPr>
            <a:r>
              <a:rPr lang="en-US" sz="1600" u="sng" dirty="0">
                <a:solidFill>
                  <a:srgbClr val="0000FF"/>
                </a:solidFill>
              </a:rPr>
              <a:t>Phase-II:</a:t>
            </a:r>
            <a:r>
              <a:rPr lang="en-US" sz="1600" dirty="0">
                <a:solidFill>
                  <a:srgbClr val="0000FF"/>
                </a:solidFill>
              </a:rPr>
              <a:t>  </a:t>
            </a:r>
            <a:r>
              <a:rPr lang="en-US" sz="1600" dirty="0"/>
              <a:t>The bare TDC readings are sent via a “Patch Panel” to USC for  processing</a:t>
            </a:r>
          </a:p>
        </p:txBody>
      </p:sp>
      <p:grpSp>
        <p:nvGrpSpPr>
          <p:cNvPr id="11" name="Gruppieren 10"/>
          <p:cNvGrpSpPr/>
          <p:nvPr/>
        </p:nvGrpSpPr>
        <p:grpSpPr>
          <a:xfrm>
            <a:off x="1529027" y="2435429"/>
            <a:ext cx="7849435" cy="4290124"/>
            <a:chOff x="1207480" y="2448140"/>
            <a:chExt cx="7849435" cy="4290124"/>
          </a:xfrm>
        </p:grpSpPr>
        <p:grpSp>
          <p:nvGrpSpPr>
            <p:cNvPr id="20" name="Gruppieren 19"/>
            <p:cNvGrpSpPr/>
            <p:nvPr/>
          </p:nvGrpSpPr>
          <p:grpSpPr>
            <a:xfrm>
              <a:off x="1207480" y="2448140"/>
              <a:ext cx="7849435" cy="4290124"/>
              <a:chOff x="1207480" y="2448140"/>
              <a:chExt cx="7849435" cy="4290124"/>
            </a:xfrm>
          </p:grpSpPr>
          <p:sp>
            <p:nvSpPr>
              <p:cNvPr id="14" name="Textfeld 13"/>
              <p:cNvSpPr txBox="1"/>
              <p:nvPr/>
            </p:nvSpPr>
            <p:spPr>
              <a:xfrm>
                <a:off x="1207480" y="4716277"/>
                <a:ext cx="1693562" cy="442035"/>
              </a:xfrm>
              <a:prstGeom prst="rect">
                <a:avLst/>
              </a:prstGeom>
              <a:noFill/>
            </p:spPr>
            <p:txBody>
              <a:bodyPr wrap="square" lIns="36000" tIns="36000" rIns="36000" bIns="36000" rtlCol="0">
                <a:spAutoFit/>
              </a:bodyPr>
              <a:lstStyle/>
              <a:p>
                <a:pPr algn="ctr">
                  <a:buNone/>
                </a:pPr>
                <a:r>
                  <a:rPr lang="en-US" sz="1200" b="1" dirty="0" err="1"/>
                  <a:t>CuOF</a:t>
                </a:r>
                <a:r>
                  <a:rPr lang="en-US" sz="1200" b="1" dirty="0"/>
                  <a:t> Copper to Opt. Fib. Translator</a:t>
                </a:r>
              </a:p>
            </p:txBody>
          </p:sp>
          <p:pic>
            <p:nvPicPr>
              <p:cNvPr id="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63686" y="2448140"/>
                <a:ext cx="5693229" cy="42901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22" name="Textfeld 21"/>
            <p:cNvSpPr txBox="1"/>
            <p:nvPr/>
          </p:nvSpPr>
          <p:spPr>
            <a:xfrm>
              <a:off x="4098473" y="2531987"/>
              <a:ext cx="1181340" cy="215444"/>
            </a:xfrm>
            <a:prstGeom prst="rect">
              <a:avLst/>
            </a:prstGeom>
            <a:solidFill>
              <a:schemeClr val="bg1">
                <a:lumMod val="95000"/>
              </a:schemeClr>
            </a:solidFill>
            <a:ln w="15875">
              <a:solidFill>
                <a:schemeClr val="tx1"/>
              </a:solidFill>
            </a:ln>
          </p:spPr>
          <p:txBody>
            <a:bodyPr wrap="none" lIns="72000" tIns="0" bIns="0" rtlCol="0">
              <a:spAutoFit/>
            </a:bodyPr>
            <a:lstStyle/>
            <a:p>
              <a:pPr>
                <a:buNone/>
              </a:pPr>
              <a:r>
                <a:rPr lang="de-DE" sz="1400" b="1" dirty="0" err="1">
                  <a:solidFill>
                    <a:srgbClr val="FF0000"/>
                  </a:solidFill>
                </a:rPr>
                <a:t>Current</a:t>
              </a:r>
              <a:r>
                <a:rPr lang="de-DE" sz="1400" b="1" dirty="0">
                  <a:solidFill>
                    <a:srgbClr val="FF0000"/>
                  </a:solidFill>
                </a:rPr>
                <a:t> R/O</a:t>
              </a:r>
              <a:endParaRPr lang="en-US" sz="1400" b="1" dirty="0">
                <a:solidFill>
                  <a:srgbClr val="FF0000"/>
                </a:solidFill>
              </a:endParaRPr>
            </a:p>
          </p:txBody>
        </p:sp>
        <p:sp>
          <p:nvSpPr>
            <p:cNvPr id="23" name="Textfeld 22"/>
            <p:cNvSpPr txBox="1"/>
            <p:nvPr/>
          </p:nvSpPr>
          <p:spPr>
            <a:xfrm>
              <a:off x="7143521" y="2523192"/>
              <a:ext cx="1239442" cy="307777"/>
            </a:xfrm>
            <a:prstGeom prst="rect">
              <a:avLst/>
            </a:prstGeom>
            <a:solidFill>
              <a:schemeClr val="bg1">
                <a:lumMod val="95000"/>
              </a:schemeClr>
            </a:solidFill>
            <a:ln w="15875">
              <a:solidFill>
                <a:schemeClr val="tx1"/>
              </a:solidFill>
            </a:ln>
          </p:spPr>
          <p:txBody>
            <a:bodyPr wrap="none" rtlCol="0">
              <a:spAutoFit/>
            </a:bodyPr>
            <a:lstStyle/>
            <a:p>
              <a:pPr>
                <a:buNone/>
              </a:pPr>
              <a:r>
                <a:rPr lang="de-DE" sz="1400" b="1" dirty="0">
                  <a:solidFill>
                    <a:srgbClr val="FF0000"/>
                  </a:solidFill>
                </a:rPr>
                <a:t>Phase-II R/O</a:t>
              </a:r>
              <a:endParaRPr lang="en-US" sz="1400" b="1" dirty="0">
                <a:solidFill>
                  <a:srgbClr val="FF0000"/>
                </a:solidFill>
              </a:endParaRPr>
            </a:p>
          </p:txBody>
        </p:sp>
      </p:grpSp>
      <p:grpSp>
        <p:nvGrpSpPr>
          <p:cNvPr id="25" name="Gruppieren 24"/>
          <p:cNvGrpSpPr/>
          <p:nvPr/>
        </p:nvGrpSpPr>
        <p:grpSpPr>
          <a:xfrm>
            <a:off x="1295400" y="5415507"/>
            <a:ext cx="2520039" cy="595923"/>
            <a:chOff x="548465" y="4883406"/>
            <a:chExt cx="1688934" cy="832687"/>
          </a:xfrm>
          <a:solidFill>
            <a:schemeClr val="bg1"/>
          </a:solidFill>
        </p:grpSpPr>
        <p:sp>
          <p:nvSpPr>
            <p:cNvPr id="26" name="Textfeld 25"/>
            <p:cNvSpPr txBox="1"/>
            <p:nvPr/>
          </p:nvSpPr>
          <p:spPr>
            <a:xfrm>
              <a:off x="548465" y="4883406"/>
              <a:ext cx="1520870" cy="832687"/>
            </a:xfrm>
            <a:prstGeom prst="rect">
              <a:avLst/>
            </a:prstGeom>
            <a:grpFill/>
          </p:spPr>
          <p:txBody>
            <a:bodyPr wrap="square" lIns="36000" tIns="36000" rIns="36000" bIns="36000" rtlCol="0">
              <a:spAutoFit/>
            </a:bodyPr>
            <a:lstStyle/>
            <a:p>
              <a:pPr>
                <a:buNone/>
              </a:pPr>
              <a:r>
                <a:rPr lang="en-US" sz="1200" b="1" u="sng" dirty="0" err="1"/>
                <a:t>TwinMux</a:t>
              </a:r>
              <a:r>
                <a:rPr lang="en-US" sz="1100" b="1" dirty="0"/>
                <a:t>: Combines trigger primitives from DT and RPC and sends them to the Track Finder</a:t>
              </a:r>
            </a:p>
          </p:txBody>
        </p:sp>
        <p:cxnSp>
          <p:nvCxnSpPr>
            <p:cNvPr id="27" name="Gerade Verbindung mit Pfeil 26"/>
            <p:cNvCxnSpPr/>
            <p:nvPr/>
          </p:nvCxnSpPr>
          <p:spPr>
            <a:xfrm>
              <a:off x="1950490" y="5277634"/>
              <a:ext cx="286909" cy="0"/>
            </a:xfrm>
            <a:prstGeom prst="straightConnector1">
              <a:avLst/>
            </a:prstGeom>
            <a:grpFill/>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cxnSp>
        <p:nvCxnSpPr>
          <p:cNvPr id="28" name="Gerade Verbindung mit Pfeil 27"/>
          <p:cNvCxnSpPr/>
          <p:nvPr/>
        </p:nvCxnSpPr>
        <p:spPr>
          <a:xfrm>
            <a:off x="3270115" y="4900477"/>
            <a:ext cx="428094" cy="0"/>
          </a:xfrm>
          <a:prstGeom prst="straightConnector1">
            <a:avLst/>
          </a:prstGeom>
          <a:solidFill>
            <a:schemeClr val="bg1"/>
          </a:solidFill>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206081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inVertical)">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5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barn(inVertical)">
                                      <p:cBhvr>
                                        <p:cTn id="1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343343" y="210725"/>
            <a:ext cx="7294895" cy="843103"/>
          </a:xfrm>
          <a:prstGeom prst="rect">
            <a:avLst/>
          </a:prstGeom>
        </p:spPr>
        <p:txBody>
          <a:bodyPr vert="horz" wrap="square" lIns="0" tIns="164389" rIns="0" bIns="0" rtlCol="0" anchor="ctr">
            <a:spAutoFit/>
          </a:bodyPr>
          <a:lstStyle/>
          <a:p>
            <a:pPr marL="1706149"/>
            <a:r>
              <a:rPr spc="-290" dirty="0"/>
              <a:t>LH</a:t>
            </a:r>
            <a:r>
              <a:rPr spc="-295" dirty="0"/>
              <a:t>C</a:t>
            </a:r>
            <a:r>
              <a:rPr spc="-5" dirty="0"/>
              <a:t> </a:t>
            </a:r>
            <a:r>
              <a:rPr spc="-82" dirty="0"/>
              <a:t>trigge</a:t>
            </a:r>
            <a:r>
              <a:rPr spc="-91" dirty="0"/>
              <a:t>r</a:t>
            </a:r>
            <a:r>
              <a:rPr dirty="0"/>
              <a:t> </a:t>
            </a:r>
            <a:r>
              <a:rPr spc="-63" dirty="0"/>
              <a:t>overvie</a:t>
            </a:r>
            <a:r>
              <a:rPr spc="-109" dirty="0"/>
              <a:t>w</a:t>
            </a:r>
            <a:endParaRPr spc="150" dirty="0"/>
          </a:p>
        </p:txBody>
      </p:sp>
      <p:sp>
        <p:nvSpPr>
          <p:cNvPr id="4" name="object 4"/>
          <p:cNvSpPr/>
          <p:nvPr/>
        </p:nvSpPr>
        <p:spPr>
          <a:xfrm>
            <a:off x="807232" y="2648535"/>
            <a:ext cx="8291788" cy="777355"/>
          </a:xfrm>
          <a:custGeom>
            <a:avLst/>
            <a:gdLst/>
            <a:ahLst/>
            <a:cxnLst/>
            <a:rect l="l" t="t" r="r" b="b"/>
            <a:pathLst>
              <a:path w="9144000" h="857250">
                <a:moveTo>
                  <a:pt x="0" y="0"/>
                </a:moveTo>
                <a:lnTo>
                  <a:pt x="0" y="857250"/>
                </a:lnTo>
                <a:lnTo>
                  <a:pt x="9144000" y="857250"/>
                </a:lnTo>
                <a:lnTo>
                  <a:pt x="9144000" y="0"/>
                </a:lnTo>
                <a:lnTo>
                  <a:pt x="0" y="0"/>
                </a:lnTo>
                <a:close/>
              </a:path>
            </a:pathLst>
          </a:custGeom>
          <a:solidFill>
            <a:srgbClr val="FFFFFF"/>
          </a:solidFill>
        </p:spPr>
        <p:txBody>
          <a:bodyPr wrap="square" lIns="0" tIns="0" rIns="0" bIns="0" rtlCol="0"/>
          <a:lstStyle/>
          <a:p>
            <a:endParaRPr sz="2176"/>
          </a:p>
        </p:txBody>
      </p:sp>
      <p:sp>
        <p:nvSpPr>
          <p:cNvPr id="5" name="object 5"/>
          <p:cNvSpPr txBox="1"/>
          <p:nvPr/>
        </p:nvSpPr>
        <p:spPr>
          <a:xfrm>
            <a:off x="991258" y="1204986"/>
            <a:ext cx="7246678" cy="3072892"/>
          </a:xfrm>
          <a:prstGeom prst="rect">
            <a:avLst/>
          </a:prstGeom>
        </p:spPr>
        <p:txBody>
          <a:bodyPr vert="horz" wrap="square" lIns="0" tIns="0" rIns="0" bIns="0" rtlCol="0">
            <a:spAutoFit/>
          </a:bodyPr>
          <a:lstStyle/>
          <a:p>
            <a:pPr marL="322458" marR="4607" indent="-310942">
              <a:lnSpc>
                <a:spcPts val="2349"/>
              </a:lnSpc>
              <a:buClr>
                <a:srgbClr val="FF0000"/>
              </a:buClr>
              <a:buSzPct val="50000"/>
              <a:buFont typeface="Wingdings"/>
              <a:buChar char="•"/>
              <a:tabLst>
                <a:tab pos="322458" algn="l"/>
              </a:tabLst>
            </a:pPr>
            <a:r>
              <a:rPr sz="2176" spc="-5" dirty="0">
                <a:solidFill>
                  <a:srgbClr val="FF0000"/>
                </a:solidFill>
                <a:latin typeface="Arial"/>
                <a:cs typeface="Arial"/>
              </a:rPr>
              <a:t>Triggerin</a:t>
            </a:r>
            <a:r>
              <a:rPr sz="2176" dirty="0">
                <a:solidFill>
                  <a:srgbClr val="FF0000"/>
                </a:solidFill>
                <a:latin typeface="Arial"/>
                <a:cs typeface="Arial"/>
              </a:rPr>
              <a:t>g</a:t>
            </a:r>
            <a:r>
              <a:rPr sz="2176" spc="9" dirty="0">
                <a:solidFill>
                  <a:srgbClr val="FF0000"/>
                </a:solidFill>
                <a:latin typeface="Arial"/>
                <a:cs typeface="Arial"/>
              </a:rPr>
              <a:t> </a:t>
            </a:r>
            <a:r>
              <a:rPr sz="2176" spc="-5" dirty="0">
                <a:solidFill>
                  <a:srgbClr val="FF0000"/>
                </a:solidFill>
                <a:latin typeface="Arial"/>
                <a:cs typeface="Arial"/>
              </a:rPr>
              <a:t>take</a:t>
            </a:r>
            <a:r>
              <a:rPr sz="2176" dirty="0">
                <a:solidFill>
                  <a:srgbClr val="FF0000"/>
                </a:solidFill>
                <a:latin typeface="Arial"/>
                <a:cs typeface="Arial"/>
              </a:rPr>
              <a:t>s</a:t>
            </a:r>
            <a:r>
              <a:rPr sz="2176" spc="-5" dirty="0">
                <a:solidFill>
                  <a:srgbClr val="FF0000"/>
                </a:solidFill>
                <a:latin typeface="Arial"/>
                <a:cs typeface="Arial"/>
              </a:rPr>
              <a:t> </a:t>
            </a:r>
            <a:r>
              <a:rPr sz="2176" i="1" spc="-5" dirty="0">
                <a:solidFill>
                  <a:srgbClr val="FF0000"/>
                </a:solidFill>
                <a:latin typeface="Arial"/>
                <a:cs typeface="Arial"/>
              </a:rPr>
              <a:t>muc</a:t>
            </a:r>
            <a:r>
              <a:rPr sz="2176" i="1" dirty="0">
                <a:solidFill>
                  <a:srgbClr val="FF0000"/>
                </a:solidFill>
                <a:latin typeface="Arial"/>
                <a:cs typeface="Arial"/>
              </a:rPr>
              <a:t>h</a:t>
            </a:r>
            <a:r>
              <a:rPr sz="2176" i="1" spc="5" dirty="0">
                <a:solidFill>
                  <a:srgbClr val="FF0000"/>
                </a:solidFill>
                <a:latin typeface="Arial"/>
                <a:cs typeface="Arial"/>
              </a:rPr>
              <a:t> </a:t>
            </a:r>
            <a:r>
              <a:rPr sz="2176" spc="-5" dirty="0">
                <a:solidFill>
                  <a:srgbClr val="FF0000"/>
                </a:solidFill>
                <a:latin typeface="Arial"/>
                <a:cs typeface="Arial"/>
              </a:rPr>
              <a:t>mor</a:t>
            </a:r>
            <a:r>
              <a:rPr sz="2176" dirty="0">
                <a:solidFill>
                  <a:srgbClr val="FF0000"/>
                </a:solidFill>
                <a:latin typeface="Arial"/>
                <a:cs typeface="Arial"/>
              </a:rPr>
              <a:t>e</a:t>
            </a:r>
            <a:r>
              <a:rPr sz="2176" spc="5" dirty="0">
                <a:solidFill>
                  <a:srgbClr val="FF0000"/>
                </a:solidFill>
                <a:latin typeface="Arial"/>
                <a:cs typeface="Arial"/>
              </a:rPr>
              <a:t> </a:t>
            </a:r>
            <a:r>
              <a:rPr sz="2176" spc="-5" dirty="0">
                <a:solidFill>
                  <a:srgbClr val="FF0000"/>
                </a:solidFill>
                <a:latin typeface="Arial"/>
                <a:cs typeface="Arial"/>
              </a:rPr>
              <a:t>tim</a:t>
            </a:r>
            <a:r>
              <a:rPr sz="2176" dirty="0">
                <a:solidFill>
                  <a:srgbClr val="FF0000"/>
                </a:solidFill>
                <a:latin typeface="Arial"/>
                <a:cs typeface="Arial"/>
              </a:rPr>
              <a:t>e </a:t>
            </a:r>
            <a:r>
              <a:rPr sz="2176" spc="-5" dirty="0">
                <a:solidFill>
                  <a:srgbClr val="FF0000"/>
                </a:solidFill>
                <a:latin typeface="Arial"/>
                <a:cs typeface="Arial"/>
              </a:rPr>
              <a:t>tha</a:t>
            </a:r>
            <a:r>
              <a:rPr sz="2176" dirty="0">
                <a:solidFill>
                  <a:srgbClr val="FF0000"/>
                </a:solidFill>
                <a:latin typeface="Arial"/>
                <a:cs typeface="Arial"/>
              </a:rPr>
              <a:t>n </a:t>
            </a:r>
            <a:r>
              <a:rPr sz="2176" spc="-5" dirty="0">
                <a:solidFill>
                  <a:srgbClr val="FF0000"/>
                </a:solidFill>
                <a:latin typeface="Arial"/>
                <a:cs typeface="Arial"/>
              </a:rPr>
              <a:t>th</a:t>
            </a:r>
            <a:r>
              <a:rPr sz="2176" dirty="0">
                <a:solidFill>
                  <a:srgbClr val="FF0000"/>
                </a:solidFill>
                <a:latin typeface="Arial"/>
                <a:cs typeface="Arial"/>
              </a:rPr>
              <a:t>e </a:t>
            </a:r>
            <a:r>
              <a:rPr sz="2176" spc="-5" dirty="0">
                <a:solidFill>
                  <a:srgbClr val="FF0000"/>
                </a:solidFill>
                <a:latin typeface="Arial"/>
                <a:cs typeface="Arial"/>
              </a:rPr>
              <a:t>25n</a:t>
            </a:r>
            <a:r>
              <a:rPr sz="2176" dirty="0">
                <a:solidFill>
                  <a:srgbClr val="FF0000"/>
                </a:solidFill>
                <a:latin typeface="Arial"/>
                <a:cs typeface="Arial"/>
              </a:rPr>
              <a:t>s</a:t>
            </a:r>
            <a:r>
              <a:rPr sz="2176" spc="5" dirty="0">
                <a:solidFill>
                  <a:srgbClr val="FF0000"/>
                </a:solidFill>
                <a:latin typeface="Arial"/>
                <a:cs typeface="Arial"/>
              </a:rPr>
              <a:t> </a:t>
            </a:r>
            <a:r>
              <a:rPr sz="2176" spc="-5" dirty="0">
                <a:solidFill>
                  <a:srgbClr val="FF0000"/>
                </a:solidFill>
                <a:latin typeface="Arial"/>
                <a:cs typeface="Arial"/>
              </a:rPr>
              <a:t>between crossing</a:t>
            </a:r>
            <a:r>
              <a:rPr sz="2176" dirty="0">
                <a:solidFill>
                  <a:srgbClr val="FF0000"/>
                </a:solidFill>
                <a:latin typeface="Arial"/>
                <a:cs typeface="Arial"/>
              </a:rPr>
              <a:t>s</a:t>
            </a:r>
            <a:r>
              <a:rPr sz="2176" spc="5" dirty="0">
                <a:solidFill>
                  <a:srgbClr val="FF0000"/>
                </a:solidFill>
                <a:latin typeface="Arial"/>
                <a:cs typeface="Arial"/>
              </a:rPr>
              <a:t> </a:t>
            </a:r>
            <a:r>
              <a:rPr sz="2176" spc="-5" dirty="0">
                <a:solidFill>
                  <a:srgbClr val="FF0000"/>
                </a:solidFill>
                <a:latin typeface="Arial"/>
                <a:cs typeface="Arial"/>
              </a:rPr>
              <a:t>(bx)</a:t>
            </a:r>
            <a:endParaRPr sz="2176" dirty="0">
              <a:latin typeface="Arial"/>
              <a:cs typeface="Arial"/>
            </a:endParaRPr>
          </a:p>
          <a:p>
            <a:pPr marL="685223" lvl="1" indent="-259118">
              <a:spcBef>
                <a:spcPts val="190"/>
              </a:spcBef>
              <a:buClr>
                <a:srgbClr val="0033CC"/>
              </a:buClr>
              <a:buSzPct val="60000"/>
              <a:buFont typeface="Wingdings"/>
              <a:buChar char="◆"/>
              <a:tabLst>
                <a:tab pos="685223" algn="l"/>
              </a:tabLst>
            </a:pPr>
            <a:r>
              <a:rPr sz="1814" spc="-18" dirty="0">
                <a:solidFill>
                  <a:srgbClr val="00339A"/>
                </a:solidFill>
                <a:latin typeface="Arial"/>
                <a:cs typeface="Arial"/>
              </a:rPr>
              <a:t>Spee</a:t>
            </a:r>
            <a:r>
              <a:rPr sz="1814" spc="-14" dirty="0">
                <a:solidFill>
                  <a:srgbClr val="00339A"/>
                </a:solidFill>
                <a:latin typeface="Arial"/>
                <a:cs typeface="Arial"/>
              </a:rPr>
              <a:t>d</a:t>
            </a:r>
            <a:r>
              <a:rPr sz="1814" dirty="0">
                <a:solidFill>
                  <a:srgbClr val="00339A"/>
                </a:solidFill>
                <a:latin typeface="Arial"/>
                <a:cs typeface="Arial"/>
              </a:rPr>
              <a:t> </a:t>
            </a:r>
            <a:r>
              <a:rPr sz="1814" spc="-18" dirty="0">
                <a:solidFill>
                  <a:srgbClr val="00339A"/>
                </a:solidFill>
                <a:latin typeface="Arial"/>
                <a:cs typeface="Arial"/>
              </a:rPr>
              <a:t>o</a:t>
            </a:r>
            <a:r>
              <a:rPr sz="1814" spc="-9" dirty="0">
                <a:solidFill>
                  <a:srgbClr val="00339A"/>
                </a:solidFill>
                <a:latin typeface="Arial"/>
                <a:cs typeface="Arial"/>
              </a:rPr>
              <a:t>f</a:t>
            </a:r>
            <a:r>
              <a:rPr sz="1814" spc="-14" dirty="0">
                <a:solidFill>
                  <a:srgbClr val="00339A"/>
                </a:solidFill>
                <a:latin typeface="Arial"/>
                <a:cs typeface="Arial"/>
              </a:rPr>
              <a:t> ligh</a:t>
            </a:r>
            <a:r>
              <a:rPr sz="1814" spc="-9" dirty="0">
                <a:solidFill>
                  <a:srgbClr val="00339A"/>
                </a:solidFill>
                <a:latin typeface="Arial"/>
                <a:cs typeface="Arial"/>
              </a:rPr>
              <a:t>t</a:t>
            </a:r>
            <a:r>
              <a:rPr sz="1814" spc="9" dirty="0">
                <a:solidFill>
                  <a:srgbClr val="00339A"/>
                </a:solidFill>
                <a:latin typeface="Arial"/>
                <a:cs typeface="Arial"/>
              </a:rPr>
              <a:t> </a:t>
            </a:r>
            <a:r>
              <a:rPr sz="1814" i="1" spc="-9" dirty="0">
                <a:solidFill>
                  <a:srgbClr val="00339A"/>
                </a:solidFill>
                <a:latin typeface="Arial"/>
                <a:cs typeface="Arial"/>
              </a:rPr>
              <a:t>c</a:t>
            </a:r>
            <a:r>
              <a:rPr sz="1814" i="1" spc="-5" dirty="0">
                <a:solidFill>
                  <a:srgbClr val="00339A"/>
                </a:solidFill>
                <a:latin typeface="Arial"/>
                <a:cs typeface="Arial"/>
              </a:rPr>
              <a:t> </a:t>
            </a:r>
            <a:r>
              <a:rPr sz="1814" spc="-14" dirty="0">
                <a:solidFill>
                  <a:srgbClr val="00339A"/>
                </a:solidFill>
                <a:latin typeface="Arial"/>
                <a:cs typeface="Arial"/>
              </a:rPr>
              <a:t>= 7.5</a:t>
            </a:r>
            <a:r>
              <a:rPr sz="1814" spc="-9" dirty="0">
                <a:solidFill>
                  <a:srgbClr val="00339A"/>
                </a:solidFill>
                <a:latin typeface="Arial"/>
                <a:cs typeface="Arial"/>
              </a:rPr>
              <a:t> </a:t>
            </a:r>
            <a:r>
              <a:rPr sz="1814" spc="-18" dirty="0">
                <a:solidFill>
                  <a:srgbClr val="00339A"/>
                </a:solidFill>
                <a:latin typeface="Arial"/>
                <a:cs typeface="Arial"/>
              </a:rPr>
              <a:t>m</a:t>
            </a:r>
            <a:r>
              <a:rPr sz="1814" spc="-14" dirty="0">
                <a:solidFill>
                  <a:srgbClr val="00339A"/>
                </a:solidFill>
                <a:latin typeface="Arial"/>
                <a:cs typeface="Arial"/>
              </a:rPr>
              <a:t> </a:t>
            </a:r>
            <a:r>
              <a:rPr sz="1814" spc="-9" dirty="0">
                <a:solidFill>
                  <a:srgbClr val="00339A"/>
                </a:solidFill>
                <a:latin typeface="Arial"/>
                <a:cs typeface="Arial"/>
              </a:rPr>
              <a:t>/ </a:t>
            </a:r>
            <a:r>
              <a:rPr sz="1814" spc="-18" dirty="0">
                <a:solidFill>
                  <a:srgbClr val="00339A"/>
                </a:solidFill>
                <a:latin typeface="Arial"/>
                <a:cs typeface="Arial"/>
              </a:rPr>
              <a:t>bx</a:t>
            </a:r>
            <a:endParaRPr sz="1814" dirty="0">
              <a:latin typeface="Arial"/>
              <a:cs typeface="Arial"/>
            </a:endParaRPr>
          </a:p>
          <a:p>
            <a:pPr marL="685223" lvl="1" indent="-259118">
              <a:spcBef>
                <a:spcPts val="218"/>
              </a:spcBef>
              <a:buClr>
                <a:srgbClr val="0033CC"/>
              </a:buClr>
              <a:buSzPct val="60000"/>
              <a:buFont typeface="Wingdings"/>
              <a:buChar char="◆"/>
              <a:tabLst>
                <a:tab pos="685223" algn="l"/>
              </a:tabLst>
            </a:pPr>
            <a:r>
              <a:rPr sz="1814" spc="-14" dirty="0">
                <a:solidFill>
                  <a:srgbClr val="00339A"/>
                </a:solidFill>
                <a:latin typeface="Arial"/>
                <a:cs typeface="Arial"/>
              </a:rPr>
              <a:t>Calculations:</a:t>
            </a:r>
            <a:endParaRPr sz="1814" dirty="0">
              <a:latin typeface="Arial"/>
              <a:cs typeface="Arial"/>
            </a:endParaRPr>
          </a:p>
          <a:p>
            <a:pPr marL="1047989" lvl="2" indent="-207294">
              <a:spcBef>
                <a:spcPts val="218"/>
              </a:spcBef>
              <a:buClr>
                <a:srgbClr val="008000"/>
              </a:buClr>
              <a:buSzPct val="65000"/>
              <a:buFont typeface="Wingdings"/>
              <a:buChar char="•"/>
              <a:tabLst>
                <a:tab pos="1047989" algn="l"/>
              </a:tabLst>
            </a:pPr>
            <a:r>
              <a:rPr sz="1814" spc="-9" dirty="0">
                <a:solidFill>
                  <a:srgbClr val="008000"/>
                </a:solidFill>
                <a:latin typeface="Arial"/>
                <a:cs typeface="Arial"/>
              </a:rPr>
              <a:t>Electrons,</a:t>
            </a:r>
            <a:r>
              <a:rPr sz="1814" spc="-14" dirty="0">
                <a:solidFill>
                  <a:srgbClr val="008000"/>
                </a:solidFill>
                <a:latin typeface="Arial"/>
                <a:cs typeface="Arial"/>
              </a:rPr>
              <a:t> </a:t>
            </a:r>
            <a:r>
              <a:rPr sz="1814" spc="-18" dirty="0">
                <a:solidFill>
                  <a:srgbClr val="008000"/>
                </a:solidFill>
                <a:latin typeface="Arial"/>
                <a:cs typeface="Arial"/>
              </a:rPr>
              <a:t>photons</a:t>
            </a:r>
            <a:r>
              <a:rPr sz="1814" spc="-9" dirty="0">
                <a:solidFill>
                  <a:srgbClr val="008000"/>
                </a:solidFill>
                <a:latin typeface="Arial"/>
                <a:cs typeface="Arial"/>
              </a:rPr>
              <a:t>, </a:t>
            </a:r>
            <a:r>
              <a:rPr sz="1814" spc="-18" dirty="0">
                <a:solidFill>
                  <a:srgbClr val="008000"/>
                </a:solidFill>
                <a:latin typeface="Arial"/>
                <a:cs typeface="Arial"/>
              </a:rPr>
              <a:t>an</a:t>
            </a:r>
            <a:r>
              <a:rPr sz="1814" spc="-14" dirty="0">
                <a:solidFill>
                  <a:srgbClr val="008000"/>
                </a:solidFill>
                <a:latin typeface="Arial"/>
                <a:cs typeface="Arial"/>
              </a:rPr>
              <a:t>d</a:t>
            </a:r>
            <a:r>
              <a:rPr sz="1814" dirty="0">
                <a:solidFill>
                  <a:srgbClr val="008000"/>
                </a:solidFill>
                <a:latin typeface="Arial"/>
                <a:cs typeface="Arial"/>
              </a:rPr>
              <a:t> </a:t>
            </a:r>
            <a:r>
              <a:rPr sz="1814" spc="-14" dirty="0">
                <a:solidFill>
                  <a:srgbClr val="008000"/>
                </a:solidFill>
                <a:latin typeface="Arial"/>
                <a:cs typeface="Arial"/>
              </a:rPr>
              <a:t>jets</a:t>
            </a:r>
            <a:r>
              <a:rPr sz="1814" spc="-9" dirty="0">
                <a:solidFill>
                  <a:srgbClr val="008000"/>
                </a:solidFill>
                <a:latin typeface="Arial"/>
                <a:cs typeface="Arial"/>
              </a:rPr>
              <a:t>:</a:t>
            </a:r>
            <a:r>
              <a:rPr sz="1814" spc="-14" dirty="0">
                <a:solidFill>
                  <a:srgbClr val="008000"/>
                </a:solidFill>
                <a:latin typeface="Arial"/>
                <a:cs typeface="Arial"/>
              </a:rPr>
              <a:t> </a:t>
            </a:r>
            <a:r>
              <a:rPr sz="1814" spc="-18" dirty="0">
                <a:solidFill>
                  <a:srgbClr val="008000"/>
                </a:solidFill>
                <a:latin typeface="Arial"/>
                <a:cs typeface="Arial"/>
              </a:rPr>
              <a:t>energ</a:t>
            </a:r>
            <a:r>
              <a:rPr sz="1814" spc="-9" dirty="0">
                <a:solidFill>
                  <a:srgbClr val="008000"/>
                </a:solidFill>
                <a:latin typeface="Arial"/>
                <a:cs typeface="Arial"/>
              </a:rPr>
              <a:t>y</a:t>
            </a:r>
            <a:r>
              <a:rPr sz="1814" spc="-5" dirty="0">
                <a:solidFill>
                  <a:srgbClr val="008000"/>
                </a:solidFill>
                <a:latin typeface="Arial"/>
                <a:cs typeface="Arial"/>
              </a:rPr>
              <a:t> </a:t>
            </a:r>
            <a:r>
              <a:rPr sz="1814" spc="-9" dirty="0">
                <a:solidFill>
                  <a:srgbClr val="008000"/>
                </a:solidFill>
                <a:latin typeface="Arial"/>
                <a:cs typeface="Arial"/>
              </a:rPr>
              <a:t>clusters </a:t>
            </a:r>
            <a:r>
              <a:rPr sz="1814" spc="-14" dirty="0">
                <a:solidFill>
                  <a:srgbClr val="008000"/>
                </a:solidFill>
                <a:latin typeface="Arial"/>
                <a:cs typeface="Arial"/>
              </a:rPr>
              <a:t>are</a:t>
            </a:r>
            <a:r>
              <a:rPr sz="1814" spc="-9" dirty="0">
                <a:solidFill>
                  <a:srgbClr val="008000"/>
                </a:solidFill>
                <a:latin typeface="Arial"/>
                <a:cs typeface="Arial"/>
              </a:rPr>
              <a:t> c</a:t>
            </a:r>
            <a:r>
              <a:rPr sz="1814" spc="-14" dirty="0">
                <a:solidFill>
                  <a:srgbClr val="008000"/>
                </a:solidFill>
                <a:latin typeface="Arial"/>
                <a:cs typeface="Arial"/>
              </a:rPr>
              <a:t>alculated</a:t>
            </a:r>
            <a:endParaRPr sz="1814" dirty="0">
              <a:latin typeface="Arial"/>
              <a:cs typeface="Arial"/>
            </a:endParaRPr>
          </a:p>
          <a:p>
            <a:pPr marL="1047989" lvl="2" indent="-207294">
              <a:spcBef>
                <a:spcPts val="218"/>
              </a:spcBef>
              <a:buClr>
                <a:srgbClr val="008000"/>
              </a:buClr>
              <a:buSzPct val="65000"/>
              <a:buFont typeface="Wingdings"/>
              <a:buChar char="•"/>
              <a:tabLst>
                <a:tab pos="1047989" algn="l"/>
              </a:tabLst>
            </a:pPr>
            <a:r>
              <a:rPr sz="1814" spc="-9" dirty="0">
                <a:solidFill>
                  <a:srgbClr val="008000"/>
                </a:solidFill>
                <a:latin typeface="Arial"/>
                <a:cs typeface="Arial"/>
              </a:rPr>
              <a:t>Missing-Et: </a:t>
            </a:r>
            <a:r>
              <a:rPr sz="1814" spc="-14" dirty="0">
                <a:solidFill>
                  <a:srgbClr val="008000"/>
                </a:solidFill>
                <a:latin typeface="Arial"/>
                <a:cs typeface="Arial"/>
              </a:rPr>
              <a:t>al</a:t>
            </a:r>
            <a:r>
              <a:rPr sz="1814" spc="-5" dirty="0">
                <a:solidFill>
                  <a:srgbClr val="008000"/>
                </a:solidFill>
                <a:latin typeface="Arial"/>
                <a:cs typeface="Arial"/>
              </a:rPr>
              <a:t>l</a:t>
            </a:r>
            <a:r>
              <a:rPr sz="1814" spc="5" dirty="0">
                <a:solidFill>
                  <a:srgbClr val="008000"/>
                </a:solidFill>
                <a:latin typeface="Arial"/>
                <a:cs typeface="Arial"/>
              </a:rPr>
              <a:t> </a:t>
            </a:r>
            <a:r>
              <a:rPr sz="1814" spc="-9" dirty="0">
                <a:solidFill>
                  <a:srgbClr val="008000"/>
                </a:solidFill>
                <a:latin typeface="Arial"/>
                <a:cs typeface="Arial"/>
              </a:rPr>
              <a:t>calorimeter </a:t>
            </a:r>
            <a:r>
              <a:rPr sz="1814" spc="-14" dirty="0">
                <a:solidFill>
                  <a:srgbClr val="008000"/>
                </a:solidFill>
                <a:latin typeface="Arial"/>
                <a:cs typeface="Arial"/>
              </a:rPr>
              <a:t>energie</a:t>
            </a:r>
            <a:r>
              <a:rPr sz="1814" spc="-9" dirty="0">
                <a:solidFill>
                  <a:srgbClr val="008000"/>
                </a:solidFill>
                <a:latin typeface="Arial"/>
                <a:cs typeface="Arial"/>
              </a:rPr>
              <a:t>s</a:t>
            </a:r>
            <a:r>
              <a:rPr sz="1814" spc="9" dirty="0">
                <a:solidFill>
                  <a:srgbClr val="008000"/>
                </a:solidFill>
                <a:latin typeface="Arial"/>
                <a:cs typeface="Arial"/>
              </a:rPr>
              <a:t> </a:t>
            </a:r>
            <a:r>
              <a:rPr sz="1814" spc="-14" dirty="0">
                <a:solidFill>
                  <a:srgbClr val="008000"/>
                </a:solidFill>
                <a:latin typeface="Arial"/>
                <a:cs typeface="Arial"/>
              </a:rPr>
              <a:t>are</a:t>
            </a:r>
            <a:r>
              <a:rPr sz="1814" spc="-5" dirty="0">
                <a:solidFill>
                  <a:srgbClr val="008000"/>
                </a:solidFill>
                <a:latin typeface="Arial"/>
                <a:cs typeface="Arial"/>
              </a:rPr>
              <a:t> </a:t>
            </a:r>
            <a:r>
              <a:rPr sz="1814" spc="-14" dirty="0">
                <a:solidFill>
                  <a:srgbClr val="008000"/>
                </a:solidFill>
                <a:latin typeface="Arial"/>
                <a:cs typeface="Arial"/>
              </a:rPr>
              <a:t>summed</a:t>
            </a:r>
            <a:endParaRPr sz="1814" dirty="0">
              <a:latin typeface="Arial"/>
              <a:cs typeface="Arial"/>
            </a:endParaRPr>
          </a:p>
          <a:p>
            <a:pPr marL="1047989" lvl="2" indent="-207294">
              <a:spcBef>
                <a:spcPts val="218"/>
              </a:spcBef>
              <a:buClr>
                <a:srgbClr val="008000"/>
              </a:buClr>
              <a:buSzPct val="65000"/>
              <a:buFont typeface="Wingdings"/>
              <a:buChar char="•"/>
              <a:tabLst>
                <a:tab pos="1047989" algn="l"/>
              </a:tabLst>
            </a:pPr>
            <a:r>
              <a:rPr sz="1814" spc="-14" dirty="0">
                <a:solidFill>
                  <a:srgbClr val="008000"/>
                </a:solidFill>
                <a:latin typeface="Arial"/>
                <a:cs typeface="Arial"/>
              </a:rPr>
              <a:t>Muons: </a:t>
            </a:r>
            <a:r>
              <a:rPr sz="1814" spc="-9" dirty="0">
                <a:solidFill>
                  <a:srgbClr val="008000"/>
                </a:solidFill>
                <a:latin typeface="Arial"/>
                <a:cs typeface="Arial"/>
              </a:rPr>
              <a:t>tracks</a:t>
            </a:r>
            <a:r>
              <a:rPr sz="1814" spc="-18" dirty="0">
                <a:solidFill>
                  <a:srgbClr val="008000"/>
                </a:solidFill>
                <a:latin typeface="Arial"/>
                <a:cs typeface="Arial"/>
              </a:rPr>
              <a:t> </a:t>
            </a:r>
            <a:r>
              <a:rPr sz="1814" spc="-14" dirty="0">
                <a:solidFill>
                  <a:srgbClr val="008000"/>
                </a:solidFill>
                <a:latin typeface="Arial"/>
                <a:cs typeface="Arial"/>
              </a:rPr>
              <a:t>are </a:t>
            </a:r>
            <a:r>
              <a:rPr sz="1814" spc="-9" dirty="0">
                <a:solidFill>
                  <a:srgbClr val="008000"/>
                </a:solidFill>
                <a:latin typeface="Arial"/>
                <a:cs typeface="Arial"/>
              </a:rPr>
              <a:t>found </a:t>
            </a:r>
            <a:r>
              <a:rPr sz="1814" spc="-18" dirty="0">
                <a:solidFill>
                  <a:srgbClr val="008000"/>
                </a:solidFill>
                <a:latin typeface="Arial"/>
                <a:cs typeface="Arial"/>
              </a:rPr>
              <a:t>an</a:t>
            </a:r>
            <a:r>
              <a:rPr sz="1814" spc="-14" dirty="0">
                <a:solidFill>
                  <a:srgbClr val="008000"/>
                </a:solidFill>
                <a:latin typeface="Arial"/>
                <a:cs typeface="Arial"/>
              </a:rPr>
              <a:t>d</a:t>
            </a:r>
            <a:r>
              <a:rPr sz="1814" dirty="0">
                <a:solidFill>
                  <a:srgbClr val="008000"/>
                </a:solidFill>
                <a:latin typeface="Arial"/>
                <a:cs typeface="Arial"/>
              </a:rPr>
              <a:t> </a:t>
            </a:r>
            <a:r>
              <a:rPr sz="1814" spc="-9" dirty="0">
                <a:solidFill>
                  <a:srgbClr val="008000"/>
                </a:solidFill>
                <a:latin typeface="Arial"/>
                <a:cs typeface="Arial"/>
              </a:rPr>
              <a:t>Pt</a:t>
            </a:r>
            <a:r>
              <a:rPr sz="1814" spc="-5" dirty="0">
                <a:solidFill>
                  <a:srgbClr val="008000"/>
                </a:solidFill>
                <a:latin typeface="Arial"/>
                <a:cs typeface="Arial"/>
              </a:rPr>
              <a:t> </a:t>
            </a:r>
            <a:r>
              <a:rPr sz="1814" spc="-9" dirty="0">
                <a:solidFill>
                  <a:srgbClr val="008000"/>
                </a:solidFill>
                <a:latin typeface="Arial"/>
                <a:cs typeface="Arial"/>
              </a:rPr>
              <a:t>calculated</a:t>
            </a:r>
            <a:endParaRPr sz="1814" dirty="0">
              <a:latin typeface="Arial"/>
              <a:cs typeface="Arial"/>
            </a:endParaRPr>
          </a:p>
          <a:p>
            <a:pPr marL="685223" lvl="1" indent="-259118">
              <a:spcBef>
                <a:spcPts val="218"/>
              </a:spcBef>
              <a:buClr>
                <a:srgbClr val="0033CC"/>
              </a:buClr>
              <a:buSzPct val="60000"/>
              <a:buFont typeface="Wingdings"/>
              <a:buChar char="◆"/>
              <a:tabLst>
                <a:tab pos="685223" algn="l"/>
              </a:tabLst>
            </a:pPr>
            <a:r>
              <a:rPr sz="1814" spc="-18" dirty="0">
                <a:solidFill>
                  <a:srgbClr val="00339A"/>
                </a:solidFill>
                <a:latin typeface="Arial"/>
                <a:cs typeface="Arial"/>
              </a:rPr>
              <a:t>Pa</a:t>
            </a:r>
            <a:r>
              <a:rPr sz="1814" spc="-9" dirty="0">
                <a:solidFill>
                  <a:srgbClr val="00339A"/>
                </a:solidFill>
                <a:latin typeface="Arial"/>
                <a:cs typeface="Arial"/>
              </a:rPr>
              <a:t>th</a:t>
            </a:r>
            <a:r>
              <a:rPr sz="1814" spc="-14" dirty="0">
                <a:solidFill>
                  <a:srgbClr val="00339A"/>
                </a:solidFill>
                <a:latin typeface="Arial"/>
                <a:cs typeface="Arial"/>
              </a:rPr>
              <a:t> </a:t>
            </a:r>
            <a:r>
              <a:rPr sz="1814" spc="-9" dirty="0">
                <a:solidFill>
                  <a:srgbClr val="00339A"/>
                </a:solidFill>
                <a:latin typeface="Arial"/>
                <a:cs typeface="Arial"/>
              </a:rPr>
              <a:t>to</a:t>
            </a:r>
            <a:r>
              <a:rPr sz="1814" spc="-14" dirty="0">
                <a:solidFill>
                  <a:srgbClr val="00339A"/>
                </a:solidFill>
                <a:latin typeface="Arial"/>
                <a:cs typeface="Arial"/>
              </a:rPr>
              <a:t> </a:t>
            </a:r>
            <a:r>
              <a:rPr sz="1814" spc="-18" dirty="0">
                <a:solidFill>
                  <a:srgbClr val="00339A"/>
                </a:solidFill>
                <a:latin typeface="Arial"/>
                <a:cs typeface="Arial"/>
              </a:rPr>
              <a:t>e</a:t>
            </a:r>
            <a:r>
              <a:rPr sz="1814" spc="-5" dirty="0">
                <a:solidFill>
                  <a:srgbClr val="00339A"/>
                </a:solidFill>
                <a:latin typeface="Arial"/>
                <a:cs typeface="Arial"/>
              </a:rPr>
              <a:t>l</a:t>
            </a:r>
            <a:r>
              <a:rPr sz="1814" spc="-18" dirty="0">
                <a:solidFill>
                  <a:srgbClr val="00339A"/>
                </a:solidFill>
                <a:latin typeface="Arial"/>
                <a:cs typeface="Arial"/>
              </a:rPr>
              <a:t>e</a:t>
            </a:r>
            <a:r>
              <a:rPr sz="1814" spc="-9" dirty="0">
                <a:solidFill>
                  <a:srgbClr val="00339A"/>
                </a:solidFill>
                <a:latin typeface="Arial"/>
                <a:cs typeface="Arial"/>
              </a:rPr>
              <a:t>ct</a:t>
            </a:r>
            <a:r>
              <a:rPr sz="1814" spc="-14" dirty="0">
                <a:solidFill>
                  <a:srgbClr val="00339A"/>
                </a:solidFill>
                <a:latin typeface="Arial"/>
                <a:cs typeface="Arial"/>
              </a:rPr>
              <a:t>ron</a:t>
            </a:r>
            <a:r>
              <a:rPr sz="1814" spc="-9" dirty="0">
                <a:solidFill>
                  <a:srgbClr val="00339A"/>
                </a:solidFill>
                <a:latin typeface="Arial"/>
                <a:cs typeface="Arial"/>
              </a:rPr>
              <a:t>ics</a:t>
            </a:r>
            <a:r>
              <a:rPr sz="1814" spc="-5" dirty="0">
                <a:solidFill>
                  <a:srgbClr val="00339A"/>
                </a:solidFill>
                <a:latin typeface="Arial"/>
                <a:cs typeface="Arial"/>
              </a:rPr>
              <a:t> </a:t>
            </a:r>
            <a:r>
              <a:rPr sz="1814" spc="-9" dirty="0">
                <a:solidFill>
                  <a:srgbClr val="00339A"/>
                </a:solidFill>
                <a:latin typeface="Arial"/>
                <a:cs typeface="Arial"/>
              </a:rPr>
              <a:t>cavern</a:t>
            </a:r>
            <a:r>
              <a:rPr sz="1814" spc="-5" dirty="0">
                <a:solidFill>
                  <a:srgbClr val="00339A"/>
                </a:solidFill>
                <a:latin typeface="Arial"/>
                <a:cs typeface="Arial"/>
              </a:rPr>
              <a:t> </a:t>
            </a:r>
            <a:r>
              <a:rPr sz="1814" spc="-9" dirty="0">
                <a:solidFill>
                  <a:srgbClr val="00339A"/>
                </a:solidFill>
                <a:latin typeface="Arial"/>
                <a:cs typeface="Arial"/>
              </a:rPr>
              <a:t>is</a:t>
            </a:r>
            <a:r>
              <a:rPr sz="1814" spc="-5" dirty="0">
                <a:solidFill>
                  <a:srgbClr val="00339A"/>
                </a:solidFill>
                <a:latin typeface="Arial"/>
                <a:cs typeface="Arial"/>
              </a:rPr>
              <a:t> </a:t>
            </a:r>
            <a:r>
              <a:rPr sz="1814" spc="-18" dirty="0">
                <a:solidFill>
                  <a:srgbClr val="00339A"/>
                </a:solidFill>
                <a:latin typeface="Arial"/>
                <a:cs typeface="Arial"/>
              </a:rPr>
              <a:t>~10</a:t>
            </a:r>
            <a:r>
              <a:rPr sz="1814" spc="-14" dirty="0">
                <a:solidFill>
                  <a:srgbClr val="00339A"/>
                </a:solidFill>
                <a:latin typeface="Arial"/>
                <a:cs typeface="Arial"/>
              </a:rPr>
              <a:t>0</a:t>
            </a:r>
            <a:r>
              <a:rPr sz="1814" dirty="0">
                <a:solidFill>
                  <a:srgbClr val="00339A"/>
                </a:solidFill>
                <a:latin typeface="Arial"/>
                <a:cs typeface="Arial"/>
              </a:rPr>
              <a:t> </a:t>
            </a:r>
            <a:r>
              <a:rPr sz="1814" spc="-18" dirty="0">
                <a:solidFill>
                  <a:srgbClr val="00339A"/>
                </a:solidFill>
                <a:latin typeface="Arial"/>
                <a:cs typeface="Arial"/>
              </a:rPr>
              <a:t>m</a:t>
            </a:r>
            <a:r>
              <a:rPr sz="1814" spc="-9" dirty="0">
                <a:solidFill>
                  <a:srgbClr val="00339A"/>
                </a:solidFill>
                <a:latin typeface="Arial"/>
                <a:cs typeface="Arial"/>
              </a:rPr>
              <a:t> (</a:t>
            </a:r>
            <a:r>
              <a:rPr sz="1814" spc="-18" dirty="0">
                <a:solidFill>
                  <a:srgbClr val="00339A"/>
                </a:solidFill>
                <a:latin typeface="Arial"/>
                <a:cs typeface="Arial"/>
              </a:rPr>
              <a:t>no</a:t>
            </a:r>
            <a:r>
              <a:rPr sz="1814" spc="-9" dirty="0">
                <a:solidFill>
                  <a:srgbClr val="00339A"/>
                </a:solidFill>
                <a:latin typeface="Arial"/>
                <a:cs typeface="Arial"/>
              </a:rPr>
              <a:t>t</a:t>
            </a:r>
            <a:r>
              <a:rPr sz="1814" spc="-14" dirty="0">
                <a:solidFill>
                  <a:srgbClr val="00339A"/>
                </a:solidFill>
                <a:latin typeface="Arial"/>
                <a:cs typeface="Arial"/>
              </a:rPr>
              <a:t> </a:t>
            </a:r>
            <a:r>
              <a:rPr sz="1814" spc="-9" dirty="0">
                <a:solidFill>
                  <a:srgbClr val="00339A"/>
                </a:solidFill>
                <a:latin typeface="Arial"/>
                <a:cs typeface="Arial"/>
              </a:rPr>
              <a:t>str</a:t>
            </a:r>
            <a:r>
              <a:rPr sz="1814" spc="-18" dirty="0">
                <a:solidFill>
                  <a:srgbClr val="00339A"/>
                </a:solidFill>
                <a:latin typeface="Arial"/>
                <a:cs typeface="Arial"/>
              </a:rPr>
              <a:t>a</a:t>
            </a:r>
            <a:r>
              <a:rPr sz="1814" spc="-5" dirty="0">
                <a:solidFill>
                  <a:srgbClr val="00339A"/>
                </a:solidFill>
                <a:latin typeface="Arial"/>
                <a:cs typeface="Arial"/>
              </a:rPr>
              <a:t>i</a:t>
            </a:r>
            <a:r>
              <a:rPr sz="1814" spc="-18" dirty="0">
                <a:solidFill>
                  <a:srgbClr val="00339A"/>
                </a:solidFill>
                <a:latin typeface="Arial"/>
                <a:cs typeface="Arial"/>
              </a:rPr>
              <a:t>gh</a:t>
            </a:r>
            <a:r>
              <a:rPr sz="1814" spc="-9" dirty="0">
                <a:solidFill>
                  <a:srgbClr val="00339A"/>
                </a:solidFill>
                <a:latin typeface="Arial"/>
                <a:cs typeface="Arial"/>
              </a:rPr>
              <a:t>t-l</a:t>
            </a:r>
            <a:r>
              <a:rPr sz="1814" spc="-5" dirty="0">
                <a:solidFill>
                  <a:srgbClr val="00339A"/>
                </a:solidFill>
                <a:latin typeface="Arial"/>
                <a:cs typeface="Arial"/>
              </a:rPr>
              <a:t>i</a:t>
            </a:r>
            <a:r>
              <a:rPr sz="1814" spc="-18" dirty="0">
                <a:solidFill>
                  <a:srgbClr val="00339A"/>
                </a:solidFill>
                <a:latin typeface="Arial"/>
                <a:cs typeface="Arial"/>
              </a:rPr>
              <a:t>ne</a:t>
            </a:r>
            <a:r>
              <a:rPr sz="1814" spc="-9" dirty="0">
                <a:solidFill>
                  <a:srgbClr val="00339A"/>
                </a:solidFill>
                <a:latin typeface="Arial"/>
                <a:cs typeface="Arial"/>
              </a:rPr>
              <a:t>)</a:t>
            </a:r>
            <a:endParaRPr sz="1814" dirty="0">
              <a:latin typeface="Arial"/>
              <a:cs typeface="Arial"/>
            </a:endParaRPr>
          </a:p>
          <a:p>
            <a:pPr marL="322458" marR="418043" indent="-310942">
              <a:lnSpc>
                <a:spcPts val="2349"/>
              </a:lnSpc>
              <a:spcBef>
                <a:spcPts val="549"/>
              </a:spcBef>
              <a:buClr>
                <a:srgbClr val="FF0000"/>
              </a:buClr>
              <a:buSzPct val="50000"/>
              <a:buFont typeface="Wingdings"/>
              <a:buChar char="•"/>
              <a:tabLst>
                <a:tab pos="322458" algn="l"/>
              </a:tabLst>
            </a:pPr>
            <a:r>
              <a:rPr sz="2176" spc="-5" dirty="0">
                <a:solidFill>
                  <a:srgbClr val="FF0000"/>
                </a:solidFill>
                <a:latin typeface="Arial"/>
                <a:cs typeface="Arial"/>
              </a:rPr>
              <a:t>Therefore</a:t>
            </a:r>
            <a:r>
              <a:rPr sz="2176" dirty="0">
                <a:solidFill>
                  <a:srgbClr val="FF0000"/>
                </a:solidFill>
                <a:latin typeface="Arial"/>
                <a:cs typeface="Arial"/>
              </a:rPr>
              <a:t>, </a:t>
            </a:r>
            <a:r>
              <a:rPr sz="2176" spc="-5" dirty="0">
                <a:solidFill>
                  <a:srgbClr val="FF0000"/>
                </a:solidFill>
                <a:latin typeface="Arial"/>
                <a:cs typeface="Arial"/>
              </a:rPr>
              <a:t>stor</a:t>
            </a:r>
            <a:r>
              <a:rPr sz="2176" dirty="0">
                <a:solidFill>
                  <a:srgbClr val="FF0000"/>
                </a:solidFill>
                <a:latin typeface="Arial"/>
                <a:cs typeface="Arial"/>
              </a:rPr>
              <a:t>e</a:t>
            </a:r>
            <a:r>
              <a:rPr sz="2176" spc="5" dirty="0">
                <a:solidFill>
                  <a:srgbClr val="FF0000"/>
                </a:solidFill>
                <a:latin typeface="Arial"/>
                <a:cs typeface="Arial"/>
              </a:rPr>
              <a:t> </a:t>
            </a:r>
            <a:r>
              <a:rPr sz="2176" spc="-5" dirty="0">
                <a:solidFill>
                  <a:srgbClr val="FF0000"/>
                </a:solidFill>
                <a:latin typeface="Arial"/>
                <a:cs typeface="Arial"/>
              </a:rPr>
              <a:t>temporar</a:t>
            </a:r>
            <a:r>
              <a:rPr sz="2176" dirty="0">
                <a:solidFill>
                  <a:srgbClr val="FF0000"/>
                </a:solidFill>
                <a:latin typeface="Arial"/>
                <a:cs typeface="Arial"/>
              </a:rPr>
              <a:t>y</a:t>
            </a:r>
            <a:r>
              <a:rPr sz="2176" spc="9" dirty="0">
                <a:solidFill>
                  <a:srgbClr val="FF0000"/>
                </a:solidFill>
                <a:latin typeface="Arial"/>
                <a:cs typeface="Arial"/>
              </a:rPr>
              <a:t> </a:t>
            </a:r>
            <a:r>
              <a:rPr sz="2176" spc="-5" dirty="0">
                <a:solidFill>
                  <a:srgbClr val="FF0000"/>
                </a:solidFill>
                <a:latin typeface="Arial"/>
                <a:cs typeface="Arial"/>
              </a:rPr>
              <a:t>dat</a:t>
            </a:r>
            <a:r>
              <a:rPr sz="2176" dirty="0">
                <a:solidFill>
                  <a:srgbClr val="FF0000"/>
                </a:solidFill>
                <a:latin typeface="Arial"/>
                <a:cs typeface="Arial"/>
              </a:rPr>
              <a:t>a</a:t>
            </a:r>
            <a:r>
              <a:rPr sz="2176" spc="9" dirty="0">
                <a:solidFill>
                  <a:srgbClr val="FF0000"/>
                </a:solidFill>
                <a:latin typeface="Arial"/>
                <a:cs typeface="Arial"/>
              </a:rPr>
              <a:t> </a:t>
            </a:r>
            <a:r>
              <a:rPr sz="2176" spc="-5" dirty="0">
                <a:solidFill>
                  <a:srgbClr val="FF0000"/>
                </a:solidFill>
                <a:latin typeface="Arial"/>
                <a:cs typeface="Arial"/>
              </a:rPr>
              <a:t>whil</a:t>
            </a:r>
            <a:r>
              <a:rPr sz="2176" dirty="0">
                <a:solidFill>
                  <a:srgbClr val="FF0000"/>
                </a:solidFill>
                <a:latin typeface="Arial"/>
                <a:cs typeface="Arial"/>
              </a:rPr>
              <a:t>e</a:t>
            </a:r>
            <a:r>
              <a:rPr sz="2176" spc="9" dirty="0">
                <a:solidFill>
                  <a:srgbClr val="FF0000"/>
                </a:solidFill>
                <a:latin typeface="Arial"/>
                <a:cs typeface="Arial"/>
              </a:rPr>
              <a:t> </a:t>
            </a:r>
            <a:r>
              <a:rPr sz="2176" spc="-5" dirty="0">
                <a:solidFill>
                  <a:srgbClr val="FF0000"/>
                </a:solidFill>
                <a:latin typeface="Arial"/>
                <a:cs typeface="Arial"/>
              </a:rPr>
              <a:t>trigge</a:t>
            </a:r>
            <a:r>
              <a:rPr sz="2176" dirty="0">
                <a:solidFill>
                  <a:srgbClr val="FF0000"/>
                </a:solidFill>
                <a:latin typeface="Arial"/>
                <a:cs typeface="Arial"/>
              </a:rPr>
              <a:t>r </a:t>
            </a:r>
            <a:r>
              <a:rPr sz="2176" spc="-5" dirty="0">
                <a:solidFill>
                  <a:srgbClr val="FF0000"/>
                </a:solidFill>
                <a:latin typeface="Arial"/>
                <a:cs typeface="Arial"/>
              </a:rPr>
              <a:t>doe</a:t>
            </a:r>
            <a:r>
              <a:rPr sz="2176" dirty="0">
                <a:solidFill>
                  <a:srgbClr val="FF0000"/>
                </a:solidFill>
                <a:latin typeface="Arial"/>
                <a:cs typeface="Arial"/>
              </a:rPr>
              <a:t>s</a:t>
            </a:r>
            <a:r>
              <a:rPr sz="2176" spc="9" dirty="0">
                <a:solidFill>
                  <a:srgbClr val="FF0000"/>
                </a:solidFill>
                <a:latin typeface="Arial"/>
                <a:cs typeface="Arial"/>
              </a:rPr>
              <a:t> </a:t>
            </a:r>
            <a:r>
              <a:rPr sz="2176" spc="-5" dirty="0">
                <a:solidFill>
                  <a:srgbClr val="FF0000"/>
                </a:solidFill>
                <a:latin typeface="Arial"/>
                <a:cs typeface="Arial"/>
              </a:rPr>
              <a:t>its calculations…</a:t>
            </a:r>
            <a:endParaRPr sz="2176" dirty="0">
              <a:latin typeface="Arial"/>
              <a:cs typeface="Arial"/>
            </a:endParaRPr>
          </a:p>
        </p:txBody>
      </p:sp>
      <p:sp>
        <p:nvSpPr>
          <p:cNvPr id="6" name="object 6"/>
          <p:cNvSpPr/>
          <p:nvPr/>
        </p:nvSpPr>
        <p:spPr>
          <a:xfrm>
            <a:off x="807232" y="4203246"/>
            <a:ext cx="8291788" cy="777355"/>
          </a:xfrm>
          <a:custGeom>
            <a:avLst/>
            <a:gdLst/>
            <a:ahLst/>
            <a:cxnLst/>
            <a:rect l="l" t="t" r="r" b="b"/>
            <a:pathLst>
              <a:path w="9144000" h="857250">
                <a:moveTo>
                  <a:pt x="0" y="0"/>
                </a:moveTo>
                <a:lnTo>
                  <a:pt x="0" y="857250"/>
                </a:lnTo>
                <a:lnTo>
                  <a:pt x="9144000" y="857250"/>
                </a:lnTo>
                <a:lnTo>
                  <a:pt x="9144000" y="0"/>
                </a:lnTo>
                <a:lnTo>
                  <a:pt x="0" y="0"/>
                </a:lnTo>
                <a:close/>
              </a:path>
            </a:pathLst>
          </a:custGeom>
          <a:solidFill>
            <a:srgbClr val="FFFFFF"/>
          </a:solidFill>
        </p:spPr>
        <p:txBody>
          <a:bodyPr wrap="square" lIns="0" tIns="0" rIns="0" bIns="0" rtlCol="0"/>
          <a:lstStyle/>
          <a:p>
            <a:endParaRPr sz="2176"/>
          </a:p>
        </p:txBody>
      </p:sp>
      <p:sp>
        <p:nvSpPr>
          <p:cNvPr id="7" name="object 7"/>
          <p:cNvSpPr/>
          <p:nvPr/>
        </p:nvSpPr>
        <p:spPr>
          <a:xfrm>
            <a:off x="1878254" y="4609544"/>
            <a:ext cx="1347416" cy="371403"/>
          </a:xfrm>
          <a:custGeom>
            <a:avLst/>
            <a:gdLst/>
            <a:ahLst/>
            <a:cxnLst/>
            <a:rect l="l" t="t" r="r" b="b"/>
            <a:pathLst>
              <a:path w="1485900" h="409575">
                <a:moveTo>
                  <a:pt x="1485899" y="409194"/>
                </a:moveTo>
                <a:lnTo>
                  <a:pt x="1485899" y="0"/>
                </a:lnTo>
                <a:lnTo>
                  <a:pt x="0" y="0"/>
                </a:lnTo>
                <a:lnTo>
                  <a:pt x="0" y="409194"/>
                </a:lnTo>
                <a:lnTo>
                  <a:pt x="9906" y="409194"/>
                </a:lnTo>
                <a:lnTo>
                  <a:pt x="9906" y="19050"/>
                </a:lnTo>
                <a:lnTo>
                  <a:pt x="19050" y="9144"/>
                </a:lnTo>
                <a:lnTo>
                  <a:pt x="19049" y="19050"/>
                </a:lnTo>
                <a:lnTo>
                  <a:pt x="1466850" y="19050"/>
                </a:lnTo>
                <a:lnTo>
                  <a:pt x="1466850" y="9144"/>
                </a:lnTo>
                <a:lnTo>
                  <a:pt x="1476755" y="19050"/>
                </a:lnTo>
                <a:lnTo>
                  <a:pt x="1476755" y="409194"/>
                </a:lnTo>
                <a:lnTo>
                  <a:pt x="1485899" y="409194"/>
                </a:lnTo>
                <a:close/>
              </a:path>
              <a:path w="1485900" h="409575">
                <a:moveTo>
                  <a:pt x="19049" y="19050"/>
                </a:moveTo>
                <a:lnTo>
                  <a:pt x="19050" y="9144"/>
                </a:lnTo>
                <a:lnTo>
                  <a:pt x="9906" y="19050"/>
                </a:lnTo>
                <a:lnTo>
                  <a:pt x="19049" y="19050"/>
                </a:lnTo>
                <a:close/>
              </a:path>
              <a:path w="1485900" h="409575">
                <a:moveTo>
                  <a:pt x="19049" y="409194"/>
                </a:moveTo>
                <a:lnTo>
                  <a:pt x="19049" y="19050"/>
                </a:lnTo>
                <a:lnTo>
                  <a:pt x="9906" y="19050"/>
                </a:lnTo>
                <a:lnTo>
                  <a:pt x="9906" y="409194"/>
                </a:lnTo>
                <a:lnTo>
                  <a:pt x="19049" y="409194"/>
                </a:lnTo>
                <a:close/>
              </a:path>
              <a:path w="1485900" h="409575">
                <a:moveTo>
                  <a:pt x="1476755" y="19050"/>
                </a:moveTo>
                <a:lnTo>
                  <a:pt x="1466850" y="9144"/>
                </a:lnTo>
                <a:lnTo>
                  <a:pt x="1466850" y="19050"/>
                </a:lnTo>
                <a:lnTo>
                  <a:pt x="1476755" y="19050"/>
                </a:lnTo>
                <a:close/>
              </a:path>
              <a:path w="1485900" h="409575">
                <a:moveTo>
                  <a:pt x="1476755" y="409194"/>
                </a:moveTo>
                <a:lnTo>
                  <a:pt x="1476755" y="19050"/>
                </a:lnTo>
                <a:lnTo>
                  <a:pt x="1466850" y="19050"/>
                </a:lnTo>
                <a:lnTo>
                  <a:pt x="1466850" y="409194"/>
                </a:lnTo>
                <a:lnTo>
                  <a:pt x="1476755" y="409194"/>
                </a:lnTo>
                <a:close/>
              </a:path>
            </a:pathLst>
          </a:custGeom>
          <a:solidFill>
            <a:srgbClr val="008000"/>
          </a:solidFill>
        </p:spPr>
        <p:txBody>
          <a:bodyPr wrap="square" lIns="0" tIns="0" rIns="0" bIns="0" rtlCol="0"/>
          <a:lstStyle/>
          <a:p>
            <a:endParaRPr sz="2176"/>
          </a:p>
        </p:txBody>
      </p:sp>
      <p:sp>
        <p:nvSpPr>
          <p:cNvPr id="8" name="object 8"/>
          <p:cNvSpPr/>
          <p:nvPr/>
        </p:nvSpPr>
        <p:spPr>
          <a:xfrm>
            <a:off x="3856537" y="4799564"/>
            <a:ext cx="1520161" cy="181383"/>
          </a:xfrm>
          <a:custGeom>
            <a:avLst/>
            <a:gdLst/>
            <a:ahLst/>
            <a:cxnLst/>
            <a:rect l="l" t="t" r="r" b="b"/>
            <a:pathLst>
              <a:path w="1676400" h="200025">
                <a:moveTo>
                  <a:pt x="1676400" y="199644"/>
                </a:moveTo>
                <a:lnTo>
                  <a:pt x="1676400" y="0"/>
                </a:lnTo>
                <a:lnTo>
                  <a:pt x="0" y="0"/>
                </a:lnTo>
                <a:lnTo>
                  <a:pt x="0" y="199644"/>
                </a:lnTo>
                <a:lnTo>
                  <a:pt x="9144" y="199644"/>
                </a:lnTo>
                <a:lnTo>
                  <a:pt x="9144" y="19050"/>
                </a:lnTo>
                <a:lnTo>
                  <a:pt x="19050" y="9144"/>
                </a:lnTo>
                <a:lnTo>
                  <a:pt x="19050" y="19050"/>
                </a:lnTo>
                <a:lnTo>
                  <a:pt x="1657350" y="19050"/>
                </a:lnTo>
                <a:lnTo>
                  <a:pt x="1657350" y="9144"/>
                </a:lnTo>
                <a:lnTo>
                  <a:pt x="1666494" y="19050"/>
                </a:lnTo>
                <a:lnTo>
                  <a:pt x="1666494" y="199644"/>
                </a:lnTo>
                <a:lnTo>
                  <a:pt x="1676400" y="199644"/>
                </a:lnTo>
                <a:close/>
              </a:path>
              <a:path w="1676400" h="200025">
                <a:moveTo>
                  <a:pt x="19050" y="19050"/>
                </a:moveTo>
                <a:lnTo>
                  <a:pt x="19050" y="9144"/>
                </a:lnTo>
                <a:lnTo>
                  <a:pt x="9144" y="19050"/>
                </a:lnTo>
                <a:lnTo>
                  <a:pt x="19050" y="19050"/>
                </a:lnTo>
                <a:close/>
              </a:path>
              <a:path w="1676400" h="200025">
                <a:moveTo>
                  <a:pt x="19050" y="199644"/>
                </a:moveTo>
                <a:lnTo>
                  <a:pt x="19050" y="19050"/>
                </a:lnTo>
                <a:lnTo>
                  <a:pt x="9144" y="19050"/>
                </a:lnTo>
                <a:lnTo>
                  <a:pt x="9144" y="199644"/>
                </a:lnTo>
                <a:lnTo>
                  <a:pt x="19050" y="199644"/>
                </a:lnTo>
                <a:close/>
              </a:path>
              <a:path w="1676400" h="200025">
                <a:moveTo>
                  <a:pt x="1666494" y="19050"/>
                </a:moveTo>
                <a:lnTo>
                  <a:pt x="1657350" y="9144"/>
                </a:lnTo>
                <a:lnTo>
                  <a:pt x="1657350" y="19050"/>
                </a:lnTo>
                <a:lnTo>
                  <a:pt x="1666494" y="19050"/>
                </a:lnTo>
                <a:close/>
              </a:path>
              <a:path w="1676400" h="200025">
                <a:moveTo>
                  <a:pt x="1666494" y="199644"/>
                </a:moveTo>
                <a:lnTo>
                  <a:pt x="1666494" y="19050"/>
                </a:lnTo>
                <a:lnTo>
                  <a:pt x="1657350" y="19050"/>
                </a:lnTo>
                <a:lnTo>
                  <a:pt x="1657350" y="199644"/>
                </a:lnTo>
                <a:lnTo>
                  <a:pt x="1666494" y="199644"/>
                </a:lnTo>
                <a:close/>
              </a:path>
            </a:pathLst>
          </a:custGeom>
          <a:solidFill>
            <a:srgbClr val="008000"/>
          </a:solidFill>
        </p:spPr>
        <p:txBody>
          <a:bodyPr wrap="square" lIns="0" tIns="0" rIns="0" bIns="0" rtlCol="0"/>
          <a:lstStyle/>
          <a:p>
            <a:endParaRPr sz="2176"/>
          </a:p>
        </p:txBody>
      </p:sp>
      <p:sp>
        <p:nvSpPr>
          <p:cNvPr id="9" name="object 9"/>
          <p:cNvSpPr/>
          <p:nvPr/>
        </p:nvSpPr>
        <p:spPr>
          <a:xfrm>
            <a:off x="6162335" y="4799564"/>
            <a:ext cx="1719394" cy="181383"/>
          </a:xfrm>
          <a:custGeom>
            <a:avLst/>
            <a:gdLst/>
            <a:ahLst/>
            <a:cxnLst/>
            <a:rect l="l" t="t" r="r" b="b"/>
            <a:pathLst>
              <a:path w="1896109" h="200025">
                <a:moveTo>
                  <a:pt x="1895855" y="199644"/>
                </a:moveTo>
                <a:lnTo>
                  <a:pt x="1895855" y="0"/>
                </a:lnTo>
                <a:lnTo>
                  <a:pt x="0" y="0"/>
                </a:lnTo>
                <a:lnTo>
                  <a:pt x="0" y="199644"/>
                </a:lnTo>
                <a:lnTo>
                  <a:pt x="9918" y="199644"/>
                </a:lnTo>
                <a:lnTo>
                  <a:pt x="9918" y="19050"/>
                </a:lnTo>
                <a:lnTo>
                  <a:pt x="19050" y="9144"/>
                </a:lnTo>
                <a:lnTo>
                  <a:pt x="19050" y="19050"/>
                </a:lnTo>
                <a:lnTo>
                  <a:pt x="1876818" y="19050"/>
                </a:lnTo>
                <a:lnTo>
                  <a:pt x="1876818" y="9144"/>
                </a:lnTo>
                <a:lnTo>
                  <a:pt x="1885950" y="19050"/>
                </a:lnTo>
                <a:lnTo>
                  <a:pt x="1885950" y="199644"/>
                </a:lnTo>
                <a:lnTo>
                  <a:pt x="1895855" y="199644"/>
                </a:lnTo>
                <a:close/>
              </a:path>
              <a:path w="1896109" h="200025">
                <a:moveTo>
                  <a:pt x="19050" y="19050"/>
                </a:moveTo>
                <a:lnTo>
                  <a:pt x="19050" y="9144"/>
                </a:lnTo>
                <a:lnTo>
                  <a:pt x="9918" y="19050"/>
                </a:lnTo>
                <a:lnTo>
                  <a:pt x="19050" y="19050"/>
                </a:lnTo>
                <a:close/>
              </a:path>
              <a:path w="1896109" h="200025">
                <a:moveTo>
                  <a:pt x="19050" y="199644"/>
                </a:moveTo>
                <a:lnTo>
                  <a:pt x="19050" y="19050"/>
                </a:lnTo>
                <a:lnTo>
                  <a:pt x="9918" y="19050"/>
                </a:lnTo>
                <a:lnTo>
                  <a:pt x="9918" y="199644"/>
                </a:lnTo>
                <a:lnTo>
                  <a:pt x="19050" y="199644"/>
                </a:lnTo>
                <a:close/>
              </a:path>
              <a:path w="1896109" h="200025">
                <a:moveTo>
                  <a:pt x="1885950" y="19050"/>
                </a:moveTo>
                <a:lnTo>
                  <a:pt x="1876818" y="9144"/>
                </a:lnTo>
                <a:lnTo>
                  <a:pt x="1876818" y="19050"/>
                </a:lnTo>
                <a:lnTo>
                  <a:pt x="1885950" y="19050"/>
                </a:lnTo>
                <a:close/>
              </a:path>
              <a:path w="1896109" h="200025">
                <a:moveTo>
                  <a:pt x="1885950" y="199644"/>
                </a:moveTo>
                <a:lnTo>
                  <a:pt x="1885950" y="19050"/>
                </a:lnTo>
                <a:lnTo>
                  <a:pt x="1876818" y="19050"/>
                </a:lnTo>
                <a:lnTo>
                  <a:pt x="1876818" y="199644"/>
                </a:lnTo>
                <a:lnTo>
                  <a:pt x="1885950" y="199644"/>
                </a:lnTo>
                <a:close/>
              </a:path>
            </a:pathLst>
          </a:custGeom>
          <a:solidFill>
            <a:srgbClr val="008000"/>
          </a:solidFill>
        </p:spPr>
        <p:txBody>
          <a:bodyPr wrap="square" lIns="0" tIns="0" rIns="0" bIns="0" rtlCol="0"/>
          <a:lstStyle/>
          <a:p>
            <a:endParaRPr sz="2176"/>
          </a:p>
        </p:txBody>
      </p:sp>
      <p:sp>
        <p:nvSpPr>
          <p:cNvPr id="10" name="object 10"/>
          <p:cNvSpPr/>
          <p:nvPr/>
        </p:nvSpPr>
        <p:spPr>
          <a:xfrm>
            <a:off x="5851392" y="4911503"/>
            <a:ext cx="328217" cy="69098"/>
          </a:xfrm>
          <a:custGeom>
            <a:avLst/>
            <a:gdLst/>
            <a:ahLst/>
            <a:cxnLst/>
            <a:rect l="l" t="t" r="r" b="b"/>
            <a:pathLst>
              <a:path w="361950" h="76200">
                <a:moveTo>
                  <a:pt x="266700" y="76200"/>
                </a:moveTo>
                <a:lnTo>
                  <a:pt x="266700" y="38100"/>
                </a:lnTo>
                <a:lnTo>
                  <a:pt x="0" y="38100"/>
                </a:lnTo>
                <a:lnTo>
                  <a:pt x="0" y="76200"/>
                </a:lnTo>
                <a:lnTo>
                  <a:pt x="266700" y="76200"/>
                </a:lnTo>
                <a:close/>
              </a:path>
              <a:path w="361950" h="76200">
                <a:moveTo>
                  <a:pt x="361950" y="57150"/>
                </a:moveTo>
                <a:lnTo>
                  <a:pt x="247650" y="0"/>
                </a:lnTo>
                <a:lnTo>
                  <a:pt x="247650" y="38100"/>
                </a:lnTo>
                <a:lnTo>
                  <a:pt x="266700" y="38100"/>
                </a:lnTo>
                <a:lnTo>
                  <a:pt x="266700" y="76200"/>
                </a:lnTo>
                <a:lnTo>
                  <a:pt x="323850" y="76200"/>
                </a:lnTo>
                <a:lnTo>
                  <a:pt x="361950" y="57150"/>
                </a:lnTo>
                <a:close/>
              </a:path>
            </a:pathLst>
          </a:custGeom>
          <a:solidFill>
            <a:srgbClr val="009900"/>
          </a:solidFill>
        </p:spPr>
        <p:txBody>
          <a:bodyPr wrap="square" lIns="0" tIns="0" rIns="0" bIns="0" rtlCol="0"/>
          <a:lstStyle/>
          <a:p>
            <a:endParaRPr sz="2176"/>
          </a:p>
        </p:txBody>
      </p:sp>
      <p:sp>
        <p:nvSpPr>
          <p:cNvPr id="11" name="object 11"/>
          <p:cNvSpPr/>
          <p:nvPr/>
        </p:nvSpPr>
        <p:spPr>
          <a:xfrm>
            <a:off x="5851392" y="4773306"/>
            <a:ext cx="328217" cy="103647"/>
          </a:xfrm>
          <a:custGeom>
            <a:avLst/>
            <a:gdLst/>
            <a:ahLst/>
            <a:cxnLst/>
            <a:rect l="l" t="t" r="r" b="b"/>
            <a:pathLst>
              <a:path w="361950" h="114300">
                <a:moveTo>
                  <a:pt x="266700" y="76200"/>
                </a:moveTo>
                <a:lnTo>
                  <a:pt x="266700" y="38100"/>
                </a:lnTo>
                <a:lnTo>
                  <a:pt x="0" y="38100"/>
                </a:lnTo>
                <a:lnTo>
                  <a:pt x="0" y="76200"/>
                </a:lnTo>
                <a:lnTo>
                  <a:pt x="266700" y="76200"/>
                </a:lnTo>
                <a:close/>
              </a:path>
              <a:path w="361950" h="114300">
                <a:moveTo>
                  <a:pt x="361950" y="57150"/>
                </a:moveTo>
                <a:lnTo>
                  <a:pt x="247650" y="0"/>
                </a:lnTo>
                <a:lnTo>
                  <a:pt x="247650" y="38100"/>
                </a:lnTo>
                <a:lnTo>
                  <a:pt x="266700" y="38100"/>
                </a:lnTo>
                <a:lnTo>
                  <a:pt x="266700" y="104775"/>
                </a:lnTo>
                <a:lnTo>
                  <a:pt x="361950" y="57150"/>
                </a:lnTo>
                <a:close/>
              </a:path>
              <a:path w="361950" h="114300">
                <a:moveTo>
                  <a:pt x="266700" y="104775"/>
                </a:moveTo>
                <a:lnTo>
                  <a:pt x="266700" y="76200"/>
                </a:lnTo>
                <a:lnTo>
                  <a:pt x="247650" y="76200"/>
                </a:lnTo>
                <a:lnTo>
                  <a:pt x="247650" y="114300"/>
                </a:lnTo>
                <a:lnTo>
                  <a:pt x="266700" y="104775"/>
                </a:lnTo>
                <a:close/>
              </a:path>
            </a:pathLst>
          </a:custGeom>
          <a:solidFill>
            <a:srgbClr val="009900"/>
          </a:solidFill>
        </p:spPr>
        <p:txBody>
          <a:bodyPr wrap="square" lIns="0" tIns="0" rIns="0" bIns="0" rtlCol="0"/>
          <a:lstStyle/>
          <a:p>
            <a:endParaRPr sz="2176"/>
          </a:p>
        </p:txBody>
      </p:sp>
      <p:sp>
        <p:nvSpPr>
          <p:cNvPr id="12" name="object 12"/>
          <p:cNvSpPr/>
          <p:nvPr/>
        </p:nvSpPr>
        <p:spPr>
          <a:xfrm>
            <a:off x="807232" y="4980601"/>
            <a:ext cx="8291788" cy="777355"/>
          </a:xfrm>
          <a:custGeom>
            <a:avLst/>
            <a:gdLst/>
            <a:ahLst/>
            <a:cxnLst/>
            <a:rect l="l" t="t" r="r" b="b"/>
            <a:pathLst>
              <a:path w="9144000" h="857250">
                <a:moveTo>
                  <a:pt x="0" y="0"/>
                </a:moveTo>
                <a:lnTo>
                  <a:pt x="0" y="857250"/>
                </a:lnTo>
                <a:lnTo>
                  <a:pt x="9143999" y="857250"/>
                </a:lnTo>
                <a:lnTo>
                  <a:pt x="9143999" y="0"/>
                </a:lnTo>
                <a:lnTo>
                  <a:pt x="0" y="0"/>
                </a:lnTo>
                <a:close/>
              </a:path>
            </a:pathLst>
          </a:custGeom>
          <a:solidFill>
            <a:srgbClr val="FFFFFF"/>
          </a:solidFill>
        </p:spPr>
        <p:txBody>
          <a:bodyPr wrap="square" lIns="0" tIns="0" rIns="0" bIns="0" rtlCol="0"/>
          <a:lstStyle/>
          <a:p>
            <a:endParaRPr sz="2176"/>
          </a:p>
        </p:txBody>
      </p:sp>
      <p:sp>
        <p:nvSpPr>
          <p:cNvPr id="13" name="object 13"/>
          <p:cNvSpPr/>
          <p:nvPr/>
        </p:nvSpPr>
        <p:spPr>
          <a:xfrm>
            <a:off x="1878254" y="4980601"/>
            <a:ext cx="1347416" cy="619581"/>
          </a:xfrm>
          <a:custGeom>
            <a:avLst/>
            <a:gdLst/>
            <a:ahLst/>
            <a:cxnLst/>
            <a:rect l="l" t="t" r="r" b="b"/>
            <a:pathLst>
              <a:path w="1485900" h="683260">
                <a:moveTo>
                  <a:pt x="19050" y="663701"/>
                </a:moveTo>
                <a:lnTo>
                  <a:pt x="19050" y="0"/>
                </a:lnTo>
                <a:lnTo>
                  <a:pt x="0" y="0"/>
                </a:lnTo>
                <a:lnTo>
                  <a:pt x="0" y="682751"/>
                </a:lnTo>
                <a:lnTo>
                  <a:pt x="9906" y="682751"/>
                </a:lnTo>
                <a:lnTo>
                  <a:pt x="9906" y="663701"/>
                </a:lnTo>
                <a:lnTo>
                  <a:pt x="19050" y="663701"/>
                </a:lnTo>
                <a:close/>
              </a:path>
              <a:path w="1485900" h="683260">
                <a:moveTo>
                  <a:pt x="1476756" y="663701"/>
                </a:moveTo>
                <a:lnTo>
                  <a:pt x="9906" y="663701"/>
                </a:lnTo>
                <a:lnTo>
                  <a:pt x="19050" y="673607"/>
                </a:lnTo>
                <a:lnTo>
                  <a:pt x="19050" y="682751"/>
                </a:lnTo>
                <a:lnTo>
                  <a:pt x="1466850" y="682751"/>
                </a:lnTo>
                <a:lnTo>
                  <a:pt x="1466850" y="673607"/>
                </a:lnTo>
                <a:lnTo>
                  <a:pt x="1476756" y="663701"/>
                </a:lnTo>
                <a:close/>
              </a:path>
              <a:path w="1485900" h="683260">
                <a:moveTo>
                  <a:pt x="19050" y="682751"/>
                </a:moveTo>
                <a:lnTo>
                  <a:pt x="19050" y="673607"/>
                </a:lnTo>
                <a:lnTo>
                  <a:pt x="9906" y="663701"/>
                </a:lnTo>
                <a:lnTo>
                  <a:pt x="9906" y="682751"/>
                </a:lnTo>
                <a:lnTo>
                  <a:pt x="19050" y="682751"/>
                </a:lnTo>
                <a:close/>
              </a:path>
              <a:path w="1485900" h="683260">
                <a:moveTo>
                  <a:pt x="1485900" y="682751"/>
                </a:moveTo>
                <a:lnTo>
                  <a:pt x="1485899" y="0"/>
                </a:lnTo>
                <a:lnTo>
                  <a:pt x="1466850" y="0"/>
                </a:lnTo>
                <a:lnTo>
                  <a:pt x="1466850" y="663701"/>
                </a:lnTo>
                <a:lnTo>
                  <a:pt x="1476756" y="663701"/>
                </a:lnTo>
                <a:lnTo>
                  <a:pt x="1476756" y="682751"/>
                </a:lnTo>
                <a:lnTo>
                  <a:pt x="1485900" y="682751"/>
                </a:lnTo>
                <a:close/>
              </a:path>
              <a:path w="1485900" h="683260">
                <a:moveTo>
                  <a:pt x="1476756" y="682751"/>
                </a:moveTo>
                <a:lnTo>
                  <a:pt x="1476756" y="663701"/>
                </a:lnTo>
                <a:lnTo>
                  <a:pt x="1466850" y="673607"/>
                </a:lnTo>
                <a:lnTo>
                  <a:pt x="1466850" y="682751"/>
                </a:lnTo>
                <a:lnTo>
                  <a:pt x="1476756" y="682751"/>
                </a:lnTo>
                <a:close/>
              </a:path>
            </a:pathLst>
          </a:custGeom>
          <a:solidFill>
            <a:srgbClr val="008000"/>
          </a:solidFill>
        </p:spPr>
        <p:txBody>
          <a:bodyPr wrap="square" lIns="0" tIns="0" rIns="0" bIns="0" rtlCol="0"/>
          <a:lstStyle/>
          <a:p>
            <a:endParaRPr sz="2176"/>
          </a:p>
        </p:txBody>
      </p:sp>
      <p:sp>
        <p:nvSpPr>
          <p:cNvPr id="14" name="object 14"/>
          <p:cNvSpPr txBox="1"/>
          <p:nvPr/>
        </p:nvSpPr>
        <p:spPr>
          <a:xfrm>
            <a:off x="1958634" y="4681571"/>
            <a:ext cx="1047414" cy="502317"/>
          </a:xfrm>
          <a:prstGeom prst="rect">
            <a:avLst/>
          </a:prstGeom>
        </p:spPr>
        <p:txBody>
          <a:bodyPr vert="horz" wrap="square" lIns="0" tIns="0" rIns="0" bIns="0" rtlCol="0">
            <a:spAutoFit/>
          </a:bodyPr>
          <a:lstStyle/>
          <a:p>
            <a:pPr marL="11516"/>
            <a:r>
              <a:rPr sz="1632" b="1" dirty="0">
                <a:solidFill>
                  <a:srgbClr val="009A00"/>
                </a:solidFill>
                <a:latin typeface="Arial"/>
                <a:cs typeface="Arial"/>
              </a:rPr>
              <a:t>Detector</a:t>
            </a:r>
            <a:r>
              <a:rPr sz="1632" b="1" spc="-14" dirty="0">
                <a:solidFill>
                  <a:srgbClr val="009A00"/>
                </a:solidFill>
                <a:latin typeface="Arial"/>
                <a:cs typeface="Arial"/>
              </a:rPr>
              <a:t> </a:t>
            </a:r>
            <a:r>
              <a:rPr sz="1632" b="1" i="1" dirty="0">
                <a:solidFill>
                  <a:srgbClr val="009A00"/>
                </a:solidFill>
                <a:latin typeface="Arial"/>
                <a:cs typeface="Arial"/>
              </a:rPr>
              <a:t>n</a:t>
            </a:r>
            <a:endParaRPr sz="1632">
              <a:latin typeface="Arial"/>
              <a:cs typeface="Arial"/>
            </a:endParaRPr>
          </a:p>
          <a:p>
            <a:pPr marL="11516"/>
            <a:r>
              <a:rPr sz="1632" b="1" dirty="0">
                <a:solidFill>
                  <a:srgbClr val="009A00"/>
                </a:solidFill>
                <a:latin typeface="Arial"/>
                <a:cs typeface="Arial"/>
              </a:rPr>
              <a:t>fro</a:t>
            </a:r>
            <a:r>
              <a:rPr sz="1632" b="1" spc="-5" dirty="0">
                <a:solidFill>
                  <a:srgbClr val="009A00"/>
                </a:solidFill>
                <a:latin typeface="Arial"/>
                <a:cs typeface="Arial"/>
              </a:rPr>
              <a:t>n</a:t>
            </a:r>
            <a:r>
              <a:rPr sz="1632" b="1" dirty="0">
                <a:solidFill>
                  <a:srgbClr val="009A00"/>
                </a:solidFill>
                <a:latin typeface="Arial"/>
                <a:cs typeface="Arial"/>
              </a:rPr>
              <a:t>t-e</a:t>
            </a:r>
            <a:r>
              <a:rPr sz="1632" b="1" spc="-5" dirty="0">
                <a:solidFill>
                  <a:srgbClr val="009A00"/>
                </a:solidFill>
                <a:latin typeface="Arial"/>
                <a:cs typeface="Arial"/>
              </a:rPr>
              <a:t>n</a:t>
            </a:r>
            <a:r>
              <a:rPr sz="1632" b="1" dirty="0">
                <a:solidFill>
                  <a:srgbClr val="009A00"/>
                </a:solidFill>
                <a:latin typeface="Arial"/>
                <a:cs typeface="Arial"/>
              </a:rPr>
              <a:t>d</a:t>
            </a:r>
            <a:endParaRPr sz="1632">
              <a:latin typeface="Arial"/>
              <a:cs typeface="Arial"/>
            </a:endParaRPr>
          </a:p>
        </p:txBody>
      </p:sp>
      <p:sp>
        <p:nvSpPr>
          <p:cNvPr id="15" name="object 15"/>
          <p:cNvSpPr txBox="1"/>
          <p:nvPr/>
        </p:nvSpPr>
        <p:spPr>
          <a:xfrm>
            <a:off x="8033060" y="4855720"/>
            <a:ext cx="452018" cy="167418"/>
          </a:xfrm>
          <a:prstGeom prst="rect">
            <a:avLst/>
          </a:prstGeom>
        </p:spPr>
        <p:txBody>
          <a:bodyPr vert="horz" wrap="square" lIns="0" tIns="0" rIns="0" bIns="0" rtlCol="0">
            <a:spAutoFit/>
          </a:bodyPr>
          <a:lstStyle/>
          <a:p>
            <a:pPr marL="11516"/>
            <a:r>
              <a:rPr sz="1088" b="1" spc="-5" dirty="0">
                <a:latin typeface="Arial"/>
                <a:cs typeface="Arial"/>
              </a:rPr>
              <a:t>10</a:t>
            </a:r>
            <a:r>
              <a:rPr sz="1088" b="1" dirty="0">
                <a:latin typeface="Arial"/>
                <a:cs typeface="Arial"/>
              </a:rPr>
              <a:t>0</a:t>
            </a:r>
            <a:r>
              <a:rPr sz="1088" b="1" spc="-14" dirty="0">
                <a:latin typeface="Arial"/>
                <a:cs typeface="Arial"/>
              </a:rPr>
              <a:t> </a:t>
            </a:r>
            <a:r>
              <a:rPr sz="1088" b="1" spc="-5" dirty="0">
                <a:latin typeface="Arial"/>
                <a:cs typeface="Arial"/>
              </a:rPr>
              <a:t>b</a:t>
            </a:r>
            <a:r>
              <a:rPr sz="1088" b="1" dirty="0">
                <a:latin typeface="Arial"/>
                <a:cs typeface="Arial"/>
              </a:rPr>
              <a:t>x</a:t>
            </a:r>
            <a:endParaRPr sz="1088">
              <a:latin typeface="Arial"/>
              <a:cs typeface="Arial"/>
            </a:endParaRPr>
          </a:p>
        </p:txBody>
      </p:sp>
      <p:sp>
        <p:nvSpPr>
          <p:cNvPr id="16" name="object 16"/>
          <p:cNvSpPr/>
          <p:nvPr/>
        </p:nvSpPr>
        <p:spPr>
          <a:xfrm>
            <a:off x="3856537" y="4980601"/>
            <a:ext cx="1520161" cy="435318"/>
          </a:xfrm>
          <a:custGeom>
            <a:avLst/>
            <a:gdLst/>
            <a:ahLst/>
            <a:cxnLst/>
            <a:rect l="l" t="t" r="r" b="b"/>
            <a:pathLst>
              <a:path w="1676400" h="480060">
                <a:moveTo>
                  <a:pt x="19050" y="461009"/>
                </a:moveTo>
                <a:lnTo>
                  <a:pt x="19050" y="0"/>
                </a:lnTo>
                <a:lnTo>
                  <a:pt x="0" y="0"/>
                </a:lnTo>
                <a:lnTo>
                  <a:pt x="0" y="480059"/>
                </a:lnTo>
                <a:lnTo>
                  <a:pt x="9144" y="480059"/>
                </a:lnTo>
                <a:lnTo>
                  <a:pt x="9144" y="461009"/>
                </a:lnTo>
                <a:lnTo>
                  <a:pt x="19050" y="461009"/>
                </a:lnTo>
                <a:close/>
              </a:path>
              <a:path w="1676400" h="480060">
                <a:moveTo>
                  <a:pt x="1666494" y="461009"/>
                </a:moveTo>
                <a:lnTo>
                  <a:pt x="9144" y="461009"/>
                </a:lnTo>
                <a:lnTo>
                  <a:pt x="19050" y="470153"/>
                </a:lnTo>
                <a:lnTo>
                  <a:pt x="19050" y="480059"/>
                </a:lnTo>
                <a:lnTo>
                  <a:pt x="1657350" y="480059"/>
                </a:lnTo>
                <a:lnTo>
                  <a:pt x="1657350" y="470153"/>
                </a:lnTo>
                <a:lnTo>
                  <a:pt x="1666494" y="461009"/>
                </a:lnTo>
                <a:close/>
              </a:path>
              <a:path w="1676400" h="480060">
                <a:moveTo>
                  <a:pt x="19050" y="480059"/>
                </a:moveTo>
                <a:lnTo>
                  <a:pt x="19050" y="470153"/>
                </a:lnTo>
                <a:lnTo>
                  <a:pt x="9144" y="461009"/>
                </a:lnTo>
                <a:lnTo>
                  <a:pt x="9144" y="480059"/>
                </a:lnTo>
                <a:lnTo>
                  <a:pt x="19050" y="480059"/>
                </a:lnTo>
                <a:close/>
              </a:path>
              <a:path w="1676400" h="480060">
                <a:moveTo>
                  <a:pt x="1676400" y="480059"/>
                </a:moveTo>
                <a:lnTo>
                  <a:pt x="1676400" y="0"/>
                </a:lnTo>
                <a:lnTo>
                  <a:pt x="1657350" y="0"/>
                </a:lnTo>
                <a:lnTo>
                  <a:pt x="1657350" y="461009"/>
                </a:lnTo>
                <a:lnTo>
                  <a:pt x="1666494" y="461009"/>
                </a:lnTo>
                <a:lnTo>
                  <a:pt x="1666494" y="480059"/>
                </a:lnTo>
                <a:lnTo>
                  <a:pt x="1676400" y="480059"/>
                </a:lnTo>
                <a:close/>
              </a:path>
              <a:path w="1676400" h="480060">
                <a:moveTo>
                  <a:pt x="1666494" y="480059"/>
                </a:moveTo>
                <a:lnTo>
                  <a:pt x="1666494" y="461009"/>
                </a:lnTo>
                <a:lnTo>
                  <a:pt x="1657350" y="470153"/>
                </a:lnTo>
                <a:lnTo>
                  <a:pt x="1657350" y="480059"/>
                </a:lnTo>
                <a:lnTo>
                  <a:pt x="1666494" y="480059"/>
                </a:lnTo>
                <a:close/>
              </a:path>
            </a:pathLst>
          </a:custGeom>
          <a:solidFill>
            <a:srgbClr val="008000"/>
          </a:solidFill>
        </p:spPr>
        <p:txBody>
          <a:bodyPr wrap="square" lIns="0" tIns="0" rIns="0" bIns="0" rtlCol="0"/>
          <a:lstStyle/>
          <a:p>
            <a:endParaRPr sz="2176"/>
          </a:p>
        </p:txBody>
      </p:sp>
      <p:sp>
        <p:nvSpPr>
          <p:cNvPr id="17" name="object 17"/>
          <p:cNvSpPr txBox="1"/>
          <p:nvPr/>
        </p:nvSpPr>
        <p:spPr>
          <a:xfrm>
            <a:off x="3936225" y="4871591"/>
            <a:ext cx="1277742" cy="502317"/>
          </a:xfrm>
          <a:prstGeom prst="rect">
            <a:avLst/>
          </a:prstGeom>
        </p:spPr>
        <p:txBody>
          <a:bodyPr vert="horz" wrap="square" lIns="0" tIns="0" rIns="0" bIns="0" rtlCol="0">
            <a:spAutoFit/>
          </a:bodyPr>
          <a:lstStyle/>
          <a:p>
            <a:pPr marL="11516" marR="4607"/>
            <a:r>
              <a:rPr sz="1632" b="1" dirty="0">
                <a:solidFill>
                  <a:srgbClr val="009A00"/>
                </a:solidFill>
                <a:latin typeface="Arial"/>
                <a:cs typeface="Arial"/>
              </a:rPr>
              <a:t>Local</a:t>
            </a:r>
            <a:r>
              <a:rPr sz="1632" b="1" spc="-9" dirty="0">
                <a:solidFill>
                  <a:srgbClr val="009A00"/>
                </a:solidFill>
                <a:latin typeface="Arial"/>
                <a:cs typeface="Arial"/>
              </a:rPr>
              <a:t> </a:t>
            </a:r>
            <a:r>
              <a:rPr sz="1632" b="1" spc="-5" dirty="0">
                <a:solidFill>
                  <a:srgbClr val="009A00"/>
                </a:solidFill>
                <a:latin typeface="Arial"/>
                <a:cs typeface="Arial"/>
              </a:rPr>
              <a:t>trigger </a:t>
            </a:r>
            <a:r>
              <a:rPr sz="1632" b="1" dirty="0">
                <a:solidFill>
                  <a:srgbClr val="009A00"/>
                </a:solidFill>
                <a:latin typeface="Arial"/>
                <a:cs typeface="Arial"/>
              </a:rPr>
              <a:t>electronics</a:t>
            </a:r>
            <a:endParaRPr sz="1632">
              <a:latin typeface="Arial"/>
              <a:cs typeface="Arial"/>
            </a:endParaRPr>
          </a:p>
        </p:txBody>
      </p:sp>
      <p:sp>
        <p:nvSpPr>
          <p:cNvPr id="18" name="object 18"/>
          <p:cNvSpPr/>
          <p:nvPr/>
        </p:nvSpPr>
        <p:spPr>
          <a:xfrm>
            <a:off x="6162335" y="4980601"/>
            <a:ext cx="1719394" cy="435318"/>
          </a:xfrm>
          <a:custGeom>
            <a:avLst/>
            <a:gdLst/>
            <a:ahLst/>
            <a:cxnLst/>
            <a:rect l="l" t="t" r="r" b="b"/>
            <a:pathLst>
              <a:path w="1896109" h="480060">
                <a:moveTo>
                  <a:pt x="19050" y="461009"/>
                </a:moveTo>
                <a:lnTo>
                  <a:pt x="19050" y="0"/>
                </a:lnTo>
                <a:lnTo>
                  <a:pt x="0" y="0"/>
                </a:lnTo>
                <a:lnTo>
                  <a:pt x="0" y="480059"/>
                </a:lnTo>
                <a:lnTo>
                  <a:pt x="9918" y="480059"/>
                </a:lnTo>
                <a:lnTo>
                  <a:pt x="9918" y="461009"/>
                </a:lnTo>
                <a:lnTo>
                  <a:pt x="19050" y="461009"/>
                </a:lnTo>
                <a:close/>
              </a:path>
              <a:path w="1896109" h="480060">
                <a:moveTo>
                  <a:pt x="1885950" y="461009"/>
                </a:moveTo>
                <a:lnTo>
                  <a:pt x="9918" y="461009"/>
                </a:lnTo>
                <a:lnTo>
                  <a:pt x="19050" y="470153"/>
                </a:lnTo>
                <a:lnTo>
                  <a:pt x="19050" y="480059"/>
                </a:lnTo>
                <a:lnTo>
                  <a:pt x="1876818" y="480059"/>
                </a:lnTo>
                <a:lnTo>
                  <a:pt x="1876818" y="470153"/>
                </a:lnTo>
                <a:lnTo>
                  <a:pt x="1885950" y="461009"/>
                </a:lnTo>
                <a:close/>
              </a:path>
              <a:path w="1896109" h="480060">
                <a:moveTo>
                  <a:pt x="19050" y="480059"/>
                </a:moveTo>
                <a:lnTo>
                  <a:pt x="19050" y="470153"/>
                </a:lnTo>
                <a:lnTo>
                  <a:pt x="9918" y="461009"/>
                </a:lnTo>
                <a:lnTo>
                  <a:pt x="9918" y="480059"/>
                </a:lnTo>
                <a:lnTo>
                  <a:pt x="19050" y="480059"/>
                </a:lnTo>
                <a:close/>
              </a:path>
              <a:path w="1896109" h="480060">
                <a:moveTo>
                  <a:pt x="1895855" y="480059"/>
                </a:moveTo>
                <a:lnTo>
                  <a:pt x="1895855" y="0"/>
                </a:lnTo>
                <a:lnTo>
                  <a:pt x="1876818" y="0"/>
                </a:lnTo>
                <a:lnTo>
                  <a:pt x="1876818" y="461009"/>
                </a:lnTo>
                <a:lnTo>
                  <a:pt x="1885950" y="461009"/>
                </a:lnTo>
                <a:lnTo>
                  <a:pt x="1885950" y="480059"/>
                </a:lnTo>
                <a:lnTo>
                  <a:pt x="1895855" y="480059"/>
                </a:lnTo>
                <a:close/>
              </a:path>
              <a:path w="1896109" h="480060">
                <a:moveTo>
                  <a:pt x="1885950" y="480059"/>
                </a:moveTo>
                <a:lnTo>
                  <a:pt x="1885950" y="461009"/>
                </a:lnTo>
                <a:lnTo>
                  <a:pt x="1876818" y="470153"/>
                </a:lnTo>
                <a:lnTo>
                  <a:pt x="1876818" y="480059"/>
                </a:lnTo>
                <a:lnTo>
                  <a:pt x="1885950" y="480059"/>
                </a:lnTo>
                <a:close/>
              </a:path>
            </a:pathLst>
          </a:custGeom>
          <a:solidFill>
            <a:srgbClr val="008000"/>
          </a:solidFill>
        </p:spPr>
        <p:txBody>
          <a:bodyPr wrap="square" lIns="0" tIns="0" rIns="0" bIns="0" rtlCol="0"/>
          <a:lstStyle/>
          <a:p>
            <a:endParaRPr sz="2176"/>
          </a:p>
        </p:txBody>
      </p:sp>
      <p:sp>
        <p:nvSpPr>
          <p:cNvPr id="19" name="object 19"/>
          <p:cNvSpPr txBox="1"/>
          <p:nvPr/>
        </p:nvSpPr>
        <p:spPr>
          <a:xfrm>
            <a:off x="6242724" y="4871591"/>
            <a:ext cx="1381389" cy="502317"/>
          </a:xfrm>
          <a:prstGeom prst="rect">
            <a:avLst/>
          </a:prstGeom>
        </p:spPr>
        <p:txBody>
          <a:bodyPr vert="horz" wrap="square" lIns="0" tIns="0" rIns="0" bIns="0" rtlCol="0">
            <a:spAutoFit/>
          </a:bodyPr>
          <a:lstStyle/>
          <a:p>
            <a:pPr marL="11516" marR="4607"/>
            <a:r>
              <a:rPr sz="1632" b="1" spc="-5" dirty="0">
                <a:solidFill>
                  <a:srgbClr val="009A00"/>
                </a:solidFill>
                <a:latin typeface="Arial"/>
                <a:cs typeface="Arial"/>
              </a:rPr>
              <a:t>Globa</a:t>
            </a:r>
            <a:r>
              <a:rPr sz="1632" b="1" dirty="0">
                <a:solidFill>
                  <a:srgbClr val="009A00"/>
                </a:solidFill>
                <a:latin typeface="Arial"/>
                <a:cs typeface="Arial"/>
              </a:rPr>
              <a:t>l </a:t>
            </a:r>
            <a:r>
              <a:rPr sz="1632" b="1" spc="-5" dirty="0">
                <a:solidFill>
                  <a:srgbClr val="009A00"/>
                </a:solidFill>
                <a:latin typeface="Arial"/>
                <a:cs typeface="Arial"/>
              </a:rPr>
              <a:t>trigger </a:t>
            </a:r>
            <a:r>
              <a:rPr sz="1632" b="1" dirty="0">
                <a:solidFill>
                  <a:srgbClr val="009A00"/>
                </a:solidFill>
                <a:latin typeface="Arial"/>
                <a:cs typeface="Arial"/>
              </a:rPr>
              <a:t>electronics</a:t>
            </a:r>
            <a:endParaRPr sz="1632">
              <a:latin typeface="Arial"/>
              <a:cs typeface="Arial"/>
            </a:endParaRPr>
          </a:p>
        </p:txBody>
      </p:sp>
      <p:sp>
        <p:nvSpPr>
          <p:cNvPr id="20" name="object 20"/>
          <p:cNvSpPr/>
          <p:nvPr/>
        </p:nvSpPr>
        <p:spPr>
          <a:xfrm>
            <a:off x="3225670" y="5055226"/>
            <a:ext cx="631097" cy="103647"/>
          </a:xfrm>
          <a:custGeom>
            <a:avLst/>
            <a:gdLst/>
            <a:ahLst/>
            <a:cxnLst/>
            <a:rect l="l" t="t" r="r" b="b"/>
            <a:pathLst>
              <a:path w="695960" h="114300">
                <a:moveTo>
                  <a:pt x="600455" y="76200"/>
                </a:moveTo>
                <a:lnTo>
                  <a:pt x="600455" y="38100"/>
                </a:lnTo>
                <a:lnTo>
                  <a:pt x="762" y="35813"/>
                </a:lnTo>
                <a:lnTo>
                  <a:pt x="0" y="73913"/>
                </a:lnTo>
                <a:lnTo>
                  <a:pt x="600455" y="76200"/>
                </a:lnTo>
                <a:close/>
              </a:path>
              <a:path w="695960" h="114300">
                <a:moveTo>
                  <a:pt x="695705" y="57912"/>
                </a:moveTo>
                <a:lnTo>
                  <a:pt x="581405" y="0"/>
                </a:lnTo>
                <a:lnTo>
                  <a:pt x="581405" y="38027"/>
                </a:lnTo>
                <a:lnTo>
                  <a:pt x="600455" y="38100"/>
                </a:lnTo>
                <a:lnTo>
                  <a:pt x="600455" y="104901"/>
                </a:lnTo>
                <a:lnTo>
                  <a:pt x="695705" y="57912"/>
                </a:lnTo>
                <a:close/>
              </a:path>
              <a:path w="695960" h="114300">
                <a:moveTo>
                  <a:pt x="600455" y="104901"/>
                </a:moveTo>
                <a:lnTo>
                  <a:pt x="600455" y="76200"/>
                </a:lnTo>
                <a:lnTo>
                  <a:pt x="581405" y="76127"/>
                </a:lnTo>
                <a:lnTo>
                  <a:pt x="581405" y="114300"/>
                </a:lnTo>
                <a:lnTo>
                  <a:pt x="600455" y="104901"/>
                </a:lnTo>
                <a:close/>
              </a:path>
            </a:pathLst>
          </a:custGeom>
          <a:solidFill>
            <a:srgbClr val="008000"/>
          </a:solidFill>
        </p:spPr>
        <p:txBody>
          <a:bodyPr wrap="square" lIns="0" tIns="0" rIns="0" bIns="0" rtlCol="0"/>
          <a:lstStyle/>
          <a:p>
            <a:endParaRPr sz="2176"/>
          </a:p>
        </p:txBody>
      </p:sp>
      <p:sp>
        <p:nvSpPr>
          <p:cNvPr id="21" name="object 21"/>
          <p:cNvSpPr/>
          <p:nvPr/>
        </p:nvSpPr>
        <p:spPr>
          <a:xfrm>
            <a:off x="5376699" y="5055917"/>
            <a:ext cx="785992" cy="103647"/>
          </a:xfrm>
          <a:custGeom>
            <a:avLst/>
            <a:gdLst/>
            <a:ahLst/>
            <a:cxnLst/>
            <a:rect l="l" t="t" r="r" b="b"/>
            <a:pathLst>
              <a:path w="866775" h="114300">
                <a:moveTo>
                  <a:pt x="771143" y="76200"/>
                </a:moveTo>
                <a:lnTo>
                  <a:pt x="771143" y="38100"/>
                </a:lnTo>
                <a:lnTo>
                  <a:pt x="0" y="38100"/>
                </a:lnTo>
                <a:lnTo>
                  <a:pt x="0" y="76200"/>
                </a:lnTo>
                <a:lnTo>
                  <a:pt x="771143" y="76200"/>
                </a:lnTo>
                <a:close/>
              </a:path>
              <a:path w="866775" h="114300">
                <a:moveTo>
                  <a:pt x="866381" y="57150"/>
                </a:moveTo>
                <a:lnTo>
                  <a:pt x="752081" y="0"/>
                </a:lnTo>
                <a:lnTo>
                  <a:pt x="752081" y="38100"/>
                </a:lnTo>
                <a:lnTo>
                  <a:pt x="771143" y="38100"/>
                </a:lnTo>
                <a:lnTo>
                  <a:pt x="771143" y="104768"/>
                </a:lnTo>
                <a:lnTo>
                  <a:pt x="866381" y="57150"/>
                </a:lnTo>
                <a:close/>
              </a:path>
              <a:path w="866775" h="114300">
                <a:moveTo>
                  <a:pt x="771143" y="104768"/>
                </a:moveTo>
                <a:lnTo>
                  <a:pt x="771143" y="76200"/>
                </a:lnTo>
                <a:lnTo>
                  <a:pt x="752081" y="76200"/>
                </a:lnTo>
                <a:lnTo>
                  <a:pt x="752081" y="114300"/>
                </a:lnTo>
                <a:lnTo>
                  <a:pt x="771143" y="104768"/>
                </a:lnTo>
                <a:close/>
              </a:path>
            </a:pathLst>
          </a:custGeom>
          <a:solidFill>
            <a:srgbClr val="008000"/>
          </a:solidFill>
        </p:spPr>
        <p:txBody>
          <a:bodyPr wrap="square" lIns="0" tIns="0" rIns="0" bIns="0" rtlCol="0"/>
          <a:lstStyle/>
          <a:p>
            <a:endParaRPr sz="2176"/>
          </a:p>
        </p:txBody>
      </p:sp>
      <p:sp>
        <p:nvSpPr>
          <p:cNvPr id="22" name="object 22"/>
          <p:cNvSpPr/>
          <p:nvPr/>
        </p:nvSpPr>
        <p:spPr>
          <a:xfrm>
            <a:off x="2500139" y="5090466"/>
            <a:ext cx="5596957" cy="667950"/>
          </a:xfrm>
          <a:custGeom>
            <a:avLst/>
            <a:gdLst/>
            <a:ahLst/>
            <a:cxnLst/>
            <a:rect l="l" t="t" r="r" b="b"/>
            <a:pathLst>
              <a:path w="6172200" h="736600">
                <a:moveTo>
                  <a:pt x="6172187" y="736092"/>
                </a:moveTo>
                <a:lnTo>
                  <a:pt x="6172187" y="0"/>
                </a:lnTo>
                <a:lnTo>
                  <a:pt x="5934456" y="0"/>
                </a:lnTo>
                <a:lnTo>
                  <a:pt x="5934456" y="38100"/>
                </a:lnTo>
                <a:lnTo>
                  <a:pt x="6134087" y="38100"/>
                </a:lnTo>
                <a:lnTo>
                  <a:pt x="6134087" y="19050"/>
                </a:lnTo>
                <a:lnTo>
                  <a:pt x="6153137" y="38100"/>
                </a:lnTo>
                <a:lnTo>
                  <a:pt x="6153137" y="736092"/>
                </a:lnTo>
                <a:lnTo>
                  <a:pt x="6172187" y="736092"/>
                </a:lnTo>
                <a:close/>
              </a:path>
              <a:path w="6172200" h="736600">
                <a:moveTo>
                  <a:pt x="6153137" y="38100"/>
                </a:moveTo>
                <a:lnTo>
                  <a:pt x="6134087" y="19050"/>
                </a:lnTo>
                <a:lnTo>
                  <a:pt x="6134087" y="38100"/>
                </a:lnTo>
                <a:lnTo>
                  <a:pt x="6153137" y="38100"/>
                </a:lnTo>
                <a:close/>
              </a:path>
              <a:path w="6172200" h="736600">
                <a:moveTo>
                  <a:pt x="6153137" y="736092"/>
                </a:moveTo>
                <a:lnTo>
                  <a:pt x="6153137" y="38100"/>
                </a:lnTo>
                <a:lnTo>
                  <a:pt x="6134087" y="38100"/>
                </a:lnTo>
                <a:lnTo>
                  <a:pt x="6134087" y="736092"/>
                </a:lnTo>
                <a:lnTo>
                  <a:pt x="6153137" y="736092"/>
                </a:lnTo>
                <a:close/>
              </a:path>
              <a:path w="6172200" h="736600">
                <a:moveTo>
                  <a:pt x="114300" y="675894"/>
                </a:moveTo>
                <a:lnTo>
                  <a:pt x="57150" y="561594"/>
                </a:lnTo>
                <a:lnTo>
                  <a:pt x="0" y="675894"/>
                </a:lnTo>
                <a:lnTo>
                  <a:pt x="38100" y="675894"/>
                </a:lnTo>
                <a:lnTo>
                  <a:pt x="38100" y="656844"/>
                </a:lnTo>
                <a:lnTo>
                  <a:pt x="76200" y="656844"/>
                </a:lnTo>
                <a:lnTo>
                  <a:pt x="76200" y="675894"/>
                </a:lnTo>
                <a:lnTo>
                  <a:pt x="114300" y="675894"/>
                </a:lnTo>
                <a:close/>
              </a:path>
              <a:path w="6172200" h="736600">
                <a:moveTo>
                  <a:pt x="76200" y="675894"/>
                </a:moveTo>
                <a:lnTo>
                  <a:pt x="76200" y="656844"/>
                </a:lnTo>
                <a:lnTo>
                  <a:pt x="38100" y="656844"/>
                </a:lnTo>
                <a:lnTo>
                  <a:pt x="38100" y="675894"/>
                </a:lnTo>
                <a:lnTo>
                  <a:pt x="76200" y="675894"/>
                </a:lnTo>
                <a:close/>
              </a:path>
              <a:path w="6172200" h="736600">
                <a:moveTo>
                  <a:pt x="76200" y="736092"/>
                </a:moveTo>
                <a:lnTo>
                  <a:pt x="76200" y="675894"/>
                </a:lnTo>
                <a:lnTo>
                  <a:pt x="38100" y="675894"/>
                </a:lnTo>
                <a:lnTo>
                  <a:pt x="38100" y="736092"/>
                </a:lnTo>
                <a:lnTo>
                  <a:pt x="76200" y="736092"/>
                </a:lnTo>
                <a:close/>
              </a:path>
            </a:pathLst>
          </a:custGeom>
          <a:solidFill>
            <a:srgbClr val="FF0000"/>
          </a:solidFill>
        </p:spPr>
        <p:txBody>
          <a:bodyPr wrap="square" lIns="0" tIns="0" rIns="0" bIns="0" rtlCol="0"/>
          <a:lstStyle/>
          <a:p>
            <a:endParaRPr sz="2176"/>
          </a:p>
        </p:txBody>
      </p:sp>
      <p:sp>
        <p:nvSpPr>
          <p:cNvPr id="23" name="object 23"/>
          <p:cNvSpPr/>
          <p:nvPr/>
        </p:nvSpPr>
        <p:spPr>
          <a:xfrm>
            <a:off x="5851392" y="5179604"/>
            <a:ext cx="328217" cy="103647"/>
          </a:xfrm>
          <a:custGeom>
            <a:avLst/>
            <a:gdLst/>
            <a:ahLst/>
            <a:cxnLst/>
            <a:rect l="l" t="t" r="r" b="b"/>
            <a:pathLst>
              <a:path w="361950" h="114300">
                <a:moveTo>
                  <a:pt x="266700" y="76200"/>
                </a:moveTo>
                <a:lnTo>
                  <a:pt x="266700" y="38100"/>
                </a:lnTo>
                <a:lnTo>
                  <a:pt x="0" y="38100"/>
                </a:lnTo>
                <a:lnTo>
                  <a:pt x="0" y="76200"/>
                </a:lnTo>
                <a:lnTo>
                  <a:pt x="266700" y="76200"/>
                </a:lnTo>
                <a:close/>
              </a:path>
              <a:path w="361950" h="114300">
                <a:moveTo>
                  <a:pt x="361950" y="57150"/>
                </a:moveTo>
                <a:lnTo>
                  <a:pt x="247650" y="0"/>
                </a:lnTo>
                <a:lnTo>
                  <a:pt x="247650" y="38100"/>
                </a:lnTo>
                <a:lnTo>
                  <a:pt x="266700" y="38100"/>
                </a:lnTo>
                <a:lnTo>
                  <a:pt x="266700" y="104775"/>
                </a:lnTo>
                <a:lnTo>
                  <a:pt x="361950" y="57150"/>
                </a:lnTo>
                <a:close/>
              </a:path>
              <a:path w="361950" h="114300">
                <a:moveTo>
                  <a:pt x="266700" y="104775"/>
                </a:moveTo>
                <a:lnTo>
                  <a:pt x="266700" y="76200"/>
                </a:lnTo>
                <a:lnTo>
                  <a:pt x="247650" y="76200"/>
                </a:lnTo>
                <a:lnTo>
                  <a:pt x="247650" y="114300"/>
                </a:lnTo>
                <a:lnTo>
                  <a:pt x="266700" y="104775"/>
                </a:lnTo>
                <a:close/>
              </a:path>
            </a:pathLst>
          </a:custGeom>
          <a:solidFill>
            <a:srgbClr val="009900"/>
          </a:solidFill>
        </p:spPr>
        <p:txBody>
          <a:bodyPr wrap="square" lIns="0" tIns="0" rIns="0" bIns="0" rtlCol="0"/>
          <a:lstStyle/>
          <a:p>
            <a:endParaRPr sz="2176"/>
          </a:p>
        </p:txBody>
      </p:sp>
      <p:sp>
        <p:nvSpPr>
          <p:cNvPr id="24" name="object 24"/>
          <p:cNvSpPr/>
          <p:nvPr/>
        </p:nvSpPr>
        <p:spPr>
          <a:xfrm>
            <a:off x="5851392" y="5326092"/>
            <a:ext cx="328217" cy="103647"/>
          </a:xfrm>
          <a:custGeom>
            <a:avLst/>
            <a:gdLst/>
            <a:ahLst/>
            <a:cxnLst/>
            <a:rect l="l" t="t" r="r" b="b"/>
            <a:pathLst>
              <a:path w="361950" h="114300">
                <a:moveTo>
                  <a:pt x="266699" y="76200"/>
                </a:moveTo>
                <a:lnTo>
                  <a:pt x="266699" y="38100"/>
                </a:lnTo>
                <a:lnTo>
                  <a:pt x="0" y="38100"/>
                </a:lnTo>
                <a:lnTo>
                  <a:pt x="0" y="76200"/>
                </a:lnTo>
                <a:lnTo>
                  <a:pt x="266699" y="76200"/>
                </a:lnTo>
                <a:close/>
              </a:path>
              <a:path w="361950" h="114300">
                <a:moveTo>
                  <a:pt x="361949" y="57150"/>
                </a:moveTo>
                <a:lnTo>
                  <a:pt x="247649" y="0"/>
                </a:lnTo>
                <a:lnTo>
                  <a:pt x="247649" y="38100"/>
                </a:lnTo>
                <a:lnTo>
                  <a:pt x="266699" y="38100"/>
                </a:lnTo>
                <a:lnTo>
                  <a:pt x="266699" y="104775"/>
                </a:lnTo>
                <a:lnTo>
                  <a:pt x="361949" y="57150"/>
                </a:lnTo>
                <a:close/>
              </a:path>
              <a:path w="361950" h="114300">
                <a:moveTo>
                  <a:pt x="266699" y="104775"/>
                </a:moveTo>
                <a:lnTo>
                  <a:pt x="266699" y="76200"/>
                </a:lnTo>
                <a:lnTo>
                  <a:pt x="247649" y="76200"/>
                </a:lnTo>
                <a:lnTo>
                  <a:pt x="247649" y="114300"/>
                </a:lnTo>
                <a:lnTo>
                  <a:pt x="266699" y="104775"/>
                </a:lnTo>
                <a:close/>
              </a:path>
            </a:pathLst>
          </a:custGeom>
          <a:solidFill>
            <a:srgbClr val="009900"/>
          </a:solidFill>
        </p:spPr>
        <p:txBody>
          <a:bodyPr wrap="square" lIns="0" tIns="0" rIns="0" bIns="0" rtlCol="0"/>
          <a:lstStyle/>
          <a:p>
            <a:endParaRPr sz="2176"/>
          </a:p>
        </p:txBody>
      </p:sp>
      <p:sp>
        <p:nvSpPr>
          <p:cNvPr id="25" name="object 25"/>
          <p:cNvSpPr/>
          <p:nvPr/>
        </p:nvSpPr>
        <p:spPr>
          <a:xfrm>
            <a:off x="6075962" y="4980601"/>
            <a:ext cx="69098" cy="34549"/>
          </a:xfrm>
          <a:custGeom>
            <a:avLst/>
            <a:gdLst/>
            <a:ahLst/>
            <a:cxnLst/>
            <a:rect l="l" t="t" r="r" b="b"/>
            <a:pathLst>
              <a:path w="76200" h="38100">
                <a:moveTo>
                  <a:pt x="76200" y="0"/>
                </a:moveTo>
                <a:lnTo>
                  <a:pt x="0" y="0"/>
                </a:lnTo>
                <a:lnTo>
                  <a:pt x="0" y="38100"/>
                </a:lnTo>
                <a:lnTo>
                  <a:pt x="76200" y="0"/>
                </a:lnTo>
                <a:close/>
              </a:path>
            </a:pathLst>
          </a:custGeom>
          <a:solidFill>
            <a:srgbClr val="009900"/>
          </a:solidFill>
        </p:spPr>
        <p:txBody>
          <a:bodyPr wrap="square" lIns="0" tIns="0" rIns="0" bIns="0" rtlCol="0"/>
          <a:lstStyle/>
          <a:p>
            <a:endParaRPr sz="2176"/>
          </a:p>
        </p:txBody>
      </p:sp>
      <p:sp>
        <p:nvSpPr>
          <p:cNvPr id="26" name="object 26"/>
          <p:cNvSpPr/>
          <p:nvPr/>
        </p:nvSpPr>
        <p:spPr>
          <a:xfrm>
            <a:off x="1944589" y="5222445"/>
            <a:ext cx="1226494" cy="161805"/>
          </a:xfrm>
          <a:custGeom>
            <a:avLst/>
            <a:gdLst/>
            <a:ahLst/>
            <a:cxnLst/>
            <a:rect l="l" t="t" r="r" b="b"/>
            <a:pathLst>
              <a:path w="1352550" h="178435">
                <a:moveTo>
                  <a:pt x="0" y="0"/>
                </a:moveTo>
                <a:lnTo>
                  <a:pt x="0" y="178308"/>
                </a:lnTo>
                <a:lnTo>
                  <a:pt x="1352550" y="178308"/>
                </a:lnTo>
                <a:lnTo>
                  <a:pt x="1352549" y="0"/>
                </a:lnTo>
                <a:lnTo>
                  <a:pt x="0" y="0"/>
                </a:lnTo>
                <a:close/>
              </a:path>
            </a:pathLst>
          </a:custGeom>
          <a:solidFill>
            <a:srgbClr val="CCECFF"/>
          </a:solidFill>
        </p:spPr>
        <p:txBody>
          <a:bodyPr wrap="square" lIns="0" tIns="0" rIns="0" bIns="0" rtlCol="0"/>
          <a:lstStyle/>
          <a:p>
            <a:endParaRPr sz="2176"/>
          </a:p>
        </p:txBody>
      </p:sp>
      <p:sp>
        <p:nvSpPr>
          <p:cNvPr id="27" name="object 27"/>
          <p:cNvSpPr/>
          <p:nvPr/>
        </p:nvSpPr>
        <p:spPr>
          <a:xfrm>
            <a:off x="1939061" y="5216917"/>
            <a:ext cx="1238586" cy="172746"/>
          </a:xfrm>
          <a:custGeom>
            <a:avLst/>
            <a:gdLst/>
            <a:ahLst/>
            <a:cxnLst/>
            <a:rect l="l" t="t" r="r" b="b"/>
            <a:pathLst>
              <a:path w="1365885" h="190500">
                <a:moveTo>
                  <a:pt x="1365504" y="190500"/>
                </a:moveTo>
                <a:lnTo>
                  <a:pt x="1365503" y="0"/>
                </a:lnTo>
                <a:lnTo>
                  <a:pt x="0" y="0"/>
                </a:lnTo>
                <a:lnTo>
                  <a:pt x="0" y="190500"/>
                </a:lnTo>
                <a:lnTo>
                  <a:pt x="6095" y="190500"/>
                </a:lnTo>
                <a:lnTo>
                  <a:pt x="6095" y="12953"/>
                </a:lnTo>
                <a:lnTo>
                  <a:pt x="12954" y="6096"/>
                </a:lnTo>
                <a:lnTo>
                  <a:pt x="12954" y="12953"/>
                </a:lnTo>
                <a:lnTo>
                  <a:pt x="1352549" y="12953"/>
                </a:lnTo>
                <a:lnTo>
                  <a:pt x="1352549" y="6096"/>
                </a:lnTo>
                <a:lnTo>
                  <a:pt x="1358645" y="12953"/>
                </a:lnTo>
                <a:lnTo>
                  <a:pt x="1358646" y="190500"/>
                </a:lnTo>
                <a:lnTo>
                  <a:pt x="1365504" y="190500"/>
                </a:lnTo>
                <a:close/>
              </a:path>
              <a:path w="1365885" h="190500">
                <a:moveTo>
                  <a:pt x="12954" y="12953"/>
                </a:moveTo>
                <a:lnTo>
                  <a:pt x="12954" y="6096"/>
                </a:lnTo>
                <a:lnTo>
                  <a:pt x="6095" y="12953"/>
                </a:lnTo>
                <a:lnTo>
                  <a:pt x="12954" y="12953"/>
                </a:lnTo>
                <a:close/>
              </a:path>
              <a:path w="1365885" h="190500">
                <a:moveTo>
                  <a:pt x="12954" y="177546"/>
                </a:moveTo>
                <a:lnTo>
                  <a:pt x="12954" y="12953"/>
                </a:lnTo>
                <a:lnTo>
                  <a:pt x="6095" y="12953"/>
                </a:lnTo>
                <a:lnTo>
                  <a:pt x="6095" y="177546"/>
                </a:lnTo>
                <a:lnTo>
                  <a:pt x="12954" y="177546"/>
                </a:lnTo>
                <a:close/>
              </a:path>
              <a:path w="1365885" h="190500">
                <a:moveTo>
                  <a:pt x="1358646" y="177546"/>
                </a:moveTo>
                <a:lnTo>
                  <a:pt x="6095" y="177546"/>
                </a:lnTo>
                <a:lnTo>
                  <a:pt x="12954" y="184403"/>
                </a:lnTo>
                <a:lnTo>
                  <a:pt x="12954" y="190500"/>
                </a:lnTo>
                <a:lnTo>
                  <a:pt x="1352550" y="190500"/>
                </a:lnTo>
                <a:lnTo>
                  <a:pt x="1352550" y="184403"/>
                </a:lnTo>
                <a:lnTo>
                  <a:pt x="1358646" y="177546"/>
                </a:lnTo>
                <a:close/>
              </a:path>
              <a:path w="1365885" h="190500">
                <a:moveTo>
                  <a:pt x="12954" y="190500"/>
                </a:moveTo>
                <a:lnTo>
                  <a:pt x="12954" y="184403"/>
                </a:lnTo>
                <a:lnTo>
                  <a:pt x="6095" y="177546"/>
                </a:lnTo>
                <a:lnTo>
                  <a:pt x="6095" y="190500"/>
                </a:lnTo>
                <a:lnTo>
                  <a:pt x="12954" y="190500"/>
                </a:lnTo>
                <a:close/>
              </a:path>
              <a:path w="1365885" h="190500">
                <a:moveTo>
                  <a:pt x="1358645" y="12953"/>
                </a:moveTo>
                <a:lnTo>
                  <a:pt x="1352549" y="6096"/>
                </a:lnTo>
                <a:lnTo>
                  <a:pt x="1352549" y="12953"/>
                </a:lnTo>
                <a:lnTo>
                  <a:pt x="1358645" y="12953"/>
                </a:lnTo>
                <a:close/>
              </a:path>
              <a:path w="1365885" h="190500">
                <a:moveTo>
                  <a:pt x="1358646" y="177546"/>
                </a:moveTo>
                <a:lnTo>
                  <a:pt x="1358645" y="12953"/>
                </a:lnTo>
                <a:lnTo>
                  <a:pt x="1352549" y="12953"/>
                </a:lnTo>
                <a:lnTo>
                  <a:pt x="1352550" y="177546"/>
                </a:lnTo>
                <a:lnTo>
                  <a:pt x="1358646" y="177546"/>
                </a:lnTo>
                <a:close/>
              </a:path>
              <a:path w="1365885" h="190500">
                <a:moveTo>
                  <a:pt x="1358646" y="190500"/>
                </a:moveTo>
                <a:lnTo>
                  <a:pt x="1358646" y="177546"/>
                </a:lnTo>
                <a:lnTo>
                  <a:pt x="1352550" y="184403"/>
                </a:lnTo>
                <a:lnTo>
                  <a:pt x="1352550" y="190500"/>
                </a:lnTo>
                <a:lnTo>
                  <a:pt x="1358646" y="190500"/>
                </a:lnTo>
                <a:close/>
              </a:path>
            </a:pathLst>
          </a:custGeom>
          <a:solidFill>
            <a:srgbClr val="000000"/>
          </a:solidFill>
        </p:spPr>
        <p:txBody>
          <a:bodyPr wrap="square" lIns="0" tIns="0" rIns="0" bIns="0" rtlCol="0"/>
          <a:lstStyle/>
          <a:p>
            <a:endParaRPr sz="2176"/>
          </a:p>
        </p:txBody>
      </p:sp>
      <p:sp>
        <p:nvSpPr>
          <p:cNvPr id="28" name="object 28"/>
          <p:cNvSpPr/>
          <p:nvPr/>
        </p:nvSpPr>
        <p:spPr>
          <a:xfrm>
            <a:off x="2051346" y="5224518"/>
            <a:ext cx="0" cy="155471"/>
          </a:xfrm>
          <a:custGeom>
            <a:avLst/>
            <a:gdLst/>
            <a:ahLst/>
            <a:cxnLst/>
            <a:rect l="l" t="t" r="r" b="b"/>
            <a:pathLst>
              <a:path h="171450">
                <a:moveTo>
                  <a:pt x="0" y="0"/>
                </a:moveTo>
                <a:lnTo>
                  <a:pt x="0" y="171450"/>
                </a:lnTo>
              </a:path>
            </a:pathLst>
          </a:custGeom>
          <a:ln w="14224">
            <a:solidFill>
              <a:srgbClr val="000000"/>
            </a:solidFill>
          </a:ln>
        </p:spPr>
        <p:txBody>
          <a:bodyPr wrap="square" lIns="0" tIns="0" rIns="0" bIns="0" rtlCol="0"/>
          <a:lstStyle/>
          <a:p>
            <a:endParaRPr sz="2176"/>
          </a:p>
        </p:txBody>
      </p:sp>
      <p:sp>
        <p:nvSpPr>
          <p:cNvPr id="29" name="object 29"/>
          <p:cNvSpPr/>
          <p:nvPr/>
        </p:nvSpPr>
        <p:spPr>
          <a:xfrm>
            <a:off x="2163630" y="5224518"/>
            <a:ext cx="0" cy="155471"/>
          </a:xfrm>
          <a:custGeom>
            <a:avLst/>
            <a:gdLst/>
            <a:ahLst/>
            <a:cxnLst/>
            <a:rect l="l" t="t" r="r" b="b"/>
            <a:pathLst>
              <a:path h="171450">
                <a:moveTo>
                  <a:pt x="0" y="0"/>
                </a:moveTo>
                <a:lnTo>
                  <a:pt x="0" y="171450"/>
                </a:lnTo>
              </a:path>
            </a:pathLst>
          </a:custGeom>
          <a:ln w="13462">
            <a:solidFill>
              <a:srgbClr val="000000"/>
            </a:solidFill>
          </a:ln>
        </p:spPr>
        <p:txBody>
          <a:bodyPr wrap="square" lIns="0" tIns="0" rIns="0" bIns="0" rtlCol="0"/>
          <a:lstStyle/>
          <a:p>
            <a:endParaRPr sz="2176"/>
          </a:p>
        </p:txBody>
      </p:sp>
      <p:sp>
        <p:nvSpPr>
          <p:cNvPr id="30" name="object 30"/>
          <p:cNvSpPr/>
          <p:nvPr/>
        </p:nvSpPr>
        <p:spPr>
          <a:xfrm>
            <a:off x="2275915" y="5224518"/>
            <a:ext cx="0" cy="155471"/>
          </a:xfrm>
          <a:custGeom>
            <a:avLst/>
            <a:gdLst/>
            <a:ahLst/>
            <a:cxnLst/>
            <a:rect l="l" t="t" r="r" b="b"/>
            <a:pathLst>
              <a:path h="171450">
                <a:moveTo>
                  <a:pt x="0" y="0"/>
                </a:moveTo>
                <a:lnTo>
                  <a:pt x="0" y="171450"/>
                </a:lnTo>
              </a:path>
            </a:pathLst>
          </a:custGeom>
          <a:ln w="14224">
            <a:solidFill>
              <a:srgbClr val="000000"/>
            </a:solidFill>
          </a:ln>
        </p:spPr>
        <p:txBody>
          <a:bodyPr wrap="square" lIns="0" tIns="0" rIns="0" bIns="0" rtlCol="0"/>
          <a:lstStyle/>
          <a:p>
            <a:endParaRPr sz="2176"/>
          </a:p>
        </p:txBody>
      </p:sp>
      <p:sp>
        <p:nvSpPr>
          <p:cNvPr id="31" name="object 31"/>
          <p:cNvSpPr/>
          <p:nvPr/>
        </p:nvSpPr>
        <p:spPr>
          <a:xfrm>
            <a:off x="2388199" y="5224518"/>
            <a:ext cx="0" cy="155471"/>
          </a:xfrm>
          <a:custGeom>
            <a:avLst/>
            <a:gdLst/>
            <a:ahLst/>
            <a:cxnLst/>
            <a:rect l="l" t="t" r="r" b="b"/>
            <a:pathLst>
              <a:path h="171450">
                <a:moveTo>
                  <a:pt x="0" y="0"/>
                </a:moveTo>
                <a:lnTo>
                  <a:pt x="0" y="171450"/>
                </a:lnTo>
              </a:path>
            </a:pathLst>
          </a:custGeom>
          <a:ln w="13462">
            <a:solidFill>
              <a:srgbClr val="000000"/>
            </a:solidFill>
          </a:ln>
        </p:spPr>
        <p:txBody>
          <a:bodyPr wrap="square" lIns="0" tIns="0" rIns="0" bIns="0" rtlCol="0"/>
          <a:lstStyle/>
          <a:p>
            <a:endParaRPr sz="2176"/>
          </a:p>
        </p:txBody>
      </p:sp>
      <p:sp>
        <p:nvSpPr>
          <p:cNvPr id="32" name="object 32"/>
          <p:cNvSpPr/>
          <p:nvPr/>
        </p:nvSpPr>
        <p:spPr>
          <a:xfrm>
            <a:off x="2500484" y="5224518"/>
            <a:ext cx="0" cy="155471"/>
          </a:xfrm>
          <a:custGeom>
            <a:avLst/>
            <a:gdLst/>
            <a:ahLst/>
            <a:cxnLst/>
            <a:rect l="l" t="t" r="r" b="b"/>
            <a:pathLst>
              <a:path h="171450">
                <a:moveTo>
                  <a:pt x="0" y="0"/>
                </a:moveTo>
                <a:lnTo>
                  <a:pt x="0" y="171450"/>
                </a:lnTo>
              </a:path>
            </a:pathLst>
          </a:custGeom>
          <a:ln w="14224">
            <a:solidFill>
              <a:srgbClr val="000000"/>
            </a:solidFill>
          </a:ln>
        </p:spPr>
        <p:txBody>
          <a:bodyPr wrap="square" lIns="0" tIns="0" rIns="0" bIns="0" rtlCol="0"/>
          <a:lstStyle/>
          <a:p>
            <a:endParaRPr sz="2176"/>
          </a:p>
        </p:txBody>
      </p:sp>
      <p:sp>
        <p:nvSpPr>
          <p:cNvPr id="33" name="object 33"/>
          <p:cNvSpPr/>
          <p:nvPr/>
        </p:nvSpPr>
        <p:spPr>
          <a:xfrm>
            <a:off x="2612769" y="5224518"/>
            <a:ext cx="0" cy="155471"/>
          </a:xfrm>
          <a:custGeom>
            <a:avLst/>
            <a:gdLst/>
            <a:ahLst/>
            <a:cxnLst/>
            <a:rect l="l" t="t" r="r" b="b"/>
            <a:pathLst>
              <a:path h="171450">
                <a:moveTo>
                  <a:pt x="0" y="0"/>
                </a:moveTo>
                <a:lnTo>
                  <a:pt x="0" y="171450"/>
                </a:lnTo>
              </a:path>
            </a:pathLst>
          </a:custGeom>
          <a:ln w="13462">
            <a:solidFill>
              <a:srgbClr val="000000"/>
            </a:solidFill>
          </a:ln>
        </p:spPr>
        <p:txBody>
          <a:bodyPr wrap="square" lIns="0" tIns="0" rIns="0" bIns="0" rtlCol="0"/>
          <a:lstStyle/>
          <a:p>
            <a:endParaRPr sz="2176"/>
          </a:p>
        </p:txBody>
      </p:sp>
      <p:sp>
        <p:nvSpPr>
          <p:cNvPr id="34" name="object 34"/>
          <p:cNvSpPr/>
          <p:nvPr/>
        </p:nvSpPr>
        <p:spPr>
          <a:xfrm>
            <a:off x="2725053" y="5224518"/>
            <a:ext cx="0" cy="155471"/>
          </a:xfrm>
          <a:custGeom>
            <a:avLst/>
            <a:gdLst/>
            <a:ahLst/>
            <a:cxnLst/>
            <a:rect l="l" t="t" r="r" b="b"/>
            <a:pathLst>
              <a:path h="171450">
                <a:moveTo>
                  <a:pt x="0" y="0"/>
                </a:moveTo>
                <a:lnTo>
                  <a:pt x="0" y="171450"/>
                </a:lnTo>
              </a:path>
            </a:pathLst>
          </a:custGeom>
          <a:ln w="14224">
            <a:solidFill>
              <a:srgbClr val="000000"/>
            </a:solidFill>
          </a:ln>
        </p:spPr>
        <p:txBody>
          <a:bodyPr wrap="square" lIns="0" tIns="0" rIns="0" bIns="0" rtlCol="0"/>
          <a:lstStyle/>
          <a:p>
            <a:endParaRPr sz="2176"/>
          </a:p>
        </p:txBody>
      </p:sp>
      <p:sp>
        <p:nvSpPr>
          <p:cNvPr id="35" name="object 35"/>
          <p:cNvSpPr/>
          <p:nvPr/>
        </p:nvSpPr>
        <p:spPr>
          <a:xfrm>
            <a:off x="2837338" y="5224518"/>
            <a:ext cx="0" cy="155471"/>
          </a:xfrm>
          <a:custGeom>
            <a:avLst/>
            <a:gdLst/>
            <a:ahLst/>
            <a:cxnLst/>
            <a:rect l="l" t="t" r="r" b="b"/>
            <a:pathLst>
              <a:path h="171450">
                <a:moveTo>
                  <a:pt x="0" y="0"/>
                </a:moveTo>
                <a:lnTo>
                  <a:pt x="0" y="171450"/>
                </a:lnTo>
              </a:path>
            </a:pathLst>
          </a:custGeom>
          <a:ln w="13462">
            <a:solidFill>
              <a:srgbClr val="000000"/>
            </a:solidFill>
          </a:ln>
        </p:spPr>
        <p:txBody>
          <a:bodyPr wrap="square" lIns="0" tIns="0" rIns="0" bIns="0" rtlCol="0"/>
          <a:lstStyle/>
          <a:p>
            <a:endParaRPr sz="2176"/>
          </a:p>
        </p:txBody>
      </p:sp>
      <p:sp>
        <p:nvSpPr>
          <p:cNvPr id="36" name="object 36"/>
          <p:cNvSpPr/>
          <p:nvPr/>
        </p:nvSpPr>
        <p:spPr>
          <a:xfrm>
            <a:off x="2949623" y="5224518"/>
            <a:ext cx="0" cy="155471"/>
          </a:xfrm>
          <a:custGeom>
            <a:avLst/>
            <a:gdLst/>
            <a:ahLst/>
            <a:cxnLst/>
            <a:rect l="l" t="t" r="r" b="b"/>
            <a:pathLst>
              <a:path h="171450">
                <a:moveTo>
                  <a:pt x="0" y="0"/>
                </a:moveTo>
                <a:lnTo>
                  <a:pt x="0" y="171450"/>
                </a:lnTo>
              </a:path>
            </a:pathLst>
          </a:custGeom>
          <a:ln w="14224">
            <a:solidFill>
              <a:srgbClr val="000000"/>
            </a:solidFill>
          </a:ln>
        </p:spPr>
        <p:txBody>
          <a:bodyPr wrap="square" lIns="0" tIns="0" rIns="0" bIns="0" rtlCol="0"/>
          <a:lstStyle/>
          <a:p>
            <a:endParaRPr sz="2176"/>
          </a:p>
        </p:txBody>
      </p:sp>
      <p:sp>
        <p:nvSpPr>
          <p:cNvPr id="37" name="object 37"/>
          <p:cNvSpPr/>
          <p:nvPr/>
        </p:nvSpPr>
        <p:spPr>
          <a:xfrm>
            <a:off x="3061907" y="5224518"/>
            <a:ext cx="0" cy="155471"/>
          </a:xfrm>
          <a:custGeom>
            <a:avLst/>
            <a:gdLst/>
            <a:ahLst/>
            <a:cxnLst/>
            <a:rect l="l" t="t" r="r" b="b"/>
            <a:pathLst>
              <a:path h="171450">
                <a:moveTo>
                  <a:pt x="0" y="0"/>
                </a:moveTo>
                <a:lnTo>
                  <a:pt x="0" y="171450"/>
                </a:lnTo>
              </a:path>
            </a:pathLst>
          </a:custGeom>
          <a:ln w="13461">
            <a:solidFill>
              <a:srgbClr val="000000"/>
            </a:solidFill>
          </a:ln>
        </p:spPr>
        <p:txBody>
          <a:bodyPr wrap="square" lIns="0" tIns="0" rIns="0" bIns="0" rtlCol="0"/>
          <a:lstStyle/>
          <a:p>
            <a:endParaRPr sz="2176"/>
          </a:p>
        </p:txBody>
      </p:sp>
      <p:sp>
        <p:nvSpPr>
          <p:cNvPr id="38" name="object 38"/>
          <p:cNvSpPr txBox="1"/>
          <p:nvPr/>
        </p:nvSpPr>
        <p:spPr>
          <a:xfrm>
            <a:off x="1940668" y="5404359"/>
            <a:ext cx="1271408" cy="167418"/>
          </a:xfrm>
          <a:prstGeom prst="rect">
            <a:avLst/>
          </a:prstGeom>
        </p:spPr>
        <p:txBody>
          <a:bodyPr vert="horz" wrap="square" lIns="0" tIns="0" rIns="0" bIns="0" rtlCol="0">
            <a:spAutoFit/>
          </a:bodyPr>
          <a:lstStyle/>
          <a:p>
            <a:pPr marL="11516">
              <a:tabLst>
                <a:tab pos="204415" algn="l"/>
              </a:tabLst>
            </a:pPr>
            <a:r>
              <a:rPr sz="1088" b="1" dirty="0">
                <a:latin typeface="Arial"/>
                <a:cs typeface="Arial"/>
              </a:rPr>
              <a:t>0	</a:t>
            </a:r>
            <a:r>
              <a:rPr sz="1088" b="1" spc="-23" dirty="0">
                <a:latin typeface="Arial"/>
                <a:cs typeface="Arial"/>
              </a:rPr>
              <a:t>T</a:t>
            </a:r>
            <a:r>
              <a:rPr sz="1088" b="1" dirty="0">
                <a:latin typeface="Arial"/>
                <a:cs typeface="Arial"/>
              </a:rPr>
              <a:t>ime (</a:t>
            </a:r>
            <a:r>
              <a:rPr sz="1088" b="1" dirty="0" err="1">
                <a:latin typeface="Arial"/>
                <a:cs typeface="Arial"/>
              </a:rPr>
              <a:t>bx</a:t>
            </a:r>
            <a:r>
              <a:rPr sz="1088" b="1" spc="-5" dirty="0">
                <a:latin typeface="Arial"/>
                <a:cs typeface="Arial"/>
              </a:rPr>
              <a:t>)</a:t>
            </a:r>
            <a:r>
              <a:rPr sz="1088" b="1" dirty="0">
                <a:latin typeface="Times New Roman"/>
                <a:cs typeface="Times New Roman"/>
              </a:rPr>
              <a:t> </a:t>
            </a:r>
            <a:r>
              <a:rPr sz="1088" b="1" spc="63" dirty="0">
                <a:latin typeface="Times New Roman"/>
                <a:cs typeface="Times New Roman"/>
              </a:rPr>
              <a:t> </a:t>
            </a:r>
            <a:r>
              <a:rPr sz="1088" b="1" spc="-5" dirty="0">
                <a:latin typeface="Arial"/>
                <a:cs typeface="Arial"/>
              </a:rPr>
              <a:t>128</a:t>
            </a:r>
            <a:endParaRPr sz="1088" dirty="0">
              <a:latin typeface="Arial"/>
              <a:cs typeface="Arial"/>
            </a:endParaRPr>
          </a:p>
        </p:txBody>
      </p:sp>
      <p:sp>
        <p:nvSpPr>
          <p:cNvPr id="40" name="object 40"/>
          <p:cNvSpPr/>
          <p:nvPr/>
        </p:nvSpPr>
        <p:spPr>
          <a:xfrm>
            <a:off x="2534688" y="5757956"/>
            <a:ext cx="5562408" cy="58158"/>
          </a:xfrm>
          <a:custGeom>
            <a:avLst/>
            <a:gdLst/>
            <a:ahLst/>
            <a:cxnLst/>
            <a:rect l="l" t="t" r="r" b="b"/>
            <a:pathLst>
              <a:path w="6134100" h="64135">
                <a:moveTo>
                  <a:pt x="38100" y="25908"/>
                </a:moveTo>
                <a:lnTo>
                  <a:pt x="38100" y="0"/>
                </a:lnTo>
                <a:lnTo>
                  <a:pt x="0" y="0"/>
                </a:lnTo>
                <a:lnTo>
                  <a:pt x="0" y="64008"/>
                </a:lnTo>
                <a:lnTo>
                  <a:pt x="19049" y="64008"/>
                </a:lnTo>
                <a:lnTo>
                  <a:pt x="19050" y="25908"/>
                </a:lnTo>
                <a:lnTo>
                  <a:pt x="38100" y="25908"/>
                </a:lnTo>
                <a:close/>
              </a:path>
              <a:path w="6134100" h="64135">
                <a:moveTo>
                  <a:pt x="6115037" y="25907"/>
                </a:moveTo>
                <a:lnTo>
                  <a:pt x="19050" y="25908"/>
                </a:lnTo>
                <a:lnTo>
                  <a:pt x="38100" y="44958"/>
                </a:lnTo>
                <a:lnTo>
                  <a:pt x="38099" y="64008"/>
                </a:lnTo>
                <a:lnTo>
                  <a:pt x="6095987" y="64007"/>
                </a:lnTo>
                <a:lnTo>
                  <a:pt x="6095987" y="44957"/>
                </a:lnTo>
                <a:lnTo>
                  <a:pt x="6115037" y="25907"/>
                </a:lnTo>
                <a:close/>
              </a:path>
              <a:path w="6134100" h="64135">
                <a:moveTo>
                  <a:pt x="38099" y="64008"/>
                </a:moveTo>
                <a:lnTo>
                  <a:pt x="38100" y="44958"/>
                </a:lnTo>
                <a:lnTo>
                  <a:pt x="19050" y="25908"/>
                </a:lnTo>
                <a:lnTo>
                  <a:pt x="19049" y="64008"/>
                </a:lnTo>
                <a:lnTo>
                  <a:pt x="38099" y="64008"/>
                </a:lnTo>
                <a:close/>
              </a:path>
              <a:path w="6134100" h="64135">
                <a:moveTo>
                  <a:pt x="6134087" y="64007"/>
                </a:moveTo>
                <a:lnTo>
                  <a:pt x="6134087" y="0"/>
                </a:lnTo>
                <a:lnTo>
                  <a:pt x="6095987" y="0"/>
                </a:lnTo>
                <a:lnTo>
                  <a:pt x="6095987" y="25907"/>
                </a:lnTo>
                <a:lnTo>
                  <a:pt x="6115037" y="25907"/>
                </a:lnTo>
                <a:lnTo>
                  <a:pt x="6115037" y="64007"/>
                </a:lnTo>
                <a:lnTo>
                  <a:pt x="6134087" y="64007"/>
                </a:lnTo>
                <a:close/>
              </a:path>
              <a:path w="6134100" h="64135">
                <a:moveTo>
                  <a:pt x="6115037" y="64007"/>
                </a:moveTo>
                <a:lnTo>
                  <a:pt x="6115037" y="25907"/>
                </a:lnTo>
                <a:lnTo>
                  <a:pt x="6095987" y="44957"/>
                </a:lnTo>
                <a:lnTo>
                  <a:pt x="6095987" y="64007"/>
                </a:lnTo>
                <a:lnTo>
                  <a:pt x="6115037" y="64007"/>
                </a:lnTo>
                <a:close/>
              </a:path>
            </a:pathLst>
          </a:custGeom>
          <a:solidFill>
            <a:srgbClr val="FF0000"/>
          </a:solidFill>
        </p:spPr>
        <p:txBody>
          <a:bodyPr wrap="square" lIns="0" tIns="0" rIns="0" bIns="0" rtlCol="0"/>
          <a:lstStyle/>
          <a:p>
            <a:endParaRPr sz="2176"/>
          </a:p>
        </p:txBody>
      </p:sp>
      <p:sp>
        <p:nvSpPr>
          <p:cNvPr id="44" name="Rectangle 43">
            <a:extLst>
              <a:ext uri="{FF2B5EF4-FFF2-40B4-BE49-F238E27FC236}">
                <a16:creationId xmlns:a16="http://schemas.microsoft.com/office/drawing/2014/main" id="{71756BFD-3E76-6B47-92B1-D23AFE6D880E}"/>
              </a:ext>
            </a:extLst>
          </p:cNvPr>
          <p:cNvSpPr/>
          <p:nvPr/>
        </p:nvSpPr>
        <p:spPr>
          <a:xfrm>
            <a:off x="682867" y="6021288"/>
            <a:ext cx="8029414" cy="861774"/>
          </a:xfrm>
          <a:prstGeom prst="rect">
            <a:avLst/>
          </a:prstGeom>
          <a:solidFill>
            <a:srgbClr val="FFFF00"/>
          </a:solidFill>
          <a:ln>
            <a:solidFill>
              <a:srgbClr val="FFFF00"/>
            </a:solidFill>
          </a:ln>
        </p:spPr>
        <p:txBody>
          <a:bodyPr wrap="square">
            <a:spAutoFit/>
          </a:bodyPr>
          <a:lstStyle/>
          <a:p>
            <a:pPr>
              <a:buClr>
                <a:srgbClr val="2882FF"/>
              </a:buClr>
              <a:buFont typeface="Arial"/>
              <a:buChar char="•"/>
            </a:pPr>
            <a:r>
              <a:rPr lang="en-US" sz="1800" dirty="0">
                <a:latin typeface="Calibri"/>
                <a:cs typeface="Calibri"/>
              </a:rPr>
              <a:t>New trigger/DAQ: </a:t>
            </a:r>
          </a:p>
          <a:p>
            <a:pPr lvl="1">
              <a:buClr>
                <a:srgbClr val="2882FF"/>
              </a:buClr>
              <a:buFont typeface="Arial"/>
              <a:buChar char="•"/>
            </a:pPr>
            <a:r>
              <a:rPr lang="en-US" sz="1600" dirty="0">
                <a:latin typeface="Calibri"/>
                <a:cs typeface="Calibri"/>
              </a:rPr>
              <a:t>Track information at L1 </a:t>
            </a:r>
            <a:r>
              <a:rPr lang="en-US" sz="1600" dirty="0"/>
              <a:t>with extended trigger latency (from 3.2 total of 12.5 </a:t>
            </a:r>
            <a:r>
              <a:rPr lang="en-US" sz="1600" dirty="0" err="1"/>
              <a:t>μs</a:t>
            </a:r>
            <a:r>
              <a:rPr lang="en-US" sz="1600" dirty="0"/>
              <a:t>)</a:t>
            </a:r>
            <a:endParaRPr lang="en-US" sz="1600" dirty="0">
              <a:latin typeface="Calibri"/>
              <a:cs typeface="Calibri"/>
            </a:endParaRPr>
          </a:p>
          <a:p>
            <a:pPr lvl="1">
              <a:buClr>
                <a:srgbClr val="2882FF"/>
              </a:buClr>
              <a:buFont typeface="Arial"/>
              <a:buChar char="•"/>
            </a:pPr>
            <a:r>
              <a:rPr lang="en-US" sz="1600" dirty="0">
                <a:latin typeface="Calibri"/>
                <a:cs typeface="Calibri"/>
              </a:rPr>
              <a:t>Increased L1 bandwidth from 100 kHz  to 750 kHz</a:t>
            </a:r>
            <a:endParaRPr lang="it-IT" dirty="0"/>
          </a:p>
        </p:txBody>
      </p:sp>
    </p:spTree>
    <p:extLst>
      <p:ext uri="{BB962C8B-B14F-4D97-AF65-F5344CB8AC3E}">
        <p14:creationId xmlns:p14="http://schemas.microsoft.com/office/powerpoint/2010/main" val="23984265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1327407" y="147409"/>
            <a:ext cx="8044648" cy="615553"/>
          </a:xfrm>
          <a:prstGeom prst="rect">
            <a:avLst/>
          </a:prstGeom>
        </p:spPr>
        <p:txBody>
          <a:bodyPr vert="horz" wrap="square" lIns="0" tIns="0" rIns="0" bIns="0" rtlCol="0" anchor="ctr">
            <a:spAutoFit/>
          </a:bodyPr>
          <a:lstStyle/>
          <a:p>
            <a:pPr marL="1376680"/>
            <a:r>
              <a:rPr sz="4000" spc="-20" dirty="0"/>
              <a:t>Flux</a:t>
            </a:r>
            <a:r>
              <a:rPr sz="4000" spc="-15" dirty="0"/>
              <a:t>: </a:t>
            </a:r>
            <a:r>
              <a:rPr sz="4000" spc="-25" dirty="0"/>
              <a:t>ne</a:t>
            </a:r>
            <a:r>
              <a:rPr sz="4000" spc="-20" dirty="0"/>
              <a:t>utr</a:t>
            </a:r>
            <a:r>
              <a:rPr sz="4000" spc="-25" dirty="0"/>
              <a:t>ons </a:t>
            </a:r>
            <a:r>
              <a:rPr sz="4000" spc="-35" dirty="0"/>
              <a:t>(M</a:t>
            </a:r>
            <a:r>
              <a:rPr sz="4000" spc="-25" dirty="0"/>
              <a:t>uon</a:t>
            </a:r>
            <a:r>
              <a:rPr sz="4000" dirty="0"/>
              <a:t> TD</a:t>
            </a:r>
            <a:r>
              <a:rPr sz="4000" spc="-20" dirty="0"/>
              <a:t>R)</a:t>
            </a:r>
          </a:p>
        </p:txBody>
      </p:sp>
      <p:sp>
        <p:nvSpPr>
          <p:cNvPr id="2" name="Slide Number Placeholder 1">
            <a:extLst>
              <a:ext uri="{FF2B5EF4-FFF2-40B4-BE49-F238E27FC236}">
                <a16:creationId xmlns:a16="http://schemas.microsoft.com/office/drawing/2014/main" id="{ED3B0A25-13C1-1E4E-BE82-5A825829F124}"/>
              </a:ext>
            </a:extLst>
          </p:cNvPr>
          <p:cNvSpPr>
            <a:spLocks noGrp="1"/>
          </p:cNvSpPr>
          <p:nvPr>
            <p:ph type="sldNum" sz="quarter" idx="12"/>
          </p:nvPr>
        </p:nvSpPr>
        <p:spPr/>
        <p:txBody>
          <a:bodyPr/>
          <a:lstStyle/>
          <a:p>
            <a:fld id="{EA428556-150F-5648-9AC1-517B2C1D5CBA}" type="slidenum">
              <a:rPr lang="en-US" smtClean="0">
                <a:solidFill>
                  <a:prstClr val="black">
                    <a:tint val="75000"/>
                  </a:prstClr>
                </a:solidFill>
              </a:rPr>
              <a:pPr/>
              <a:t>9</a:t>
            </a:fld>
            <a:endParaRPr lang="en-US">
              <a:solidFill>
                <a:prstClr val="black">
                  <a:tint val="75000"/>
                </a:prstClr>
              </a:solidFill>
            </a:endParaRPr>
          </a:p>
        </p:txBody>
      </p:sp>
      <p:sp>
        <p:nvSpPr>
          <p:cNvPr id="4" name="object 4"/>
          <p:cNvSpPr/>
          <p:nvPr/>
        </p:nvSpPr>
        <p:spPr>
          <a:xfrm>
            <a:off x="579085" y="1182991"/>
            <a:ext cx="8806089" cy="5324428"/>
          </a:xfrm>
          <a:prstGeom prst="rect">
            <a:avLst/>
          </a:prstGeom>
          <a:blipFill>
            <a:blip r:embed="rId3" cstate="print"/>
            <a:stretch>
              <a:fillRect/>
            </a:stretch>
          </a:blipFill>
        </p:spPr>
        <p:txBody>
          <a:bodyPr wrap="square" lIns="0" tIns="0" rIns="0" bIns="0" rtlCol="0"/>
          <a:lstStyle/>
          <a:p>
            <a:endParaRPr/>
          </a:p>
        </p:txBody>
      </p:sp>
    </p:spTree>
    <p:extLst>
      <p:ext uri="{BB962C8B-B14F-4D97-AF65-F5344CB8AC3E}">
        <p14:creationId xmlns:p14="http://schemas.microsoft.com/office/powerpoint/2010/main" val="2012812249"/>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447599" y="259844"/>
            <a:ext cx="9085838" cy="744865"/>
          </a:xfrm>
          <a:prstGeom prst="rect">
            <a:avLst/>
          </a:prstGeom>
        </p:spPr>
        <p:txBody>
          <a:bodyPr vert="horz" wrap="square" lIns="0" tIns="67101" rIns="0" bIns="0" rtlCol="0" anchor="ctr">
            <a:spAutoFit/>
          </a:bodyPr>
          <a:lstStyle/>
          <a:p>
            <a:pPr marL="2486382"/>
            <a:r>
              <a:rPr lang="en-US" spc="-27" dirty="0">
                <a:solidFill>
                  <a:srgbClr val="00009A"/>
                </a:solidFill>
                <a:latin typeface="Arial"/>
                <a:cs typeface="Arial"/>
              </a:rPr>
              <a:t>Barrel muon track finder</a:t>
            </a:r>
            <a:endParaRPr spc="-18" dirty="0">
              <a:solidFill>
                <a:srgbClr val="00009A"/>
              </a:solidFill>
              <a:latin typeface="Arial"/>
              <a:cs typeface="Arial"/>
            </a:endParaRPr>
          </a:p>
        </p:txBody>
      </p:sp>
      <p:sp>
        <p:nvSpPr>
          <p:cNvPr id="3" name="object 3"/>
          <p:cNvSpPr/>
          <p:nvPr/>
        </p:nvSpPr>
        <p:spPr>
          <a:xfrm>
            <a:off x="5860375" y="1300720"/>
            <a:ext cx="3238980" cy="86373"/>
          </a:xfrm>
          <a:custGeom>
            <a:avLst/>
            <a:gdLst/>
            <a:ahLst/>
            <a:cxnLst/>
            <a:rect l="l" t="t" r="r" b="b"/>
            <a:pathLst>
              <a:path w="3571875" h="95250">
                <a:moveTo>
                  <a:pt x="0" y="0"/>
                </a:moveTo>
                <a:lnTo>
                  <a:pt x="0" y="95250"/>
                </a:lnTo>
                <a:lnTo>
                  <a:pt x="3571493" y="95250"/>
                </a:lnTo>
                <a:lnTo>
                  <a:pt x="3571493" y="0"/>
                </a:lnTo>
                <a:lnTo>
                  <a:pt x="0" y="0"/>
                </a:lnTo>
                <a:close/>
              </a:path>
            </a:pathLst>
          </a:custGeom>
          <a:solidFill>
            <a:srgbClr val="FFFFCC"/>
          </a:solidFill>
        </p:spPr>
        <p:txBody>
          <a:bodyPr wrap="square" lIns="0" tIns="0" rIns="0" bIns="0" rtlCol="0"/>
          <a:lstStyle/>
          <a:p>
            <a:endParaRPr sz="2176"/>
          </a:p>
        </p:txBody>
      </p:sp>
      <p:sp>
        <p:nvSpPr>
          <p:cNvPr id="5" name="object 5"/>
          <p:cNvSpPr txBox="1"/>
          <p:nvPr/>
        </p:nvSpPr>
        <p:spPr>
          <a:xfrm>
            <a:off x="5860375" y="1379606"/>
            <a:ext cx="3238980" cy="822854"/>
          </a:xfrm>
          <a:prstGeom prst="rect">
            <a:avLst/>
          </a:prstGeom>
        </p:spPr>
        <p:txBody>
          <a:bodyPr vert="horz" wrap="square" lIns="0" tIns="0" rIns="0" bIns="0" rtlCol="0">
            <a:spAutoFit/>
          </a:bodyPr>
          <a:lstStyle/>
          <a:p>
            <a:pPr marL="393860" marR="206719" indent="-310942">
              <a:buClr>
                <a:srgbClr val="CC0000"/>
              </a:buClr>
              <a:buFont typeface="Arial"/>
              <a:buChar char="•"/>
              <a:tabLst>
                <a:tab pos="393860" algn="l"/>
              </a:tabLst>
            </a:pPr>
            <a:r>
              <a:rPr sz="1814" spc="-18" dirty="0">
                <a:solidFill>
                  <a:srgbClr val="CC0000"/>
                </a:solidFill>
                <a:latin typeface="Arial"/>
                <a:cs typeface="Arial"/>
              </a:rPr>
              <a:t>A</a:t>
            </a:r>
            <a:r>
              <a:rPr sz="1814" spc="-9" dirty="0">
                <a:solidFill>
                  <a:srgbClr val="CC0000"/>
                </a:solidFill>
                <a:latin typeface="Arial"/>
                <a:cs typeface="Arial"/>
              </a:rPr>
              <a:t>ccepts</a:t>
            </a:r>
            <a:r>
              <a:rPr sz="1814" spc="-18" dirty="0">
                <a:solidFill>
                  <a:srgbClr val="CC0000"/>
                </a:solidFill>
                <a:latin typeface="Arial"/>
                <a:cs typeface="Arial"/>
              </a:rPr>
              <a:t> </a:t>
            </a:r>
            <a:r>
              <a:rPr sz="1814" spc="-14" dirty="0">
                <a:solidFill>
                  <a:srgbClr val="CC0000"/>
                </a:solidFill>
                <a:latin typeface="Arial"/>
                <a:cs typeface="Arial"/>
              </a:rPr>
              <a:t>DT</a:t>
            </a:r>
            <a:r>
              <a:rPr sz="1814" spc="-23" dirty="0">
                <a:solidFill>
                  <a:srgbClr val="CC0000"/>
                </a:solidFill>
                <a:latin typeface="Arial"/>
                <a:cs typeface="Arial"/>
              </a:rPr>
              <a:t> </a:t>
            </a:r>
            <a:r>
              <a:rPr sz="1814" spc="-14" dirty="0">
                <a:solidFill>
                  <a:srgbClr val="CC0000"/>
                </a:solidFill>
                <a:latin typeface="Arial"/>
                <a:cs typeface="Arial"/>
              </a:rPr>
              <a:t>segments</a:t>
            </a:r>
            <a:r>
              <a:rPr sz="1814" spc="-9" dirty="0">
                <a:solidFill>
                  <a:srgbClr val="CC0000"/>
                </a:solidFill>
                <a:latin typeface="Arial"/>
                <a:cs typeface="Arial"/>
              </a:rPr>
              <a:t> from</a:t>
            </a:r>
            <a:r>
              <a:rPr sz="1814" spc="-23" dirty="0">
                <a:solidFill>
                  <a:srgbClr val="CC0000"/>
                </a:solidFill>
                <a:latin typeface="Arial"/>
                <a:cs typeface="Arial"/>
              </a:rPr>
              <a:t> </a:t>
            </a:r>
            <a:r>
              <a:rPr sz="1814" spc="-14" dirty="0">
                <a:solidFill>
                  <a:srgbClr val="CC0000"/>
                </a:solidFill>
                <a:latin typeface="Arial"/>
                <a:cs typeface="Arial"/>
              </a:rPr>
              <a:t>4</a:t>
            </a:r>
            <a:r>
              <a:rPr sz="1814" spc="-5" dirty="0">
                <a:solidFill>
                  <a:srgbClr val="CC0000"/>
                </a:solidFill>
                <a:latin typeface="Arial"/>
                <a:cs typeface="Arial"/>
              </a:rPr>
              <a:t> </a:t>
            </a:r>
            <a:r>
              <a:rPr sz="1814" spc="-9" dirty="0">
                <a:solidFill>
                  <a:srgbClr val="CC0000"/>
                </a:solidFill>
                <a:latin typeface="Arial"/>
                <a:cs typeface="Arial"/>
              </a:rPr>
              <a:t>stations</a:t>
            </a:r>
            <a:r>
              <a:rPr sz="1814" spc="-5" dirty="0">
                <a:solidFill>
                  <a:srgbClr val="CC0000"/>
                </a:solidFill>
                <a:latin typeface="Arial"/>
                <a:cs typeface="Arial"/>
              </a:rPr>
              <a:t> </a:t>
            </a:r>
            <a:r>
              <a:rPr sz="1814" spc="-9" dirty="0">
                <a:solidFill>
                  <a:srgbClr val="CC0000"/>
                </a:solidFill>
                <a:latin typeface="Arial"/>
                <a:cs typeface="Arial"/>
              </a:rPr>
              <a:t>i</a:t>
            </a:r>
            <a:r>
              <a:rPr sz="1814" spc="-14" dirty="0">
                <a:solidFill>
                  <a:srgbClr val="CC0000"/>
                </a:solidFill>
                <a:latin typeface="Arial"/>
                <a:cs typeface="Arial"/>
              </a:rPr>
              <a:t>n</a:t>
            </a:r>
            <a:r>
              <a:rPr sz="1814" spc="-5" dirty="0">
                <a:solidFill>
                  <a:srgbClr val="CC0000"/>
                </a:solidFill>
                <a:latin typeface="Arial"/>
                <a:cs typeface="Arial"/>
              </a:rPr>
              <a:t> </a:t>
            </a:r>
            <a:r>
              <a:rPr sz="1814" spc="-14" dirty="0">
                <a:solidFill>
                  <a:srgbClr val="CC0000"/>
                </a:solidFill>
                <a:latin typeface="Arial"/>
                <a:cs typeface="Arial"/>
              </a:rPr>
              <a:t>a</a:t>
            </a:r>
            <a:r>
              <a:rPr sz="1814" spc="-5" dirty="0">
                <a:solidFill>
                  <a:srgbClr val="CC0000"/>
                </a:solidFill>
                <a:latin typeface="Arial"/>
                <a:cs typeface="Arial"/>
              </a:rPr>
              <a:t> </a:t>
            </a:r>
            <a:r>
              <a:rPr sz="1814" spc="-9" dirty="0">
                <a:solidFill>
                  <a:srgbClr val="CC0000"/>
                </a:solidFill>
                <a:latin typeface="Arial"/>
                <a:cs typeface="Arial"/>
              </a:rPr>
              <a:t>sector</a:t>
            </a:r>
            <a:endParaRPr sz="1814">
              <a:latin typeface="Arial"/>
              <a:cs typeface="Arial"/>
            </a:endParaRPr>
          </a:p>
          <a:p>
            <a:pPr marL="393284">
              <a:lnSpc>
                <a:spcPts val="2172"/>
              </a:lnSpc>
            </a:pPr>
            <a:r>
              <a:rPr sz="1814" b="1" spc="-14" dirty="0">
                <a:solidFill>
                  <a:srgbClr val="CC0000"/>
                </a:solidFill>
                <a:latin typeface="Arial"/>
                <a:cs typeface="Arial"/>
              </a:rPr>
              <a:t>+</a:t>
            </a:r>
            <a:r>
              <a:rPr sz="1814" b="1" spc="-18" dirty="0">
                <a:solidFill>
                  <a:srgbClr val="CC0000"/>
                </a:solidFill>
                <a:latin typeface="Arial"/>
                <a:cs typeface="Arial"/>
              </a:rPr>
              <a:t> ne</a:t>
            </a:r>
            <a:r>
              <a:rPr sz="1814" b="1" spc="-9" dirty="0">
                <a:solidFill>
                  <a:srgbClr val="CC0000"/>
                </a:solidFill>
                <a:latin typeface="Arial"/>
                <a:cs typeface="Arial"/>
              </a:rPr>
              <a:t>i</a:t>
            </a:r>
            <a:r>
              <a:rPr sz="1814" b="1" spc="-18" dirty="0">
                <a:solidFill>
                  <a:srgbClr val="CC0000"/>
                </a:solidFill>
                <a:latin typeface="Arial"/>
                <a:cs typeface="Arial"/>
              </a:rPr>
              <a:t>g</a:t>
            </a:r>
            <a:r>
              <a:rPr sz="1814" b="1" spc="-14" dirty="0">
                <a:solidFill>
                  <a:srgbClr val="CC0000"/>
                </a:solidFill>
                <a:latin typeface="Arial"/>
                <a:cs typeface="Arial"/>
              </a:rPr>
              <a:t>hbours</a:t>
            </a:r>
            <a:endParaRPr sz="1814">
              <a:latin typeface="Arial"/>
              <a:cs typeface="Arial"/>
            </a:endParaRPr>
          </a:p>
        </p:txBody>
      </p:sp>
      <p:sp>
        <p:nvSpPr>
          <p:cNvPr id="6" name="object 6"/>
          <p:cNvSpPr/>
          <p:nvPr/>
        </p:nvSpPr>
        <p:spPr>
          <a:xfrm>
            <a:off x="5860375" y="1387093"/>
            <a:ext cx="3238980" cy="777355"/>
          </a:xfrm>
          <a:custGeom>
            <a:avLst/>
            <a:gdLst/>
            <a:ahLst/>
            <a:cxnLst/>
            <a:rect l="l" t="t" r="r" b="b"/>
            <a:pathLst>
              <a:path w="3571875" h="857250">
                <a:moveTo>
                  <a:pt x="0" y="0"/>
                </a:moveTo>
                <a:lnTo>
                  <a:pt x="0" y="857250"/>
                </a:lnTo>
                <a:lnTo>
                  <a:pt x="3571493" y="857250"/>
                </a:lnTo>
                <a:lnTo>
                  <a:pt x="3571493" y="0"/>
                </a:lnTo>
                <a:lnTo>
                  <a:pt x="0" y="0"/>
                </a:lnTo>
                <a:close/>
              </a:path>
            </a:pathLst>
          </a:custGeom>
          <a:solidFill>
            <a:srgbClr val="FFFFCC"/>
          </a:solidFill>
        </p:spPr>
        <p:txBody>
          <a:bodyPr wrap="square" lIns="0" tIns="0" rIns="0" bIns="0" rtlCol="0"/>
          <a:lstStyle/>
          <a:p>
            <a:endParaRPr sz="2176"/>
          </a:p>
        </p:txBody>
      </p:sp>
      <p:sp>
        <p:nvSpPr>
          <p:cNvPr id="7" name="object 7"/>
          <p:cNvSpPr/>
          <p:nvPr/>
        </p:nvSpPr>
        <p:spPr>
          <a:xfrm>
            <a:off x="560512" y="2030573"/>
            <a:ext cx="4920479" cy="307487"/>
          </a:xfrm>
          <a:prstGeom prst="rect">
            <a:avLst/>
          </a:prstGeom>
          <a:blipFill>
            <a:blip r:embed="rId3" cstate="print"/>
            <a:stretch>
              <a:fillRect/>
            </a:stretch>
          </a:blipFill>
        </p:spPr>
        <p:txBody>
          <a:bodyPr wrap="square" lIns="0" tIns="0" rIns="0" bIns="0" rtlCol="0"/>
          <a:lstStyle/>
          <a:p>
            <a:endParaRPr sz="2176"/>
          </a:p>
        </p:txBody>
      </p:sp>
      <p:sp>
        <p:nvSpPr>
          <p:cNvPr id="8" name="object 8"/>
          <p:cNvSpPr txBox="1"/>
          <p:nvPr/>
        </p:nvSpPr>
        <p:spPr>
          <a:xfrm>
            <a:off x="5860375" y="2164448"/>
            <a:ext cx="3238980" cy="837537"/>
          </a:xfrm>
          <a:prstGeom prst="rect">
            <a:avLst/>
          </a:prstGeom>
        </p:spPr>
        <p:txBody>
          <a:bodyPr vert="horz" wrap="square" lIns="0" tIns="0" rIns="0" bIns="0" rtlCol="0">
            <a:spAutoFit/>
          </a:bodyPr>
          <a:lstStyle/>
          <a:p>
            <a:pPr marL="393860" marR="423226" indent="-310942">
              <a:buClr>
                <a:srgbClr val="00009A"/>
              </a:buClr>
              <a:buFont typeface="Arial"/>
              <a:buChar char="•"/>
              <a:tabLst>
                <a:tab pos="393860" algn="l"/>
              </a:tabLst>
            </a:pPr>
            <a:r>
              <a:rPr sz="1814" spc="-18" dirty="0">
                <a:solidFill>
                  <a:srgbClr val="00009A"/>
                </a:solidFill>
                <a:latin typeface="Arial"/>
                <a:cs typeface="Arial"/>
              </a:rPr>
              <a:t>A</a:t>
            </a:r>
            <a:r>
              <a:rPr sz="1814" spc="-9" dirty="0">
                <a:solidFill>
                  <a:srgbClr val="00009A"/>
                </a:solidFill>
                <a:latin typeface="Arial"/>
                <a:cs typeface="Arial"/>
              </a:rPr>
              <a:t>ccepts</a:t>
            </a:r>
            <a:r>
              <a:rPr sz="1814" spc="-18" dirty="0">
                <a:solidFill>
                  <a:srgbClr val="00009A"/>
                </a:solidFill>
                <a:latin typeface="Arial"/>
                <a:cs typeface="Arial"/>
              </a:rPr>
              <a:t> </a:t>
            </a:r>
            <a:r>
              <a:rPr sz="1814" spc="-9" dirty="0">
                <a:solidFill>
                  <a:srgbClr val="00009A"/>
                </a:solidFill>
                <a:latin typeface="Arial"/>
                <a:cs typeface="Arial"/>
              </a:rPr>
              <a:t>also</a:t>
            </a:r>
            <a:r>
              <a:rPr sz="1814" dirty="0">
                <a:solidFill>
                  <a:srgbClr val="00009A"/>
                </a:solidFill>
                <a:latin typeface="Arial"/>
                <a:cs typeface="Arial"/>
              </a:rPr>
              <a:t> </a:t>
            </a:r>
            <a:r>
              <a:rPr sz="1814" spc="-14" dirty="0">
                <a:solidFill>
                  <a:srgbClr val="00009A"/>
                </a:solidFill>
                <a:latin typeface="Arial"/>
                <a:cs typeface="Arial"/>
              </a:rPr>
              <a:t>CSC segments</a:t>
            </a:r>
            <a:r>
              <a:rPr sz="1814" spc="-18" dirty="0">
                <a:solidFill>
                  <a:srgbClr val="00009A"/>
                </a:solidFill>
                <a:latin typeface="Arial"/>
                <a:cs typeface="Arial"/>
              </a:rPr>
              <a:t> </a:t>
            </a:r>
            <a:r>
              <a:rPr sz="1814" spc="-9" dirty="0">
                <a:solidFill>
                  <a:srgbClr val="00009A"/>
                </a:solidFill>
                <a:latin typeface="Arial"/>
                <a:cs typeface="Arial"/>
              </a:rPr>
              <a:t>i</a:t>
            </a:r>
            <a:r>
              <a:rPr sz="1814" spc="-14" dirty="0">
                <a:solidFill>
                  <a:srgbClr val="00009A"/>
                </a:solidFill>
                <a:latin typeface="Arial"/>
                <a:cs typeface="Arial"/>
              </a:rPr>
              <a:t>n</a:t>
            </a:r>
            <a:r>
              <a:rPr sz="1814" spc="5" dirty="0">
                <a:solidFill>
                  <a:srgbClr val="00009A"/>
                </a:solidFill>
                <a:latin typeface="Arial"/>
                <a:cs typeface="Arial"/>
              </a:rPr>
              <a:t> </a:t>
            </a:r>
            <a:r>
              <a:rPr sz="1814" spc="-9" dirty="0">
                <a:solidFill>
                  <a:srgbClr val="00009A"/>
                </a:solidFill>
                <a:latin typeface="Arial"/>
                <a:cs typeface="Arial"/>
              </a:rPr>
              <a:t>“overlap” </a:t>
            </a:r>
            <a:r>
              <a:rPr sz="1814" spc="-14" dirty="0">
                <a:solidFill>
                  <a:srgbClr val="00009A"/>
                </a:solidFill>
                <a:latin typeface="Symbol"/>
                <a:cs typeface="Symbol"/>
              </a:rPr>
              <a:t>η</a:t>
            </a:r>
            <a:r>
              <a:rPr sz="1814" spc="-5" dirty="0">
                <a:solidFill>
                  <a:srgbClr val="00009A"/>
                </a:solidFill>
                <a:latin typeface="Symbol"/>
                <a:cs typeface="Symbol"/>
              </a:rPr>
              <a:t> </a:t>
            </a:r>
            <a:r>
              <a:rPr sz="1814" spc="-14" dirty="0">
                <a:solidFill>
                  <a:srgbClr val="00009A"/>
                </a:solidFill>
                <a:latin typeface="Arial"/>
                <a:cs typeface="Arial"/>
              </a:rPr>
              <a:t>region</a:t>
            </a:r>
            <a:endParaRPr sz="1814">
              <a:latin typeface="Arial"/>
              <a:cs typeface="Arial"/>
            </a:endParaRPr>
          </a:p>
        </p:txBody>
      </p:sp>
      <p:sp>
        <p:nvSpPr>
          <p:cNvPr id="9" name="object 9"/>
          <p:cNvSpPr/>
          <p:nvPr/>
        </p:nvSpPr>
        <p:spPr>
          <a:xfrm>
            <a:off x="5860375" y="2164447"/>
            <a:ext cx="3238980" cy="777355"/>
          </a:xfrm>
          <a:custGeom>
            <a:avLst/>
            <a:gdLst/>
            <a:ahLst/>
            <a:cxnLst/>
            <a:rect l="l" t="t" r="r" b="b"/>
            <a:pathLst>
              <a:path w="3571875" h="857250">
                <a:moveTo>
                  <a:pt x="0" y="0"/>
                </a:moveTo>
                <a:lnTo>
                  <a:pt x="0" y="857250"/>
                </a:lnTo>
                <a:lnTo>
                  <a:pt x="3571493" y="857250"/>
                </a:lnTo>
                <a:lnTo>
                  <a:pt x="3571493" y="0"/>
                </a:lnTo>
                <a:lnTo>
                  <a:pt x="0" y="0"/>
                </a:lnTo>
                <a:close/>
              </a:path>
            </a:pathLst>
          </a:custGeom>
          <a:solidFill>
            <a:srgbClr val="FFFFCC"/>
          </a:solidFill>
        </p:spPr>
        <p:txBody>
          <a:bodyPr wrap="square" lIns="0" tIns="0" rIns="0" bIns="0" rtlCol="0"/>
          <a:lstStyle/>
          <a:p>
            <a:endParaRPr sz="2176"/>
          </a:p>
        </p:txBody>
      </p:sp>
      <p:sp>
        <p:nvSpPr>
          <p:cNvPr id="10" name="object 10"/>
          <p:cNvSpPr/>
          <p:nvPr/>
        </p:nvSpPr>
        <p:spPr>
          <a:xfrm>
            <a:off x="560512" y="2338060"/>
            <a:ext cx="4920479" cy="777355"/>
          </a:xfrm>
          <a:prstGeom prst="rect">
            <a:avLst/>
          </a:prstGeom>
          <a:blipFill>
            <a:blip r:embed="rId4" cstate="print"/>
            <a:stretch>
              <a:fillRect/>
            </a:stretch>
          </a:blipFill>
        </p:spPr>
        <p:txBody>
          <a:bodyPr wrap="square" lIns="0" tIns="0" rIns="0" bIns="0" rtlCol="0"/>
          <a:lstStyle/>
          <a:p>
            <a:endParaRPr sz="2176"/>
          </a:p>
        </p:txBody>
      </p:sp>
      <p:sp>
        <p:nvSpPr>
          <p:cNvPr id="12" name="object 12"/>
          <p:cNvSpPr txBox="1"/>
          <p:nvPr/>
        </p:nvSpPr>
        <p:spPr>
          <a:xfrm>
            <a:off x="5860375" y="2941802"/>
            <a:ext cx="3238980" cy="558358"/>
          </a:xfrm>
          <a:prstGeom prst="rect">
            <a:avLst/>
          </a:prstGeom>
        </p:spPr>
        <p:txBody>
          <a:bodyPr vert="horz" wrap="square" lIns="0" tIns="0" rIns="0" bIns="0" rtlCol="0">
            <a:spAutoFit/>
          </a:bodyPr>
          <a:lstStyle/>
          <a:p>
            <a:pPr marL="393860" marR="305759" indent="-310942">
              <a:buClr>
                <a:srgbClr val="CC0000"/>
              </a:buClr>
              <a:buFont typeface="Arial"/>
              <a:buChar char="•"/>
              <a:tabLst>
                <a:tab pos="393860" algn="l"/>
              </a:tabLst>
            </a:pPr>
            <a:r>
              <a:rPr sz="1814" spc="-18" dirty="0">
                <a:solidFill>
                  <a:srgbClr val="CC0000"/>
                </a:solidFill>
                <a:latin typeface="Arial"/>
                <a:cs typeface="Arial"/>
              </a:rPr>
              <a:t>Combine</a:t>
            </a:r>
            <a:r>
              <a:rPr sz="1814" spc="-9" dirty="0">
                <a:solidFill>
                  <a:srgbClr val="CC0000"/>
                </a:solidFill>
                <a:latin typeface="Arial"/>
                <a:cs typeface="Arial"/>
              </a:rPr>
              <a:t>s</a:t>
            </a:r>
            <a:r>
              <a:rPr sz="1814" spc="14" dirty="0">
                <a:solidFill>
                  <a:srgbClr val="CC0000"/>
                </a:solidFill>
                <a:latin typeface="Arial"/>
                <a:cs typeface="Arial"/>
              </a:rPr>
              <a:t> </a:t>
            </a:r>
            <a:r>
              <a:rPr sz="1814" spc="-14" dirty="0">
                <a:solidFill>
                  <a:srgbClr val="CC0000"/>
                </a:solidFill>
                <a:latin typeface="Arial"/>
                <a:cs typeface="Arial"/>
              </a:rPr>
              <a:t>segments into </a:t>
            </a:r>
            <a:r>
              <a:rPr sz="1814" spc="-9" dirty="0">
                <a:solidFill>
                  <a:srgbClr val="CC0000"/>
                </a:solidFill>
                <a:latin typeface="Arial"/>
                <a:cs typeface="Arial"/>
              </a:rPr>
              <a:t>full tracks</a:t>
            </a:r>
            <a:endParaRPr sz="1814">
              <a:latin typeface="Arial"/>
              <a:cs typeface="Arial"/>
            </a:endParaRPr>
          </a:p>
        </p:txBody>
      </p:sp>
      <p:sp>
        <p:nvSpPr>
          <p:cNvPr id="13" name="object 13"/>
          <p:cNvSpPr/>
          <p:nvPr/>
        </p:nvSpPr>
        <p:spPr>
          <a:xfrm>
            <a:off x="5860375" y="2941803"/>
            <a:ext cx="3238980" cy="777355"/>
          </a:xfrm>
          <a:custGeom>
            <a:avLst/>
            <a:gdLst/>
            <a:ahLst/>
            <a:cxnLst/>
            <a:rect l="l" t="t" r="r" b="b"/>
            <a:pathLst>
              <a:path w="3571875" h="857250">
                <a:moveTo>
                  <a:pt x="0" y="0"/>
                </a:moveTo>
                <a:lnTo>
                  <a:pt x="0" y="857250"/>
                </a:lnTo>
                <a:lnTo>
                  <a:pt x="3571493" y="857250"/>
                </a:lnTo>
                <a:lnTo>
                  <a:pt x="3571493" y="0"/>
                </a:lnTo>
                <a:lnTo>
                  <a:pt x="0" y="0"/>
                </a:lnTo>
                <a:close/>
              </a:path>
            </a:pathLst>
          </a:custGeom>
          <a:solidFill>
            <a:srgbClr val="FFFFCC"/>
          </a:solidFill>
        </p:spPr>
        <p:txBody>
          <a:bodyPr wrap="square" lIns="0" tIns="0" rIns="0" bIns="0" rtlCol="0"/>
          <a:lstStyle/>
          <a:p>
            <a:endParaRPr sz="2176"/>
          </a:p>
        </p:txBody>
      </p:sp>
      <p:sp>
        <p:nvSpPr>
          <p:cNvPr id="14" name="object 14"/>
          <p:cNvSpPr txBox="1"/>
          <p:nvPr/>
        </p:nvSpPr>
        <p:spPr>
          <a:xfrm>
            <a:off x="5860375" y="3719158"/>
            <a:ext cx="3238980" cy="558358"/>
          </a:xfrm>
          <a:prstGeom prst="rect">
            <a:avLst/>
          </a:prstGeom>
        </p:spPr>
        <p:txBody>
          <a:bodyPr vert="horz" wrap="square" lIns="0" tIns="0" rIns="0" bIns="0" rtlCol="0">
            <a:spAutoFit/>
          </a:bodyPr>
          <a:lstStyle/>
          <a:p>
            <a:pPr marL="393860" marR="361614" indent="-310942">
              <a:buClr>
                <a:srgbClr val="00009A"/>
              </a:buClr>
              <a:buFont typeface="Arial"/>
              <a:buChar char="•"/>
              <a:tabLst>
                <a:tab pos="393860" algn="l"/>
              </a:tabLst>
            </a:pPr>
            <a:r>
              <a:rPr sz="1814" spc="-18" dirty="0">
                <a:solidFill>
                  <a:srgbClr val="00009A"/>
                </a:solidFill>
                <a:latin typeface="Arial"/>
                <a:cs typeface="Arial"/>
              </a:rPr>
              <a:t>A</a:t>
            </a:r>
            <a:r>
              <a:rPr sz="1814" spc="-9" dirty="0">
                <a:solidFill>
                  <a:srgbClr val="00009A"/>
                </a:solidFill>
                <a:latin typeface="Arial"/>
                <a:cs typeface="Arial"/>
              </a:rPr>
              <a:t>ssigns</a:t>
            </a:r>
            <a:r>
              <a:rPr sz="1814" spc="-5" dirty="0">
                <a:solidFill>
                  <a:srgbClr val="00009A"/>
                </a:solidFill>
                <a:latin typeface="Arial"/>
                <a:cs typeface="Arial"/>
              </a:rPr>
              <a:t> </a:t>
            </a:r>
            <a:r>
              <a:rPr sz="1814" spc="-9" dirty="0">
                <a:solidFill>
                  <a:srgbClr val="00009A"/>
                </a:solidFill>
                <a:latin typeface="Arial"/>
                <a:cs typeface="Arial"/>
              </a:rPr>
              <a:t>Pt</a:t>
            </a:r>
            <a:r>
              <a:rPr sz="1814" spc="-5" dirty="0">
                <a:solidFill>
                  <a:srgbClr val="00009A"/>
                </a:solidFill>
                <a:latin typeface="Arial"/>
                <a:cs typeface="Arial"/>
              </a:rPr>
              <a:t>,</a:t>
            </a:r>
            <a:r>
              <a:rPr sz="1814" spc="-14" dirty="0">
                <a:solidFill>
                  <a:srgbClr val="00009A"/>
                </a:solidFill>
                <a:latin typeface="Symbol"/>
                <a:cs typeface="Symbol"/>
              </a:rPr>
              <a:t>η</a:t>
            </a:r>
            <a:r>
              <a:rPr sz="1814" spc="-9" dirty="0">
                <a:solidFill>
                  <a:srgbClr val="00009A"/>
                </a:solidFill>
                <a:latin typeface="Arial"/>
                <a:cs typeface="Arial"/>
              </a:rPr>
              <a:t>,</a:t>
            </a:r>
            <a:r>
              <a:rPr sz="1814" spc="-18" dirty="0">
                <a:solidFill>
                  <a:srgbClr val="00009A"/>
                </a:solidFill>
                <a:latin typeface="Symbol"/>
                <a:cs typeface="Symbol"/>
              </a:rPr>
              <a:t>ϕ</a:t>
            </a:r>
            <a:r>
              <a:rPr sz="1814" spc="-9" dirty="0">
                <a:solidFill>
                  <a:srgbClr val="00009A"/>
                </a:solidFill>
                <a:latin typeface="Arial"/>
                <a:cs typeface="Arial"/>
              </a:rPr>
              <a:t>,quality</a:t>
            </a:r>
            <a:r>
              <a:rPr sz="1814" spc="-27" dirty="0">
                <a:solidFill>
                  <a:srgbClr val="00009A"/>
                </a:solidFill>
                <a:latin typeface="Arial"/>
                <a:cs typeface="Arial"/>
              </a:rPr>
              <a:t> </a:t>
            </a:r>
            <a:r>
              <a:rPr sz="1814" spc="-9" dirty="0">
                <a:solidFill>
                  <a:srgbClr val="00009A"/>
                </a:solidFill>
                <a:latin typeface="Arial"/>
                <a:cs typeface="Arial"/>
              </a:rPr>
              <a:t>to </a:t>
            </a:r>
            <a:r>
              <a:rPr sz="1814" spc="-18" dirty="0">
                <a:solidFill>
                  <a:srgbClr val="00009A"/>
                </a:solidFill>
                <a:latin typeface="Arial"/>
                <a:cs typeface="Arial"/>
              </a:rPr>
              <a:t>eac</a:t>
            </a:r>
            <a:r>
              <a:rPr sz="1814" spc="-14" dirty="0">
                <a:solidFill>
                  <a:srgbClr val="00009A"/>
                </a:solidFill>
                <a:latin typeface="Arial"/>
                <a:cs typeface="Arial"/>
              </a:rPr>
              <a:t>h</a:t>
            </a:r>
            <a:r>
              <a:rPr sz="1814" dirty="0">
                <a:solidFill>
                  <a:srgbClr val="00009A"/>
                </a:solidFill>
                <a:latin typeface="Arial"/>
                <a:cs typeface="Arial"/>
              </a:rPr>
              <a:t> </a:t>
            </a:r>
            <a:r>
              <a:rPr sz="1814" spc="-14" dirty="0">
                <a:solidFill>
                  <a:srgbClr val="00009A"/>
                </a:solidFill>
                <a:latin typeface="Arial"/>
                <a:cs typeface="Arial"/>
              </a:rPr>
              <a:t>muon</a:t>
            </a:r>
            <a:r>
              <a:rPr sz="1814" spc="-5" dirty="0">
                <a:solidFill>
                  <a:srgbClr val="00009A"/>
                </a:solidFill>
                <a:latin typeface="Arial"/>
                <a:cs typeface="Arial"/>
              </a:rPr>
              <a:t> </a:t>
            </a:r>
            <a:r>
              <a:rPr sz="1814" spc="-9" dirty="0">
                <a:solidFill>
                  <a:srgbClr val="00009A"/>
                </a:solidFill>
                <a:latin typeface="Arial"/>
                <a:cs typeface="Arial"/>
              </a:rPr>
              <a:t>track</a:t>
            </a:r>
            <a:endParaRPr sz="1814">
              <a:latin typeface="Arial"/>
              <a:cs typeface="Arial"/>
            </a:endParaRPr>
          </a:p>
        </p:txBody>
      </p:sp>
      <p:sp>
        <p:nvSpPr>
          <p:cNvPr id="15" name="object 15"/>
          <p:cNvSpPr/>
          <p:nvPr/>
        </p:nvSpPr>
        <p:spPr>
          <a:xfrm>
            <a:off x="5860375" y="3719159"/>
            <a:ext cx="3238980" cy="620732"/>
          </a:xfrm>
          <a:custGeom>
            <a:avLst/>
            <a:gdLst/>
            <a:ahLst/>
            <a:cxnLst/>
            <a:rect l="l" t="t" r="r" b="b"/>
            <a:pathLst>
              <a:path w="3571875" h="684529">
                <a:moveTo>
                  <a:pt x="0" y="0"/>
                </a:moveTo>
                <a:lnTo>
                  <a:pt x="0" y="684276"/>
                </a:lnTo>
                <a:lnTo>
                  <a:pt x="3571493" y="684276"/>
                </a:lnTo>
                <a:lnTo>
                  <a:pt x="3571493" y="0"/>
                </a:lnTo>
                <a:lnTo>
                  <a:pt x="0" y="0"/>
                </a:lnTo>
                <a:close/>
              </a:path>
            </a:pathLst>
          </a:custGeom>
          <a:solidFill>
            <a:srgbClr val="FFFFCC"/>
          </a:solidFill>
        </p:spPr>
        <p:txBody>
          <a:bodyPr wrap="square" lIns="0" tIns="0" rIns="0" bIns="0" rtlCol="0"/>
          <a:lstStyle/>
          <a:p>
            <a:endParaRPr sz="2176"/>
          </a:p>
        </p:txBody>
      </p:sp>
      <p:sp>
        <p:nvSpPr>
          <p:cNvPr id="16" name="object 16"/>
          <p:cNvSpPr txBox="1"/>
          <p:nvPr/>
        </p:nvSpPr>
        <p:spPr>
          <a:xfrm>
            <a:off x="5931782" y="1368089"/>
            <a:ext cx="2965466" cy="2945678"/>
          </a:xfrm>
          <a:prstGeom prst="rect">
            <a:avLst/>
          </a:prstGeom>
        </p:spPr>
        <p:txBody>
          <a:bodyPr vert="horz" wrap="square" lIns="0" tIns="0" rIns="0" bIns="0" rtlCol="0">
            <a:spAutoFit/>
          </a:bodyPr>
          <a:lstStyle/>
          <a:p>
            <a:pPr marL="321882" marR="4607" indent="-310366">
              <a:buClr>
                <a:srgbClr val="CC0000"/>
              </a:buClr>
              <a:buFont typeface="Arial"/>
              <a:buChar char="•"/>
              <a:tabLst>
                <a:tab pos="322458" algn="l"/>
              </a:tabLst>
            </a:pPr>
            <a:r>
              <a:rPr sz="1814" spc="-18" dirty="0">
                <a:solidFill>
                  <a:srgbClr val="CC0000"/>
                </a:solidFill>
                <a:latin typeface="Arial"/>
                <a:cs typeface="Arial"/>
              </a:rPr>
              <a:t>A</a:t>
            </a:r>
            <a:r>
              <a:rPr sz="1814" spc="-9" dirty="0">
                <a:solidFill>
                  <a:srgbClr val="CC0000"/>
                </a:solidFill>
                <a:latin typeface="Arial"/>
                <a:cs typeface="Arial"/>
              </a:rPr>
              <a:t>ccepts</a:t>
            </a:r>
            <a:r>
              <a:rPr sz="1814" spc="-18" dirty="0">
                <a:solidFill>
                  <a:srgbClr val="CC0000"/>
                </a:solidFill>
                <a:latin typeface="Arial"/>
                <a:cs typeface="Arial"/>
              </a:rPr>
              <a:t> </a:t>
            </a:r>
            <a:r>
              <a:rPr sz="1814" spc="-14" dirty="0">
                <a:solidFill>
                  <a:srgbClr val="CC0000"/>
                </a:solidFill>
                <a:latin typeface="Arial"/>
                <a:cs typeface="Arial"/>
              </a:rPr>
              <a:t>DT</a:t>
            </a:r>
            <a:r>
              <a:rPr sz="1814" spc="-23" dirty="0">
                <a:solidFill>
                  <a:srgbClr val="CC0000"/>
                </a:solidFill>
                <a:latin typeface="Arial"/>
                <a:cs typeface="Arial"/>
              </a:rPr>
              <a:t> </a:t>
            </a:r>
            <a:r>
              <a:rPr sz="1814" spc="-14" dirty="0">
                <a:solidFill>
                  <a:srgbClr val="CC0000"/>
                </a:solidFill>
                <a:latin typeface="Arial"/>
                <a:cs typeface="Arial"/>
              </a:rPr>
              <a:t>segments</a:t>
            </a:r>
            <a:r>
              <a:rPr sz="1814" spc="-9" dirty="0">
                <a:solidFill>
                  <a:srgbClr val="CC0000"/>
                </a:solidFill>
                <a:latin typeface="Arial"/>
                <a:cs typeface="Arial"/>
              </a:rPr>
              <a:t> from</a:t>
            </a:r>
            <a:r>
              <a:rPr sz="1814" spc="-23" dirty="0">
                <a:solidFill>
                  <a:srgbClr val="CC0000"/>
                </a:solidFill>
                <a:latin typeface="Arial"/>
                <a:cs typeface="Arial"/>
              </a:rPr>
              <a:t> </a:t>
            </a:r>
            <a:r>
              <a:rPr sz="1814" spc="-14" dirty="0">
                <a:solidFill>
                  <a:srgbClr val="CC0000"/>
                </a:solidFill>
                <a:latin typeface="Arial"/>
                <a:cs typeface="Arial"/>
              </a:rPr>
              <a:t>4</a:t>
            </a:r>
            <a:r>
              <a:rPr sz="1814" spc="-5" dirty="0">
                <a:solidFill>
                  <a:srgbClr val="CC0000"/>
                </a:solidFill>
                <a:latin typeface="Arial"/>
                <a:cs typeface="Arial"/>
              </a:rPr>
              <a:t> </a:t>
            </a:r>
            <a:r>
              <a:rPr sz="1814" spc="-9" dirty="0">
                <a:solidFill>
                  <a:srgbClr val="CC0000"/>
                </a:solidFill>
                <a:latin typeface="Arial"/>
                <a:cs typeface="Arial"/>
              </a:rPr>
              <a:t>stations</a:t>
            </a:r>
            <a:r>
              <a:rPr sz="1814" spc="-5" dirty="0">
                <a:solidFill>
                  <a:srgbClr val="CC0000"/>
                </a:solidFill>
                <a:latin typeface="Arial"/>
                <a:cs typeface="Arial"/>
              </a:rPr>
              <a:t> </a:t>
            </a:r>
            <a:r>
              <a:rPr sz="1814" spc="-9" dirty="0">
                <a:solidFill>
                  <a:srgbClr val="CC0000"/>
                </a:solidFill>
                <a:latin typeface="Arial"/>
                <a:cs typeface="Arial"/>
              </a:rPr>
              <a:t>i</a:t>
            </a:r>
            <a:r>
              <a:rPr sz="1814" spc="-14" dirty="0">
                <a:solidFill>
                  <a:srgbClr val="CC0000"/>
                </a:solidFill>
                <a:latin typeface="Arial"/>
                <a:cs typeface="Arial"/>
              </a:rPr>
              <a:t>n</a:t>
            </a:r>
            <a:r>
              <a:rPr sz="1814" spc="-5" dirty="0">
                <a:solidFill>
                  <a:srgbClr val="CC0000"/>
                </a:solidFill>
                <a:latin typeface="Arial"/>
                <a:cs typeface="Arial"/>
              </a:rPr>
              <a:t> </a:t>
            </a:r>
            <a:r>
              <a:rPr sz="1814" spc="-14" dirty="0">
                <a:solidFill>
                  <a:srgbClr val="CC0000"/>
                </a:solidFill>
                <a:latin typeface="Arial"/>
                <a:cs typeface="Arial"/>
              </a:rPr>
              <a:t>a</a:t>
            </a:r>
            <a:r>
              <a:rPr sz="1814" spc="-5" dirty="0">
                <a:solidFill>
                  <a:srgbClr val="CC0000"/>
                </a:solidFill>
                <a:latin typeface="Arial"/>
                <a:cs typeface="Arial"/>
              </a:rPr>
              <a:t> </a:t>
            </a:r>
            <a:r>
              <a:rPr sz="1814" spc="-9" dirty="0">
                <a:solidFill>
                  <a:srgbClr val="CC0000"/>
                </a:solidFill>
                <a:latin typeface="Arial"/>
                <a:cs typeface="Arial"/>
              </a:rPr>
              <a:t>sector</a:t>
            </a:r>
            <a:endParaRPr sz="1814">
              <a:latin typeface="Arial"/>
              <a:cs typeface="Arial"/>
            </a:endParaRPr>
          </a:p>
          <a:p>
            <a:pPr marL="321882"/>
            <a:r>
              <a:rPr sz="1814" b="1" spc="-14" dirty="0">
                <a:solidFill>
                  <a:srgbClr val="CC0000"/>
                </a:solidFill>
                <a:latin typeface="Arial"/>
                <a:cs typeface="Arial"/>
              </a:rPr>
              <a:t>+</a:t>
            </a:r>
            <a:r>
              <a:rPr sz="1814" b="1" spc="-18" dirty="0">
                <a:solidFill>
                  <a:srgbClr val="CC0000"/>
                </a:solidFill>
                <a:latin typeface="Arial"/>
                <a:cs typeface="Arial"/>
              </a:rPr>
              <a:t> ne</a:t>
            </a:r>
            <a:r>
              <a:rPr sz="1814" b="1" spc="-9" dirty="0">
                <a:solidFill>
                  <a:srgbClr val="CC0000"/>
                </a:solidFill>
                <a:latin typeface="Arial"/>
                <a:cs typeface="Arial"/>
              </a:rPr>
              <a:t>i</a:t>
            </a:r>
            <a:r>
              <a:rPr sz="1814" b="1" spc="-18" dirty="0">
                <a:solidFill>
                  <a:srgbClr val="CC0000"/>
                </a:solidFill>
                <a:latin typeface="Arial"/>
                <a:cs typeface="Arial"/>
              </a:rPr>
              <a:t>g</a:t>
            </a:r>
            <a:r>
              <a:rPr sz="1814" b="1" spc="-14" dirty="0">
                <a:solidFill>
                  <a:srgbClr val="CC0000"/>
                </a:solidFill>
                <a:latin typeface="Arial"/>
                <a:cs typeface="Arial"/>
              </a:rPr>
              <a:t>hbours</a:t>
            </a:r>
            <a:endParaRPr sz="1814">
              <a:latin typeface="Arial"/>
              <a:cs typeface="Arial"/>
            </a:endParaRPr>
          </a:p>
          <a:p>
            <a:pPr marL="321882" marR="221114" indent="-310366">
              <a:spcBef>
                <a:spcPts val="435"/>
              </a:spcBef>
              <a:buClr>
                <a:srgbClr val="CC0000"/>
              </a:buClr>
              <a:buFont typeface="Arial"/>
              <a:buChar char="•"/>
              <a:tabLst>
                <a:tab pos="322458" algn="l"/>
              </a:tabLst>
            </a:pPr>
            <a:r>
              <a:rPr sz="1814" spc="-18" dirty="0">
                <a:solidFill>
                  <a:srgbClr val="00009A"/>
                </a:solidFill>
                <a:latin typeface="Arial"/>
                <a:cs typeface="Arial"/>
              </a:rPr>
              <a:t>A</a:t>
            </a:r>
            <a:r>
              <a:rPr sz="1814" spc="-9" dirty="0">
                <a:solidFill>
                  <a:srgbClr val="00009A"/>
                </a:solidFill>
                <a:latin typeface="Arial"/>
                <a:cs typeface="Arial"/>
              </a:rPr>
              <a:t>ccepts</a:t>
            </a:r>
            <a:r>
              <a:rPr sz="1814" spc="-18" dirty="0">
                <a:solidFill>
                  <a:srgbClr val="00009A"/>
                </a:solidFill>
                <a:latin typeface="Arial"/>
                <a:cs typeface="Arial"/>
              </a:rPr>
              <a:t> </a:t>
            </a:r>
            <a:r>
              <a:rPr sz="1814" spc="-9" dirty="0">
                <a:solidFill>
                  <a:srgbClr val="00009A"/>
                </a:solidFill>
                <a:latin typeface="Arial"/>
                <a:cs typeface="Arial"/>
              </a:rPr>
              <a:t>also</a:t>
            </a:r>
            <a:r>
              <a:rPr sz="1814" dirty="0">
                <a:solidFill>
                  <a:srgbClr val="00009A"/>
                </a:solidFill>
                <a:latin typeface="Arial"/>
                <a:cs typeface="Arial"/>
              </a:rPr>
              <a:t> </a:t>
            </a:r>
            <a:r>
              <a:rPr sz="1814" spc="-14" dirty="0">
                <a:solidFill>
                  <a:srgbClr val="00009A"/>
                </a:solidFill>
                <a:latin typeface="Arial"/>
                <a:cs typeface="Arial"/>
              </a:rPr>
              <a:t>CSC segments</a:t>
            </a:r>
            <a:r>
              <a:rPr sz="1814" spc="-18" dirty="0">
                <a:solidFill>
                  <a:srgbClr val="00009A"/>
                </a:solidFill>
                <a:latin typeface="Arial"/>
                <a:cs typeface="Arial"/>
              </a:rPr>
              <a:t> </a:t>
            </a:r>
            <a:r>
              <a:rPr sz="1814" spc="-9" dirty="0">
                <a:solidFill>
                  <a:srgbClr val="00009A"/>
                </a:solidFill>
                <a:latin typeface="Arial"/>
                <a:cs typeface="Arial"/>
              </a:rPr>
              <a:t>i</a:t>
            </a:r>
            <a:r>
              <a:rPr sz="1814" spc="-14" dirty="0">
                <a:solidFill>
                  <a:srgbClr val="00009A"/>
                </a:solidFill>
                <a:latin typeface="Arial"/>
                <a:cs typeface="Arial"/>
              </a:rPr>
              <a:t>n</a:t>
            </a:r>
            <a:r>
              <a:rPr sz="1814" spc="5" dirty="0">
                <a:solidFill>
                  <a:srgbClr val="00009A"/>
                </a:solidFill>
                <a:latin typeface="Arial"/>
                <a:cs typeface="Arial"/>
              </a:rPr>
              <a:t> </a:t>
            </a:r>
            <a:r>
              <a:rPr sz="1814" spc="-9" dirty="0">
                <a:solidFill>
                  <a:srgbClr val="00009A"/>
                </a:solidFill>
                <a:latin typeface="Arial"/>
                <a:cs typeface="Arial"/>
              </a:rPr>
              <a:t>“overlap” </a:t>
            </a:r>
            <a:r>
              <a:rPr sz="1814" spc="-14" dirty="0">
                <a:solidFill>
                  <a:srgbClr val="00009A"/>
                </a:solidFill>
                <a:latin typeface="Symbol"/>
                <a:cs typeface="Symbol"/>
              </a:rPr>
              <a:t>η</a:t>
            </a:r>
            <a:r>
              <a:rPr sz="1814" spc="-5" dirty="0">
                <a:solidFill>
                  <a:srgbClr val="00009A"/>
                </a:solidFill>
                <a:latin typeface="Symbol"/>
                <a:cs typeface="Symbol"/>
              </a:rPr>
              <a:t> </a:t>
            </a:r>
            <a:r>
              <a:rPr sz="1814" spc="-14" dirty="0">
                <a:solidFill>
                  <a:srgbClr val="00009A"/>
                </a:solidFill>
                <a:latin typeface="Arial"/>
                <a:cs typeface="Arial"/>
              </a:rPr>
              <a:t>region</a:t>
            </a:r>
            <a:endParaRPr sz="1814">
              <a:latin typeface="Arial"/>
              <a:cs typeface="Arial"/>
            </a:endParaRPr>
          </a:p>
          <a:p>
            <a:pPr marL="321882" marR="103071" indent="-310366">
              <a:spcBef>
                <a:spcPts val="435"/>
              </a:spcBef>
              <a:buClr>
                <a:srgbClr val="CC0000"/>
              </a:buClr>
              <a:buFont typeface="Arial"/>
              <a:buChar char="•"/>
              <a:tabLst>
                <a:tab pos="322458" algn="l"/>
              </a:tabLst>
            </a:pPr>
            <a:r>
              <a:rPr sz="1814" spc="-18" dirty="0">
                <a:solidFill>
                  <a:srgbClr val="CC0000"/>
                </a:solidFill>
                <a:latin typeface="Arial"/>
                <a:cs typeface="Arial"/>
              </a:rPr>
              <a:t>Combine</a:t>
            </a:r>
            <a:r>
              <a:rPr sz="1814" spc="-9" dirty="0">
                <a:solidFill>
                  <a:srgbClr val="CC0000"/>
                </a:solidFill>
                <a:latin typeface="Arial"/>
                <a:cs typeface="Arial"/>
              </a:rPr>
              <a:t>s</a:t>
            </a:r>
            <a:r>
              <a:rPr sz="1814" spc="14" dirty="0">
                <a:solidFill>
                  <a:srgbClr val="CC0000"/>
                </a:solidFill>
                <a:latin typeface="Arial"/>
                <a:cs typeface="Arial"/>
              </a:rPr>
              <a:t> </a:t>
            </a:r>
            <a:r>
              <a:rPr sz="1814" spc="-14" dirty="0">
                <a:solidFill>
                  <a:srgbClr val="CC0000"/>
                </a:solidFill>
                <a:latin typeface="Arial"/>
                <a:cs typeface="Arial"/>
              </a:rPr>
              <a:t>segments into </a:t>
            </a:r>
            <a:r>
              <a:rPr sz="1814" spc="-9" dirty="0">
                <a:solidFill>
                  <a:srgbClr val="CC0000"/>
                </a:solidFill>
                <a:latin typeface="Arial"/>
                <a:cs typeface="Arial"/>
              </a:rPr>
              <a:t>full tracks</a:t>
            </a:r>
            <a:endParaRPr sz="1814">
              <a:latin typeface="Arial"/>
              <a:cs typeface="Arial"/>
            </a:endParaRPr>
          </a:p>
          <a:p>
            <a:pPr marL="322458" marR="160077" indent="-310942">
              <a:spcBef>
                <a:spcPts val="439"/>
              </a:spcBef>
              <a:buClr>
                <a:srgbClr val="CC0000"/>
              </a:buClr>
              <a:buFont typeface="Arial"/>
              <a:buChar char="•"/>
              <a:tabLst>
                <a:tab pos="322458" algn="l"/>
              </a:tabLst>
            </a:pPr>
            <a:r>
              <a:rPr sz="1814" spc="-18" dirty="0">
                <a:solidFill>
                  <a:srgbClr val="00009A"/>
                </a:solidFill>
                <a:latin typeface="Arial"/>
                <a:cs typeface="Arial"/>
              </a:rPr>
              <a:t>A</a:t>
            </a:r>
            <a:r>
              <a:rPr sz="1814" spc="-9" dirty="0">
                <a:solidFill>
                  <a:srgbClr val="00009A"/>
                </a:solidFill>
                <a:latin typeface="Arial"/>
                <a:cs typeface="Arial"/>
              </a:rPr>
              <a:t>ssigns</a:t>
            </a:r>
            <a:r>
              <a:rPr sz="1814" spc="-5" dirty="0">
                <a:solidFill>
                  <a:srgbClr val="00009A"/>
                </a:solidFill>
                <a:latin typeface="Arial"/>
                <a:cs typeface="Arial"/>
              </a:rPr>
              <a:t> </a:t>
            </a:r>
            <a:r>
              <a:rPr sz="1814" spc="-9" dirty="0">
                <a:solidFill>
                  <a:srgbClr val="00009A"/>
                </a:solidFill>
                <a:latin typeface="Arial"/>
                <a:cs typeface="Arial"/>
              </a:rPr>
              <a:t>Pt</a:t>
            </a:r>
            <a:r>
              <a:rPr sz="1814" spc="-5" dirty="0">
                <a:solidFill>
                  <a:srgbClr val="00009A"/>
                </a:solidFill>
                <a:latin typeface="Arial"/>
                <a:cs typeface="Arial"/>
              </a:rPr>
              <a:t>,</a:t>
            </a:r>
            <a:r>
              <a:rPr sz="1814" spc="-14" dirty="0">
                <a:solidFill>
                  <a:srgbClr val="00009A"/>
                </a:solidFill>
                <a:latin typeface="Symbol"/>
                <a:cs typeface="Symbol"/>
              </a:rPr>
              <a:t>η</a:t>
            </a:r>
            <a:r>
              <a:rPr sz="1814" spc="-9" dirty="0">
                <a:solidFill>
                  <a:srgbClr val="00009A"/>
                </a:solidFill>
                <a:latin typeface="Arial"/>
                <a:cs typeface="Arial"/>
              </a:rPr>
              <a:t>,</a:t>
            </a:r>
            <a:r>
              <a:rPr sz="1814" spc="-18" dirty="0">
                <a:solidFill>
                  <a:srgbClr val="00009A"/>
                </a:solidFill>
                <a:latin typeface="Symbol"/>
                <a:cs typeface="Symbol"/>
              </a:rPr>
              <a:t>ϕ</a:t>
            </a:r>
            <a:r>
              <a:rPr sz="1814" spc="-9" dirty="0">
                <a:solidFill>
                  <a:srgbClr val="00009A"/>
                </a:solidFill>
                <a:latin typeface="Arial"/>
                <a:cs typeface="Arial"/>
              </a:rPr>
              <a:t>,quality</a:t>
            </a:r>
            <a:r>
              <a:rPr sz="1814" spc="-27" dirty="0">
                <a:solidFill>
                  <a:srgbClr val="00009A"/>
                </a:solidFill>
                <a:latin typeface="Arial"/>
                <a:cs typeface="Arial"/>
              </a:rPr>
              <a:t> </a:t>
            </a:r>
            <a:r>
              <a:rPr sz="1814" spc="-9" dirty="0">
                <a:solidFill>
                  <a:srgbClr val="00009A"/>
                </a:solidFill>
                <a:latin typeface="Arial"/>
                <a:cs typeface="Arial"/>
              </a:rPr>
              <a:t>to </a:t>
            </a:r>
            <a:r>
              <a:rPr sz="1814" spc="-18" dirty="0">
                <a:solidFill>
                  <a:srgbClr val="00009A"/>
                </a:solidFill>
                <a:latin typeface="Arial"/>
                <a:cs typeface="Arial"/>
              </a:rPr>
              <a:t>eac</a:t>
            </a:r>
            <a:r>
              <a:rPr sz="1814" spc="-14" dirty="0">
                <a:solidFill>
                  <a:srgbClr val="00009A"/>
                </a:solidFill>
                <a:latin typeface="Arial"/>
                <a:cs typeface="Arial"/>
              </a:rPr>
              <a:t>h</a:t>
            </a:r>
            <a:r>
              <a:rPr sz="1814" dirty="0">
                <a:solidFill>
                  <a:srgbClr val="00009A"/>
                </a:solidFill>
                <a:latin typeface="Arial"/>
                <a:cs typeface="Arial"/>
              </a:rPr>
              <a:t> </a:t>
            </a:r>
            <a:r>
              <a:rPr sz="1814" spc="-14" dirty="0">
                <a:solidFill>
                  <a:srgbClr val="00009A"/>
                </a:solidFill>
                <a:latin typeface="Arial"/>
                <a:cs typeface="Arial"/>
              </a:rPr>
              <a:t>muon</a:t>
            </a:r>
            <a:r>
              <a:rPr sz="1814" spc="-5" dirty="0">
                <a:solidFill>
                  <a:srgbClr val="00009A"/>
                </a:solidFill>
                <a:latin typeface="Arial"/>
                <a:cs typeface="Arial"/>
              </a:rPr>
              <a:t> </a:t>
            </a:r>
            <a:r>
              <a:rPr sz="1814" spc="-9" dirty="0">
                <a:solidFill>
                  <a:srgbClr val="00009A"/>
                </a:solidFill>
                <a:latin typeface="Arial"/>
                <a:cs typeface="Arial"/>
              </a:rPr>
              <a:t>track</a:t>
            </a:r>
            <a:endParaRPr sz="1814">
              <a:latin typeface="Arial"/>
              <a:cs typeface="Arial"/>
            </a:endParaRPr>
          </a:p>
        </p:txBody>
      </p:sp>
      <p:sp>
        <p:nvSpPr>
          <p:cNvPr id="17" name="object 17"/>
          <p:cNvSpPr txBox="1"/>
          <p:nvPr/>
        </p:nvSpPr>
        <p:spPr>
          <a:xfrm>
            <a:off x="945429" y="1508015"/>
            <a:ext cx="4705014" cy="279179"/>
          </a:xfrm>
          <a:prstGeom prst="rect">
            <a:avLst/>
          </a:prstGeom>
          <a:solidFill>
            <a:srgbClr val="FFFF99"/>
          </a:solidFill>
        </p:spPr>
        <p:txBody>
          <a:bodyPr vert="horz" wrap="square" lIns="0" tIns="0" rIns="0" bIns="0" rtlCol="0">
            <a:spAutoFit/>
          </a:bodyPr>
          <a:lstStyle/>
          <a:p>
            <a:pPr marL="89252"/>
            <a:r>
              <a:rPr sz="1814" spc="-9" dirty="0">
                <a:solidFill>
                  <a:srgbClr val="00009A"/>
                </a:solidFill>
                <a:latin typeface="Arial"/>
                <a:cs typeface="Arial"/>
              </a:rPr>
              <a:t>Sector</a:t>
            </a:r>
            <a:r>
              <a:rPr sz="1814" spc="-18" dirty="0">
                <a:solidFill>
                  <a:srgbClr val="00009A"/>
                </a:solidFill>
                <a:latin typeface="Arial"/>
                <a:cs typeface="Arial"/>
              </a:rPr>
              <a:t> </a:t>
            </a:r>
            <a:r>
              <a:rPr sz="1814" spc="-9" dirty="0">
                <a:solidFill>
                  <a:srgbClr val="00009A"/>
                </a:solidFill>
                <a:latin typeface="Arial"/>
                <a:cs typeface="Arial"/>
              </a:rPr>
              <a:t>Processor</a:t>
            </a:r>
            <a:r>
              <a:rPr sz="1814" spc="-5" dirty="0">
                <a:solidFill>
                  <a:srgbClr val="00009A"/>
                </a:solidFill>
                <a:latin typeface="Arial"/>
                <a:cs typeface="Arial"/>
              </a:rPr>
              <a:t> </a:t>
            </a:r>
            <a:r>
              <a:rPr sz="1814" spc="-9" dirty="0">
                <a:solidFill>
                  <a:srgbClr val="00009A"/>
                </a:solidFill>
                <a:latin typeface="Arial"/>
                <a:cs typeface="Arial"/>
              </a:rPr>
              <a:t>(</a:t>
            </a:r>
            <a:r>
              <a:rPr sz="1814" spc="-5" dirty="0">
                <a:solidFill>
                  <a:srgbClr val="00009A"/>
                </a:solidFill>
                <a:latin typeface="Arial"/>
                <a:cs typeface="Arial"/>
              </a:rPr>
              <a:t> </a:t>
            </a:r>
            <a:r>
              <a:rPr sz="1814" spc="-14" dirty="0">
                <a:solidFill>
                  <a:srgbClr val="00009A"/>
                </a:solidFill>
                <a:latin typeface="Arial"/>
                <a:cs typeface="Arial"/>
              </a:rPr>
              <a:t>PHI</a:t>
            </a:r>
            <a:r>
              <a:rPr sz="1814" spc="-32" dirty="0">
                <a:solidFill>
                  <a:srgbClr val="00009A"/>
                </a:solidFill>
                <a:latin typeface="Arial"/>
                <a:cs typeface="Arial"/>
              </a:rPr>
              <a:t> </a:t>
            </a:r>
            <a:r>
              <a:rPr sz="1814" spc="-82" dirty="0">
                <a:solidFill>
                  <a:srgbClr val="00009A"/>
                </a:solidFill>
                <a:latin typeface="Arial"/>
                <a:cs typeface="Arial"/>
              </a:rPr>
              <a:t>T</a:t>
            </a:r>
            <a:r>
              <a:rPr sz="1814" spc="-9" dirty="0">
                <a:solidFill>
                  <a:srgbClr val="00009A"/>
                </a:solidFill>
                <a:latin typeface="Arial"/>
                <a:cs typeface="Arial"/>
              </a:rPr>
              <a:t>rack</a:t>
            </a:r>
            <a:r>
              <a:rPr sz="1814" spc="-5" dirty="0">
                <a:solidFill>
                  <a:srgbClr val="00009A"/>
                </a:solidFill>
                <a:latin typeface="Arial"/>
                <a:cs typeface="Arial"/>
              </a:rPr>
              <a:t> </a:t>
            </a:r>
            <a:r>
              <a:rPr sz="1814" spc="-9" dirty="0">
                <a:solidFill>
                  <a:srgbClr val="00009A"/>
                </a:solidFill>
                <a:latin typeface="Arial"/>
                <a:cs typeface="Arial"/>
              </a:rPr>
              <a:t>Finder) </a:t>
            </a:r>
            <a:endParaRPr sz="1814" dirty="0">
              <a:latin typeface="Arial"/>
              <a:cs typeface="Arial"/>
            </a:endParaRPr>
          </a:p>
        </p:txBody>
      </p:sp>
      <p:sp>
        <p:nvSpPr>
          <p:cNvPr id="18" name="object 18"/>
          <p:cNvSpPr/>
          <p:nvPr/>
        </p:nvSpPr>
        <p:spPr>
          <a:xfrm>
            <a:off x="560512" y="3115416"/>
            <a:ext cx="4920479" cy="2911108"/>
          </a:xfrm>
          <a:prstGeom prst="rect">
            <a:avLst/>
          </a:prstGeom>
          <a:blipFill>
            <a:blip r:embed="rId5" cstate="print"/>
            <a:stretch>
              <a:fillRect/>
            </a:stretch>
          </a:blipFill>
        </p:spPr>
        <p:txBody>
          <a:bodyPr wrap="square" lIns="0" tIns="0" rIns="0" bIns="0" rtlCol="0"/>
          <a:lstStyle/>
          <a:p>
            <a:endParaRPr sz="2176"/>
          </a:p>
        </p:txBody>
      </p:sp>
      <p:sp>
        <p:nvSpPr>
          <p:cNvPr id="20" name="object 20"/>
          <p:cNvSpPr txBox="1"/>
          <p:nvPr/>
        </p:nvSpPr>
        <p:spPr>
          <a:xfrm>
            <a:off x="5851398" y="6051224"/>
            <a:ext cx="2956829" cy="167418"/>
          </a:xfrm>
          <a:prstGeom prst="rect">
            <a:avLst/>
          </a:prstGeom>
        </p:spPr>
        <p:txBody>
          <a:bodyPr vert="horz" wrap="square" lIns="0" tIns="0" rIns="0" bIns="0" rtlCol="0">
            <a:spAutoFit/>
          </a:bodyPr>
          <a:lstStyle/>
          <a:p>
            <a:pPr algn="r">
              <a:lnSpc>
                <a:spcPct val="100000"/>
              </a:lnSpc>
            </a:pPr>
            <a:r>
              <a:rPr sz="1088" b="1" spc="-5" dirty="0">
                <a:solidFill>
                  <a:srgbClr val="00339A"/>
                </a:solidFill>
                <a:latin typeface="Arial"/>
                <a:cs typeface="Arial"/>
              </a:rPr>
              <a:t>36</a:t>
            </a:r>
            <a:endParaRPr sz="1088">
              <a:latin typeface="Arial"/>
              <a:cs typeface="Arial"/>
            </a:endParaRPr>
          </a:p>
        </p:txBody>
      </p:sp>
      <p:sp>
        <p:nvSpPr>
          <p:cNvPr id="21" name="object 21"/>
          <p:cNvSpPr/>
          <p:nvPr/>
        </p:nvSpPr>
        <p:spPr>
          <a:xfrm>
            <a:off x="5851398" y="4271944"/>
            <a:ext cx="2833027" cy="2541432"/>
          </a:xfrm>
          <a:prstGeom prst="rect">
            <a:avLst/>
          </a:prstGeom>
          <a:blipFill>
            <a:blip r:embed="rId6" cstate="print"/>
            <a:stretch>
              <a:fillRect/>
            </a:stretch>
          </a:blipFill>
        </p:spPr>
        <p:txBody>
          <a:bodyPr wrap="square" lIns="0" tIns="0" rIns="0" bIns="0" rtlCol="0"/>
          <a:lstStyle/>
          <a:p>
            <a:endParaRPr sz="2176"/>
          </a:p>
        </p:txBody>
      </p:sp>
    </p:spTree>
    <p:extLst>
      <p:ext uri="{BB962C8B-B14F-4D97-AF65-F5344CB8AC3E}">
        <p14:creationId xmlns:p14="http://schemas.microsoft.com/office/powerpoint/2010/main" val="209059693"/>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136A67-D2F5-3847-9D2D-512F267C610A}"/>
              </a:ext>
            </a:extLst>
          </p:cNvPr>
          <p:cNvSpPr>
            <a:spLocks noGrp="1"/>
          </p:cNvSpPr>
          <p:nvPr>
            <p:ph type="title"/>
          </p:nvPr>
        </p:nvSpPr>
        <p:spPr>
          <a:xfrm>
            <a:off x="1366050" y="125760"/>
            <a:ext cx="8915541" cy="1143000"/>
          </a:xfrm>
        </p:spPr>
        <p:txBody>
          <a:bodyPr>
            <a:normAutofit/>
          </a:bodyPr>
          <a:lstStyle/>
          <a:p>
            <a:r>
              <a:rPr lang="it-IT" dirty="0" err="1"/>
              <a:t>Endcap</a:t>
            </a:r>
            <a:r>
              <a:rPr lang="it-IT" dirty="0"/>
              <a:t> </a:t>
            </a:r>
            <a:r>
              <a:rPr lang="it-IT" dirty="0" err="1"/>
              <a:t>Muon</a:t>
            </a:r>
            <a:r>
              <a:rPr lang="it-IT" dirty="0"/>
              <a:t> </a:t>
            </a:r>
            <a:r>
              <a:rPr lang="it-IT" dirty="0" err="1"/>
              <a:t>Track</a:t>
            </a:r>
            <a:r>
              <a:rPr lang="it-IT" dirty="0"/>
              <a:t> </a:t>
            </a:r>
            <a:r>
              <a:rPr lang="it-IT" dirty="0" err="1"/>
              <a:t>Finder</a:t>
            </a:r>
            <a:r>
              <a:rPr lang="it-IT" dirty="0"/>
              <a:t>(EMTF)</a:t>
            </a:r>
          </a:p>
        </p:txBody>
      </p:sp>
      <p:sp>
        <p:nvSpPr>
          <p:cNvPr id="5" name="Slide Number Placeholder 4">
            <a:extLst>
              <a:ext uri="{FF2B5EF4-FFF2-40B4-BE49-F238E27FC236}">
                <a16:creationId xmlns:a16="http://schemas.microsoft.com/office/drawing/2014/main" id="{469191D2-3DE0-E64E-9C3E-19EF9C5147E8}"/>
              </a:ext>
            </a:extLst>
          </p:cNvPr>
          <p:cNvSpPr>
            <a:spLocks noGrp="1"/>
          </p:cNvSpPr>
          <p:nvPr>
            <p:ph type="sldNum" sz="quarter" idx="12"/>
          </p:nvPr>
        </p:nvSpPr>
        <p:spPr/>
        <p:txBody>
          <a:bodyPr/>
          <a:lstStyle/>
          <a:p>
            <a:fld id="{EA428556-150F-5648-9AC1-517B2C1D5CBA}" type="slidenum">
              <a:rPr lang="en-US" smtClean="0">
                <a:solidFill>
                  <a:prstClr val="black">
                    <a:tint val="75000"/>
                  </a:prstClr>
                </a:solidFill>
              </a:rPr>
              <a:pPr/>
              <a:t>91</a:t>
            </a:fld>
            <a:endParaRPr lang="en-US">
              <a:solidFill>
                <a:prstClr val="black">
                  <a:tint val="75000"/>
                </a:prstClr>
              </a:solidFill>
            </a:endParaRPr>
          </a:p>
        </p:txBody>
      </p:sp>
      <p:pic>
        <p:nvPicPr>
          <p:cNvPr id="7" name="Picture 6">
            <a:extLst>
              <a:ext uri="{FF2B5EF4-FFF2-40B4-BE49-F238E27FC236}">
                <a16:creationId xmlns:a16="http://schemas.microsoft.com/office/drawing/2014/main" id="{09061058-5B50-9D46-81F1-3DB87ADF21C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3716" y="1349665"/>
            <a:ext cx="8856984" cy="5371811"/>
          </a:xfrm>
          <a:prstGeom prst="rect">
            <a:avLst/>
          </a:prstGeom>
        </p:spPr>
      </p:pic>
    </p:spTree>
    <p:extLst>
      <p:ext uri="{BB962C8B-B14F-4D97-AF65-F5344CB8AC3E}">
        <p14:creationId xmlns:p14="http://schemas.microsoft.com/office/powerpoint/2010/main" val="342902898"/>
      </p:ext>
    </p:extLst>
  </p:cSld>
  <p:clrMapOvr>
    <a:masterClrMapping/>
  </p:clrMapOvr>
</p:sld>
</file>

<file path=ppt/theme/_rels/theme7.xml.rels><?xml version="1.0" encoding="UTF-8" standalone="yes"?>
<Relationships xmlns="http://schemas.openxmlformats.org/package/2006/relationships"><Relationship Id="rId1" Type="http://schemas.openxmlformats.org/officeDocument/2006/relationships/image" Target="../media/image6.jpeg"/></Relationships>
</file>

<file path=ppt/theme/theme1.xml><?xml version="1.0" encoding="utf-8"?>
<a:theme xmlns:a="http://schemas.openxmlformats.org/drawingml/2006/main" name="CMS">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Ann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1_Ann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Default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7.xml><?xml version="1.0" encoding="utf-8"?>
<a:theme xmlns:a="http://schemas.openxmlformats.org/drawingml/2006/main" name="Muon_Upgrade">
  <a:themeElements>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53000"/>
                <a:satMod val="200000"/>
              </a:schemeClr>
              <a:schemeClr val="phClr">
                <a:tint val="78000"/>
                <a:satMod val="230000"/>
              </a:schemeClr>
            </a:duotone>
          </a:blip>
          <a:tile tx="0" ty="0" sx="90000" sy="90000" flip="none" algn="t"/>
        </a:blipFill>
      </a:bgFillStyleLst>
    </a:fmtScheme>
  </a:themeElements>
  <a:objectDefaults/>
  <a:extraClrScheme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CMS.thmx</Template>
  <TotalTime>111706</TotalTime>
  <Words>5846</Words>
  <Application>Microsoft Macintosh PowerPoint</Application>
  <PresentationFormat>A4 Paper (210x297 mm)</PresentationFormat>
  <Paragraphs>884</Paragraphs>
  <Slides>91</Slides>
  <Notes>36</Notes>
  <HiddenSlides>0</HiddenSlides>
  <MMClips>0</MMClips>
  <ScaleCrop>false</ScaleCrop>
  <HeadingPairs>
    <vt:vector size="6" baseType="variant">
      <vt:variant>
        <vt:lpstr>Fonts Used</vt:lpstr>
      </vt:variant>
      <vt:variant>
        <vt:i4>28</vt:i4>
      </vt:variant>
      <vt:variant>
        <vt:lpstr>Theme</vt:lpstr>
      </vt:variant>
      <vt:variant>
        <vt:i4>7</vt:i4>
      </vt:variant>
      <vt:variant>
        <vt:lpstr>Slide Titles</vt:lpstr>
      </vt:variant>
      <vt:variant>
        <vt:i4>91</vt:i4>
      </vt:variant>
    </vt:vector>
  </HeadingPairs>
  <TitlesOfParts>
    <vt:vector size="126" baseType="lpstr">
      <vt:lpstr>ＭＳ Ｐゴシック</vt:lpstr>
      <vt:lpstr>ＭＳ Ｐゴシック</vt:lpstr>
      <vt:lpstr>Adobe Ming Std L</vt:lpstr>
      <vt:lpstr>Arial</vt:lpstr>
      <vt:lpstr>Arial</vt:lpstr>
      <vt:lpstr>Avenir Book</vt:lpstr>
      <vt:lpstr>Calibri</vt:lpstr>
      <vt:lpstr>Calibri </vt:lpstr>
      <vt:lpstr>Calibri (body)</vt:lpstr>
      <vt:lpstr>Calibri (body)</vt:lpstr>
      <vt:lpstr>Calibri Light</vt:lpstr>
      <vt:lpstr>Cambria Math</vt:lpstr>
      <vt:lpstr>Comic Sans MS</vt:lpstr>
      <vt:lpstr>Corbel</vt:lpstr>
      <vt:lpstr>DejaVu Sans</vt:lpstr>
      <vt:lpstr>EHNPA M+ Adv O T 863180fb</vt:lpstr>
      <vt:lpstr>EHNPB P+ Adv O T 863180fb+fb</vt:lpstr>
      <vt:lpstr>Gill Sans</vt:lpstr>
      <vt:lpstr>Helvetica</vt:lpstr>
      <vt:lpstr>Lucida Grande</vt:lpstr>
      <vt:lpstr>Symbol</vt:lpstr>
      <vt:lpstr>Tahoma</vt:lpstr>
      <vt:lpstr>Times New Roman</vt:lpstr>
      <vt:lpstr>Verdana</vt:lpstr>
      <vt:lpstr>Wingdings</vt:lpstr>
      <vt:lpstr>Wingdings 2</vt:lpstr>
      <vt:lpstr>Wingdings 3</vt:lpstr>
      <vt:lpstr>Zapf Dingbats</vt:lpstr>
      <vt:lpstr>CMS</vt:lpstr>
      <vt:lpstr>Custom Design</vt:lpstr>
      <vt:lpstr>Anna</vt:lpstr>
      <vt:lpstr>1_Anna</vt:lpstr>
      <vt:lpstr>Default Theme</vt:lpstr>
      <vt:lpstr>1_Custom Design</vt:lpstr>
      <vt:lpstr>Muon_Upgrade</vt:lpstr>
      <vt:lpstr>PowerPoint Presentation</vt:lpstr>
      <vt:lpstr>CMS Upgrade towards HL-LHC</vt:lpstr>
      <vt:lpstr>Phase-2 Muon Upgrade overview</vt:lpstr>
      <vt:lpstr>PowerPoint Presentation</vt:lpstr>
      <vt:lpstr>Radiation particles at LHC</vt:lpstr>
      <vt:lpstr>PowerPoint Presentation</vt:lpstr>
      <vt:lpstr>Radiation particles</vt:lpstr>
      <vt:lpstr>Energy spectra</vt:lpstr>
      <vt:lpstr>Flux: neutrons (Muon TDR)</vt:lpstr>
      <vt:lpstr>Flux: photons (Muon TDR)</vt:lpstr>
      <vt:lpstr>PowerPoint Presentation</vt:lpstr>
      <vt:lpstr>PowerPoint Presentation</vt:lpstr>
      <vt:lpstr>PowerPoint Presentation</vt:lpstr>
      <vt:lpstr>HL-LHC: Assess  longevity of detectors/electronics longevity</vt:lpstr>
      <vt:lpstr>Background and longevity issues</vt:lpstr>
      <vt:lpstr> Muon longevity studies at GIF++</vt:lpstr>
      <vt:lpstr> Muon longevity studies at GIF++</vt:lpstr>
      <vt:lpstr>PowerPoint Presentation</vt:lpstr>
      <vt:lpstr>PowerPoint Presentation</vt:lpstr>
      <vt:lpstr>PowerPoint Presentation</vt:lpstr>
      <vt:lpstr>PowerPoint Presentation</vt:lpstr>
      <vt:lpstr>Level 1 muon trigger</vt:lpstr>
      <vt:lpstr>Level 1 trigger</vt:lpstr>
      <vt:lpstr>Level 1 trigger: where?</vt:lpstr>
      <vt:lpstr>Level 1 trigger LHC</vt:lpstr>
      <vt:lpstr>PowerPoint Presentation</vt:lpstr>
      <vt:lpstr>PowerPoint Presentation</vt:lpstr>
      <vt:lpstr>Muon Electronics Upgrade </vt:lpstr>
      <vt:lpstr>L1T Muon Trigger Architecture upgrade evolution after LS1  </vt:lpstr>
      <vt:lpstr>CMS: Muon L1 trigger flow at Phase2</vt:lpstr>
      <vt:lpstr>DT electronics and trigger primitives generation</vt:lpstr>
      <vt:lpstr>PowerPoint Presentation</vt:lpstr>
      <vt:lpstr>DT Sector collector and readout server crates </vt:lpstr>
      <vt:lpstr>DT electronics evolution</vt:lpstr>
      <vt:lpstr>Barrel electronics upgrade after LS1</vt:lpstr>
      <vt:lpstr>The aging of the DT electronics</vt:lpstr>
      <vt:lpstr>Overview of DT electronics upgrade in Phase-2</vt:lpstr>
      <vt:lpstr>DT On detector electronics for Phase-2</vt:lpstr>
      <vt:lpstr>CSC electronics and trigger primitives generation</vt:lpstr>
      <vt:lpstr>CSC Trigger Mother Board</vt:lpstr>
      <vt:lpstr>CSC Upgrade in LS1: ME1/1 chamber</vt:lpstr>
      <vt:lpstr>CSC Electronics Upgrade for Phase-2</vt:lpstr>
      <vt:lpstr>RPC Link System Upgrade in Phase-2</vt:lpstr>
      <vt:lpstr>RPC New Link System Design</vt:lpstr>
      <vt:lpstr>PowerPoint Presentation</vt:lpstr>
      <vt:lpstr>HL-LHC: Muon requirements in endcap region</vt:lpstr>
      <vt:lpstr>Enhancement and extension of the  forward region</vt:lpstr>
      <vt:lpstr>PowerPoint Presentation</vt:lpstr>
      <vt:lpstr>Requirements for the iRPC chambers</vt:lpstr>
      <vt:lpstr>Requirements for the iRPC chambers</vt:lpstr>
      <vt:lpstr>iRPC Electronics</vt:lpstr>
      <vt:lpstr>Validation of iRPC detector</vt:lpstr>
      <vt:lpstr>PowerPoint Presentation</vt:lpstr>
      <vt:lpstr>The background in forward region</vt:lpstr>
      <vt:lpstr>The background in forward region</vt:lpstr>
      <vt:lpstr>The GE1/1 and GE2/1 detectors</vt:lpstr>
      <vt:lpstr>The GEM working principle</vt:lpstr>
      <vt:lpstr>The Single GEM working principle</vt:lpstr>
      <vt:lpstr>Ion Backflow suppression</vt:lpstr>
      <vt:lpstr>Gain Determination</vt:lpstr>
      <vt:lpstr>GEM detector parameters</vt:lpstr>
      <vt:lpstr>Single vs Triple GEM</vt:lpstr>
      <vt:lpstr>Signal in Triple-­‐GEM detectors</vt:lpstr>
      <vt:lpstr>Signal in Triple-­‐GEM detectors</vt:lpstr>
      <vt:lpstr>Signal in GEM detector</vt:lpstr>
      <vt:lpstr>Signal in GEM detector</vt:lpstr>
      <vt:lpstr>Signal in GEM detector</vt:lpstr>
      <vt:lpstr>Signal in GEM detector</vt:lpstr>
      <vt:lpstr>Signal in Triple-­‐GEM detectors</vt:lpstr>
      <vt:lpstr>Rate capability</vt:lpstr>
      <vt:lpstr>CMS GEM-CSC bending requirements</vt:lpstr>
      <vt:lpstr>CMS GEM-CSC bending: GEM  requirements and performance</vt:lpstr>
      <vt:lpstr>GEM GE1/1 Project Status </vt:lpstr>
      <vt:lpstr>GE2/1 design</vt:lpstr>
      <vt:lpstr>PowerPoint Presentation</vt:lpstr>
      <vt:lpstr>PowerPoint Presentation</vt:lpstr>
      <vt:lpstr>Muon trigger improvement</vt:lpstr>
      <vt:lpstr>Standalone L1 Trigger: efficiency </vt:lpstr>
      <vt:lpstr>Summary</vt:lpstr>
      <vt:lpstr>PowerPoint Presentation</vt:lpstr>
      <vt:lpstr>New physics search: triggering on unconventional signals</vt:lpstr>
      <vt:lpstr>Extended muon acceptance </vt:lpstr>
      <vt:lpstr>Slow-moving muon-like particles</vt:lpstr>
      <vt:lpstr>Displaced signatures</vt:lpstr>
      <vt:lpstr>PowerPoint Presentation</vt:lpstr>
      <vt:lpstr>GEM Electronics</vt:lpstr>
      <vt:lpstr>Time Resolution</vt:lpstr>
      <vt:lpstr>Example: upgrade of the DT Readout for Phase-II </vt:lpstr>
      <vt:lpstr>LHC trigger overview</vt:lpstr>
      <vt:lpstr>Barrel muon track finder</vt:lpstr>
      <vt:lpstr>Endcap Muon Track Finder(EMTF)</vt:lpstr>
    </vt:vector>
  </TitlesOfParts>
  <Company>Toshiba</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Phase 2 muon upgrade</dc:title>
  <dc:creator>Jay Hauser</dc:creator>
  <cp:lastModifiedBy>Anna Colaleo</cp:lastModifiedBy>
  <cp:revision>2841</cp:revision>
  <cp:lastPrinted>2019-01-27T10:56:28Z</cp:lastPrinted>
  <dcterms:created xsi:type="dcterms:W3CDTF">2012-07-23T13:35:26Z</dcterms:created>
  <dcterms:modified xsi:type="dcterms:W3CDTF">2019-01-27T13:33:57Z</dcterms:modified>
</cp:coreProperties>
</file>