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emf" ContentType="image/x-emf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0A6C-C7BB-46D8-BF0F-385A12171923}" type="datetimeFigureOut">
              <a:rPr lang="en-US" smtClean="0"/>
              <a:pPr/>
              <a:t>5/6/10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322AD-D34A-48C4-8B7F-3B05460AF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6430962"/>
            <a:ext cx="2819400" cy="42703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G. </a:t>
            </a:r>
            <a:r>
              <a:rPr lang="en-US" sz="1600" dirty="0" err="1" smtClean="0"/>
              <a:t>Hagmann</a:t>
            </a:r>
            <a:r>
              <a:rPr lang="en-US" sz="1600" dirty="0" smtClean="0"/>
              <a:t> (CERN)</a:t>
            </a:r>
            <a:endParaRPr lang="en-US" sz="1600" dirty="0"/>
          </a:p>
        </p:txBody>
      </p:sp>
      <p:pic>
        <p:nvPicPr>
          <p:cNvPr id="5" name="Content Placeholder 4" descr="BlockDiagram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814" y="152400"/>
            <a:ext cx="8933786" cy="652046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Switch and protect module</a:t>
            </a:r>
            <a:endParaRPr lang="en-US" sz="2400" b="1" dirty="0"/>
          </a:p>
        </p:txBody>
      </p:sp>
      <p:pic>
        <p:nvPicPr>
          <p:cNvPr id="4" name="Content Placeholder 3" descr="TRANSFERT FUNCTIO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324600" y="6400800"/>
            <a:ext cx="2819400" cy="427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G. Hagmann (CERN)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Switch and protect module</a:t>
            </a:r>
            <a:endParaRPr lang="en-US" sz="2400" b="1" dirty="0"/>
          </a:p>
        </p:txBody>
      </p:sp>
      <p:pic>
        <p:nvPicPr>
          <p:cNvPr id="4" name="Content Placeholder 3" descr="FFonly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324600" y="6430962"/>
            <a:ext cx="2819400" cy="427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G. Hagmann (CERN)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G. Hagmann (CERN)</vt:lpstr>
      <vt:lpstr>Switch and protect module</vt:lpstr>
      <vt:lpstr>Switch and protect module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dvaluch</dc:creator>
  <cp:lastModifiedBy>Daniel Valuch</cp:lastModifiedBy>
  <cp:revision>3</cp:revision>
  <dcterms:created xsi:type="dcterms:W3CDTF">2010-05-06T06:53:13Z</dcterms:created>
  <dcterms:modified xsi:type="dcterms:W3CDTF">2010-05-06T06:54:00Z</dcterms:modified>
</cp:coreProperties>
</file>