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684" r:id="rId4"/>
  </p:sldMasterIdLst>
  <p:notesMasterIdLst>
    <p:notesMasterId r:id="rId29"/>
  </p:notesMasterIdLst>
  <p:sldIdLst>
    <p:sldId id="256" r:id="rId5"/>
    <p:sldId id="287" r:id="rId6"/>
    <p:sldId id="266" r:id="rId7"/>
    <p:sldId id="314" r:id="rId8"/>
    <p:sldId id="262" r:id="rId9"/>
    <p:sldId id="317" r:id="rId10"/>
    <p:sldId id="319" r:id="rId11"/>
    <p:sldId id="320" r:id="rId12"/>
    <p:sldId id="321" r:id="rId13"/>
    <p:sldId id="263" r:id="rId14"/>
    <p:sldId id="264" r:id="rId15"/>
    <p:sldId id="315" r:id="rId16"/>
    <p:sldId id="295" r:id="rId17"/>
    <p:sldId id="296" r:id="rId18"/>
    <p:sldId id="303" r:id="rId19"/>
    <p:sldId id="308" r:id="rId20"/>
    <p:sldId id="302" r:id="rId21"/>
    <p:sldId id="316" r:id="rId22"/>
    <p:sldId id="307" r:id="rId23"/>
    <p:sldId id="280" r:id="rId24"/>
    <p:sldId id="281" r:id="rId25"/>
    <p:sldId id="285" r:id="rId26"/>
    <p:sldId id="269" r:id="rId27"/>
    <p:sldId id="322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F6800"/>
    <a:srgbClr val="000000"/>
    <a:srgbClr val="00589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6BEDA-2741-4881-8B43-CCEE9F5CAE14}" v="479" dt="2019-03-27T09:29:06.144"/>
    <p1510:client id="{AD0725B7-7BDD-452B-8667-9ACA04933C07}" v="19" dt="2019-03-27T12:25:19.1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2" autoAdjust="0"/>
    <p:restoredTop sz="94660"/>
  </p:normalViewPr>
  <p:slideViewPr>
    <p:cSldViewPr>
      <p:cViewPr varScale="1">
        <p:scale>
          <a:sx n="91" d="100"/>
          <a:sy n="91" d="100"/>
        </p:scale>
        <p:origin x="90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jen Couperus" userId="239abbe18dba93e1" providerId="LiveId" clId="{9866BEDA-2741-4881-8B43-CCEE9F5CAE14}"/>
    <pc:docChg chg="undo custSel addSld delSld modSld sldOrd">
      <pc:chgData name="Jurjen Couperus" userId="239abbe18dba93e1" providerId="LiveId" clId="{9866BEDA-2741-4881-8B43-CCEE9F5CAE14}" dt="2019-03-27T09:29:06.144" v="1395" actId="6549"/>
      <pc:docMkLst>
        <pc:docMk/>
      </pc:docMkLst>
      <pc:sldChg chg="modTransition">
        <pc:chgData name="Jurjen Couperus" userId="239abbe18dba93e1" providerId="LiveId" clId="{9866BEDA-2741-4881-8B43-CCEE9F5CAE14}" dt="2019-03-24T16:54:15.444" v="373"/>
        <pc:sldMkLst>
          <pc:docMk/>
          <pc:sldMk cId="2669036136" sldId="256"/>
        </pc:sldMkLst>
      </pc:sldChg>
      <pc:sldChg chg="modSp modTransition">
        <pc:chgData name="Jurjen Couperus" userId="239abbe18dba93e1" providerId="LiveId" clId="{9866BEDA-2741-4881-8B43-CCEE9F5CAE14}" dt="2019-03-24T16:54:15.444" v="373"/>
        <pc:sldMkLst>
          <pc:docMk/>
          <pc:sldMk cId="4084026818" sldId="262"/>
        </pc:sldMkLst>
        <pc:spChg chg="mod">
          <ac:chgData name="Jurjen Couperus" userId="239abbe18dba93e1" providerId="LiveId" clId="{9866BEDA-2741-4881-8B43-CCEE9F5CAE14}" dt="2019-03-24T15:48:01.823" v="40" actId="1076"/>
          <ac:spMkLst>
            <pc:docMk/>
            <pc:sldMk cId="4084026818" sldId="262"/>
            <ac:spMk id="37" creationId="{33A7E02A-43FA-44FF-A86E-7269E0F2C34F}"/>
          </ac:spMkLst>
        </pc:spChg>
        <pc:spChg chg="mod">
          <ac:chgData name="Jurjen Couperus" userId="239abbe18dba93e1" providerId="LiveId" clId="{9866BEDA-2741-4881-8B43-CCEE9F5CAE14}" dt="2019-03-24T15:47:52.741" v="36" actId="1036"/>
          <ac:spMkLst>
            <pc:docMk/>
            <pc:sldMk cId="4084026818" sldId="262"/>
            <ac:spMk id="38" creationId="{21473B36-7FFE-49CB-80B7-0C96977690D8}"/>
          </ac:spMkLst>
        </pc:spChg>
        <pc:spChg chg="mod">
          <ac:chgData name="Jurjen Couperus" userId="239abbe18dba93e1" providerId="LiveId" clId="{9866BEDA-2741-4881-8B43-CCEE9F5CAE14}" dt="2019-03-24T15:48:07.845" v="41" actId="1076"/>
          <ac:spMkLst>
            <pc:docMk/>
            <pc:sldMk cId="4084026818" sldId="262"/>
            <ac:spMk id="39" creationId="{23842BC9-1DC6-4C6E-A96C-211E6771DBDB}"/>
          </ac:spMkLst>
        </pc:spChg>
      </pc:sldChg>
      <pc:sldChg chg="modTransition">
        <pc:chgData name="Jurjen Couperus" userId="239abbe18dba93e1" providerId="LiveId" clId="{9866BEDA-2741-4881-8B43-CCEE9F5CAE14}" dt="2019-03-24T16:54:15.444" v="373"/>
        <pc:sldMkLst>
          <pc:docMk/>
          <pc:sldMk cId="3721300027" sldId="263"/>
        </pc:sldMkLst>
      </pc:sldChg>
      <pc:sldChg chg="modTransition">
        <pc:chgData name="Jurjen Couperus" userId="239abbe18dba93e1" providerId="LiveId" clId="{9866BEDA-2741-4881-8B43-CCEE9F5CAE14}" dt="2019-03-24T16:54:15.444" v="373"/>
        <pc:sldMkLst>
          <pc:docMk/>
          <pc:sldMk cId="808468114" sldId="264"/>
        </pc:sldMkLst>
      </pc:sldChg>
      <pc:sldChg chg="delSp modSp ord modTransition delAnim">
        <pc:chgData name="Jurjen Couperus" userId="239abbe18dba93e1" providerId="LiveId" clId="{9866BEDA-2741-4881-8B43-CCEE9F5CAE14}" dt="2019-03-26T15:41:31.796" v="1095" actId="478"/>
        <pc:sldMkLst>
          <pc:docMk/>
          <pc:sldMk cId="213057653" sldId="266"/>
        </pc:sldMkLst>
        <pc:spChg chg="del mod">
          <ac:chgData name="Jurjen Couperus" userId="239abbe18dba93e1" providerId="LiveId" clId="{9866BEDA-2741-4881-8B43-CCEE9F5CAE14}" dt="2019-03-26T15:41:31.796" v="1095" actId="478"/>
          <ac:spMkLst>
            <pc:docMk/>
            <pc:sldMk cId="213057653" sldId="266"/>
            <ac:spMk id="15" creationId="{920B6C77-0094-42A9-9CD3-1A2D87AE17DC}"/>
          </ac:spMkLst>
        </pc:spChg>
        <pc:spChg chg="del">
          <ac:chgData name="Jurjen Couperus" userId="239abbe18dba93e1" providerId="LiveId" clId="{9866BEDA-2741-4881-8B43-CCEE9F5CAE14}" dt="2019-03-24T15:44:52.168" v="2" actId="478"/>
          <ac:spMkLst>
            <pc:docMk/>
            <pc:sldMk cId="213057653" sldId="266"/>
            <ac:spMk id="26" creationId="{20B2B58F-53F4-441E-B56E-7D68646E046E}"/>
          </ac:spMkLst>
        </pc:spChg>
        <pc:graphicFrameChg chg="del">
          <ac:chgData name="Jurjen Couperus" userId="239abbe18dba93e1" providerId="LiveId" clId="{9866BEDA-2741-4881-8B43-CCEE9F5CAE14}" dt="2019-03-24T15:44:57.571" v="5" actId="478"/>
          <ac:graphicFrameMkLst>
            <pc:docMk/>
            <pc:sldMk cId="213057653" sldId="266"/>
            <ac:graphicFrameMk id="24" creationId="{1D020247-003D-453C-A168-E74555F66559}"/>
          </ac:graphicFrameMkLst>
        </pc:graphicFrameChg>
        <pc:graphicFrameChg chg="del modGraphic">
          <ac:chgData name="Jurjen Couperus" userId="239abbe18dba93e1" providerId="LiveId" clId="{9866BEDA-2741-4881-8B43-CCEE9F5CAE14}" dt="2019-03-24T15:44:56.145" v="4" actId="478"/>
          <ac:graphicFrameMkLst>
            <pc:docMk/>
            <pc:sldMk cId="213057653" sldId="266"/>
            <ac:graphicFrameMk id="25" creationId="{DF9B0329-F00F-4AC5-A2CC-987F5B30C512}"/>
          </ac:graphicFrameMkLst>
        </pc:graphicFrameChg>
      </pc:sldChg>
      <pc:sldChg chg="modSp modTransition modAnim">
        <pc:chgData name="Jurjen Couperus" userId="239abbe18dba93e1" providerId="LiveId" clId="{9866BEDA-2741-4881-8B43-CCEE9F5CAE14}" dt="2019-03-24T20:36:40.223" v="591" actId="20577"/>
        <pc:sldMkLst>
          <pc:docMk/>
          <pc:sldMk cId="1065502881" sldId="269"/>
        </pc:sldMkLst>
        <pc:spChg chg="mod">
          <ac:chgData name="Jurjen Couperus" userId="239abbe18dba93e1" providerId="LiveId" clId="{9866BEDA-2741-4881-8B43-CCEE9F5CAE14}" dt="2019-03-24T20:36:40.223" v="591" actId="20577"/>
          <ac:spMkLst>
            <pc:docMk/>
            <pc:sldMk cId="1065502881" sldId="269"/>
            <ac:spMk id="3" creationId="{00000000-0000-0000-0000-000000000000}"/>
          </ac:spMkLst>
        </pc:spChg>
      </pc:sldChg>
      <pc:sldChg chg="modTransition">
        <pc:chgData name="Jurjen Couperus" userId="239abbe18dba93e1" providerId="LiveId" clId="{9866BEDA-2741-4881-8B43-CCEE9F5CAE14}" dt="2019-03-24T16:54:15.444" v="373"/>
        <pc:sldMkLst>
          <pc:docMk/>
          <pc:sldMk cId="3907973325" sldId="280"/>
        </pc:sldMkLst>
      </pc:sldChg>
      <pc:sldChg chg="addSp modSp modTransition modAnim">
        <pc:chgData name="Jurjen Couperus" userId="239abbe18dba93e1" providerId="LiveId" clId="{9866BEDA-2741-4881-8B43-CCEE9F5CAE14}" dt="2019-03-26T15:54:34.465" v="1129"/>
        <pc:sldMkLst>
          <pc:docMk/>
          <pc:sldMk cId="3766653102" sldId="281"/>
        </pc:sldMkLst>
        <pc:spChg chg="add mod">
          <ac:chgData name="Jurjen Couperus" userId="239abbe18dba93e1" providerId="LiveId" clId="{9866BEDA-2741-4881-8B43-CCEE9F5CAE14}" dt="2019-03-26T15:54:25.929" v="1128" actId="207"/>
          <ac:spMkLst>
            <pc:docMk/>
            <pc:sldMk cId="3766653102" sldId="281"/>
            <ac:spMk id="2" creationId="{0492FD81-DEF0-480C-B0E6-9CDD59846DC2}"/>
          </ac:spMkLst>
        </pc:spChg>
        <pc:spChg chg="mod">
          <ac:chgData name="Jurjen Couperus" userId="239abbe18dba93e1" providerId="LiveId" clId="{9866BEDA-2741-4881-8B43-CCEE9F5CAE14}" dt="2019-03-24T20:38:38.224" v="674" actId="20577"/>
          <ac:spMkLst>
            <pc:docMk/>
            <pc:sldMk cId="3766653102" sldId="281"/>
            <ac:spMk id="9" creationId="{00000000-0000-0000-0000-000000000000}"/>
          </ac:spMkLst>
        </pc:spChg>
        <pc:spChg chg="add mod">
          <ac:chgData name="Jurjen Couperus" userId="239abbe18dba93e1" providerId="LiveId" clId="{9866BEDA-2741-4881-8B43-CCEE9F5CAE14}" dt="2019-03-24T20:38:28.091" v="667" actId="1035"/>
          <ac:spMkLst>
            <pc:docMk/>
            <pc:sldMk cId="3766653102" sldId="281"/>
            <ac:spMk id="13" creationId="{51B8260C-5507-4522-8D6D-4F67BB835B70}"/>
          </ac:spMkLst>
        </pc:spChg>
        <pc:picChg chg="mod">
          <ac:chgData name="Jurjen Couperus" userId="239abbe18dba93e1" providerId="LiveId" clId="{9866BEDA-2741-4881-8B43-CCEE9F5CAE14}" dt="2019-03-26T15:53:52.044" v="1123" actId="1076"/>
          <ac:picMkLst>
            <pc:docMk/>
            <pc:sldMk cId="3766653102" sldId="281"/>
            <ac:picMk id="8" creationId="{00000000-0000-0000-0000-000000000000}"/>
          </ac:picMkLst>
        </pc:picChg>
        <pc:picChg chg="mod">
          <ac:chgData name="Jurjen Couperus" userId="239abbe18dba93e1" providerId="LiveId" clId="{9866BEDA-2741-4881-8B43-CCEE9F5CAE14}" dt="2019-03-26T15:53:47.286" v="1122" actId="1076"/>
          <ac:picMkLst>
            <pc:docMk/>
            <pc:sldMk cId="3766653102" sldId="281"/>
            <ac:picMk id="12" creationId="{00000000-0000-0000-0000-000000000000}"/>
          </ac:picMkLst>
        </pc:picChg>
        <pc:picChg chg="add mod modCrop">
          <ac:chgData name="Jurjen Couperus" userId="239abbe18dba93e1" providerId="LiveId" clId="{9866BEDA-2741-4881-8B43-CCEE9F5CAE14}" dt="2019-03-26T15:54:02.847" v="1126" actId="1076"/>
          <ac:picMkLst>
            <pc:docMk/>
            <pc:sldMk cId="3766653102" sldId="281"/>
            <ac:picMk id="14" creationId="{53762336-C05D-4F27-9B4F-7C1FC85B628E}"/>
          </ac:picMkLst>
        </pc:picChg>
        <pc:picChg chg="mod">
          <ac:chgData name="Jurjen Couperus" userId="239abbe18dba93e1" providerId="LiveId" clId="{9866BEDA-2741-4881-8B43-CCEE9F5CAE14}" dt="2019-03-26T15:53:39.823" v="1120" actId="1076"/>
          <ac:picMkLst>
            <pc:docMk/>
            <pc:sldMk cId="3766653102" sldId="281"/>
            <ac:picMk id="2052" creationId="{00000000-0000-0000-0000-000000000000}"/>
          </ac:picMkLst>
        </pc:picChg>
      </pc:sldChg>
      <pc:sldChg chg="modSp modTransition">
        <pc:chgData name="Jurjen Couperus" userId="239abbe18dba93e1" providerId="LiveId" clId="{9866BEDA-2741-4881-8B43-CCEE9F5CAE14}" dt="2019-03-27T09:29:06.144" v="1395" actId="6549"/>
        <pc:sldMkLst>
          <pc:docMk/>
          <pc:sldMk cId="1288315630" sldId="285"/>
        </pc:sldMkLst>
        <pc:spChg chg="mod">
          <ac:chgData name="Jurjen Couperus" userId="239abbe18dba93e1" providerId="LiveId" clId="{9866BEDA-2741-4881-8B43-CCEE9F5CAE14}" dt="2019-03-27T08:16:33.442" v="1328" actId="20577"/>
          <ac:spMkLst>
            <pc:docMk/>
            <pc:sldMk cId="1288315630" sldId="285"/>
            <ac:spMk id="3" creationId="{00000000-0000-0000-0000-000000000000}"/>
          </ac:spMkLst>
        </pc:spChg>
        <pc:spChg chg="mod">
          <ac:chgData name="Jurjen Couperus" userId="239abbe18dba93e1" providerId="LiveId" clId="{9866BEDA-2741-4881-8B43-CCEE9F5CAE14}" dt="2019-03-27T09:29:06.144" v="1395" actId="6549"/>
          <ac:spMkLst>
            <pc:docMk/>
            <pc:sldMk cId="1288315630" sldId="285"/>
            <ac:spMk id="5" creationId="{F9BB177D-27E0-4C2E-B5CC-85E98FBFD07D}"/>
          </ac:spMkLst>
        </pc:spChg>
      </pc:sldChg>
      <pc:sldChg chg="modSp modTransition">
        <pc:chgData name="Jurjen Couperus" userId="239abbe18dba93e1" providerId="LiveId" clId="{9866BEDA-2741-4881-8B43-CCEE9F5CAE14}" dt="2019-03-24T20:00:47.260" v="525" actId="20577"/>
        <pc:sldMkLst>
          <pc:docMk/>
          <pc:sldMk cId="675756658" sldId="287"/>
        </pc:sldMkLst>
        <pc:spChg chg="mod">
          <ac:chgData name="Jurjen Couperus" userId="239abbe18dba93e1" providerId="LiveId" clId="{9866BEDA-2741-4881-8B43-CCEE9F5CAE14}" dt="2019-03-24T20:00:47.260" v="525" actId="20577"/>
          <ac:spMkLst>
            <pc:docMk/>
            <pc:sldMk cId="675756658" sldId="287"/>
            <ac:spMk id="4" creationId="{00000000-0000-0000-0000-000000000000}"/>
          </ac:spMkLst>
        </pc:spChg>
      </pc:sldChg>
      <pc:sldChg chg="delSp modTransition">
        <pc:chgData name="Jurjen Couperus" userId="239abbe18dba93e1" providerId="LiveId" clId="{9866BEDA-2741-4881-8B43-CCEE9F5CAE14}" dt="2019-03-26T15:40:58.327" v="1092" actId="478"/>
        <pc:sldMkLst>
          <pc:docMk/>
          <pc:sldMk cId="3795778845" sldId="295"/>
        </pc:sldMkLst>
        <pc:spChg chg="del">
          <ac:chgData name="Jurjen Couperus" userId="239abbe18dba93e1" providerId="LiveId" clId="{9866BEDA-2741-4881-8B43-CCEE9F5CAE14}" dt="2019-03-26T15:40:58.327" v="1092" actId="478"/>
          <ac:spMkLst>
            <pc:docMk/>
            <pc:sldMk cId="3795778845" sldId="295"/>
            <ac:spMk id="13" creationId="{F3E827B9-9BE4-4623-8FC9-304B77936A5E}"/>
          </ac:spMkLst>
        </pc:spChg>
      </pc:sldChg>
      <pc:sldChg chg="modSp modTransition">
        <pc:chgData name="Jurjen Couperus" userId="239abbe18dba93e1" providerId="LiveId" clId="{9866BEDA-2741-4881-8B43-CCEE9F5CAE14}" dt="2019-03-26T15:41:06.133" v="1093" actId="14100"/>
        <pc:sldMkLst>
          <pc:docMk/>
          <pc:sldMk cId="4027041658" sldId="296"/>
        </pc:sldMkLst>
        <pc:spChg chg="mod">
          <ac:chgData name="Jurjen Couperus" userId="239abbe18dba93e1" providerId="LiveId" clId="{9866BEDA-2741-4881-8B43-CCEE9F5CAE14}" dt="2019-03-24T16:32:29.100" v="239" actId="1035"/>
          <ac:spMkLst>
            <pc:docMk/>
            <pc:sldMk cId="4027041658" sldId="296"/>
            <ac:spMk id="5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15:41:06.133" v="1093" actId="14100"/>
          <ac:spMkLst>
            <pc:docMk/>
            <pc:sldMk cId="4027041658" sldId="296"/>
            <ac:spMk id="6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6:32:22.907" v="233" actId="20577"/>
          <ac:spMkLst>
            <pc:docMk/>
            <pc:sldMk cId="4027041658" sldId="296"/>
            <ac:spMk id="11" creationId="{65CC8689-D660-47CC-B941-169DB9D53EBC}"/>
          </ac:spMkLst>
        </pc:spChg>
      </pc:sldChg>
      <pc:sldChg chg="modSp modTransition">
        <pc:chgData name="Jurjen Couperus" userId="239abbe18dba93e1" providerId="LiveId" clId="{9866BEDA-2741-4881-8B43-CCEE9F5CAE14}" dt="2019-03-24T17:17:24.058" v="441" actId="20577"/>
        <pc:sldMkLst>
          <pc:docMk/>
          <pc:sldMk cId="3549234027" sldId="302"/>
        </pc:sldMkLst>
        <pc:spChg chg="mod">
          <ac:chgData name="Jurjen Couperus" userId="239abbe18dba93e1" providerId="LiveId" clId="{9866BEDA-2741-4881-8B43-CCEE9F5CAE14}" dt="2019-03-24T17:17:24.058" v="441" actId="20577"/>
          <ac:spMkLst>
            <pc:docMk/>
            <pc:sldMk cId="3549234027" sldId="302"/>
            <ac:spMk id="9" creationId="{00000000-0000-0000-0000-000000000000}"/>
          </ac:spMkLst>
        </pc:spChg>
      </pc:sldChg>
      <pc:sldChg chg="addSp delSp modSp modTransition">
        <pc:chgData name="Jurjen Couperus" userId="239abbe18dba93e1" providerId="LiveId" clId="{9866BEDA-2741-4881-8B43-CCEE9F5CAE14}" dt="2019-03-24T20:33:41.172" v="581" actId="207"/>
        <pc:sldMkLst>
          <pc:docMk/>
          <pc:sldMk cId="1276217109" sldId="303"/>
        </pc:sldMkLst>
        <pc:spChg chg="mod">
          <ac:chgData name="Jurjen Couperus" userId="239abbe18dba93e1" providerId="LiveId" clId="{9866BEDA-2741-4881-8B43-CCEE9F5CAE14}" dt="2019-03-24T20:33:41.172" v="581" actId="207"/>
          <ac:spMkLst>
            <pc:docMk/>
            <pc:sldMk cId="1276217109" sldId="303"/>
            <ac:spMk id="9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20:33:33.971" v="580" actId="14100"/>
          <ac:spMkLst>
            <pc:docMk/>
            <pc:sldMk cId="1276217109" sldId="303"/>
            <ac:spMk id="10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20:33:16.540" v="577" actId="1036"/>
          <ac:graphicFrameMkLst>
            <pc:docMk/>
            <pc:sldMk cId="1276217109" sldId="303"/>
            <ac:graphicFrameMk id="11" creationId="{00000000-0000-0000-0000-000000000000}"/>
          </ac:graphicFrameMkLst>
        </pc:graphicFrameChg>
        <pc:cxnChg chg="add 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12" creationId="{0208103D-2F62-422B-9C1A-E4F289E923E9}"/>
          </ac:cxnSpMkLst>
        </pc:cxnChg>
        <pc:cxnChg chg="add del mod">
          <ac:chgData name="Jurjen Couperus" userId="239abbe18dba93e1" providerId="LiveId" clId="{9866BEDA-2741-4881-8B43-CCEE9F5CAE14}" dt="2019-03-24T17:14:36.801" v="423" actId="478"/>
          <ac:cxnSpMkLst>
            <pc:docMk/>
            <pc:sldMk cId="1276217109" sldId="303"/>
            <ac:cxnSpMk id="13" creationId="{186A2E52-2367-43D5-8318-2FF058DA60F2}"/>
          </ac:cxnSpMkLst>
        </pc:cxnChg>
        <pc:cxnChg chg="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16" creationId="{00000000-0000-0000-0000-000000000000}"/>
          </ac:cxnSpMkLst>
        </pc:cxnChg>
        <pc:cxnChg chg="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80" creationId="{00000000-0000-0000-0000-000000000000}"/>
          </ac:cxnSpMkLst>
        </pc:cxnChg>
        <pc:cxnChg chg="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95" creationId="{00000000-0000-0000-0000-000000000000}"/>
          </ac:cxnSpMkLst>
        </pc:cxnChg>
        <pc:cxnChg chg="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127" creationId="{00000000-0000-0000-0000-000000000000}"/>
          </ac:cxnSpMkLst>
        </pc:cxnChg>
        <pc:cxnChg chg="mod">
          <ac:chgData name="Jurjen Couperus" userId="239abbe18dba93e1" providerId="LiveId" clId="{9866BEDA-2741-4881-8B43-CCEE9F5CAE14}" dt="2019-03-24T20:33:16.540" v="577" actId="1036"/>
          <ac:cxnSpMkLst>
            <pc:docMk/>
            <pc:sldMk cId="1276217109" sldId="303"/>
            <ac:cxnSpMk id="128" creationId="{00000000-0000-0000-0000-000000000000}"/>
          </ac:cxnSpMkLst>
        </pc:cxnChg>
      </pc:sldChg>
      <pc:sldChg chg="addSp modSp modTransition modAnim">
        <pc:chgData name="Jurjen Couperus" userId="239abbe18dba93e1" providerId="LiveId" clId="{9866BEDA-2741-4881-8B43-CCEE9F5CAE14}" dt="2019-03-26T23:22:52.557" v="1199" actId="1076"/>
        <pc:sldMkLst>
          <pc:docMk/>
          <pc:sldMk cId="1827575513" sldId="307"/>
        </pc:sldMkLst>
        <pc:spChg chg="mod">
          <ac:chgData name="Jurjen Couperus" userId="239abbe18dba93e1" providerId="LiveId" clId="{9866BEDA-2741-4881-8B43-CCEE9F5CAE14}" dt="2019-03-26T15:39:00.422" v="1091" actId="20577"/>
          <ac:spMkLst>
            <pc:docMk/>
            <pc:sldMk cId="1827575513" sldId="307"/>
            <ac:spMk id="2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4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5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0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1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2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3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4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5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6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7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19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21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23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25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26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21:52.774" v="1143" actId="1035"/>
          <ac:spMkLst>
            <pc:docMk/>
            <pc:sldMk cId="1827575513" sldId="307"/>
            <ac:spMk id="27" creationId="{00000000-0000-0000-0000-000000000000}"/>
          </ac:spMkLst>
        </pc:spChg>
        <pc:spChg chg="add mod">
          <ac:chgData name="Jurjen Couperus" userId="239abbe18dba93e1" providerId="LiveId" clId="{9866BEDA-2741-4881-8B43-CCEE9F5CAE14}" dt="2019-03-26T23:22:52.557" v="1199" actId="1076"/>
          <ac:spMkLst>
            <pc:docMk/>
            <pc:sldMk cId="1827575513" sldId="307"/>
            <ac:spMk id="28" creationId="{77F39C4F-3709-4853-A107-7E9E8513F690}"/>
          </ac:spMkLst>
        </pc:spChg>
        <pc:picChg chg="mod">
          <ac:chgData name="Jurjen Couperus" userId="239abbe18dba93e1" providerId="LiveId" clId="{9866BEDA-2741-4881-8B43-CCEE9F5CAE14}" dt="2019-03-26T23:21:52.774" v="1143" actId="1035"/>
          <ac:picMkLst>
            <pc:docMk/>
            <pc:sldMk cId="1827575513" sldId="307"/>
            <ac:picMk id="9" creationId="{00000000-0000-0000-0000-000000000000}"/>
          </ac:picMkLst>
        </pc:picChg>
        <pc:picChg chg="mod">
          <ac:chgData name="Jurjen Couperus" userId="239abbe18dba93e1" providerId="LiveId" clId="{9866BEDA-2741-4881-8B43-CCEE9F5CAE14}" dt="2019-03-26T23:21:52.774" v="1143" actId="1035"/>
          <ac:picMkLst>
            <pc:docMk/>
            <pc:sldMk cId="1827575513" sldId="307"/>
            <ac:picMk id="22" creationId="{00000000-0000-0000-0000-000000000000}"/>
          </ac:picMkLst>
        </pc:picChg>
        <pc:picChg chg="mod">
          <ac:chgData name="Jurjen Couperus" userId="239abbe18dba93e1" providerId="LiveId" clId="{9866BEDA-2741-4881-8B43-CCEE9F5CAE14}" dt="2019-03-26T23:21:52.774" v="1143" actId="1035"/>
          <ac:picMkLst>
            <pc:docMk/>
            <pc:sldMk cId="1827575513" sldId="307"/>
            <ac:picMk id="24" creationId="{00000000-0000-0000-0000-000000000000}"/>
          </ac:picMkLst>
        </pc:picChg>
      </pc:sldChg>
      <pc:sldChg chg="addSp delSp modSp modTransition delAnim modAnim">
        <pc:chgData name="Jurjen Couperus" userId="239abbe18dba93e1" providerId="LiveId" clId="{9866BEDA-2741-4881-8B43-CCEE9F5CAE14}" dt="2019-03-26T23:16:05.652" v="1135" actId="1076"/>
        <pc:sldMkLst>
          <pc:docMk/>
          <pc:sldMk cId="391201061" sldId="308"/>
        </pc:sldMkLst>
        <pc:spChg chg="del mod">
          <ac:chgData name="Jurjen Couperus" userId="239abbe18dba93e1" providerId="LiveId" clId="{9866BEDA-2741-4881-8B43-CCEE9F5CAE14}" dt="2019-03-26T23:15:54.598" v="1132" actId="478"/>
          <ac:spMkLst>
            <pc:docMk/>
            <pc:sldMk cId="391201061" sldId="308"/>
            <ac:spMk id="2" creationId="{00000000-0000-0000-0000-000000000000}"/>
          </ac:spMkLst>
        </pc:spChg>
        <pc:spChg chg="add del mod">
          <ac:chgData name="Jurjen Couperus" userId="239abbe18dba93e1" providerId="LiveId" clId="{9866BEDA-2741-4881-8B43-CCEE9F5CAE14}" dt="2019-03-26T23:15:58.370" v="1133" actId="478"/>
          <ac:spMkLst>
            <pc:docMk/>
            <pc:sldMk cId="391201061" sldId="308"/>
            <ac:spMk id="3" creationId="{4537D448-8F2B-4C87-8715-4C1F51924369}"/>
          </ac:spMkLst>
        </pc:spChg>
        <pc:spChg chg="mod">
          <ac:chgData name="Jurjen Couperus" userId="239abbe18dba93e1" providerId="LiveId" clId="{9866BEDA-2741-4881-8B43-CCEE9F5CAE14}" dt="2019-03-24T19:43:55.829" v="519" actId="14100"/>
          <ac:spMkLst>
            <pc:docMk/>
            <pc:sldMk cId="391201061" sldId="308"/>
            <ac:spMk id="4" creationId="{00000000-0000-0000-0000-000000000000}"/>
          </ac:spMkLst>
        </pc:spChg>
        <pc:spChg chg="del mod">
          <ac:chgData name="Jurjen Couperus" userId="239abbe18dba93e1" providerId="LiveId" clId="{9866BEDA-2741-4881-8B43-CCEE9F5CAE14}" dt="2019-03-26T23:15:54.598" v="1132" actId="478"/>
          <ac:spMkLst>
            <pc:docMk/>
            <pc:sldMk cId="391201061" sldId="308"/>
            <ac:spMk id="10" creationId="{00000000-0000-0000-0000-000000000000}"/>
          </ac:spMkLst>
        </pc:spChg>
        <pc:picChg chg="del mod">
          <ac:chgData name="Jurjen Couperus" userId="239abbe18dba93e1" providerId="LiveId" clId="{9866BEDA-2741-4881-8B43-CCEE9F5CAE14}" dt="2019-03-24T19:43:26.977" v="481" actId="478"/>
          <ac:picMkLst>
            <pc:docMk/>
            <pc:sldMk cId="391201061" sldId="308"/>
            <ac:picMk id="11" creationId="{00000000-0000-0000-0000-000000000000}"/>
          </ac:picMkLst>
        </pc:picChg>
        <pc:picChg chg="del mod">
          <ac:chgData name="Jurjen Couperus" userId="239abbe18dba93e1" providerId="LiveId" clId="{9866BEDA-2741-4881-8B43-CCEE9F5CAE14}" dt="2019-03-26T23:15:54.598" v="1132" actId="478"/>
          <ac:picMkLst>
            <pc:docMk/>
            <pc:sldMk cId="391201061" sldId="308"/>
            <ac:picMk id="13" creationId="{00000000-0000-0000-0000-000000000000}"/>
          </ac:picMkLst>
        </pc:picChg>
        <pc:picChg chg="mod ord">
          <ac:chgData name="Jurjen Couperus" userId="239abbe18dba93e1" providerId="LiveId" clId="{9866BEDA-2741-4881-8B43-CCEE9F5CAE14}" dt="2019-03-26T23:16:05.652" v="1135" actId="1076"/>
          <ac:picMkLst>
            <pc:docMk/>
            <pc:sldMk cId="391201061" sldId="308"/>
            <ac:picMk id="1026" creationId="{00000000-0000-0000-0000-000000000000}"/>
          </ac:picMkLst>
        </pc:picChg>
        <pc:picChg chg="del mod">
          <ac:chgData name="Jurjen Couperus" userId="239abbe18dba93e1" providerId="LiveId" clId="{9866BEDA-2741-4881-8B43-CCEE9F5CAE14}" dt="2019-03-26T23:15:54.598" v="1132" actId="478"/>
          <ac:picMkLst>
            <pc:docMk/>
            <pc:sldMk cId="391201061" sldId="308"/>
            <ac:picMk id="1027" creationId="{00000000-0000-0000-0000-000000000000}"/>
          </ac:picMkLst>
        </pc:picChg>
        <pc:picChg chg="del mod">
          <ac:chgData name="Jurjen Couperus" userId="239abbe18dba93e1" providerId="LiveId" clId="{9866BEDA-2741-4881-8B43-CCEE9F5CAE14}" dt="2019-03-26T23:15:54.598" v="1132" actId="478"/>
          <ac:picMkLst>
            <pc:docMk/>
            <pc:sldMk cId="391201061" sldId="308"/>
            <ac:picMk id="1028" creationId="{00000000-0000-0000-0000-000000000000}"/>
          </ac:picMkLst>
        </pc:picChg>
        <pc:picChg chg="del mod">
          <ac:chgData name="Jurjen Couperus" userId="239abbe18dba93e1" providerId="LiveId" clId="{9866BEDA-2741-4881-8B43-CCEE9F5CAE14}" dt="2019-03-26T23:15:54.598" v="1132" actId="478"/>
          <ac:picMkLst>
            <pc:docMk/>
            <pc:sldMk cId="391201061" sldId="308"/>
            <ac:picMk id="1031" creationId="{00000000-0000-0000-0000-000000000000}"/>
          </ac:picMkLst>
        </pc:picChg>
      </pc:sldChg>
      <pc:sldChg chg="modSp modTransition">
        <pc:chgData name="Jurjen Couperus" userId="239abbe18dba93e1" providerId="LiveId" clId="{9866BEDA-2741-4881-8B43-CCEE9F5CAE14}" dt="2019-03-26T15:02:55.772" v="1063" actId="20577"/>
        <pc:sldMkLst>
          <pc:docMk/>
          <pc:sldMk cId="1966923017" sldId="314"/>
        </pc:sldMkLst>
        <pc:spChg chg="mod">
          <ac:chgData name="Jurjen Couperus" userId="239abbe18dba93e1" providerId="LiveId" clId="{9866BEDA-2741-4881-8B43-CCEE9F5CAE14}" dt="2019-03-24T15:45:50.276" v="14" actId="1036"/>
          <ac:spMkLst>
            <pc:docMk/>
            <pc:sldMk cId="1966923017" sldId="314"/>
            <ac:spMk id="6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5:45:50.276" v="14" actId="1036"/>
          <ac:spMkLst>
            <pc:docMk/>
            <pc:sldMk cId="1966923017" sldId="314"/>
            <ac:spMk id="7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5:45:19.581" v="11" actId="1036"/>
          <ac:spMkLst>
            <pc:docMk/>
            <pc:sldMk cId="1966923017" sldId="314"/>
            <ac:spMk id="11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5:45:22.575" v="13" actId="1035"/>
          <ac:spMkLst>
            <pc:docMk/>
            <pc:sldMk cId="1966923017" sldId="314"/>
            <ac:spMk id="12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5:45:14.510" v="10" actId="1036"/>
          <ac:spMkLst>
            <pc:docMk/>
            <pc:sldMk cId="1966923017" sldId="314"/>
            <ac:spMk id="13" creationId="{00000000-0000-0000-0000-000000000000}"/>
          </ac:spMkLst>
        </pc:spChg>
        <pc:graphicFrameChg chg="modGraphic">
          <ac:chgData name="Jurjen Couperus" userId="239abbe18dba93e1" providerId="LiveId" clId="{9866BEDA-2741-4881-8B43-CCEE9F5CAE14}" dt="2019-03-26T15:02:55.772" v="1063" actId="20577"/>
          <ac:graphicFrameMkLst>
            <pc:docMk/>
            <pc:sldMk cId="1966923017" sldId="314"/>
            <ac:graphicFrameMk id="3" creationId="{00000000-0000-0000-0000-000000000000}"/>
          </ac:graphicFrameMkLst>
        </pc:graphicFrameChg>
      </pc:sldChg>
      <pc:sldChg chg="modSp ord modTransition modAnim">
        <pc:chgData name="Jurjen Couperus" userId="239abbe18dba93e1" providerId="LiveId" clId="{9866BEDA-2741-4881-8B43-CCEE9F5CAE14}" dt="2019-03-26T23:02:55.024" v="1131" actId="6549"/>
        <pc:sldMkLst>
          <pc:docMk/>
          <pc:sldMk cId="1534889553" sldId="315"/>
        </pc:sldMkLst>
        <pc:spChg chg="mod">
          <ac:chgData name="Jurjen Couperus" userId="239abbe18dba93e1" providerId="LiveId" clId="{9866BEDA-2741-4881-8B43-CCEE9F5CAE14}" dt="2019-03-24T16:04:07.528" v="182" actId="14100"/>
          <ac:spMkLst>
            <pc:docMk/>
            <pc:sldMk cId="1534889553" sldId="315"/>
            <ac:spMk id="29" creationId="{00000000-0000-0000-0000-000000000000}"/>
          </ac:spMkLst>
        </pc:spChg>
        <pc:spChg chg="mod">
          <ac:chgData name="Jurjen Couperus" userId="239abbe18dba93e1" providerId="LiveId" clId="{9866BEDA-2741-4881-8B43-CCEE9F5CAE14}" dt="2019-03-24T16:04:11.506" v="187" actId="1036"/>
          <ac:spMkLst>
            <pc:docMk/>
            <pc:sldMk cId="1534889553" sldId="315"/>
            <ac:spMk id="30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23:02:55.024" v="1131" actId="6549"/>
          <ac:spMkLst>
            <pc:docMk/>
            <pc:sldMk cId="1534889553" sldId="315"/>
            <ac:spMk id="40" creationId="{69652967-50CE-4EB3-A526-6B916AE5A64E}"/>
          </ac:spMkLst>
        </pc:spChg>
      </pc:sldChg>
      <pc:sldChg chg="addSp delSp modSp ord modTransition setBg modAnim">
        <pc:chgData name="Jurjen Couperus" userId="239abbe18dba93e1" providerId="LiveId" clId="{9866BEDA-2741-4881-8B43-CCEE9F5CAE14}" dt="2019-03-26T15:46:36.979" v="1114" actId="20577"/>
        <pc:sldMkLst>
          <pc:docMk/>
          <pc:sldMk cId="973068321" sldId="316"/>
        </pc:sldMkLst>
        <pc:spChg chg="del mod">
          <ac:chgData name="Jurjen Couperus" userId="239abbe18dba93e1" providerId="LiveId" clId="{9866BEDA-2741-4881-8B43-CCEE9F5CAE14}" dt="2019-03-26T15:46:21.746" v="1099" actId="478"/>
          <ac:spMkLst>
            <pc:docMk/>
            <pc:sldMk cId="973068321" sldId="316"/>
            <ac:spMk id="4" creationId="{00000000-0000-0000-0000-000000000000}"/>
          </ac:spMkLst>
        </pc:spChg>
        <pc:spChg chg="mod">
          <ac:chgData name="Jurjen Couperus" userId="239abbe18dba93e1" providerId="LiveId" clId="{9866BEDA-2741-4881-8B43-CCEE9F5CAE14}" dt="2019-03-26T15:46:36.979" v="1114" actId="20577"/>
          <ac:spMkLst>
            <pc:docMk/>
            <pc:sldMk cId="973068321" sldId="316"/>
            <ac:spMk id="7" creationId="{00000000-0000-0000-0000-000000000000}"/>
          </ac:spMkLst>
        </pc:spChg>
        <pc:spChg chg="add mod">
          <ac:chgData name="Jurjen Couperus" userId="239abbe18dba93e1" providerId="LiveId" clId="{9866BEDA-2741-4881-8B43-CCEE9F5CAE14}" dt="2019-03-24T16:50:29.045" v="369" actId="14100"/>
          <ac:spMkLst>
            <pc:docMk/>
            <pc:sldMk cId="973068321" sldId="316"/>
            <ac:spMk id="42" creationId="{92D41DCC-50B3-43E2-B923-6A2B89740920}"/>
          </ac:spMkLst>
        </pc:sp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5" creationId="{BA00CF3A-E3DB-4C0A-A39D-5919D947192C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23" creationId="{4649B623-F1D5-4DE4-803B-B752D1877EE0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25" creationId="{3F6CD552-01EA-4769-89A7-E5CACE92DB58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26" creationId="{400D8EAA-25E8-4565-BDCC-C67494A22BD0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29" creationId="{AF60AF4A-B42E-4DC9-A95C-B2E70951CACD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34" creationId="{9419F804-816C-4908-AAE3-324805BDE7B8}"/>
          </ac:cxnSpMkLst>
        </pc:cxnChg>
        <pc:cxnChg chg="add mod">
          <ac:chgData name="Jurjen Couperus" userId="239abbe18dba93e1" providerId="LiveId" clId="{9866BEDA-2741-4881-8B43-CCEE9F5CAE14}" dt="2019-03-24T15:59:54.178" v="127" actId="208"/>
          <ac:cxnSpMkLst>
            <pc:docMk/>
            <pc:sldMk cId="973068321" sldId="316"/>
            <ac:cxnSpMk id="35" creationId="{D178EE61-15AA-464B-A107-B47F9532A4DE}"/>
          </ac:cxnSpMkLst>
        </pc:cxnChg>
      </pc:sldChg>
      <pc:sldChg chg="modSp modTransition">
        <pc:chgData name="Jurjen Couperus" userId="239abbe18dba93e1" providerId="LiveId" clId="{9866BEDA-2741-4881-8B43-CCEE9F5CAE14}" dt="2019-03-24T17:01:31.030" v="383" actId="20577"/>
        <pc:sldMkLst>
          <pc:docMk/>
          <pc:sldMk cId="523406691" sldId="317"/>
        </pc:sldMkLst>
        <pc:spChg chg="mod">
          <ac:chgData name="Jurjen Couperus" userId="239abbe18dba93e1" providerId="LiveId" clId="{9866BEDA-2741-4881-8B43-CCEE9F5CAE14}" dt="2019-03-24T15:48:50.016" v="46" actId="20577"/>
          <ac:spMkLst>
            <pc:docMk/>
            <pc:sldMk cId="523406691" sldId="317"/>
            <ac:spMk id="2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17:01:31.030" v="383" actId="20577"/>
          <ac:graphicFrameMkLst>
            <pc:docMk/>
            <pc:sldMk cId="523406691" sldId="317"/>
            <ac:graphicFrameMk id="4" creationId="{00000000-0000-0000-0000-000000000000}"/>
          </ac:graphicFrameMkLst>
        </pc:graphicFrameChg>
      </pc:sldChg>
      <pc:sldChg chg="modSp del modTransition">
        <pc:chgData name="Jurjen Couperus" userId="239abbe18dba93e1" providerId="LiveId" clId="{9866BEDA-2741-4881-8B43-CCEE9F5CAE14}" dt="2019-03-27T09:01:34.192" v="1390" actId="2696"/>
        <pc:sldMkLst>
          <pc:docMk/>
          <pc:sldMk cId="155267119" sldId="318"/>
        </pc:sldMkLst>
        <pc:spChg chg="mod">
          <ac:chgData name="Jurjen Couperus" userId="239abbe18dba93e1" providerId="LiveId" clId="{9866BEDA-2741-4881-8B43-CCEE9F5CAE14}" dt="2019-03-24T15:48:55.263" v="51" actId="20577"/>
          <ac:spMkLst>
            <pc:docMk/>
            <pc:sldMk cId="155267119" sldId="318"/>
            <ac:spMk id="2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17:01:26.742" v="378" actId="20577"/>
          <ac:graphicFrameMkLst>
            <pc:docMk/>
            <pc:sldMk cId="155267119" sldId="318"/>
            <ac:graphicFrameMk id="10" creationId="{00000000-0000-0000-0000-000000000000}"/>
          </ac:graphicFrameMkLst>
        </pc:graphicFrameChg>
      </pc:sldChg>
      <pc:sldChg chg="add">
        <pc:chgData name="Jurjen Couperus" userId="239abbe18dba93e1" providerId="LiveId" clId="{9866BEDA-2741-4881-8B43-CCEE9F5CAE14}" dt="2019-03-27T09:01:45.104" v="1391"/>
        <pc:sldMkLst>
          <pc:docMk/>
          <pc:sldMk cId="2383139176" sldId="318"/>
        </pc:sldMkLst>
      </pc:sldChg>
      <pc:sldChg chg="modSp modTransition">
        <pc:chgData name="Jurjen Couperus" userId="239abbe18dba93e1" providerId="LiveId" clId="{9866BEDA-2741-4881-8B43-CCEE9F5CAE14}" dt="2019-03-24T17:01:36.993" v="388" actId="20577"/>
        <pc:sldMkLst>
          <pc:docMk/>
          <pc:sldMk cId="3923954818" sldId="319"/>
        </pc:sldMkLst>
        <pc:spChg chg="mod">
          <ac:chgData name="Jurjen Couperus" userId="239abbe18dba93e1" providerId="LiveId" clId="{9866BEDA-2741-4881-8B43-CCEE9F5CAE14}" dt="2019-03-24T15:49:00.209" v="56" actId="20577"/>
          <ac:spMkLst>
            <pc:docMk/>
            <pc:sldMk cId="3923954818" sldId="319"/>
            <ac:spMk id="134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17:01:36.993" v="388" actId="20577"/>
          <ac:graphicFrameMkLst>
            <pc:docMk/>
            <pc:sldMk cId="3923954818" sldId="319"/>
            <ac:graphicFrameMk id="14" creationId="{00000000-0000-0000-0000-000000000000}"/>
          </ac:graphicFrameMkLst>
        </pc:graphicFrameChg>
      </pc:sldChg>
      <pc:sldChg chg="modSp modTransition">
        <pc:chgData name="Jurjen Couperus" userId="239abbe18dba93e1" providerId="LiveId" clId="{9866BEDA-2741-4881-8B43-CCEE9F5CAE14}" dt="2019-03-24T17:01:41.822" v="393" actId="20577"/>
        <pc:sldMkLst>
          <pc:docMk/>
          <pc:sldMk cId="12113687" sldId="320"/>
        </pc:sldMkLst>
        <pc:spChg chg="mod">
          <ac:chgData name="Jurjen Couperus" userId="239abbe18dba93e1" providerId="LiveId" clId="{9866BEDA-2741-4881-8B43-CCEE9F5CAE14}" dt="2019-03-24T15:49:05.972" v="61" actId="20577"/>
          <ac:spMkLst>
            <pc:docMk/>
            <pc:sldMk cId="12113687" sldId="320"/>
            <ac:spMk id="134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17:01:41.822" v="393" actId="20577"/>
          <ac:graphicFrameMkLst>
            <pc:docMk/>
            <pc:sldMk cId="12113687" sldId="320"/>
            <ac:graphicFrameMk id="18" creationId="{00000000-0000-0000-0000-000000000000}"/>
          </ac:graphicFrameMkLst>
        </pc:graphicFrameChg>
      </pc:sldChg>
      <pc:sldChg chg="modSp modTransition modAnim">
        <pc:chgData name="Jurjen Couperus" userId="239abbe18dba93e1" providerId="LiveId" clId="{9866BEDA-2741-4881-8B43-CCEE9F5CAE14}" dt="2019-03-27T07:58:43.062" v="1248"/>
        <pc:sldMkLst>
          <pc:docMk/>
          <pc:sldMk cId="339374333" sldId="321"/>
        </pc:sldMkLst>
        <pc:spChg chg="mod">
          <ac:chgData name="Jurjen Couperus" userId="239abbe18dba93e1" providerId="LiveId" clId="{9866BEDA-2741-4881-8B43-CCEE9F5CAE14}" dt="2019-03-24T15:49:11.447" v="66" actId="20577"/>
          <ac:spMkLst>
            <pc:docMk/>
            <pc:sldMk cId="339374333" sldId="321"/>
            <ac:spMk id="17" creationId="{00000000-0000-0000-0000-000000000000}"/>
          </ac:spMkLst>
        </pc:spChg>
        <pc:graphicFrameChg chg="mod">
          <ac:chgData name="Jurjen Couperus" userId="239abbe18dba93e1" providerId="LiveId" clId="{9866BEDA-2741-4881-8B43-CCEE9F5CAE14}" dt="2019-03-24T17:14:18.502" v="412" actId="166"/>
          <ac:graphicFrameMkLst>
            <pc:docMk/>
            <pc:sldMk cId="339374333" sldId="321"/>
            <ac:graphicFrameMk id="30" creationId="{00000000-0000-0000-0000-000000000000}"/>
          </ac:graphicFrameMkLst>
        </pc:graphicFrameChg>
      </pc:sldChg>
      <pc:sldChg chg="modTransition">
        <pc:chgData name="Jurjen Couperus" userId="239abbe18dba93e1" providerId="LiveId" clId="{9866BEDA-2741-4881-8B43-CCEE9F5CAE14}" dt="2019-03-24T16:54:15.444" v="373"/>
        <pc:sldMkLst>
          <pc:docMk/>
          <pc:sldMk cId="1061609301" sldId="322"/>
        </pc:sldMkLst>
      </pc:sldChg>
    </pc:docChg>
  </pc:docChgLst>
  <pc:docChgLst>
    <pc:chgData name="Jurjen Couperus" userId="239abbe18dba93e1" providerId="LiveId" clId="{AD0725B7-7BDD-452B-8667-9ACA04933C07}"/>
    <pc:docChg chg="custSel delSld modSld delMainMaster">
      <pc:chgData name="Jurjen Couperus" userId="239abbe18dba93e1" providerId="LiveId" clId="{AD0725B7-7BDD-452B-8667-9ACA04933C07}" dt="2019-03-27T12:25:34.438" v="246" actId="1038"/>
      <pc:docMkLst>
        <pc:docMk/>
      </pc:docMkLst>
      <pc:sldChg chg="del">
        <pc:chgData name="Jurjen Couperus" userId="239abbe18dba93e1" providerId="LiveId" clId="{AD0725B7-7BDD-452B-8667-9ACA04933C07}" dt="2019-03-27T12:13:55.709" v="16" actId="2696"/>
        <pc:sldMkLst>
          <pc:docMk/>
          <pc:sldMk cId="3983619988" sldId="271"/>
        </pc:sldMkLst>
      </pc:sldChg>
      <pc:sldChg chg="del">
        <pc:chgData name="Jurjen Couperus" userId="239abbe18dba93e1" providerId="LiveId" clId="{AD0725B7-7BDD-452B-8667-9ACA04933C07}" dt="2019-03-27T12:13:55.740" v="17" actId="2696"/>
        <pc:sldMkLst>
          <pc:docMk/>
          <pc:sldMk cId="3367478332" sldId="272"/>
        </pc:sldMkLst>
      </pc:sldChg>
      <pc:sldChg chg="del">
        <pc:chgData name="Jurjen Couperus" userId="239abbe18dba93e1" providerId="LiveId" clId="{AD0725B7-7BDD-452B-8667-9ACA04933C07}" dt="2019-03-27T12:13:55.849" v="18" actId="2696"/>
        <pc:sldMkLst>
          <pc:docMk/>
          <pc:sldMk cId="495741457" sldId="273"/>
        </pc:sldMkLst>
      </pc:sldChg>
      <pc:sldChg chg="del">
        <pc:chgData name="Jurjen Couperus" userId="239abbe18dba93e1" providerId="LiveId" clId="{AD0725B7-7BDD-452B-8667-9ACA04933C07}" dt="2019-03-27T12:13:55.896" v="19" actId="2696"/>
        <pc:sldMkLst>
          <pc:docMk/>
          <pc:sldMk cId="2683954276" sldId="274"/>
        </pc:sldMkLst>
      </pc:sldChg>
      <pc:sldChg chg="addSp delSp modSp">
        <pc:chgData name="Jurjen Couperus" userId="239abbe18dba93e1" providerId="LiveId" clId="{AD0725B7-7BDD-452B-8667-9ACA04933C07}" dt="2019-03-27T12:16:45.633" v="40" actId="478"/>
        <pc:sldMkLst>
          <pc:docMk/>
          <pc:sldMk cId="3766653102" sldId="281"/>
        </pc:sldMkLst>
        <pc:spChg chg="add mod ord">
          <ac:chgData name="Jurjen Couperus" userId="239abbe18dba93e1" providerId="LiveId" clId="{AD0725B7-7BDD-452B-8667-9ACA04933C07}" dt="2019-03-27T12:16:39.572" v="36" actId="14100"/>
          <ac:spMkLst>
            <pc:docMk/>
            <pc:sldMk cId="3766653102" sldId="281"/>
            <ac:spMk id="3" creationId="{53AF9494-BE1C-42E9-BDD3-F27A1348DA26}"/>
          </ac:spMkLst>
        </pc:spChg>
        <pc:spChg chg="add mod ord">
          <ac:chgData name="Jurjen Couperus" userId="239abbe18dba93e1" providerId="LiveId" clId="{AD0725B7-7BDD-452B-8667-9ACA04933C07}" dt="2019-03-27T12:16:33.760" v="34" actId="167"/>
          <ac:spMkLst>
            <pc:docMk/>
            <pc:sldMk cId="3766653102" sldId="281"/>
            <ac:spMk id="15" creationId="{1F35BC56-F72D-42A5-9433-BC175966DF59}"/>
          </ac:spMkLst>
        </pc:spChg>
        <pc:picChg chg="del">
          <ac:chgData name="Jurjen Couperus" userId="239abbe18dba93e1" providerId="LiveId" clId="{AD0725B7-7BDD-452B-8667-9ACA04933C07}" dt="2019-03-27T12:16:44.737" v="39" actId="478"/>
          <ac:picMkLst>
            <pc:docMk/>
            <pc:sldMk cId="3766653102" sldId="281"/>
            <ac:picMk id="8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16:45.633" v="40" actId="478"/>
          <ac:picMkLst>
            <pc:docMk/>
            <pc:sldMk cId="3766653102" sldId="281"/>
            <ac:picMk id="12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16:43.090" v="38" actId="478"/>
          <ac:picMkLst>
            <pc:docMk/>
            <pc:sldMk cId="3766653102" sldId="281"/>
            <ac:picMk id="2052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16:41.783" v="37" actId="478"/>
          <ac:picMkLst>
            <pc:docMk/>
            <pc:sldMk cId="3766653102" sldId="281"/>
            <ac:picMk id="2053" creationId="{00000000-0000-0000-0000-000000000000}"/>
          </ac:picMkLst>
        </pc:picChg>
      </pc:sldChg>
      <pc:sldChg chg="del">
        <pc:chgData name="Jurjen Couperus" userId="239abbe18dba93e1" providerId="LiveId" clId="{AD0725B7-7BDD-452B-8667-9ACA04933C07}" dt="2019-03-27T12:13:54.491" v="1" actId="2696"/>
        <pc:sldMkLst>
          <pc:docMk/>
          <pc:sldMk cId="2640136832" sldId="288"/>
        </pc:sldMkLst>
      </pc:sldChg>
      <pc:sldChg chg="del">
        <pc:chgData name="Jurjen Couperus" userId="239abbe18dba93e1" providerId="LiveId" clId="{AD0725B7-7BDD-452B-8667-9ACA04933C07}" dt="2019-03-27T12:13:55.943" v="20" actId="2696"/>
        <pc:sldMkLst>
          <pc:docMk/>
          <pc:sldMk cId="1597391604" sldId="290"/>
        </pc:sldMkLst>
      </pc:sldChg>
      <pc:sldChg chg="del">
        <pc:chgData name="Jurjen Couperus" userId="239abbe18dba93e1" providerId="LiveId" clId="{AD0725B7-7BDD-452B-8667-9ACA04933C07}" dt="2019-03-27T12:13:56.021" v="27" actId="2696"/>
        <pc:sldMkLst>
          <pc:docMk/>
          <pc:sldMk cId="2476372911" sldId="291"/>
        </pc:sldMkLst>
      </pc:sldChg>
      <pc:sldChg chg="del">
        <pc:chgData name="Jurjen Couperus" userId="239abbe18dba93e1" providerId="LiveId" clId="{AD0725B7-7BDD-452B-8667-9ACA04933C07}" dt="2019-03-27T12:13:55.974" v="26" actId="2696"/>
        <pc:sldMkLst>
          <pc:docMk/>
          <pc:sldMk cId="3289314115" sldId="292"/>
        </pc:sldMkLst>
      </pc:sldChg>
      <pc:sldChg chg="modNotesTx">
        <pc:chgData name="Jurjen Couperus" userId="239abbe18dba93e1" providerId="LiveId" clId="{AD0725B7-7BDD-452B-8667-9ACA04933C07}" dt="2019-03-27T12:23:47.695" v="207" actId="6549"/>
        <pc:sldMkLst>
          <pc:docMk/>
          <pc:sldMk cId="4027041658" sldId="296"/>
        </pc:sldMkLst>
      </pc:sldChg>
      <pc:sldChg chg="del">
        <pc:chgData name="Jurjen Couperus" userId="239abbe18dba93e1" providerId="LiveId" clId="{AD0725B7-7BDD-452B-8667-9ACA04933C07}" dt="2019-03-27T12:13:55.410" v="8" actId="2696"/>
        <pc:sldMkLst>
          <pc:docMk/>
          <pc:sldMk cId="1286582687" sldId="297"/>
        </pc:sldMkLst>
      </pc:sldChg>
      <pc:sldChg chg="del">
        <pc:chgData name="Jurjen Couperus" userId="239abbe18dba93e1" providerId="LiveId" clId="{AD0725B7-7BDD-452B-8667-9ACA04933C07}" dt="2019-03-27T12:13:55.566" v="12" actId="2696"/>
        <pc:sldMkLst>
          <pc:docMk/>
          <pc:sldMk cId="284665109" sldId="299"/>
        </pc:sldMkLst>
      </pc:sldChg>
      <pc:sldChg chg="del">
        <pc:chgData name="Jurjen Couperus" userId="239abbe18dba93e1" providerId="LiveId" clId="{AD0725B7-7BDD-452B-8667-9ACA04933C07}" dt="2019-03-27T12:13:55.582" v="13" actId="2696"/>
        <pc:sldMkLst>
          <pc:docMk/>
          <pc:sldMk cId="759508316" sldId="300"/>
        </pc:sldMkLst>
      </pc:sldChg>
      <pc:sldChg chg="addSp delSp modSp delAnim">
        <pc:chgData name="Jurjen Couperus" userId="239abbe18dba93e1" providerId="LiveId" clId="{AD0725B7-7BDD-452B-8667-9ACA04933C07}" dt="2019-03-27T12:25:34.438" v="246" actId="1038"/>
        <pc:sldMkLst>
          <pc:docMk/>
          <pc:sldMk cId="3549234027" sldId="302"/>
        </pc:sldMkLst>
        <pc:spChg chg="mod ord">
          <ac:chgData name="Jurjen Couperus" userId="239abbe18dba93e1" providerId="LiveId" clId="{AD0725B7-7BDD-452B-8667-9ACA04933C07}" dt="2019-03-27T12:22:25.193" v="196" actId="20577"/>
          <ac:spMkLst>
            <pc:docMk/>
            <pc:sldMk cId="3549234027" sldId="302"/>
            <ac:spMk id="5" creationId="{00000000-0000-0000-0000-000000000000}"/>
          </ac:spMkLst>
        </pc:spChg>
        <pc:spChg chg="mod">
          <ac:chgData name="Jurjen Couperus" userId="239abbe18dba93e1" providerId="LiveId" clId="{AD0725B7-7BDD-452B-8667-9ACA04933C07}" dt="2019-03-27T12:22:28.611" v="197" actId="20577"/>
          <ac:spMkLst>
            <pc:docMk/>
            <pc:sldMk cId="3549234027" sldId="302"/>
            <ac:spMk id="9" creationId="{00000000-0000-0000-0000-000000000000}"/>
          </ac:spMkLst>
        </pc:spChg>
        <pc:spChg chg="add mod ord">
          <ac:chgData name="Jurjen Couperus" userId="239abbe18dba93e1" providerId="LiveId" clId="{AD0725B7-7BDD-452B-8667-9ACA04933C07}" dt="2019-03-27T12:22:47.150" v="205" actId="1035"/>
          <ac:spMkLst>
            <pc:docMk/>
            <pc:sldMk cId="3549234027" sldId="302"/>
            <ac:spMk id="15" creationId="{9FBB844E-D05C-4654-9DDB-14B7D1517DD4}"/>
          </ac:spMkLst>
        </pc:spChg>
        <pc:spChg chg="add mod ord">
          <ac:chgData name="Jurjen Couperus" userId="239abbe18dba93e1" providerId="LiveId" clId="{AD0725B7-7BDD-452B-8667-9ACA04933C07}" dt="2019-03-27T12:22:52.647" v="206" actId="1076"/>
          <ac:spMkLst>
            <pc:docMk/>
            <pc:sldMk cId="3549234027" sldId="302"/>
            <ac:spMk id="18" creationId="{1FD3D02D-8FD2-4D15-A490-55356ED21F99}"/>
          </ac:spMkLst>
        </pc:spChg>
        <pc:spChg chg="add mod">
          <ac:chgData name="Jurjen Couperus" userId="239abbe18dba93e1" providerId="LiveId" clId="{AD0725B7-7BDD-452B-8667-9ACA04933C07}" dt="2019-03-27T12:22:36.954" v="200" actId="14100"/>
          <ac:spMkLst>
            <pc:docMk/>
            <pc:sldMk cId="3549234027" sldId="302"/>
            <ac:spMk id="19" creationId="{AA2AB9ED-FC41-4628-ACF4-375B3729C730}"/>
          </ac:spMkLst>
        </pc:spChg>
        <pc:spChg chg="add mod">
          <ac:chgData name="Jurjen Couperus" userId="239abbe18dba93e1" providerId="LiveId" clId="{AD0725B7-7BDD-452B-8667-9ACA04933C07}" dt="2019-03-27T12:22:40.958" v="202" actId="1076"/>
          <ac:spMkLst>
            <pc:docMk/>
            <pc:sldMk cId="3549234027" sldId="302"/>
            <ac:spMk id="20" creationId="{967A23EF-0FD8-470B-ADC1-C4BBCD600871}"/>
          </ac:spMkLst>
        </pc:spChg>
        <pc:spChg chg="add mod">
          <ac:chgData name="Jurjen Couperus" userId="239abbe18dba93e1" providerId="LiveId" clId="{AD0725B7-7BDD-452B-8667-9ACA04933C07}" dt="2019-03-27T12:25:17.589" v="214" actId="1035"/>
          <ac:spMkLst>
            <pc:docMk/>
            <pc:sldMk cId="3549234027" sldId="302"/>
            <ac:spMk id="21" creationId="{E5989BD7-0C02-409A-9CED-039CD1D96610}"/>
          </ac:spMkLst>
        </pc:spChg>
        <pc:spChg chg="add mod">
          <ac:chgData name="Jurjen Couperus" userId="239abbe18dba93e1" providerId="LiveId" clId="{AD0725B7-7BDD-452B-8667-9ACA04933C07}" dt="2019-03-27T12:25:34.438" v="246" actId="1038"/>
          <ac:spMkLst>
            <pc:docMk/>
            <pc:sldMk cId="3549234027" sldId="302"/>
            <ac:spMk id="22" creationId="{4794DB29-3D48-4AC5-A147-EB119E267810}"/>
          </ac:spMkLst>
        </pc:spChg>
        <pc:picChg chg="del">
          <ac:chgData name="Jurjen Couperus" userId="239abbe18dba93e1" providerId="LiveId" clId="{AD0725B7-7BDD-452B-8667-9ACA04933C07}" dt="2019-03-27T12:22:08.816" v="166" actId="478"/>
          <ac:picMkLst>
            <pc:docMk/>
            <pc:sldMk cId="3549234027" sldId="302"/>
            <ac:picMk id="16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22:07.675" v="165" actId="478"/>
          <ac:picMkLst>
            <pc:docMk/>
            <pc:sldMk cId="3549234027" sldId="302"/>
            <ac:picMk id="17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22:43.789" v="204" actId="478"/>
          <ac:picMkLst>
            <pc:docMk/>
            <pc:sldMk cId="3549234027" sldId="302"/>
            <ac:picMk id="1026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22:42.575" v="203" actId="478"/>
          <ac:picMkLst>
            <pc:docMk/>
            <pc:sldMk cId="3549234027" sldId="302"/>
            <ac:picMk id="1027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22:03.934" v="163" actId="478"/>
          <ac:picMkLst>
            <pc:docMk/>
            <pc:sldMk cId="3549234027" sldId="302"/>
            <ac:picMk id="3075" creationId="{00000000-0000-0000-0000-000000000000}"/>
          </ac:picMkLst>
        </pc:picChg>
        <pc:picChg chg="del">
          <ac:chgData name="Jurjen Couperus" userId="239abbe18dba93e1" providerId="LiveId" clId="{AD0725B7-7BDD-452B-8667-9ACA04933C07}" dt="2019-03-27T12:22:05.599" v="164" actId="478"/>
          <ac:picMkLst>
            <pc:docMk/>
            <pc:sldMk cId="3549234027" sldId="302"/>
            <ac:picMk id="3078" creationId="{00000000-0000-0000-0000-000000000000}"/>
          </ac:picMkLst>
        </pc:picChg>
      </pc:sldChg>
      <pc:sldChg chg="del">
        <pc:chgData name="Jurjen Couperus" userId="239abbe18dba93e1" providerId="LiveId" clId="{AD0725B7-7BDD-452B-8667-9ACA04933C07}" dt="2019-03-27T12:13:55.693" v="14" actId="2696"/>
        <pc:sldMkLst>
          <pc:docMk/>
          <pc:sldMk cId="1344831845" sldId="309"/>
        </pc:sldMkLst>
      </pc:sldChg>
      <pc:sldChg chg="del">
        <pc:chgData name="Jurjen Couperus" userId="239abbe18dba93e1" providerId="LiveId" clId="{AD0725B7-7BDD-452B-8667-9ACA04933C07}" dt="2019-03-27T12:13:54.507" v="2" actId="2696"/>
        <pc:sldMkLst>
          <pc:docMk/>
          <pc:sldMk cId="4218317155" sldId="310"/>
        </pc:sldMkLst>
      </pc:sldChg>
      <pc:sldChg chg="del">
        <pc:chgData name="Jurjen Couperus" userId="239abbe18dba93e1" providerId="LiveId" clId="{AD0725B7-7BDD-452B-8667-9ACA04933C07}" dt="2019-03-27T12:13:54.460" v="0" actId="2696"/>
        <pc:sldMkLst>
          <pc:docMk/>
          <pc:sldMk cId="2517857325" sldId="312"/>
        </pc:sldMkLst>
      </pc:sldChg>
      <pc:sldChg chg="modNotesTx">
        <pc:chgData name="Jurjen Couperus" userId="239abbe18dba93e1" providerId="LiveId" clId="{AD0725B7-7BDD-452B-8667-9ACA04933C07}" dt="2019-03-27T12:24:11.359" v="208" actId="6549"/>
        <pc:sldMkLst>
          <pc:docMk/>
          <pc:sldMk cId="1534889553" sldId="315"/>
        </pc:sldMkLst>
      </pc:sldChg>
      <pc:sldChg chg="del">
        <pc:chgData name="Jurjen Couperus" userId="239abbe18dba93e1" providerId="LiveId" clId="{AD0725B7-7BDD-452B-8667-9ACA04933C07}" dt="2019-03-27T12:13:56.084" v="28" actId="2696"/>
        <pc:sldMkLst>
          <pc:docMk/>
          <pc:sldMk cId="2383139176" sldId="318"/>
        </pc:sldMkLst>
      </pc:sldChg>
      <pc:sldChg chg="del">
        <pc:chgData name="Jurjen Couperus" userId="239abbe18dba93e1" providerId="LiveId" clId="{AD0725B7-7BDD-452B-8667-9ACA04933C07}" dt="2019-03-27T12:13:54.585" v="3" actId="2696"/>
        <pc:sldMkLst>
          <pc:docMk/>
          <pc:sldMk cId="2292564090" sldId="323"/>
        </pc:sldMkLst>
      </pc:sldChg>
      <pc:sldChg chg="del">
        <pc:chgData name="Jurjen Couperus" userId="239abbe18dba93e1" providerId="LiveId" clId="{AD0725B7-7BDD-452B-8667-9ACA04933C07}" dt="2019-03-27T12:13:54.601" v="4" actId="2696"/>
        <pc:sldMkLst>
          <pc:docMk/>
          <pc:sldMk cId="3869108904" sldId="339"/>
        </pc:sldMkLst>
      </pc:sldChg>
      <pc:sldChg chg="del">
        <pc:chgData name="Jurjen Couperus" userId="239abbe18dba93e1" providerId="LiveId" clId="{AD0725B7-7BDD-452B-8667-9ACA04933C07}" dt="2019-03-27T12:13:54.616" v="5" actId="2696"/>
        <pc:sldMkLst>
          <pc:docMk/>
          <pc:sldMk cId="3138629565" sldId="340"/>
        </pc:sldMkLst>
      </pc:sldChg>
      <pc:sldChg chg="del">
        <pc:chgData name="Jurjen Couperus" userId="239abbe18dba93e1" providerId="LiveId" clId="{AD0725B7-7BDD-452B-8667-9ACA04933C07}" dt="2019-03-27T12:13:54.648" v="6" actId="2696"/>
        <pc:sldMkLst>
          <pc:docMk/>
          <pc:sldMk cId="482337062" sldId="341"/>
        </pc:sldMkLst>
      </pc:sldChg>
      <pc:sldChg chg="del">
        <pc:chgData name="Jurjen Couperus" userId="239abbe18dba93e1" providerId="LiveId" clId="{AD0725B7-7BDD-452B-8667-9ACA04933C07}" dt="2019-03-27T12:13:55.394" v="7" actId="2696"/>
        <pc:sldMkLst>
          <pc:docMk/>
          <pc:sldMk cId="1231422948" sldId="342"/>
        </pc:sldMkLst>
      </pc:sldChg>
      <pc:sldChg chg="del">
        <pc:chgData name="Jurjen Couperus" userId="239abbe18dba93e1" providerId="LiveId" clId="{AD0725B7-7BDD-452B-8667-9ACA04933C07}" dt="2019-03-27T12:13:55.425" v="9" actId="2696"/>
        <pc:sldMkLst>
          <pc:docMk/>
          <pc:sldMk cId="676108693" sldId="343"/>
        </pc:sldMkLst>
      </pc:sldChg>
      <pc:sldChg chg="del">
        <pc:chgData name="Jurjen Couperus" userId="239abbe18dba93e1" providerId="LiveId" clId="{AD0725B7-7BDD-452B-8667-9ACA04933C07}" dt="2019-03-27T12:13:55.457" v="10" actId="2696"/>
        <pc:sldMkLst>
          <pc:docMk/>
          <pc:sldMk cId="2164352004" sldId="350"/>
        </pc:sldMkLst>
      </pc:sldChg>
      <pc:sldChg chg="del">
        <pc:chgData name="Jurjen Couperus" userId="239abbe18dba93e1" providerId="LiveId" clId="{AD0725B7-7BDD-452B-8667-9ACA04933C07}" dt="2019-03-27T12:13:55.519" v="11" actId="2696"/>
        <pc:sldMkLst>
          <pc:docMk/>
          <pc:sldMk cId="599646310" sldId="357"/>
        </pc:sldMkLst>
      </pc:sldChg>
      <pc:sldMasterChg chg="delSldLayout">
        <pc:chgData name="Jurjen Couperus" userId="239abbe18dba93e1" providerId="LiveId" clId="{AD0725B7-7BDD-452B-8667-9ACA04933C07}" dt="2019-03-27T12:13:55.693" v="15" actId="2696"/>
        <pc:sldMasterMkLst>
          <pc:docMk/>
          <pc:sldMasterMk cId="2461524638" sldId="2147483672"/>
        </pc:sldMasterMkLst>
        <pc:sldLayoutChg chg="del">
          <pc:chgData name="Jurjen Couperus" userId="239abbe18dba93e1" providerId="LiveId" clId="{AD0725B7-7BDD-452B-8667-9ACA04933C07}" dt="2019-03-27T12:13:55.693" v="15" actId="2696"/>
          <pc:sldLayoutMkLst>
            <pc:docMk/>
            <pc:sldMasterMk cId="2461524638" sldId="2147483672"/>
            <pc:sldLayoutMk cId="1449223165" sldId="2147483707"/>
          </pc:sldLayoutMkLst>
        </pc:sldLayoutChg>
      </pc:sldMasterChg>
      <pc:sldMasterChg chg="del delSldLayout">
        <pc:chgData name="Jurjen Couperus" userId="239abbe18dba93e1" providerId="LiveId" clId="{AD0725B7-7BDD-452B-8667-9ACA04933C07}" dt="2019-03-27T12:13:55.943" v="25" actId="2696"/>
        <pc:sldMasterMkLst>
          <pc:docMk/>
          <pc:sldMasterMk cId="2487969582" sldId="2147483701"/>
        </pc:sldMasterMkLst>
        <pc:sldLayoutChg chg="del">
          <pc:chgData name="Jurjen Couperus" userId="239abbe18dba93e1" providerId="LiveId" clId="{AD0725B7-7BDD-452B-8667-9ACA04933C07}" dt="2019-03-27T12:13:55.943" v="21" actId="2696"/>
          <pc:sldLayoutMkLst>
            <pc:docMk/>
            <pc:sldMasterMk cId="2487969582" sldId="2147483701"/>
            <pc:sldLayoutMk cId="3034399214" sldId="2147483702"/>
          </pc:sldLayoutMkLst>
        </pc:sldLayoutChg>
        <pc:sldLayoutChg chg="del">
          <pc:chgData name="Jurjen Couperus" userId="239abbe18dba93e1" providerId="LiveId" clId="{AD0725B7-7BDD-452B-8667-9ACA04933C07}" dt="2019-03-27T12:13:55.943" v="22" actId="2696"/>
          <pc:sldLayoutMkLst>
            <pc:docMk/>
            <pc:sldMasterMk cId="2487969582" sldId="2147483701"/>
            <pc:sldLayoutMk cId="923939295" sldId="2147483703"/>
          </pc:sldLayoutMkLst>
        </pc:sldLayoutChg>
        <pc:sldLayoutChg chg="del">
          <pc:chgData name="Jurjen Couperus" userId="239abbe18dba93e1" providerId="LiveId" clId="{AD0725B7-7BDD-452B-8667-9ACA04933C07}" dt="2019-03-27T12:13:55.943" v="23" actId="2696"/>
          <pc:sldLayoutMkLst>
            <pc:docMk/>
            <pc:sldMasterMk cId="2487969582" sldId="2147483701"/>
            <pc:sldLayoutMk cId="4280083293" sldId="2147483704"/>
          </pc:sldLayoutMkLst>
        </pc:sldLayoutChg>
        <pc:sldLayoutChg chg="del">
          <pc:chgData name="Jurjen Couperus" userId="239abbe18dba93e1" providerId="LiveId" clId="{AD0725B7-7BDD-452B-8667-9ACA04933C07}" dt="2019-03-27T12:13:55.943" v="24" actId="2696"/>
          <pc:sldLayoutMkLst>
            <pc:docMk/>
            <pc:sldMasterMk cId="2487969582" sldId="2147483701"/>
            <pc:sldLayoutMk cId="3130553253" sldId="214748370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935944-EDB9-40B0-A6EF-B6BF7514FBD9}" type="doc">
      <dgm:prSet loTypeId="urn:microsoft.com/office/officeart/2005/8/layout/cycle6" loCatId="relationship" qsTypeId="urn:microsoft.com/office/officeart/2005/8/quickstyle/simple2" qsCatId="simple" csTypeId="urn:microsoft.com/office/officeart/2005/8/colors/accent6_2" csCatId="accent6" phldr="1"/>
      <dgm:spPr/>
    </dgm:pt>
    <dgm:pt modelId="{4EF76B30-8510-456E-A817-8F95A1242716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Energy</a:t>
          </a:r>
        </a:p>
      </dgm:t>
    </dgm:pt>
    <dgm:pt modelId="{EAC7A08A-7AFC-4AE7-AF3D-45A22C38B227}" type="parTrans" cxnId="{8A4CC56C-36E0-4C94-9CFA-4A008D3E5A04}">
      <dgm:prSet/>
      <dgm:spPr/>
      <dgm:t>
        <a:bodyPr/>
        <a:lstStyle/>
        <a:p>
          <a:endParaRPr lang="de-DE" sz="2800"/>
        </a:p>
      </dgm:t>
    </dgm:pt>
    <dgm:pt modelId="{2F5DA88F-A34A-4DC6-B351-31E7D343C570}" type="sibTrans" cxnId="{8A4CC56C-36E0-4C94-9CFA-4A008D3E5A04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9094AD64-D467-4EFD-941B-F6D80F5D992F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Energy spread</a:t>
          </a:r>
          <a:endParaRPr lang="de-DE" sz="1200" b="1" dirty="0">
            <a:latin typeface="+mj-lt"/>
          </a:endParaRPr>
        </a:p>
      </dgm:t>
    </dgm:pt>
    <dgm:pt modelId="{47C8DBAA-C77D-4AC9-8CD0-9DEF98F7FD1B}" type="parTrans" cxnId="{CF767599-8055-4200-A8D7-E04FE3D6E2DA}">
      <dgm:prSet/>
      <dgm:spPr/>
      <dgm:t>
        <a:bodyPr/>
        <a:lstStyle/>
        <a:p>
          <a:endParaRPr lang="de-DE" sz="2800"/>
        </a:p>
      </dgm:t>
    </dgm:pt>
    <dgm:pt modelId="{BEB2575C-4628-491B-9CAA-34BAA9F879AF}" type="sibTrans" cxnId="{CF767599-8055-4200-A8D7-E04FE3D6E2DA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5948B0DD-F2F2-4CB1-9F27-0230A4CE669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Injection Method</a:t>
          </a:r>
          <a:endParaRPr lang="de-DE" sz="1200" b="1" dirty="0">
            <a:latin typeface="+mj-lt"/>
          </a:endParaRPr>
        </a:p>
      </dgm:t>
    </dgm:pt>
    <dgm:pt modelId="{94C11BDC-F302-4516-9FFC-149DCD173F1E}" type="parTrans" cxnId="{C75ABA36-0442-41C9-90E8-8B1D1A51C2AB}">
      <dgm:prSet/>
      <dgm:spPr/>
      <dgm:t>
        <a:bodyPr/>
        <a:lstStyle/>
        <a:p>
          <a:endParaRPr lang="de-DE" sz="2800"/>
        </a:p>
      </dgm:t>
    </dgm:pt>
    <dgm:pt modelId="{C29D8055-1768-4837-8F72-9BFB40C770B4}" type="sibTrans" cxnId="{C75ABA36-0442-41C9-90E8-8B1D1A51C2A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EC99C817-4083-4157-A509-45BD9D7A8D45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Plasma density</a:t>
          </a:r>
          <a:endParaRPr lang="de-DE" sz="1200" b="1" dirty="0">
            <a:latin typeface="+mj-lt"/>
          </a:endParaRPr>
        </a:p>
      </dgm:t>
    </dgm:pt>
    <dgm:pt modelId="{4A104DC7-C660-4236-9E3F-2677519305FF}" type="parTrans" cxnId="{DD834811-4D05-4484-B209-EB2821681A56}">
      <dgm:prSet/>
      <dgm:spPr/>
      <dgm:t>
        <a:bodyPr/>
        <a:lstStyle/>
        <a:p>
          <a:endParaRPr lang="de-DE" sz="2800"/>
        </a:p>
      </dgm:t>
    </dgm:pt>
    <dgm:pt modelId="{AE82516E-C9FA-4D3E-A155-A337CDA53772}" type="sibTrans" cxnId="{DD834811-4D05-4484-B209-EB2821681A56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35E5623B-2E8E-4473-8F2A-5E04C038AE5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Bunch duration</a:t>
          </a:r>
          <a:endParaRPr lang="de-DE" sz="1200" b="1" dirty="0">
            <a:latin typeface="+mj-lt"/>
          </a:endParaRPr>
        </a:p>
      </dgm:t>
    </dgm:pt>
    <dgm:pt modelId="{A585C3E7-1855-4BF7-8C53-8D50750BCF43}" type="parTrans" cxnId="{0F655C76-5D19-40BB-A7F7-302347A0283F}">
      <dgm:prSet/>
      <dgm:spPr/>
      <dgm:t>
        <a:bodyPr/>
        <a:lstStyle/>
        <a:p>
          <a:endParaRPr lang="de-DE" sz="2800"/>
        </a:p>
      </dgm:t>
    </dgm:pt>
    <dgm:pt modelId="{55C686E4-6484-477F-8151-997B5E1BB3EF}" type="sibTrans" cxnId="{0F655C76-5D19-40BB-A7F7-302347A0283F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3855983-FB22-4D85-A23F-8CC21397D03B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Peak current</a:t>
          </a:r>
          <a:endParaRPr lang="de-DE" sz="1200" b="1" dirty="0">
            <a:latin typeface="+mj-lt"/>
          </a:endParaRPr>
        </a:p>
      </dgm:t>
    </dgm:pt>
    <dgm:pt modelId="{7ECFB2EC-8574-472A-9D21-70D949402EF2}" type="parTrans" cxnId="{F7F322B6-A5A7-412E-9C0F-9F96FA05CBEB}">
      <dgm:prSet/>
      <dgm:spPr/>
      <dgm:t>
        <a:bodyPr/>
        <a:lstStyle/>
        <a:p>
          <a:endParaRPr lang="de-DE" sz="2800"/>
        </a:p>
      </dgm:t>
    </dgm:pt>
    <dgm:pt modelId="{4DF15340-79DD-4C0F-855E-FF46863843C2}" type="sibTrans" cxnId="{F7F322B6-A5A7-412E-9C0F-9F96FA05CBE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22ADCE1-F064-4BB9-BF40-3C41D054509C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Transverse emittance</a:t>
          </a:r>
          <a:endParaRPr lang="de-DE" sz="1200" b="1" dirty="0">
            <a:latin typeface="+mj-lt"/>
          </a:endParaRPr>
        </a:p>
      </dgm:t>
    </dgm:pt>
    <dgm:pt modelId="{32AEDC30-E8E2-4B59-9265-DDBB5508A5FA}" type="parTrans" cxnId="{3EAA3A51-F058-48CB-85A2-9A03165275CC}">
      <dgm:prSet/>
      <dgm:spPr/>
      <dgm:t>
        <a:bodyPr/>
        <a:lstStyle/>
        <a:p>
          <a:endParaRPr lang="de-DE" sz="2800"/>
        </a:p>
      </dgm:t>
    </dgm:pt>
    <dgm:pt modelId="{70C22F4E-2E13-4882-995B-C507F59C8C38}" type="sibTrans" cxnId="{3EAA3A51-F058-48CB-85A2-9A03165275CC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FD19A72A-FBBF-48D3-BAFC-8A705307CD93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Repetition rate</a:t>
          </a:r>
        </a:p>
      </dgm:t>
    </dgm:pt>
    <dgm:pt modelId="{E63E6241-1865-45C2-810F-BE3881979261}" type="parTrans" cxnId="{7699E343-390B-4939-8AA9-10828561CBB1}">
      <dgm:prSet/>
      <dgm:spPr/>
      <dgm:t>
        <a:bodyPr/>
        <a:lstStyle/>
        <a:p>
          <a:endParaRPr lang="de-DE" sz="2800"/>
        </a:p>
      </dgm:t>
    </dgm:pt>
    <dgm:pt modelId="{1F171A23-8658-4D9B-B8B5-A8A5D207D03F}" type="sibTrans" cxnId="{7699E343-390B-4939-8AA9-10828561CBB1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81DD291-19A7-4541-A217-5FB8C6E2EC8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Stability</a:t>
          </a:r>
        </a:p>
      </dgm:t>
    </dgm:pt>
    <dgm:pt modelId="{370B3DD6-BEA9-4241-A494-24E05D47726F}" type="parTrans" cxnId="{FDCEF714-150B-4AF9-9EAD-F3F65FEA4F35}">
      <dgm:prSet/>
      <dgm:spPr/>
      <dgm:t>
        <a:bodyPr/>
        <a:lstStyle/>
        <a:p>
          <a:endParaRPr lang="de-DE" sz="2800"/>
        </a:p>
      </dgm:t>
    </dgm:pt>
    <dgm:pt modelId="{0A980891-F78A-43D0-B60C-DC84B069FE61}" type="sibTrans" cxnId="{FDCEF714-150B-4AF9-9EAD-F3F65FEA4F35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B77A2B4-AFBB-409A-B45F-D20532F0EB30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Average current</a:t>
          </a:r>
          <a:endParaRPr lang="de-DE" sz="1200" b="1" dirty="0">
            <a:latin typeface="+mj-lt"/>
          </a:endParaRPr>
        </a:p>
      </dgm:t>
    </dgm:pt>
    <dgm:pt modelId="{C07782CD-2398-4BF0-937B-96E98FF01EA7}" type="parTrans" cxnId="{9721C6CA-6C80-4932-BA88-39A6AEA79301}">
      <dgm:prSet/>
      <dgm:spPr/>
      <dgm:t>
        <a:bodyPr/>
        <a:lstStyle/>
        <a:p>
          <a:endParaRPr lang="de-DE" sz="2800"/>
        </a:p>
      </dgm:t>
    </dgm:pt>
    <dgm:pt modelId="{7F4FB8E0-16E9-4E54-9B37-113EDEFEB280}" type="sibTrans" cxnId="{9721C6CA-6C80-4932-BA88-39A6AEA79301}">
      <dgm:prSet/>
      <dgm:spPr/>
      <dgm:t>
        <a:bodyPr/>
        <a:lstStyle/>
        <a:p>
          <a:endParaRPr lang="de-DE" sz="1200"/>
        </a:p>
      </dgm:t>
    </dgm:pt>
    <dgm:pt modelId="{7263A3B6-3FBA-4FDB-AECE-016B423BD084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Dephasing length</a:t>
          </a:r>
        </a:p>
      </dgm:t>
    </dgm:pt>
    <dgm:pt modelId="{19ABA342-DF2E-4B37-922C-9C7DDC1C5AB2}" type="parTrans" cxnId="{DC0F9CEE-815A-43F4-ACB4-6FE156417DEC}">
      <dgm:prSet/>
      <dgm:spPr/>
      <dgm:t>
        <a:bodyPr/>
        <a:lstStyle/>
        <a:p>
          <a:endParaRPr lang="de-DE" sz="2800"/>
        </a:p>
      </dgm:t>
    </dgm:pt>
    <dgm:pt modelId="{6C8237D4-4804-4581-9D09-2227C14BDF6B}" type="sibTrans" cxnId="{DC0F9CEE-815A-43F4-ACB4-6FE156417DEC}">
      <dgm:prSet/>
      <dgm:spPr/>
      <dgm:t>
        <a:bodyPr/>
        <a:lstStyle/>
        <a:p>
          <a:endParaRPr lang="de-DE" sz="1200"/>
        </a:p>
      </dgm:t>
    </dgm:pt>
    <dgm:pt modelId="{EC621040-3857-4512-9930-81D657EF1E0A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Laser energy</a:t>
          </a:r>
          <a:endParaRPr lang="de-DE" sz="1200" b="1" dirty="0">
            <a:latin typeface="+mj-lt"/>
          </a:endParaRPr>
        </a:p>
      </dgm:t>
    </dgm:pt>
    <dgm:pt modelId="{52308DFF-A2F1-4525-AE63-9992C219E36B}" type="parTrans" cxnId="{152C1048-065D-4DE5-9532-84D2F3903AD2}">
      <dgm:prSet/>
      <dgm:spPr/>
      <dgm:t>
        <a:bodyPr/>
        <a:lstStyle/>
        <a:p>
          <a:endParaRPr lang="de-DE" sz="2800"/>
        </a:p>
      </dgm:t>
    </dgm:pt>
    <dgm:pt modelId="{46D4D16D-E63E-4E95-A3E1-D76171D5DE66}" type="sibTrans" cxnId="{152C1048-065D-4DE5-9532-84D2F3903AD2}">
      <dgm:prSet/>
      <dgm:spPr/>
      <dgm:t>
        <a:bodyPr/>
        <a:lstStyle/>
        <a:p>
          <a:endParaRPr lang="de-DE" sz="1200"/>
        </a:p>
      </dgm:t>
    </dgm:pt>
    <dgm:pt modelId="{0FDBF961-5CFD-439C-9212-CDE77F619977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length</a:t>
          </a:r>
          <a:endParaRPr lang="de-DE" sz="1200" b="1" dirty="0">
            <a:latin typeface="+mj-lt"/>
          </a:endParaRPr>
        </a:p>
      </dgm:t>
    </dgm:pt>
    <dgm:pt modelId="{F639BF17-9E6B-464D-AD47-6685B7EEE02D}" type="parTrans" cxnId="{52D9CB4E-B976-40B8-BF01-D0EA629FA06B}">
      <dgm:prSet/>
      <dgm:spPr/>
      <dgm:t>
        <a:bodyPr/>
        <a:lstStyle/>
        <a:p>
          <a:endParaRPr lang="de-DE" sz="2800"/>
        </a:p>
      </dgm:t>
    </dgm:pt>
    <dgm:pt modelId="{DE36EBF2-7BF4-48EA-8316-9388FBBC445A}" type="sibTrans" cxnId="{52D9CB4E-B976-40B8-BF01-D0EA629FA06B}">
      <dgm:prSet/>
      <dgm:spPr/>
      <dgm:t>
        <a:bodyPr/>
        <a:lstStyle/>
        <a:p>
          <a:endParaRPr lang="de-DE" sz="1200"/>
        </a:p>
      </dgm:t>
    </dgm:pt>
    <dgm:pt modelId="{A67C3FA5-214D-42D2-849E-12DBAEF6111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gradient</a:t>
          </a:r>
          <a:endParaRPr lang="de-DE" sz="1200" b="1" dirty="0">
            <a:latin typeface="+mj-lt"/>
          </a:endParaRPr>
        </a:p>
      </dgm:t>
    </dgm:pt>
    <dgm:pt modelId="{774B291F-6151-4B75-9AB4-92E0968878A2}" type="parTrans" cxnId="{5E30BC25-5BF7-46DD-A99A-CAEFB3F73F4D}">
      <dgm:prSet/>
      <dgm:spPr/>
      <dgm:t>
        <a:bodyPr/>
        <a:lstStyle/>
        <a:p>
          <a:endParaRPr lang="de-DE" sz="2800"/>
        </a:p>
      </dgm:t>
    </dgm:pt>
    <dgm:pt modelId="{0413ED56-126D-40C7-A1BA-BED513DF3410}" type="sibTrans" cxnId="{5E30BC25-5BF7-46DD-A99A-CAEFB3F73F4D}">
      <dgm:prSet/>
      <dgm:spPr/>
      <dgm:t>
        <a:bodyPr/>
        <a:lstStyle/>
        <a:p>
          <a:endParaRPr lang="de-DE" sz="1200"/>
        </a:p>
      </dgm:t>
    </dgm:pt>
    <dgm:pt modelId="{F0F103EB-908E-437F-A1BC-A684C6A49964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Charge</a:t>
          </a:r>
        </a:p>
      </dgm:t>
    </dgm:pt>
    <dgm:pt modelId="{2D86AD91-9944-4127-9686-1ECEA627C0A9}" type="parTrans" cxnId="{CB7A2F4E-99A7-4DAB-8B87-FAC85B52E263}">
      <dgm:prSet/>
      <dgm:spPr/>
      <dgm:t>
        <a:bodyPr/>
        <a:lstStyle/>
        <a:p>
          <a:endParaRPr lang="de-DE" sz="2800"/>
        </a:p>
      </dgm:t>
    </dgm:pt>
    <dgm:pt modelId="{07CE7662-8C8F-4A38-9A43-BDC56CD02B95}" type="sibTrans" cxnId="{CB7A2F4E-99A7-4DAB-8B87-FAC85B52E263}">
      <dgm:prSet/>
      <dgm:spPr/>
      <dgm:t>
        <a:bodyPr/>
        <a:lstStyle/>
        <a:p>
          <a:endParaRPr lang="de-DE" sz="1200"/>
        </a:p>
      </dgm:t>
    </dgm:pt>
    <dgm:pt modelId="{17539DF5-6BB8-444A-B597-737F134F344B}" type="pres">
      <dgm:prSet presAssocID="{06935944-EDB9-40B0-A6EF-B6BF7514FBD9}" presName="cycle" presStyleCnt="0">
        <dgm:presLayoutVars>
          <dgm:dir/>
          <dgm:resizeHandles val="exact"/>
        </dgm:presLayoutVars>
      </dgm:prSet>
      <dgm:spPr/>
    </dgm:pt>
    <dgm:pt modelId="{49172238-0B00-415D-9676-4C95AD91E26C}" type="pres">
      <dgm:prSet presAssocID="{4EF76B30-8510-456E-A817-8F95A1242716}" presName="node" presStyleLbl="node1" presStyleIdx="0" presStyleCnt="15" custScaleX="126166" custScaleY="116293">
        <dgm:presLayoutVars>
          <dgm:bulletEnabled val="1"/>
        </dgm:presLayoutVars>
      </dgm:prSet>
      <dgm:spPr/>
    </dgm:pt>
    <dgm:pt modelId="{E7940FD4-8672-4233-B505-EED1CBEC7500}" type="pres">
      <dgm:prSet presAssocID="{4EF76B30-8510-456E-A817-8F95A1242716}" presName="spNode" presStyleCnt="0"/>
      <dgm:spPr/>
    </dgm:pt>
    <dgm:pt modelId="{F8573A8E-CCB6-4708-BFF3-1A1BDF76B2DB}" type="pres">
      <dgm:prSet presAssocID="{2F5DA88F-A34A-4DC6-B351-31E7D343C570}" presName="sibTrans" presStyleLbl="sibTrans1D1" presStyleIdx="0" presStyleCnt="15" custScaleX="2000000" custScaleY="13153"/>
      <dgm:spPr/>
    </dgm:pt>
    <dgm:pt modelId="{529B3D0F-67DF-426C-A9F9-EE8C75C55AEB}" type="pres">
      <dgm:prSet presAssocID="{9094AD64-D467-4EFD-941B-F6D80F5D992F}" presName="node" presStyleLbl="node1" presStyleIdx="1" presStyleCnt="15" custScaleX="157071" custScaleY="116293">
        <dgm:presLayoutVars>
          <dgm:bulletEnabled val="1"/>
        </dgm:presLayoutVars>
      </dgm:prSet>
      <dgm:spPr/>
    </dgm:pt>
    <dgm:pt modelId="{C206E727-D667-4088-B61C-048F3AD91C65}" type="pres">
      <dgm:prSet presAssocID="{9094AD64-D467-4EFD-941B-F6D80F5D992F}" presName="spNode" presStyleCnt="0"/>
      <dgm:spPr/>
    </dgm:pt>
    <dgm:pt modelId="{2199528C-93DE-4C51-9B47-69BF233CB051}" type="pres">
      <dgm:prSet presAssocID="{BEB2575C-4628-491B-9CAA-34BAA9F879AF}" presName="sibTrans" presStyleLbl="sibTrans1D1" presStyleIdx="1" presStyleCnt="15" custScaleX="2000000" custScaleY="13153"/>
      <dgm:spPr/>
    </dgm:pt>
    <dgm:pt modelId="{E53996C8-5472-4FED-B607-2672848435CD}" type="pres">
      <dgm:prSet presAssocID="{5948B0DD-F2F2-4CB1-9F27-0230A4CE6696}" presName="node" presStyleLbl="node1" presStyleIdx="2" presStyleCnt="15" custScaleX="157071" custScaleY="116293">
        <dgm:presLayoutVars>
          <dgm:bulletEnabled val="1"/>
        </dgm:presLayoutVars>
      </dgm:prSet>
      <dgm:spPr/>
    </dgm:pt>
    <dgm:pt modelId="{71ACCD28-F946-41C4-BDEA-FC9EB280DD89}" type="pres">
      <dgm:prSet presAssocID="{5948B0DD-F2F2-4CB1-9F27-0230A4CE6696}" presName="spNode" presStyleCnt="0"/>
      <dgm:spPr/>
    </dgm:pt>
    <dgm:pt modelId="{33669064-3D22-4A58-BF47-64FA728E15EB}" type="pres">
      <dgm:prSet presAssocID="{C29D8055-1768-4837-8F72-9BFB40C770B4}" presName="sibTrans" presStyleLbl="sibTrans1D1" presStyleIdx="2" presStyleCnt="15" custScaleX="2000000" custScaleY="13153"/>
      <dgm:spPr/>
    </dgm:pt>
    <dgm:pt modelId="{8A029865-963A-4E14-BCAB-498640FF2D74}" type="pres">
      <dgm:prSet presAssocID="{0FDBF961-5CFD-439C-9212-CDE77F619977}" presName="node" presStyleLbl="node1" presStyleIdx="3" presStyleCnt="15" custScaleX="199191" custScaleY="116293">
        <dgm:presLayoutVars>
          <dgm:bulletEnabled val="1"/>
        </dgm:presLayoutVars>
      </dgm:prSet>
      <dgm:spPr/>
    </dgm:pt>
    <dgm:pt modelId="{DEFDBCEA-761F-4AC0-88C9-99BA9816346F}" type="pres">
      <dgm:prSet presAssocID="{0FDBF961-5CFD-439C-9212-CDE77F619977}" presName="spNode" presStyleCnt="0"/>
      <dgm:spPr/>
    </dgm:pt>
    <dgm:pt modelId="{BD85C236-6F54-4AC5-BD88-65134761760F}" type="pres">
      <dgm:prSet presAssocID="{DE36EBF2-7BF4-48EA-8316-9388FBBC445A}" presName="sibTrans" presStyleLbl="sibTrans1D1" presStyleIdx="3" presStyleCnt="15"/>
      <dgm:spPr/>
    </dgm:pt>
    <dgm:pt modelId="{1245440F-5F04-4A9F-88B2-2CDF5861E2F8}" type="pres">
      <dgm:prSet presAssocID="{A67C3FA5-214D-42D2-849E-12DBAEF61116}" presName="node" presStyleLbl="node1" presStyleIdx="4" presStyleCnt="15" custScaleX="207131" custScaleY="116293">
        <dgm:presLayoutVars>
          <dgm:bulletEnabled val="1"/>
        </dgm:presLayoutVars>
      </dgm:prSet>
      <dgm:spPr/>
    </dgm:pt>
    <dgm:pt modelId="{7369C8CA-CA17-4CA9-8D86-D48BAE4A3E15}" type="pres">
      <dgm:prSet presAssocID="{A67C3FA5-214D-42D2-849E-12DBAEF61116}" presName="spNode" presStyleCnt="0"/>
      <dgm:spPr/>
    </dgm:pt>
    <dgm:pt modelId="{970C03B6-4592-479D-9D10-66C2876AAF19}" type="pres">
      <dgm:prSet presAssocID="{0413ED56-126D-40C7-A1BA-BED513DF3410}" presName="sibTrans" presStyleLbl="sibTrans1D1" presStyleIdx="4" presStyleCnt="15"/>
      <dgm:spPr/>
    </dgm:pt>
    <dgm:pt modelId="{AB45CDC1-AF30-4F84-AA3D-C567636E4719}" type="pres">
      <dgm:prSet presAssocID="{EC99C817-4083-4157-A509-45BD9D7A8D45}" presName="node" presStyleLbl="node1" presStyleIdx="5" presStyleCnt="15" custScaleX="157071" custScaleY="116293">
        <dgm:presLayoutVars>
          <dgm:bulletEnabled val="1"/>
        </dgm:presLayoutVars>
      </dgm:prSet>
      <dgm:spPr/>
    </dgm:pt>
    <dgm:pt modelId="{3BA72B34-A9F0-4B41-9898-580165AAEB60}" type="pres">
      <dgm:prSet presAssocID="{EC99C817-4083-4157-A509-45BD9D7A8D45}" presName="spNode" presStyleCnt="0"/>
      <dgm:spPr/>
    </dgm:pt>
    <dgm:pt modelId="{36B95327-A21D-48A7-92E9-20722C5553F2}" type="pres">
      <dgm:prSet presAssocID="{AE82516E-C9FA-4D3E-A155-A337CDA53772}" presName="sibTrans" presStyleLbl="sibTrans1D1" presStyleIdx="5" presStyleCnt="15" custScaleX="2000000" custScaleY="13153"/>
      <dgm:spPr/>
    </dgm:pt>
    <dgm:pt modelId="{2EB791B6-BAF4-4F3C-9974-AEA9F13AD965}" type="pres">
      <dgm:prSet presAssocID="{35E5623B-2E8E-4473-8F2A-5E04C038AE5D}" presName="node" presStyleLbl="node1" presStyleIdx="6" presStyleCnt="15" custScaleX="144796" custScaleY="116293">
        <dgm:presLayoutVars>
          <dgm:bulletEnabled val="1"/>
        </dgm:presLayoutVars>
      </dgm:prSet>
      <dgm:spPr/>
    </dgm:pt>
    <dgm:pt modelId="{5B836E0F-3D89-4528-B374-38C26A38B509}" type="pres">
      <dgm:prSet presAssocID="{35E5623B-2E8E-4473-8F2A-5E04C038AE5D}" presName="spNode" presStyleCnt="0"/>
      <dgm:spPr/>
    </dgm:pt>
    <dgm:pt modelId="{53635DD9-D604-4796-8FF7-861F1D9D9475}" type="pres">
      <dgm:prSet presAssocID="{55C686E4-6484-477F-8151-997B5E1BB3EF}" presName="sibTrans" presStyleLbl="sibTrans1D1" presStyleIdx="6" presStyleCnt="15" custScaleX="2000000" custScaleY="13153"/>
      <dgm:spPr/>
    </dgm:pt>
    <dgm:pt modelId="{5C9B7A2C-671A-4C7B-91FA-451DC0DE76B1}" type="pres">
      <dgm:prSet presAssocID="{D3855983-FB22-4D85-A23F-8CC21397D03B}" presName="node" presStyleLbl="node1" presStyleIdx="7" presStyleCnt="15" custScaleX="157071" custScaleY="116293">
        <dgm:presLayoutVars>
          <dgm:bulletEnabled val="1"/>
        </dgm:presLayoutVars>
      </dgm:prSet>
      <dgm:spPr/>
    </dgm:pt>
    <dgm:pt modelId="{0D8EC602-57AE-4745-AA83-F9B5BAD813E2}" type="pres">
      <dgm:prSet presAssocID="{D3855983-FB22-4D85-A23F-8CC21397D03B}" presName="spNode" presStyleCnt="0"/>
      <dgm:spPr/>
    </dgm:pt>
    <dgm:pt modelId="{2B87DB3C-F142-40BE-9C29-E554728A5B98}" type="pres">
      <dgm:prSet presAssocID="{4DF15340-79DD-4C0F-855E-FF46863843C2}" presName="sibTrans" presStyleLbl="sibTrans1D1" presStyleIdx="7" presStyleCnt="15" custScaleX="2000000" custScaleY="13153"/>
      <dgm:spPr/>
    </dgm:pt>
    <dgm:pt modelId="{DB39E142-6C46-4E8D-AA81-A949271092E3}" type="pres">
      <dgm:prSet presAssocID="{EC621040-3857-4512-9930-81D657EF1E0A}" presName="node" presStyleLbl="node1" presStyleIdx="8" presStyleCnt="15" custScaleX="157071" custScaleY="116682">
        <dgm:presLayoutVars>
          <dgm:bulletEnabled val="1"/>
        </dgm:presLayoutVars>
      </dgm:prSet>
      <dgm:spPr/>
    </dgm:pt>
    <dgm:pt modelId="{C449C291-C14D-40F8-B105-9B03AD1A0EEF}" type="pres">
      <dgm:prSet presAssocID="{EC621040-3857-4512-9930-81D657EF1E0A}" presName="spNode" presStyleCnt="0"/>
      <dgm:spPr/>
    </dgm:pt>
    <dgm:pt modelId="{ECE7951E-B6CB-4DCA-AAEB-8CD1C42007D0}" type="pres">
      <dgm:prSet presAssocID="{46D4D16D-E63E-4E95-A3E1-D76171D5DE66}" presName="sibTrans" presStyleLbl="sibTrans1D1" presStyleIdx="8" presStyleCnt="15" custScaleX="523571"/>
      <dgm:spPr/>
    </dgm:pt>
    <dgm:pt modelId="{C85A7DC0-FC7E-43B3-B028-C65460393E0D}" type="pres">
      <dgm:prSet presAssocID="{6B77A2B4-AFBB-409A-B45F-D20532F0EB30}" presName="node" presStyleLbl="node1" presStyleIdx="9" presStyleCnt="15" custScaleX="157071" custScaleY="116293">
        <dgm:presLayoutVars>
          <dgm:bulletEnabled val="1"/>
        </dgm:presLayoutVars>
      </dgm:prSet>
      <dgm:spPr/>
    </dgm:pt>
    <dgm:pt modelId="{18A68802-8879-4A9F-9539-973D59D1772D}" type="pres">
      <dgm:prSet presAssocID="{6B77A2B4-AFBB-409A-B45F-D20532F0EB30}" presName="spNode" presStyleCnt="0"/>
      <dgm:spPr/>
    </dgm:pt>
    <dgm:pt modelId="{992E1870-78BB-4A0D-8E5A-046F6E2D1A36}" type="pres">
      <dgm:prSet presAssocID="{7F4FB8E0-16E9-4E54-9B37-113EDEFEB280}" presName="sibTrans" presStyleLbl="sibTrans1D1" presStyleIdx="9" presStyleCnt="15" custScaleX="2000000" custScaleY="13153"/>
      <dgm:spPr/>
    </dgm:pt>
    <dgm:pt modelId="{488AD42F-D195-49CC-A9D0-182B9D7794CD}" type="pres">
      <dgm:prSet presAssocID="{622ADCE1-F064-4BB9-BF40-3C41D054509C}" presName="node" presStyleLbl="node1" presStyleIdx="10" presStyleCnt="15" custScaleX="186387" custScaleY="116293">
        <dgm:presLayoutVars>
          <dgm:bulletEnabled val="1"/>
        </dgm:presLayoutVars>
      </dgm:prSet>
      <dgm:spPr/>
    </dgm:pt>
    <dgm:pt modelId="{8AEDFE98-04B4-492D-87AE-5801537245D1}" type="pres">
      <dgm:prSet presAssocID="{622ADCE1-F064-4BB9-BF40-3C41D054509C}" presName="spNode" presStyleCnt="0"/>
      <dgm:spPr/>
    </dgm:pt>
    <dgm:pt modelId="{97671ADB-BB39-4313-8610-F3139EE6963B}" type="pres">
      <dgm:prSet presAssocID="{70C22F4E-2E13-4882-995B-C507F59C8C38}" presName="sibTrans" presStyleLbl="sibTrans1D1" presStyleIdx="10" presStyleCnt="15" custScaleX="2000000" custScaleY="13153"/>
      <dgm:spPr/>
    </dgm:pt>
    <dgm:pt modelId="{A16800A9-921D-45B5-8D00-FCA272235E95}" type="pres">
      <dgm:prSet presAssocID="{F0F103EB-908E-437F-A1BC-A684C6A49964}" presName="node" presStyleLbl="node1" presStyleIdx="11" presStyleCnt="15" custScaleX="157071" custScaleY="116293">
        <dgm:presLayoutVars>
          <dgm:bulletEnabled val="1"/>
        </dgm:presLayoutVars>
      </dgm:prSet>
      <dgm:spPr/>
    </dgm:pt>
    <dgm:pt modelId="{5925250A-B733-4078-ADF0-2668B05F6707}" type="pres">
      <dgm:prSet presAssocID="{F0F103EB-908E-437F-A1BC-A684C6A49964}" presName="spNode" presStyleCnt="0"/>
      <dgm:spPr/>
    </dgm:pt>
    <dgm:pt modelId="{26741E8F-669A-4928-8A33-9B93D8595B12}" type="pres">
      <dgm:prSet presAssocID="{07CE7662-8C8F-4A38-9A43-BDC56CD02B95}" presName="sibTrans" presStyleLbl="sibTrans1D1" presStyleIdx="11" presStyleCnt="15"/>
      <dgm:spPr/>
    </dgm:pt>
    <dgm:pt modelId="{DA231322-3572-4E12-8D16-219F2BB74334}" type="pres">
      <dgm:prSet presAssocID="{FD19A72A-FBBF-48D3-BAFC-8A705307CD93}" presName="node" presStyleLbl="node1" presStyleIdx="12" presStyleCnt="15" custScaleX="157071" custScaleY="116293">
        <dgm:presLayoutVars>
          <dgm:bulletEnabled val="1"/>
        </dgm:presLayoutVars>
      </dgm:prSet>
      <dgm:spPr/>
    </dgm:pt>
    <dgm:pt modelId="{239343BA-AC8D-4D6F-A39B-87E4A9C6F8BC}" type="pres">
      <dgm:prSet presAssocID="{FD19A72A-FBBF-48D3-BAFC-8A705307CD93}" presName="spNode" presStyleCnt="0"/>
      <dgm:spPr/>
    </dgm:pt>
    <dgm:pt modelId="{6A3D4634-B593-46AE-B345-981C142577C6}" type="pres">
      <dgm:prSet presAssocID="{1F171A23-8658-4D9B-B8B5-A8A5D207D03F}" presName="sibTrans" presStyleLbl="sibTrans1D1" presStyleIdx="12" presStyleCnt="15" custScaleX="2000000" custScaleY="13153"/>
      <dgm:spPr/>
    </dgm:pt>
    <dgm:pt modelId="{BF75CF97-4463-4DC1-B7E0-7455B6A7BD70}" type="pres">
      <dgm:prSet presAssocID="{D81DD291-19A7-4541-A217-5FB8C6E2EC8D}" presName="node" presStyleLbl="node1" presStyleIdx="13" presStyleCnt="15" custScaleX="157071" custScaleY="116293">
        <dgm:presLayoutVars>
          <dgm:bulletEnabled val="1"/>
        </dgm:presLayoutVars>
      </dgm:prSet>
      <dgm:spPr/>
    </dgm:pt>
    <dgm:pt modelId="{910EABC7-3DAB-4446-8D9F-6E20C0FC0522}" type="pres">
      <dgm:prSet presAssocID="{D81DD291-19A7-4541-A217-5FB8C6E2EC8D}" presName="spNode" presStyleCnt="0"/>
      <dgm:spPr/>
    </dgm:pt>
    <dgm:pt modelId="{75F74821-A5E6-40CF-AB48-7509BAAEAFF9}" type="pres">
      <dgm:prSet presAssocID="{0A980891-F78A-43D0-B60C-DC84B069FE61}" presName="sibTrans" presStyleLbl="sibTrans1D1" presStyleIdx="13" presStyleCnt="15" custScaleX="2000000" custScaleY="13153"/>
      <dgm:spPr/>
    </dgm:pt>
    <dgm:pt modelId="{9C9F3730-9D6F-4DF4-894D-C4C36EAE6302}" type="pres">
      <dgm:prSet presAssocID="{7263A3B6-3FBA-4FDB-AECE-016B423BD084}" presName="node" presStyleLbl="node1" presStyleIdx="14" presStyleCnt="15" custScaleX="168904" custScaleY="116293">
        <dgm:presLayoutVars>
          <dgm:bulletEnabled val="1"/>
        </dgm:presLayoutVars>
      </dgm:prSet>
      <dgm:spPr/>
    </dgm:pt>
    <dgm:pt modelId="{2699A7C0-0F7C-48F9-A2E3-E6081D95E09F}" type="pres">
      <dgm:prSet presAssocID="{7263A3B6-3FBA-4FDB-AECE-016B423BD084}" presName="spNode" presStyleCnt="0"/>
      <dgm:spPr/>
    </dgm:pt>
    <dgm:pt modelId="{ECA2C2E9-E739-497E-ADC6-7159EC13BF72}" type="pres">
      <dgm:prSet presAssocID="{6C8237D4-4804-4581-9D09-2227C14BDF6B}" presName="sibTrans" presStyleLbl="sibTrans1D1" presStyleIdx="14" presStyleCnt="15" custScaleX="2000000" custScaleY="13153"/>
      <dgm:spPr/>
    </dgm:pt>
  </dgm:ptLst>
  <dgm:cxnLst>
    <dgm:cxn modelId="{54C5D803-9D2D-4D37-9F07-1C6ED1B73148}" type="presOf" srcId="{0A980891-F78A-43D0-B60C-DC84B069FE61}" destId="{75F74821-A5E6-40CF-AB48-7509BAAEAFF9}" srcOrd="0" destOrd="0" presId="urn:microsoft.com/office/officeart/2005/8/layout/cycle6"/>
    <dgm:cxn modelId="{71651207-77AF-482F-B2D0-AE7C3FBB0C8D}" type="presOf" srcId="{0413ED56-126D-40C7-A1BA-BED513DF3410}" destId="{970C03B6-4592-479D-9D10-66C2876AAF19}" srcOrd="0" destOrd="0" presId="urn:microsoft.com/office/officeart/2005/8/layout/cycle6"/>
    <dgm:cxn modelId="{E3C6C10B-85F8-403F-9670-0693CBB47543}" type="presOf" srcId="{BEB2575C-4628-491B-9CAA-34BAA9F879AF}" destId="{2199528C-93DE-4C51-9B47-69BF233CB051}" srcOrd="0" destOrd="0" presId="urn:microsoft.com/office/officeart/2005/8/layout/cycle6"/>
    <dgm:cxn modelId="{964A290C-829B-4602-847F-98FA6F4137D6}" type="presOf" srcId="{A67C3FA5-214D-42D2-849E-12DBAEF61116}" destId="{1245440F-5F04-4A9F-88B2-2CDF5861E2F8}" srcOrd="0" destOrd="0" presId="urn:microsoft.com/office/officeart/2005/8/layout/cycle6"/>
    <dgm:cxn modelId="{AF19D70E-5731-4F9D-9B79-C11495C3B3F1}" type="presOf" srcId="{AE82516E-C9FA-4D3E-A155-A337CDA53772}" destId="{36B95327-A21D-48A7-92E9-20722C5553F2}" srcOrd="0" destOrd="0" presId="urn:microsoft.com/office/officeart/2005/8/layout/cycle6"/>
    <dgm:cxn modelId="{DD834811-4D05-4484-B209-EB2821681A56}" srcId="{06935944-EDB9-40B0-A6EF-B6BF7514FBD9}" destId="{EC99C817-4083-4157-A509-45BD9D7A8D45}" srcOrd="5" destOrd="0" parTransId="{4A104DC7-C660-4236-9E3F-2677519305FF}" sibTransId="{AE82516E-C9FA-4D3E-A155-A337CDA53772}"/>
    <dgm:cxn modelId="{65329114-4FDB-4050-8522-487774D11AC6}" type="presOf" srcId="{70C22F4E-2E13-4882-995B-C507F59C8C38}" destId="{97671ADB-BB39-4313-8610-F3139EE6963B}" srcOrd="0" destOrd="0" presId="urn:microsoft.com/office/officeart/2005/8/layout/cycle6"/>
    <dgm:cxn modelId="{FDCEF714-150B-4AF9-9EAD-F3F65FEA4F35}" srcId="{06935944-EDB9-40B0-A6EF-B6BF7514FBD9}" destId="{D81DD291-19A7-4541-A217-5FB8C6E2EC8D}" srcOrd="13" destOrd="0" parTransId="{370B3DD6-BEA9-4241-A494-24E05D47726F}" sibTransId="{0A980891-F78A-43D0-B60C-DC84B069FE61}"/>
    <dgm:cxn modelId="{E3467D25-7CFB-474E-9505-E1193FB8D2AC}" type="presOf" srcId="{9094AD64-D467-4EFD-941B-F6D80F5D992F}" destId="{529B3D0F-67DF-426C-A9F9-EE8C75C55AEB}" srcOrd="0" destOrd="0" presId="urn:microsoft.com/office/officeart/2005/8/layout/cycle6"/>
    <dgm:cxn modelId="{5E30BC25-5BF7-46DD-A99A-CAEFB3F73F4D}" srcId="{06935944-EDB9-40B0-A6EF-B6BF7514FBD9}" destId="{A67C3FA5-214D-42D2-849E-12DBAEF61116}" srcOrd="4" destOrd="0" parTransId="{774B291F-6151-4B75-9AB4-92E0968878A2}" sibTransId="{0413ED56-126D-40C7-A1BA-BED513DF3410}"/>
    <dgm:cxn modelId="{0ECDAE29-1032-4302-ADA5-3F1C27CCD3AD}" type="presOf" srcId="{C29D8055-1768-4837-8F72-9BFB40C770B4}" destId="{33669064-3D22-4A58-BF47-64FA728E15EB}" srcOrd="0" destOrd="0" presId="urn:microsoft.com/office/officeart/2005/8/layout/cycle6"/>
    <dgm:cxn modelId="{1728FC35-0A70-4127-86CB-F6621E49D69D}" type="presOf" srcId="{06935944-EDB9-40B0-A6EF-B6BF7514FBD9}" destId="{17539DF5-6BB8-444A-B597-737F134F344B}" srcOrd="0" destOrd="0" presId="urn:microsoft.com/office/officeart/2005/8/layout/cycle6"/>
    <dgm:cxn modelId="{C75ABA36-0442-41C9-90E8-8B1D1A51C2AB}" srcId="{06935944-EDB9-40B0-A6EF-B6BF7514FBD9}" destId="{5948B0DD-F2F2-4CB1-9F27-0230A4CE6696}" srcOrd="2" destOrd="0" parTransId="{94C11BDC-F302-4516-9FFC-149DCD173F1E}" sibTransId="{C29D8055-1768-4837-8F72-9BFB40C770B4}"/>
    <dgm:cxn modelId="{DA03903A-2458-41E9-9F2C-C9FEC014D84C}" type="presOf" srcId="{55C686E4-6484-477F-8151-997B5E1BB3EF}" destId="{53635DD9-D604-4796-8FF7-861F1D9D9475}" srcOrd="0" destOrd="0" presId="urn:microsoft.com/office/officeart/2005/8/layout/cycle6"/>
    <dgm:cxn modelId="{D1F37F3E-1881-49E0-AB5B-63899B446427}" type="presOf" srcId="{0FDBF961-5CFD-439C-9212-CDE77F619977}" destId="{8A029865-963A-4E14-BCAB-498640FF2D74}" srcOrd="0" destOrd="0" presId="urn:microsoft.com/office/officeart/2005/8/layout/cycle6"/>
    <dgm:cxn modelId="{5A303162-9E33-4B21-8F7B-66CD2F78C5AF}" type="presOf" srcId="{7263A3B6-3FBA-4FDB-AECE-016B423BD084}" destId="{9C9F3730-9D6F-4DF4-894D-C4C36EAE6302}" srcOrd="0" destOrd="0" presId="urn:microsoft.com/office/officeart/2005/8/layout/cycle6"/>
    <dgm:cxn modelId="{7699E343-390B-4939-8AA9-10828561CBB1}" srcId="{06935944-EDB9-40B0-A6EF-B6BF7514FBD9}" destId="{FD19A72A-FBBF-48D3-BAFC-8A705307CD93}" srcOrd="12" destOrd="0" parTransId="{E63E6241-1865-45C2-810F-BE3881979261}" sibTransId="{1F171A23-8658-4D9B-B8B5-A8A5D207D03F}"/>
    <dgm:cxn modelId="{32AAAB47-CA3D-4878-B32F-F271A17830C9}" type="presOf" srcId="{EC99C817-4083-4157-A509-45BD9D7A8D45}" destId="{AB45CDC1-AF30-4F84-AA3D-C567636E4719}" srcOrd="0" destOrd="0" presId="urn:microsoft.com/office/officeart/2005/8/layout/cycle6"/>
    <dgm:cxn modelId="{152C1048-065D-4DE5-9532-84D2F3903AD2}" srcId="{06935944-EDB9-40B0-A6EF-B6BF7514FBD9}" destId="{EC621040-3857-4512-9930-81D657EF1E0A}" srcOrd="8" destOrd="0" parTransId="{52308DFF-A2F1-4525-AE63-9992C219E36B}" sibTransId="{46D4D16D-E63E-4E95-A3E1-D76171D5DE66}"/>
    <dgm:cxn modelId="{08303268-477D-451D-94A2-54769E87E066}" type="presOf" srcId="{FD19A72A-FBBF-48D3-BAFC-8A705307CD93}" destId="{DA231322-3572-4E12-8D16-219F2BB74334}" srcOrd="0" destOrd="0" presId="urn:microsoft.com/office/officeart/2005/8/layout/cycle6"/>
    <dgm:cxn modelId="{44DA8C49-1C56-4510-ABA4-4B96021391FD}" type="presOf" srcId="{2F5DA88F-A34A-4DC6-B351-31E7D343C570}" destId="{F8573A8E-CCB6-4708-BFF3-1A1BDF76B2DB}" srcOrd="0" destOrd="0" presId="urn:microsoft.com/office/officeart/2005/8/layout/cycle6"/>
    <dgm:cxn modelId="{8A4CC56C-36E0-4C94-9CFA-4A008D3E5A04}" srcId="{06935944-EDB9-40B0-A6EF-B6BF7514FBD9}" destId="{4EF76B30-8510-456E-A817-8F95A1242716}" srcOrd="0" destOrd="0" parTransId="{EAC7A08A-7AFC-4AE7-AF3D-45A22C38B227}" sibTransId="{2F5DA88F-A34A-4DC6-B351-31E7D343C570}"/>
    <dgm:cxn modelId="{2D685F4D-525D-4A86-A629-9F074BE1370A}" type="presOf" srcId="{07CE7662-8C8F-4A38-9A43-BDC56CD02B95}" destId="{26741E8F-669A-4928-8A33-9B93D8595B12}" srcOrd="0" destOrd="0" presId="urn:microsoft.com/office/officeart/2005/8/layout/cycle6"/>
    <dgm:cxn modelId="{CB7A2F4E-99A7-4DAB-8B87-FAC85B52E263}" srcId="{06935944-EDB9-40B0-A6EF-B6BF7514FBD9}" destId="{F0F103EB-908E-437F-A1BC-A684C6A49964}" srcOrd="11" destOrd="0" parTransId="{2D86AD91-9944-4127-9686-1ECEA627C0A9}" sibTransId="{07CE7662-8C8F-4A38-9A43-BDC56CD02B95}"/>
    <dgm:cxn modelId="{52D9CB4E-B976-40B8-BF01-D0EA629FA06B}" srcId="{06935944-EDB9-40B0-A6EF-B6BF7514FBD9}" destId="{0FDBF961-5CFD-439C-9212-CDE77F619977}" srcOrd="3" destOrd="0" parTransId="{F639BF17-9E6B-464D-AD47-6685B7EEE02D}" sibTransId="{DE36EBF2-7BF4-48EA-8316-9388FBBC445A}"/>
    <dgm:cxn modelId="{3EAA3A51-F058-48CB-85A2-9A03165275CC}" srcId="{06935944-EDB9-40B0-A6EF-B6BF7514FBD9}" destId="{622ADCE1-F064-4BB9-BF40-3C41D054509C}" srcOrd="10" destOrd="0" parTransId="{32AEDC30-E8E2-4B59-9265-DDBB5508A5FA}" sibTransId="{70C22F4E-2E13-4882-995B-C507F59C8C38}"/>
    <dgm:cxn modelId="{305D2072-C5BB-4AE6-9DD2-EA0941D6102E}" type="presOf" srcId="{7F4FB8E0-16E9-4E54-9B37-113EDEFEB280}" destId="{992E1870-78BB-4A0D-8E5A-046F6E2D1A36}" srcOrd="0" destOrd="0" presId="urn:microsoft.com/office/officeart/2005/8/layout/cycle6"/>
    <dgm:cxn modelId="{0F655C76-5D19-40BB-A7F7-302347A0283F}" srcId="{06935944-EDB9-40B0-A6EF-B6BF7514FBD9}" destId="{35E5623B-2E8E-4473-8F2A-5E04C038AE5D}" srcOrd="6" destOrd="0" parTransId="{A585C3E7-1855-4BF7-8C53-8D50750BCF43}" sibTransId="{55C686E4-6484-477F-8151-997B5E1BB3EF}"/>
    <dgm:cxn modelId="{5B72DA77-1091-491F-9967-00B2A2342574}" type="presOf" srcId="{D3855983-FB22-4D85-A23F-8CC21397D03B}" destId="{5C9B7A2C-671A-4C7B-91FA-451DC0DE76B1}" srcOrd="0" destOrd="0" presId="urn:microsoft.com/office/officeart/2005/8/layout/cycle6"/>
    <dgm:cxn modelId="{E62CCF7D-20D5-450A-B2DC-D628911412C2}" type="presOf" srcId="{622ADCE1-F064-4BB9-BF40-3C41D054509C}" destId="{488AD42F-D195-49CC-A9D0-182B9D7794CD}" srcOrd="0" destOrd="0" presId="urn:microsoft.com/office/officeart/2005/8/layout/cycle6"/>
    <dgm:cxn modelId="{10DB597E-0FDC-4493-8B63-087836DA3D27}" type="presOf" srcId="{D81DD291-19A7-4541-A217-5FB8C6E2EC8D}" destId="{BF75CF97-4463-4DC1-B7E0-7455B6A7BD70}" srcOrd="0" destOrd="0" presId="urn:microsoft.com/office/officeart/2005/8/layout/cycle6"/>
    <dgm:cxn modelId="{C96B5E97-1BB2-400A-8DF6-CC2F664F442A}" type="presOf" srcId="{6B77A2B4-AFBB-409A-B45F-D20532F0EB30}" destId="{C85A7DC0-FC7E-43B3-B028-C65460393E0D}" srcOrd="0" destOrd="0" presId="urn:microsoft.com/office/officeart/2005/8/layout/cycle6"/>
    <dgm:cxn modelId="{CF767599-8055-4200-A8D7-E04FE3D6E2DA}" srcId="{06935944-EDB9-40B0-A6EF-B6BF7514FBD9}" destId="{9094AD64-D467-4EFD-941B-F6D80F5D992F}" srcOrd="1" destOrd="0" parTransId="{47C8DBAA-C77D-4AC9-8CD0-9DEF98F7FD1B}" sibTransId="{BEB2575C-4628-491B-9CAA-34BAA9F879AF}"/>
    <dgm:cxn modelId="{435AA29F-E572-4E7F-9385-A9B3C96B9062}" type="presOf" srcId="{35E5623B-2E8E-4473-8F2A-5E04C038AE5D}" destId="{2EB791B6-BAF4-4F3C-9974-AEA9F13AD965}" srcOrd="0" destOrd="0" presId="urn:microsoft.com/office/officeart/2005/8/layout/cycle6"/>
    <dgm:cxn modelId="{07A752A3-0734-46F0-AA87-42244271CCE5}" type="presOf" srcId="{5948B0DD-F2F2-4CB1-9F27-0230A4CE6696}" destId="{E53996C8-5472-4FED-B607-2672848435CD}" srcOrd="0" destOrd="0" presId="urn:microsoft.com/office/officeart/2005/8/layout/cycle6"/>
    <dgm:cxn modelId="{A2185BA7-E63E-43AF-93E3-22A6275DBE09}" type="presOf" srcId="{6C8237D4-4804-4581-9D09-2227C14BDF6B}" destId="{ECA2C2E9-E739-497E-ADC6-7159EC13BF72}" srcOrd="0" destOrd="0" presId="urn:microsoft.com/office/officeart/2005/8/layout/cycle6"/>
    <dgm:cxn modelId="{FD7BEBAA-9685-45CF-A84D-13D7E79CB222}" type="presOf" srcId="{EC621040-3857-4512-9930-81D657EF1E0A}" destId="{DB39E142-6C46-4E8D-AA81-A949271092E3}" srcOrd="0" destOrd="0" presId="urn:microsoft.com/office/officeart/2005/8/layout/cycle6"/>
    <dgm:cxn modelId="{F7F322B6-A5A7-412E-9C0F-9F96FA05CBEB}" srcId="{06935944-EDB9-40B0-A6EF-B6BF7514FBD9}" destId="{D3855983-FB22-4D85-A23F-8CC21397D03B}" srcOrd="7" destOrd="0" parTransId="{7ECFB2EC-8574-472A-9D21-70D949402EF2}" sibTransId="{4DF15340-79DD-4C0F-855E-FF46863843C2}"/>
    <dgm:cxn modelId="{EA018EC2-6E14-4E97-92F2-9340CC2B8B19}" type="presOf" srcId="{4DF15340-79DD-4C0F-855E-FF46863843C2}" destId="{2B87DB3C-F142-40BE-9C29-E554728A5B98}" srcOrd="0" destOrd="0" presId="urn:microsoft.com/office/officeart/2005/8/layout/cycle6"/>
    <dgm:cxn modelId="{9721C6CA-6C80-4932-BA88-39A6AEA79301}" srcId="{06935944-EDB9-40B0-A6EF-B6BF7514FBD9}" destId="{6B77A2B4-AFBB-409A-B45F-D20532F0EB30}" srcOrd="9" destOrd="0" parTransId="{C07782CD-2398-4BF0-937B-96E98FF01EA7}" sibTransId="{7F4FB8E0-16E9-4E54-9B37-113EDEFEB280}"/>
    <dgm:cxn modelId="{B58C25D3-E8A4-4E66-9DBB-73F3E96E142E}" type="presOf" srcId="{1F171A23-8658-4D9B-B8B5-A8A5D207D03F}" destId="{6A3D4634-B593-46AE-B345-981C142577C6}" srcOrd="0" destOrd="0" presId="urn:microsoft.com/office/officeart/2005/8/layout/cycle6"/>
    <dgm:cxn modelId="{645C09E2-14D4-44BA-9DFD-4B986BFEEAB3}" type="presOf" srcId="{4EF76B30-8510-456E-A817-8F95A1242716}" destId="{49172238-0B00-415D-9676-4C95AD91E26C}" srcOrd="0" destOrd="0" presId="urn:microsoft.com/office/officeart/2005/8/layout/cycle6"/>
    <dgm:cxn modelId="{DC0F9CEE-815A-43F4-ACB4-6FE156417DEC}" srcId="{06935944-EDB9-40B0-A6EF-B6BF7514FBD9}" destId="{7263A3B6-3FBA-4FDB-AECE-016B423BD084}" srcOrd="14" destOrd="0" parTransId="{19ABA342-DF2E-4B37-922C-9C7DDC1C5AB2}" sibTransId="{6C8237D4-4804-4581-9D09-2227C14BDF6B}"/>
    <dgm:cxn modelId="{C38969FD-88F3-44E8-AF2A-DBD60F898093}" type="presOf" srcId="{46D4D16D-E63E-4E95-A3E1-D76171D5DE66}" destId="{ECE7951E-B6CB-4DCA-AAEB-8CD1C42007D0}" srcOrd="0" destOrd="0" presId="urn:microsoft.com/office/officeart/2005/8/layout/cycle6"/>
    <dgm:cxn modelId="{5A5594FD-B330-42DA-8EEF-0B8FB1623FC9}" type="presOf" srcId="{DE36EBF2-7BF4-48EA-8316-9388FBBC445A}" destId="{BD85C236-6F54-4AC5-BD88-65134761760F}" srcOrd="0" destOrd="0" presId="urn:microsoft.com/office/officeart/2005/8/layout/cycle6"/>
    <dgm:cxn modelId="{4EEEF4FE-3BA2-483B-B3E0-345FFF71ACD2}" type="presOf" srcId="{F0F103EB-908E-437F-A1BC-A684C6A49964}" destId="{A16800A9-921D-45B5-8D00-FCA272235E95}" srcOrd="0" destOrd="0" presId="urn:microsoft.com/office/officeart/2005/8/layout/cycle6"/>
    <dgm:cxn modelId="{85B2106E-5367-4DEA-B13C-9B2B95B9F3DA}" type="presParOf" srcId="{17539DF5-6BB8-444A-B597-737F134F344B}" destId="{49172238-0B00-415D-9676-4C95AD91E26C}" srcOrd="0" destOrd="0" presId="urn:microsoft.com/office/officeart/2005/8/layout/cycle6"/>
    <dgm:cxn modelId="{2F03C47F-B238-4D50-AF44-1FE60A7B3BCD}" type="presParOf" srcId="{17539DF5-6BB8-444A-B597-737F134F344B}" destId="{E7940FD4-8672-4233-B505-EED1CBEC7500}" srcOrd="1" destOrd="0" presId="urn:microsoft.com/office/officeart/2005/8/layout/cycle6"/>
    <dgm:cxn modelId="{B7575B94-FC26-4343-A33A-015E271728EB}" type="presParOf" srcId="{17539DF5-6BB8-444A-B597-737F134F344B}" destId="{F8573A8E-CCB6-4708-BFF3-1A1BDF76B2DB}" srcOrd="2" destOrd="0" presId="urn:microsoft.com/office/officeart/2005/8/layout/cycle6"/>
    <dgm:cxn modelId="{C72DEE28-6BCC-4D5A-AF63-A8C92A9D84B7}" type="presParOf" srcId="{17539DF5-6BB8-444A-B597-737F134F344B}" destId="{529B3D0F-67DF-426C-A9F9-EE8C75C55AEB}" srcOrd="3" destOrd="0" presId="urn:microsoft.com/office/officeart/2005/8/layout/cycle6"/>
    <dgm:cxn modelId="{2AEA2E53-D9FC-4B33-9EC9-0C456A695F3A}" type="presParOf" srcId="{17539DF5-6BB8-444A-B597-737F134F344B}" destId="{C206E727-D667-4088-B61C-048F3AD91C65}" srcOrd="4" destOrd="0" presId="urn:microsoft.com/office/officeart/2005/8/layout/cycle6"/>
    <dgm:cxn modelId="{618A8CFA-C4E6-4A54-B52C-837962230FC7}" type="presParOf" srcId="{17539DF5-6BB8-444A-B597-737F134F344B}" destId="{2199528C-93DE-4C51-9B47-69BF233CB051}" srcOrd="5" destOrd="0" presId="urn:microsoft.com/office/officeart/2005/8/layout/cycle6"/>
    <dgm:cxn modelId="{E8B1EA90-FC4A-4466-A1E0-2AE76F98C93C}" type="presParOf" srcId="{17539DF5-6BB8-444A-B597-737F134F344B}" destId="{E53996C8-5472-4FED-B607-2672848435CD}" srcOrd="6" destOrd="0" presId="urn:microsoft.com/office/officeart/2005/8/layout/cycle6"/>
    <dgm:cxn modelId="{677FE727-276C-4D69-A85B-34F90F4DCD91}" type="presParOf" srcId="{17539DF5-6BB8-444A-B597-737F134F344B}" destId="{71ACCD28-F946-41C4-BDEA-FC9EB280DD89}" srcOrd="7" destOrd="0" presId="urn:microsoft.com/office/officeart/2005/8/layout/cycle6"/>
    <dgm:cxn modelId="{E8F0E845-3D31-4B9B-B212-F66DD2DF15DC}" type="presParOf" srcId="{17539DF5-6BB8-444A-B597-737F134F344B}" destId="{33669064-3D22-4A58-BF47-64FA728E15EB}" srcOrd="8" destOrd="0" presId="urn:microsoft.com/office/officeart/2005/8/layout/cycle6"/>
    <dgm:cxn modelId="{1AEF4A8F-4446-4FC8-AE82-721149A4141D}" type="presParOf" srcId="{17539DF5-6BB8-444A-B597-737F134F344B}" destId="{8A029865-963A-4E14-BCAB-498640FF2D74}" srcOrd="9" destOrd="0" presId="urn:microsoft.com/office/officeart/2005/8/layout/cycle6"/>
    <dgm:cxn modelId="{E2B2F47F-09B2-4714-BA46-FDB2A34A4AAE}" type="presParOf" srcId="{17539DF5-6BB8-444A-B597-737F134F344B}" destId="{DEFDBCEA-761F-4AC0-88C9-99BA9816346F}" srcOrd="10" destOrd="0" presId="urn:microsoft.com/office/officeart/2005/8/layout/cycle6"/>
    <dgm:cxn modelId="{112869E8-6A64-432E-8B13-0320BA3C65E5}" type="presParOf" srcId="{17539DF5-6BB8-444A-B597-737F134F344B}" destId="{BD85C236-6F54-4AC5-BD88-65134761760F}" srcOrd="11" destOrd="0" presId="urn:microsoft.com/office/officeart/2005/8/layout/cycle6"/>
    <dgm:cxn modelId="{B3FD409F-DCC6-4CE2-8C7E-8DF980C970ED}" type="presParOf" srcId="{17539DF5-6BB8-444A-B597-737F134F344B}" destId="{1245440F-5F04-4A9F-88B2-2CDF5861E2F8}" srcOrd="12" destOrd="0" presId="urn:microsoft.com/office/officeart/2005/8/layout/cycle6"/>
    <dgm:cxn modelId="{42B855D0-93F4-4C84-BF2F-C9E5124B4F3E}" type="presParOf" srcId="{17539DF5-6BB8-444A-B597-737F134F344B}" destId="{7369C8CA-CA17-4CA9-8D86-D48BAE4A3E15}" srcOrd="13" destOrd="0" presId="urn:microsoft.com/office/officeart/2005/8/layout/cycle6"/>
    <dgm:cxn modelId="{7583E606-63FB-46A4-A288-394F947B3121}" type="presParOf" srcId="{17539DF5-6BB8-444A-B597-737F134F344B}" destId="{970C03B6-4592-479D-9D10-66C2876AAF19}" srcOrd="14" destOrd="0" presId="urn:microsoft.com/office/officeart/2005/8/layout/cycle6"/>
    <dgm:cxn modelId="{56C249A8-5027-4C02-A403-0572258848A1}" type="presParOf" srcId="{17539DF5-6BB8-444A-B597-737F134F344B}" destId="{AB45CDC1-AF30-4F84-AA3D-C567636E4719}" srcOrd="15" destOrd="0" presId="urn:microsoft.com/office/officeart/2005/8/layout/cycle6"/>
    <dgm:cxn modelId="{C0E06EF4-8C5A-4A78-B537-2C70D7FC6933}" type="presParOf" srcId="{17539DF5-6BB8-444A-B597-737F134F344B}" destId="{3BA72B34-A9F0-4B41-9898-580165AAEB60}" srcOrd="16" destOrd="0" presId="urn:microsoft.com/office/officeart/2005/8/layout/cycle6"/>
    <dgm:cxn modelId="{575CEFE3-E880-405A-A2C2-4E8BC309858F}" type="presParOf" srcId="{17539DF5-6BB8-444A-B597-737F134F344B}" destId="{36B95327-A21D-48A7-92E9-20722C5553F2}" srcOrd="17" destOrd="0" presId="urn:microsoft.com/office/officeart/2005/8/layout/cycle6"/>
    <dgm:cxn modelId="{ED32664F-9F83-4F80-84BE-8335F84E0436}" type="presParOf" srcId="{17539DF5-6BB8-444A-B597-737F134F344B}" destId="{2EB791B6-BAF4-4F3C-9974-AEA9F13AD965}" srcOrd="18" destOrd="0" presId="urn:microsoft.com/office/officeart/2005/8/layout/cycle6"/>
    <dgm:cxn modelId="{EA421012-54DD-4C33-B716-73D35378BB93}" type="presParOf" srcId="{17539DF5-6BB8-444A-B597-737F134F344B}" destId="{5B836E0F-3D89-4528-B374-38C26A38B509}" srcOrd="19" destOrd="0" presId="urn:microsoft.com/office/officeart/2005/8/layout/cycle6"/>
    <dgm:cxn modelId="{4F4E618D-6513-4046-BE26-97B82AE9C4E0}" type="presParOf" srcId="{17539DF5-6BB8-444A-B597-737F134F344B}" destId="{53635DD9-D604-4796-8FF7-861F1D9D9475}" srcOrd="20" destOrd="0" presId="urn:microsoft.com/office/officeart/2005/8/layout/cycle6"/>
    <dgm:cxn modelId="{747B897E-90C7-44BD-9BC0-A06ADAE8729B}" type="presParOf" srcId="{17539DF5-6BB8-444A-B597-737F134F344B}" destId="{5C9B7A2C-671A-4C7B-91FA-451DC0DE76B1}" srcOrd="21" destOrd="0" presId="urn:microsoft.com/office/officeart/2005/8/layout/cycle6"/>
    <dgm:cxn modelId="{519D04A4-2882-441B-90F2-1890C9F98238}" type="presParOf" srcId="{17539DF5-6BB8-444A-B597-737F134F344B}" destId="{0D8EC602-57AE-4745-AA83-F9B5BAD813E2}" srcOrd="22" destOrd="0" presId="urn:microsoft.com/office/officeart/2005/8/layout/cycle6"/>
    <dgm:cxn modelId="{5476906F-9ED5-49B4-B57E-7E4F7FF999B8}" type="presParOf" srcId="{17539DF5-6BB8-444A-B597-737F134F344B}" destId="{2B87DB3C-F142-40BE-9C29-E554728A5B98}" srcOrd="23" destOrd="0" presId="urn:microsoft.com/office/officeart/2005/8/layout/cycle6"/>
    <dgm:cxn modelId="{9ADA6B65-F9C3-46D4-B135-0C7119E748F7}" type="presParOf" srcId="{17539DF5-6BB8-444A-B597-737F134F344B}" destId="{DB39E142-6C46-4E8D-AA81-A949271092E3}" srcOrd="24" destOrd="0" presId="urn:microsoft.com/office/officeart/2005/8/layout/cycle6"/>
    <dgm:cxn modelId="{8E36E424-C4CD-4FA3-9D2C-3A3CB8430D51}" type="presParOf" srcId="{17539DF5-6BB8-444A-B597-737F134F344B}" destId="{C449C291-C14D-40F8-B105-9B03AD1A0EEF}" srcOrd="25" destOrd="0" presId="urn:microsoft.com/office/officeart/2005/8/layout/cycle6"/>
    <dgm:cxn modelId="{FB24868E-3BEF-41B3-AAD0-B29A1A2B8B58}" type="presParOf" srcId="{17539DF5-6BB8-444A-B597-737F134F344B}" destId="{ECE7951E-B6CB-4DCA-AAEB-8CD1C42007D0}" srcOrd="26" destOrd="0" presId="urn:microsoft.com/office/officeart/2005/8/layout/cycle6"/>
    <dgm:cxn modelId="{82F243A0-73F9-4457-B871-C8F236FCA32C}" type="presParOf" srcId="{17539DF5-6BB8-444A-B597-737F134F344B}" destId="{C85A7DC0-FC7E-43B3-B028-C65460393E0D}" srcOrd="27" destOrd="0" presId="urn:microsoft.com/office/officeart/2005/8/layout/cycle6"/>
    <dgm:cxn modelId="{F83DA4AE-BB10-43ED-9628-CB297E37DFF9}" type="presParOf" srcId="{17539DF5-6BB8-444A-B597-737F134F344B}" destId="{18A68802-8879-4A9F-9539-973D59D1772D}" srcOrd="28" destOrd="0" presId="urn:microsoft.com/office/officeart/2005/8/layout/cycle6"/>
    <dgm:cxn modelId="{85730B56-8956-49C1-91C8-A9E09BC0FFD9}" type="presParOf" srcId="{17539DF5-6BB8-444A-B597-737F134F344B}" destId="{992E1870-78BB-4A0D-8E5A-046F6E2D1A36}" srcOrd="29" destOrd="0" presId="urn:microsoft.com/office/officeart/2005/8/layout/cycle6"/>
    <dgm:cxn modelId="{8EB99BC4-6319-46EA-9098-05F5660F58FC}" type="presParOf" srcId="{17539DF5-6BB8-444A-B597-737F134F344B}" destId="{488AD42F-D195-49CC-A9D0-182B9D7794CD}" srcOrd="30" destOrd="0" presId="urn:microsoft.com/office/officeart/2005/8/layout/cycle6"/>
    <dgm:cxn modelId="{F6AE7358-F13C-4BEE-9334-3D595E0FB110}" type="presParOf" srcId="{17539DF5-6BB8-444A-B597-737F134F344B}" destId="{8AEDFE98-04B4-492D-87AE-5801537245D1}" srcOrd="31" destOrd="0" presId="urn:microsoft.com/office/officeart/2005/8/layout/cycle6"/>
    <dgm:cxn modelId="{43367AAB-3272-4D1F-BBB2-6A004F93FA08}" type="presParOf" srcId="{17539DF5-6BB8-444A-B597-737F134F344B}" destId="{97671ADB-BB39-4313-8610-F3139EE6963B}" srcOrd="32" destOrd="0" presId="urn:microsoft.com/office/officeart/2005/8/layout/cycle6"/>
    <dgm:cxn modelId="{884000BF-47B4-44FC-AD39-BFAC500F3058}" type="presParOf" srcId="{17539DF5-6BB8-444A-B597-737F134F344B}" destId="{A16800A9-921D-45B5-8D00-FCA272235E95}" srcOrd="33" destOrd="0" presId="urn:microsoft.com/office/officeart/2005/8/layout/cycle6"/>
    <dgm:cxn modelId="{15643F51-85C8-4B25-843A-E5A50591B837}" type="presParOf" srcId="{17539DF5-6BB8-444A-B597-737F134F344B}" destId="{5925250A-B733-4078-ADF0-2668B05F6707}" srcOrd="34" destOrd="0" presId="urn:microsoft.com/office/officeart/2005/8/layout/cycle6"/>
    <dgm:cxn modelId="{065FD0C6-F06D-422D-8822-05FFF15ACA3D}" type="presParOf" srcId="{17539DF5-6BB8-444A-B597-737F134F344B}" destId="{26741E8F-669A-4928-8A33-9B93D8595B12}" srcOrd="35" destOrd="0" presId="urn:microsoft.com/office/officeart/2005/8/layout/cycle6"/>
    <dgm:cxn modelId="{28CA120F-9B35-4C53-AEC1-9F936D3A5F58}" type="presParOf" srcId="{17539DF5-6BB8-444A-B597-737F134F344B}" destId="{DA231322-3572-4E12-8D16-219F2BB74334}" srcOrd="36" destOrd="0" presId="urn:microsoft.com/office/officeart/2005/8/layout/cycle6"/>
    <dgm:cxn modelId="{509A3B61-A0C1-4627-821C-DC10A1F54C02}" type="presParOf" srcId="{17539DF5-6BB8-444A-B597-737F134F344B}" destId="{239343BA-AC8D-4D6F-A39B-87E4A9C6F8BC}" srcOrd="37" destOrd="0" presId="urn:microsoft.com/office/officeart/2005/8/layout/cycle6"/>
    <dgm:cxn modelId="{B11BF57A-A0E3-4ED3-9324-755332BC9C6A}" type="presParOf" srcId="{17539DF5-6BB8-444A-B597-737F134F344B}" destId="{6A3D4634-B593-46AE-B345-981C142577C6}" srcOrd="38" destOrd="0" presId="urn:microsoft.com/office/officeart/2005/8/layout/cycle6"/>
    <dgm:cxn modelId="{400592DE-26D8-4B6F-855A-AF0E1467BAD9}" type="presParOf" srcId="{17539DF5-6BB8-444A-B597-737F134F344B}" destId="{BF75CF97-4463-4DC1-B7E0-7455B6A7BD70}" srcOrd="39" destOrd="0" presId="urn:microsoft.com/office/officeart/2005/8/layout/cycle6"/>
    <dgm:cxn modelId="{675D6BE4-15C5-4C12-B1CF-2D2D0F3ECE1C}" type="presParOf" srcId="{17539DF5-6BB8-444A-B597-737F134F344B}" destId="{910EABC7-3DAB-4446-8D9F-6E20C0FC0522}" srcOrd="40" destOrd="0" presId="urn:microsoft.com/office/officeart/2005/8/layout/cycle6"/>
    <dgm:cxn modelId="{7A696E5A-26DC-41ED-9DB5-4095AF980DAE}" type="presParOf" srcId="{17539DF5-6BB8-444A-B597-737F134F344B}" destId="{75F74821-A5E6-40CF-AB48-7509BAAEAFF9}" srcOrd="41" destOrd="0" presId="urn:microsoft.com/office/officeart/2005/8/layout/cycle6"/>
    <dgm:cxn modelId="{00E14D71-D6E5-4B43-8DDD-94B0EF5E1F75}" type="presParOf" srcId="{17539DF5-6BB8-444A-B597-737F134F344B}" destId="{9C9F3730-9D6F-4DF4-894D-C4C36EAE6302}" srcOrd="42" destOrd="0" presId="urn:microsoft.com/office/officeart/2005/8/layout/cycle6"/>
    <dgm:cxn modelId="{DF783F93-7B5E-4DF7-8866-68FAD3AC9408}" type="presParOf" srcId="{17539DF5-6BB8-444A-B597-737F134F344B}" destId="{2699A7C0-0F7C-48F9-A2E3-E6081D95E09F}" srcOrd="43" destOrd="0" presId="urn:microsoft.com/office/officeart/2005/8/layout/cycle6"/>
    <dgm:cxn modelId="{E05E73F5-128D-4B42-8189-BF7ADAB54F7E}" type="presParOf" srcId="{17539DF5-6BB8-444A-B597-737F134F344B}" destId="{ECA2C2E9-E739-497E-ADC6-7159EC13BF72}" srcOrd="4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935944-EDB9-40B0-A6EF-B6BF7514FBD9}" type="doc">
      <dgm:prSet loTypeId="urn:microsoft.com/office/officeart/2005/8/layout/cycle6" loCatId="relationship" qsTypeId="urn:microsoft.com/office/officeart/2005/8/quickstyle/simple2" qsCatId="simple" csTypeId="urn:microsoft.com/office/officeart/2005/8/colors/accent6_2" csCatId="accent6" phldr="1"/>
      <dgm:spPr/>
    </dgm:pt>
    <dgm:pt modelId="{4EF76B30-8510-456E-A817-8F95A1242716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Energy</a:t>
          </a:r>
        </a:p>
      </dgm:t>
    </dgm:pt>
    <dgm:pt modelId="{EAC7A08A-7AFC-4AE7-AF3D-45A22C38B227}" type="parTrans" cxnId="{8A4CC56C-36E0-4C94-9CFA-4A008D3E5A04}">
      <dgm:prSet/>
      <dgm:spPr/>
      <dgm:t>
        <a:bodyPr/>
        <a:lstStyle/>
        <a:p>
          <a:endParaRPr lang="de-DE" sz="2800"/>
        </a:p>
      </dgm:t>
    </dgm:pt>
    <dgm:pt modelId="{2F5DA88F-A34A-4DC6-B351-31E7D343C570}" type="sibTrans" cxnId="{8A4CC56C-36E0-4C94-9CFA-4A008D3E5A04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9094AD64-D467-4EFD-941B-F6D80F5D992F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Energy spread</a:t>
          </a:r>
          <a:endParaRPr lang="de-DE" sz="1200" b="1" dirty="0">
            <a:latin typeface="+mj-lt"/>
          </a:endParaRPr>
        </a:p>
      </dgm:t>
    </dgm:pt>
    <dgm:pt modelId="{47C8DBAA-C77D-4AC9-8CD0-9DEF98F7FD1B}" type="parTrans" cxnId="{CF767599-8055-4200-A8D7-E04FE3D6E2DA}">
      <dgm:prSet/>
      <dgm:spPr/>
      <dgm:t>
        <a:bodyPr/>
        <a:lstStyle/>
        <a:p>
          <a:endParaRPr lang="de-DE" sz="2800"/>
        </a:p>
      </dgm:t>
    </dgm:pt>
    <dgm:pt modelId="{BEB2575C-4628-491B-9CAA-34BAA9F879AF}" type="sibTrans" cxnId="{CF767599-8055-4200-A8D7-E04FE3D6E2DA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5948B0DD-F2F2-4CB1-9F27-0230A4CE669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Injection Method</a:t>
          </a:r>
          <a:endParaRPr lang="de-DE" sz="1200" b="1" dirty="0">
            <a:latin typeface="+mj-lt"/>
          </a:endParaRPr>
        </a:p>
      </dgm:t>
    </dgm:pt>
    <dgm:pt modelId="{94C11BDC-F302-4516-9FFC-149DCD173F1E}" type="parTrans" cxnId="{C75ABA36-0442-41C9-90E8-8B1D1A51C2AB}">
      <dgm:prSet/>
      <dgm:spPr/>
      <dgm:t>
        <a:bodyPr/>
        <a:lstStyle/>
        <a:p>
          <a:endParaRPr lang="de-DE" sz="2800"/>
        </a:p>
      </dgm:t>
    </dgm:pt>
    <dgm:pt modelId="{C29D8055-1768-4837-8F72-9BFB40C770B4}" type="sibTrans" cxnId="{C75ABA36-0442-41C9-90E8-8B1D1A51C2A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EC99C817-4083-4157-A509-45BD9D7A8D45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Plasma density</a:t>
          </a:r>
          <a:endParaRPr lang="de-DE" sz="1200" b="1" dirty="0">
            <a:latin typeface="+mj-lt"/>
          </a:endParaRPr>
        </a:p>
      </dgm:t>
    </dgm:pt>
    <dgm:pt modelId="{4A104DC7-C660-4236-9E3F-2677519305FF}" type="parTrans" cxnId="{DD834811-4D05-4484-B209-EB2821681A56}">
      <dgm:prSet/>
      <dgm:spPr/>
      <dgm:t>
        <a:bodyPr/>
        <a:lstStyle/>
        <a:p>
          <a:endParaRPr lang="de-DE" sz="2800"/>
        </a:p>
      </dgm:t>
    </dgm:pt>
    <dgm:pt modelId="{AE82516E-C9FA-4D3E-A155-A337CDA53772}" type="sibTrans" cxnId="{DD834811-4D05-4484-B209-EB2821681A56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35E5623B-2E8E-4473-8F2A-5E04C038AE5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Bunch duration</a:t>
          </a:r>
          <a:endParaRPr lang="de-DE" sz="1200" b="1" dirty="0">
            <a:latin typeface="+mj-lt"/>
          </a:endParaRPr>
        </a:p>
      </dgm:t>
    </dgm:pt>
    <dgm:pt modelId="{A585C3E7-1855-4BF7-8C53-8D50750BCF43}" type="parTrans" cxnId="{0F655C76-5D19-40BB-A7F7-302347A0283F}">
      <dgm:prSet/>
      <dgm:spPr/>
      <dgm:t>
        <a:bodyPr/>
        <a:lstStyle/>
        <a:p>
          <a:endParaRPr lang="de-DE" sz="2800"/>
        </a:p>
      </dgm:t>
    </dgm:pt>
    <dgm:pt modelId="{55C686E4-6484-477F-8151-997B5E1BB3EF}" type="sibTrans" cxnId="{0F655C76-5D19-40BB-A7F7-302347A0283F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3855983-FB22-4D85-A23F-8CC21397D03B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Peak current</a:t>
          </a:r>
          <a:endParaRPr lang="de-DE" sz="1200" b="1" dirty="0">
            <a:latin typeface="+mj-lt"/>
          </a:endParaRPr>
        </a:p>
      </dgm:t>
    </dgm:pt>
    <dgm:pt modelId="{7ECFB2EC-8574-472A-9D21-70D949402EF2}" type="parTrans" cxnId="{F7F322B6-A5A7-412E-9C0F-9F96FA05CBEB}">
      <dgm:prSet/>
      <dgm:spPr/>
      <dgm:t>
        <a:bodyPr/>
        <a:lstStyle/>
        <a:p>
          <a:endParaRPr lang="de-DE" sz="2800"/>
        </a:p>
      </dgm:t>
    </dgm:pt>
    <dgm:pt modelId="{4DF15340-79DD-4C0F-855E-FF46863843C2}" type="sibTrans" cxnId="{F7F322B6-A5A7-412E-9C0F-9F96FA05CBE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22ADCE1-F064-4BB9-BF40-3C41D054509C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Transverse emittance</a:t>
          </a:r>
          <a:endParaRPr lang="de-DE" sz="1200" b="1" dirty="0">
            <a:latin typeface="+mj-lt"/>
          </a:endParaRPr>
        </a:p>
      </dgm:t>
    </dgm:pt>
    <dgm:pt modelId="{32AEDC30-E8E2-4B59-9265-DDBB5508A5FA}" type="parTrans" cxnId="{3EAA3A51-F058-48CB-85A2-9A03165275CC}">
      <dgm:prSet/>
      <dgm:spPr/>
      <dgm:t>
        <a:bodyPr/>
        <a:lstStyle/>
        <a:p>
          <a:endParaRPr lang="de-DE" sz="2800"/>
        </a:p>
      </dgm:t>
    </dgm:pt>
    <dgm:pt modelId="{70C22F4E-2E13-4882-995B-C507F59C8C38}" type="sibTrans" cxnId="{3EAA3A51-F058-48CB-85A2-9A03165275CC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FD19A72A-FBBF-48D3-BAFC-8A705307CD93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Repetition rate</a:t>
          </a:r>
        </a:p>
      </dgm:t>
    </dgm:pt>
    <dgm:pt modelId="{E63E6241-1865-45C2-810F-BE3881979261}" type="parTrans" cxnId="{7699E343-390B-4939-8AA9-10828561CBB1}">
      <dgm:prSet/>
      <dgm:spPr/>
      <dgm:t>
        <a:bodyPr/>
        <a:lstStyle/>
        <a:p>
          <a:endParaRPr lang="de-DE" sz="2800"/>
        </a:p>
      </dgm:t>
    </dgm:pt>
    <dgm:pt modelId="{1F171A23-8658-4D9B-B8B5-A8A5D207D03F}" type="sibTrans" cxnId="{7699E343-390B-4939-8AA9-10828561CBB1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81DD291-19A7-4541-A217-5FB8C6E2EC8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Stability</a:t>
          </a:r>
        </a:p>
      </dgm:t>
    </dgm:pt>
    <dgm:pt modelId="{370B3DD6-BEA9-4241-A494-24E05D47726F}" type="parTrans" cxnId="{FDCEF714-150B-4AF9-9EAD-F3F65FEA4F35}">
      <dgm:prSet/>
      <dgm:spPr/>
      <dgm:t>
        <a:bodyPr/>
        <a:lstStyle/>
        <a:p>
          <a:endParaRPr lang="de-DE" sz="2800"/>
        </a:p>
      </dgm:t>
    </dgm:pt>
    <dgm:pt modelId="{0A980891-F78A-43D0-B60C-DC84B069FE61}" type="sibTrans" cxnId="{FDCEF714-150B-4AF9-9EAD-F3F65FEA4F35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B77A2B4-AFBB-409A-B45F-D20532F0EB30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Average current</a:t>
          </a:r>
          <a:endParaRPr lang="de-DE" sz="1200" b="1" dirty="0">
            <a:latin typeface="+mj-lt"/>
          </a:endParaRPr>
        </a:p>
      </dgm:t>
    </dgm:pt>
    <dgm:pt modelId="{C07782CD-2398-4BF0-937B-96E98FF01EA7}" type="parTrans" cxnId="{9721C6CA-6C80-4932-BA88-39A6AEA79301}">
      <dgm:prSet/>
      <dgm:spPr/>
      <dgm:t>
        <a:bodyPr/>
        <a:lstStyle/>
        <a:p>
          <a:endParaRPr lang="de-DE" sz="2800"/>
        </a:p>
      </dgm:t>
    </dgm:pt>
    <dgm:pt modelId="{7F4FB8E0-16E9-4E54-9B37-113EDEFEB280}" type="sibTrans" cxnId="{9721C6CA-6C80-4932-BA88-39A6AEA79301}">
      <dgm:prSet/>
      <dgm:spPr/>
      <dgm:t>
        <a:bodyPr/>
        <a:lstStyle/>
        <a:p>
          <a:endParaRPr lang="de-DE" sz="1200"/>
        </a:p>
      </dgm:t>
    </dgm:pt>
    <dgm:pt modelId="{7263A3B6-3FBA-4FDB-AECE-016B423BD084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Dephasing length</a:t>
          </a:r>
        </a:p>
      </dgm:t>
    </dgm:pt>
    <dgm:pt modelId="{19ABA342-DF2E-4B37-922C-9C7DDC1C5AB2}" type="parTrans" cxnId="{DC0F9CEE-815A-43F4-ACB4-6FE156417DEC}">
      <dgm:prSet/>
      <dgm:spPr/>
      <dgm:t>
        <a:bodyPr/>
        <a:lstStyle/>
        <a:p>
          <a:endParaRPr lang="de-DE" sz="2800"/>
        </a:p>
      </dgm:t>
    </dgm:pt>
    <dgm:pt modelId="{6C8237D4-4804-4581-9D09-2227C14BDF6B}" type="sibTrans" cxnId="{DC0F9CEE-815A-43F4-ACB4-6FE156417DEC}">
      <dgm:prSet/>
      <dgm:spPr/>
      <dgm:t>
        <a:bodyPr/>
        <a:lstStyle/>
        <a:p>
          <a:endParaRPr lang="de-DE" sz="1200"/>
        </a:p>
      </dgm:t>
    </dgm:pt>
    <dgm:pt modelId="{EC621040-3857-4512-9930-81D657EF1E0A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Laser energy</a:t>
          </a:r>
          <a:endParaRPr lang="de-DE" sz="1200" b="1" dirty="0">
            <a:latin typeface="+mj-lt"/>
          </a:endParaRPr>
        </a:p>
      </dgm:t>
    </dgm:pt>
    <dgm:pt modelId="{52308DFF-A2F1-4525-AE63-9992C219E36B}" type="parTrans" cxnId="{152C1048-065D-4DE5-9532-84D2F3903AD2}">
      <dgm:prSet/>
      <dgm:spPr/>
      <dgm:t>
        <a:bodyPr/>
        <a:lstStyle/>
        <a:p>
          <a:endParaRPr lang="de-DE" sz="2800"/>
        </a:p>
      </dgm:t>
    </dgm:pt>
    <dgm:pt modelId="{46D4D16D-E63E-4E95-A3E1-D76171D5DE66}" type="sibTrans" cxnId="{152C1048-065D-4DE5-9532-84D2F3903AD2}">
      <dgm:prSet/>
      <dgm:spPr/>
      <dgm:t>
        <a:bodyPr/>
        <a:lstStyle/>
        <a:p>
          <a:endParaRPr lang="de-DE" sz="1200"/>
        </a:p>
      </dgm:t>
    </dgm:pt>
    <dgm:pt modelId="{0FDBF961-5CFD-439C-9212-CDE77F619977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length</a:t>
          </a:r>
          <a:endParaRPr lang="de-DE" sz="1200" b="1" dirty="0">
            <a:latin typeface="+mj-lt"/>
          </a:endParaRPr>
        </a:p>
      </dgm:t>
    </dgm:pt>
    <dgm:pt modelId="{F639BF17-9E6B-464D-AD47-6685B7EEE02D}" type="parTrans" cxnId="{52D9CB4E-B976-40B8-BF01-D0EA629FA06B}">
      <dgm:prSet/>
      <dgm:spPr/>
      <dgm:t>
        <a:bodyPr/>
        <a:lstStyle/>
        <a:p>
          <a:endParaRPr lang="de-DE" sz="2800"/>
        </a:p>
      </dgm:t>
    </dgm:pt>
    <dgm:pt modelId="{DE36EBF2-7BF4-48EA-8316-9388FBBC445A}" type="sibTrans" cxnId="{52D9CB4E-B976-40B8-BF01-D0EA629FA06B}">
      <dgm:prSet/>
      <dgm:spPr/>
      <dgm:t>
        <a:bodyPr/>
        <a:lstStyle/>
        <a:p>
          <a:endParaRPr lang="de-DE" sz="1200"/>
        </a:p>
      </dgm:t>
    </dgm:pt>
    <dgm:pt modelId="{A67C3FA5-214D-42D2-849E-12DBAEF6111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gradient</a:t>
          </a:r>
          <a:endParaRPr lang="de-DE" sz="1200" b="1" dirty="0">
            <a:latin typeface="+mj-lt"/>
          </a:endParaRPr>
        </a:p>
      </dgm:t>
    </dgm:pt>
    <dgm:pt modelId="{774B291F-6151-4B75-9AB4-92E0968878A2}" type="parTrans" cxnId="{5E30BC25-5BF7-46DD-A99A-CAEFB3F73F4D}">
      <dgm:prSet/>
      <dgm:spPr/>
      <dgm:t>
        <a:bodyPr/>
        <a:lstStyle/>
        <a:p>
          <a:endParaRPr lang="de-DE" sz="2800"/>
        </a:p>
      </dgm:t>
    </dgm:pt>
    <dgm:pt modelId="{0413ED56-126D-40C7-A1BA-BED513DF3410}" type="sibTrans" cxnId="{5E30BC25-5BF7-46DD-A99A-CAEFB3F73F4D}">
      <dgm:prSet/>
      <dgm:spPr/>
      <dgm:t>
        <a:bodyPr/>
        <a:lstStyle/>
        <a:p>
          <a:endParaRPr lang="de-DE" sz="1200"/>
        </a:p>
      </dgm:t>
    </dgm:pt>
    <dgm:pt modelId="{F0F103EB-908E-437F-A1BC-A684C6A49964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Charge</a:t>
          </a:r>
        </a:p>
      </dgm:t>
    </dgm:pt>
    <dgm:pt modelId="{2D86AD91-9944-4127-9686-1ECEA627C0A9}" type="parTrans" cxnId="{CB7A2F4E-99A7-4DAB-8B87-FAC85B52E263}">
      <dgm:prSet/>
      <dgm:spPr/>
      <dgm:t>
        <a:bodyPr/>
        <a:lstStyle/>
        <a:p>
          <a:endParaRPr lang="de-DE" sz="2800"/>
        </a:p>
      </dgm:t>
    </dgm:pt>
    <dgm:pt modelId="{07CE7662-8C8F-4A38-9A43-BDC56CD02B95}" type="sibTrans" cxnId="{CB7A2F4E-99A7-4DAB-8B87-FAC85B52E263}">
      <dgm:prSet/>
      <dgm:spPr/>
      <dgm:t>
        <a:bodyPr/>
        <a:lstStyle/>
        <a:p>
          <a:endParaRPr lang="de-DE" sz="1200"/>
        </a:p>
      </dgm:t>
    </dgm:pt>
    <dgm:pt modelId="{17539DF5-6BB8-444A-B597-737F134F344B}" type="pres">
      <dgm:prSet presAssocID="{06935944-EDB9-40B0-A6EF-B6BF7514FBD9}" presName="cycle" presStyleCnt="0">
        <dgm:presLayoutVars>
          <dgm:dir/>
          <dgm:resizeHandles val="exact"/>
        </dgm:presLayoutVars>
      </dgm:prSet>
      <dgm:spPr/>
    </dgm:pt>
    <dgm:pt modelId="{49172238-0B00-415D-9676-4C95AD91E26C}" type="pres">
      <dgm:prSet presAssocID="{4EF76B30-8510-456E-A817-8F95A1242716}" presName="node" presStyleLbl="node1" presStyleIdx="0" presStyleCnt="15" custScaleX="126166" custScaleY="116293">
        <dgm:presLayoutVars>
          <dgm:bulletEnabled val="1"/>
        </dgm:presLayoutVars>
      </dgm:prSet>
      <dgm:spPr/>
    </dgm:pt>
    <dgm:pt modelId="{E7940FD4-8672-4233-B505-EED1CBEC7500}" type="pres">
      <dgm:prSet presAssocID="{4EF76B30-8510-456E-A817-8F95A1242716}" presName="spNode" presStyleCnt="0"/>
      <dgm:spPr/>
    </dgm:pt>
    <dgm:pt modelId="{F8573A8E-CCB6-4708-BFF3-1A1BDF76B2DB}" type="pres">
      <dgm:prSet presAssocID="{2F5DA88F-A34A-4DC6-B351-31E7D343C570}" presName="sibTrans" presStyleLbl="sibTrans1D1" presStyleIdx="0" presStyleCnt="15" custScaleX="2000000" custScaleY="13153"/>
      <dgm:spPr/>
    </dgm:pt>
    <dgm:pt modelId="{529B3D0F-67DF-426C-A9F9-EE8C75C55AEB}" type="pres">
      <dgm:prSet presAssocID="{9094AD64-D467-4EFD-941B-F6D80F5D992F}" presName="node" presStyleLbl="node1" presStyleIdx="1" presStyleCnt="15" custScaleX="157071" custScaleY="116293">
        <dgm:presLayoutVars>
          <dgm:bulletEnabled val="1"/>
        </dgm:presLayoutVars>
      </dgm:prSet>
      <dgm:spPr/>
    </dgm:pt>
    <dgm:pt modelId="{C206E727-D667-4088-B61C-048F3AD91C65}" type="pres">
      <dgm:prSet presAssocID="{9094AD64-D467-4EFD-941B-F6D80F5D992F}" presName="spNode" presStyleCnt="0"/>
      <dgm:spPr/>
    </dgm:pt>
    <dgm:pt modelId="{2199528C-93DE-4C51-9B47-69BF233CB051}" type="pres">
      <dgm:prSet presAssocID="{BEB2575C-4628-491B-9CAA-34BAA9F879AF}" presName="sibTrans" presStyleLbl="sibTrans1D1" presStyleIdx="1" presStyleCnt="15" custScaleX="2000000" custScaleY="13153"/>
      <dgm:spPr/>
    </dgm:pt>
    <dgm:pt modelId="{E53996C8-5472-4FED-B607-2672848435CD}" type="pres">
      <dgm:prSet presAssocID="{5948B0DD-F2F2-4CB1-9F27-0230A4CE6696}" presName="node" presStyleLbl="node1" presStyleIdx="2" presStyleCnt="15" custScaleX="157071" custScaleY="116293">
        <dgm:presLayoutVars>
          <dgm:bulletEnabled val="1"/>
        </dgm:presLayoutVars>
      </dgm:prSet>
      <dgm:spPr/>
    </dgm:pt>
    <dgm:pt modelId="{71ACCD28-F946-41C4-BDEA-FC9EB280DD89}" type="pres">
      <dgm:prSet presAssocID="{5948B0DD-F2F2-4CB1-9F27-0230A4CE6696}" presName="spNode" presStyleCnt="0"/>
      <dgm:spPr/>
    </dgm:pt>
    <dgm:pt modelId="{33669064-3D22-4A58-BF47-64FA728E15EB}" type="pres">
      <dgm:prSet presAssocID="{C29D8055-1768-4837-8F72-9BFB40C770B4}" presName="sibTrans" presStyleLbl="sibTrans1D1" presStyleIdx="2" presStyleCnt="15" custScaleX="2000000" custScaleY="13153"/>
      <dgm:spPr/>
    </dgm:pt>
    <dgm:pt modelId="{8A029865-963A-4E14-BCAB-498640FF2D74}" type="pres">
      <dgm:prSet presAssocID="{0FDBF961-5CFD-439C-9212-CDE77F619977}" presName="node" presStyleLbl="node1" presStyleIdx="3" presStyleCnt="15" custScaleX="199191" custScaleY="116293">
        <dgm:presLayoutVars>
          <dgm:bulletEnabled val="1"/>
        </dgm:presLayoutVars>
      </dgm:prSet>
      <dgm:spPr/>
    </dgm:pt>
    <dgm:pt modelId="{DEFDBCEA-761F-4AC0-88C9-99BA9816346F}" type="pres">
      <dgm:prSet presAssocID="{0FDBF961-5CFD-439C-9212-CDE77F619977}" presName="spNode" presStyleCnt="0"/>
      <dgm:spPr/>
    </dgm:pt>
    <dgm:pt modelId="{BD85C236-6F54-4AC5-BD88-65134761760F}" type="pres">
      <dgm:prSet presAssocID="{DE36EBF2-7BF4-48EA-8316-9388FBBC445A}" presName="sibTrans" presStyleLbl="sibTrans1D1" presStyleIdx="3" presStyleCnt="15"/>
      <dgm:spPr/>
    </dgm:pt>
    <dgm:pt modelId="{1245440F-5F04-4A9F-88B2-2CDF5861E2F8}" type="pres">
      <dgm:prSet presAssocID="{A67C3FA5-214D-42D2-849E-12DBAEF61116}" presName="node" presStyleLbl="node1" presStyleIdx="4" presStyleCnt="15" custScaleX="207131" custScaleY="116293">
        <dgm:presLayoutVars>
          <dgm:bulletEnabled val="1"/>
        </dgm:presLayoutVars>
      </dgm:prSet>
      <dgm:spPr/>
    </dgm:pt>
    <dgm:pt modelId="{7369C8CA-CA17-4CA9-8D86-D48BAE4A3E15}" type="pres">
      <dgm:prSet presAssocID="{A67C3FA5-214D-42D2-849E-12DBAEF61116}" presName="spNode" presStyleCnt="0"/>
      <dgm:spPr/>
    </dgm:pt>
    <dgm:pt modelId="{970C03B6-4592-479D-9D10-66C2876AAF19}" type="pres">
      <dgm:prSet presAssocID="{0413ED56-126D-40C7-A1BA-BED513DF3410}" presName="sibTrans" presStyleLbl="sibTrans1D1" presStyleIdx="4" presStyleCnt="15"/>
      <dgm:spPr/>
    </dgm:pt>
    <dgm:pt modelId="{AB45CDC1-AF30-4F84-AA3D-C567636E4719}" type="pres">
      <dgm:prSet presAssocID="{EC99C817-4083-4157-A509-45BD9D7A8D45}" presName="node" presStyleLbl="node1" presStyleIdx="5" presStyleCnt="15" custScaleX="157071" custScaleY="116293">
        <dgm:presLayoutVars>
          <dgm:bulletEnabled val="1"/>
        </dgm:presLayoutVars>
      </dgm:prSet>
      <dgm:spPr/>
    </dgm:pt>
    <dgm:pt modelId="{3BA72B34-A9F0-4B41-9898-580165AAEB60}" type="pres">
      <dgm:prSet presAssocID="{EC99C817-4083-4157-A509-45BD9D7A8D45}" presName="spNode" presStyleCnt="0"/>
      <dgm:spPr/>
    </dgm:pt>
    <dgm:pt modelId="{36B95327-A21D-48A7-92E9-20722C5553F2}" type="pres">
      <dgm:prSet presAssocID="{AE82516E-C9FA-4D3E-A155-A337CDA53772}" presName="sibTrans" presStyleLbl="sibTrans1D1" presStyleIdx="5" presStyleCnt="15" custScaleX="2000000" custScaleY="13153"/>
      <dgm:spPr/>
    </dgm:pt>
    <dgm:pt modelId="{2EB791B6-BAF4-4F3C-9974-AEA9F13AD965}" type="pres">
      <dgm:prSet presAssocID="{35E5623B-2E8E-4473-8F2A-5E04C038AE5D}" presName="node" presStyleLbl="node1" presStyleIdx="6" presStyleCnt="15" custScaleX="144796" custScaleY="116293">
        <dgm:presLayoutVars>
          <dgm:bulletEnabled val="1"/>
        </dgm:presLayoutVars>
      </dgm:prSet>
      <dgm:spPr/>
    </dgm:pt>
    <dgm:pt modelId="{5B836E0F-3D89-4528-B374-38C26A38B509}" type="pres">
      <dgm:prSet presAssocID="{35E5623B-2E8E-4473-8F2A-5E04C038AE5D}" presName="spNode" presStyleCnt="0"/>
      <dgm:spPr/>
    </dgm:pt>
    <dgm:pt modelId="{53635DD9-D604-4796-8FF7-861F1D9D9475}" type="pres">
      <dgm:prSet presAssocID="{55C686E4-6484-477F-8151-997B5E1BB3EF}" presName="sibTrans" presStyleLbl="sibTrans1D1" presStyleIdx="6" presStyleCnt="15" custScaleX="2000000" custScaleY="13153"/>
      <dgm:spPr/>
    </dgm:pt>
    <dgm:pt modelId="{5C9B7A2C-671A-4C7B-91FA-451DC0DE76B1}" type="pres">
      <dgm:prSet presAssocID="{D3855983-FB22-4D85-A23F-8CC21397D03B}" presName="node" presStyleLbl="node1" presStyleIdx="7" presStyleCnt="15" custScaleX="157071" custScaleY="116293">
        <dgm:presLayoutVars>
          <dgm:bulletEnabled val="1"/>
        </dgm:presLayoutVars>
      </dgm:prSet>
      <dgm:spPr/>
    </dgm:pt>
    <dgm:pt modelId="{0D8EC602-57AE-4745-AA83-F9B5BAD813E2}" type="pres">
      <dgm:prSet presAssocID="{D3855983-FB22-4D85-A23F-8CC21397D03B}" presName="spNode" presStyleCnt="0"/>
      <dgm:spPr/>
    </dgm:pt>
    <dgm:pt modelId="{2B87DB3C-F142-40BE-9C29-E554728A5B98}" type="pres">
      <dgm:prSet presAssocID="{4DF15340-79DD-4C0F-855E-FF46863843C2}" presName="sibTrans" presStyleLbl="sibTrans1D1" presStyleIdx="7" presStyleCnt="15" custScaleX="2000000" custScaleY="13153"/>
      <dgm:spPr/>
    </dgm:pt>
    <dgm:pt modelId="{DB39E142-6C46-4E8D-AA81-A949271092E3}" type="pres">
      <dgm:prSet presAssocID="{EC621040-3857-4512-9930-81D657EF1E0A}" presName="node" presStyleLbl="node1" presStyleIdx="8" presStyleCnt="15" custScaleX="157071" custScaleY="116682">
        <dgm:presLayoutVars>
          <dgm:bulletEnabled val="1"/>
        </dgm:presLayoutVars>
      </dgm:prSet>
      <dgm:spPr/>
    </dgm:pt>
    <dgm:pt modelId="{C449C291-C14D-40F8-B105-9B03AD1A0EEF}" type="pres">
      <dgm:prSet presAssocID="{EC621040-3857-4512-9930-81D657EF1E0A}" presName="spNode" presStyleCnt="0"/>
      <dgm:spPr/>
    </dgm:pt>
    <dgm:pt modelId="{ECE7951E-B6CB-4DCA-AAEB-8CD1C42007D0}" type="pres">
      <dgm:prSet presAssocID="{46D4D16D-E63E-4E95-A3E1-D76171D5DE66}" presName="sibTrans" presStyleLbl="sibTrans1D1" presStyleIdx="8" presStyleCnt="15" custScaleX="523571"/>
      <dgm:spPr/>
    </dgm:pt>
    <dgm:pt modelId="{C85A7DC0-FC7E-43B3-B028-C65460393E0D}" type="pres">
      <dgm:prSet presAssocID="{6B77A2B4-AFBB-409A-B45F-D20532F0EB30}" presName="node" presStyleLbl="node1" presStyleIdx="9" presStyleCnt="15" custScaleX="157071" custScaleY="116293">
        <dgm:presLayoutVars>
          <dgm:bulletEnabled val="1"/>
        </dgm:presLayoutVars>
      </dgm:prSet>
      <dgm:spPr/>
    </dgm:pt>
    <dgm:pt modelId="{18A68802-8879-4A9F-9539-973D59D1772D}" type="pres">
      <dgm:prSet presAssocID="{6B77A2B4-AFBB-409A-B45F-D20532F0EB30}" presName="spNode" presStyleCnt="0"/>
      <dgm:spPr/>
    </dgm:pt>
    <dgm:pt modelId="{992E1870-78BB-4A0D-8E5A-046F6E2D1A36}" type="pres">
      <dgm:prSet presAssocID="{7F4FB8E0-16E9-4E54-9B37-113EDEFEB280}" presName="sibTrans" presStyleLbl="sibTrans1D1" presStyleIdx="9" presStyleCnt="15" custScaleX="2000000" custScaleY="13153"/>
      <dgm:spPr/>
    </dgm:pt>
    <dgm:pt modelId="{488AD42F-D195-49CC-A9D0-182B9D7794CD}" type="pres">
      <dgm:prSet presAssocID="{622ADCE1-F064-4BB9-BF40-3C41D054509C}" presName="node" presStyleLbl="node1" presStyleIdx="10" presStyleCnt="15" custScaleX="186387" custScaleY="116293">
        <dgm:presLayoutVars>
          <dgm:bulletEnabled val="1"/>
        </dgm:presLayoutVars>
      </dgm:prSet>
      <dgm:spPr/>
    </dgm:pt>
    <dgm:pt modelId="{8AEDFE98-04B4-492D-87AE-5801537245D1}" type="pres">
      <dgm:prSet presAssocID="{622ADCE1-F064-4BB9-BF40-3C41D054509C}" presName="spNode" presStyleCnt="0"/>
      <dgm:spPr/>
    </dgm:pt>
    <dgm:pt modelId="{97671ADB-BB39-4313-8610-F3139EE6963B}" type="pres">
      <dgm:prSet presAssocID="{70C22F4E-2E13-4882-995B-C507F59C8C38}" presName="sibTrans" presStyleLbl="sibTrans1D1" presStyleIdx="10" presStyleCnt="15" custScaleX="2000000" custScaleY="13153"/>
      <dgm:spPr/>
    </dgm:pt>
    <dgm:pt modelId="{A16800A9-921D-45B5-8D00-FCA272235E95}" type="pres">
      <dgm:prSet presAssocID="{F0F103EB-908E-437F-A1BC-A684C6A49964}" presName="node" presStyleLbl="node1" presStyleIdx="11" presStyleCnt="15" custScaleX="157071" custScaleY="116293">
        <dgm:presLayoutVars>
          <dgm:bulletEnabled val="1"/>
        </dgm:presLayoutVars>
      </dgm:prSet>
      <dgm:spPr/>
    </dgm:pt>
    <dgm:pt modelId="{5925250A-B733-4078-ADF0-2668B05F6707}" type="pres">
      <dgm:prSet presAssocID="{F0F103EB-908E-437F-A1BC-A684C6A49964}" presName="spNode" presStyleCnt="0"/>
      <dgm:spPr/>
    </dgm:pt>
    <dgm:pt modelId="{26741E8F-669A-4928-8A33-9B93D8595B12}" type="pres">
      <dgm:prSet presAssocID="{07CE7662-8C8F-4A38-9A43-BDC56CD02B95}" presName="sibTrans" presStyleLbl="sibTrans1D1" presStyleIdx="11" presStyleCnt="15"/>
      <dgm:spPr/>
    </dgm:pt>
    <dgm:pt modelId="{DA231322-3572-4E12-8D16-219F2BB74334}" type="pres">
      <dgm:prSet presAssocID="{FD19A72A-FBBF-48D3-BAFC-8A705307CD93}" presName="node" presStyleLbl="node1" presStyleIdx="12" presStyleCnt="15" custScaleX="157071" custScaleY="116293">
        <dgm:presLayoutVars>
          <dgm:bulletEnabled val="1"/>
        </dgm:presLayoutVars>
      </dgm:prSet>
      <dgm:spPr/>
    </dgm:pt>
    <dgm:pt modelId="{239343BA-AC8D-4D6F-A39B-87E4A9C6F8BC}" type="pres">
      <dgm:prSet presAssocID="{FD19A72A-FBBF-48D3-BAFC-8A705307CD93}" presName="spNode" presStyleCnt="0"/>
      <dgm:spPr/>
    </dgm:pt>
    <dgm:pt modelId="{6A3D4634-B593-46AE-B345-981C142577C6}" type="pres">
      <dgm:prSet presAssocID="{1F171A23-8658-4D9B-B8B5-A8A5D207D03F}" presName="sibTrans" presStyleLbl="sibTrans1D1" presStyleIdx="12" presStyleCnt="15" custScaleX="2000000" custScaleY="13153"/>
      <dgm:spPr/>
    </dgm:pt>
    <dgm:pt modelId="{BF75CF97-4463-4DC1-B7E0-7455B6A7BD70}" type="pres">
      <dgm:prSet presAssocID="{D81DD291-19A7-4541-A217-5FB8C6E2EC8D}" presName="node" presStyleLbl="node1" presStyleIdx="13" presStyleCnt="15" custScaleX="157071" custScaleY="116293">
        <dgm:presLayoutVars>
          <dgm:bulletEnabled val="1"/>
        </dgm:presLayoutVars>
      </dgm:prSet>
      <dgm:spPr/>
    </dgm:pt>
    <dgm:pt modelId="{910EABC7-3DAB-4446-8D9F-6E20C0FC0522}" type="pres">
      <dgm:prSet presAssocID="{D81DD291-19A7-4541-A217-5FB8C6E2EC8D}" presName="spNode" presStyleCnt="0"/>
      <dgm:spPr/>
    </dgm:pt>
    <dgm:pt modelId="{75F74821-A5E6-40CF-AB48-7509BAAEAFF9}" type="pres">
      <dgm:prSet presAssocID="{0A980891-F78A-43D0-B60C-DC84B069FE61}" presName="sibTrans" presStyleLbl="sibTrans1D1" presStyleIdx="13" presStyleCnt="15" custScaleX="2000000" custScaleY="13153"/>
      <dgm:spPr/>
    </dgm:pt>
    <dgm:pt modelId="{9C9F3730-9D6F-4DF4-894D-C4C36EAE6302}" type="pres">
      <dgm:prSet presAssocID="{7263A3B6-3FBA-4FDB-AECE-016B423BD084}" presName="node" presStyleLbl="node1" presStyleIdx="14" presStyleCnt="15" custScaleX="168904" custScaleY="116293">
        <dgm:presLayoutVars>
          <dgm:bulletEnabled val="1"/>
        </dgm:presLayoutVars>
      </dgm:prSet>
      <dgm:spPr/>
    </dgm:pt>
    <dgm:pt modelId="{2699A7C0-0F7C-48F9-A2E3-E6081D95E09F}" type="pres">
      <dgm:prSet presAssocID="{7263A3B6-3FBA-4FDB-AECE-016B423BD084}" presName="spNode" presStyleCnt="0"/>
      <dgm:spPr/>
    </dgm:pt>
    <dgm:pt modelId="{ECA2C2E9-E739-497E-ADC6-7159EC13BF72}" type="pres">
      <dgm:prSet presAssocID="{6C8237D4-4804-4581-9D09-2227C14BDF6B}" presName="sibTrans" presStyleLbl="sibTrans1D1" presStyleIdx="14" presStyleCnt="15" custScaleX="2000000" custScaleY="13153"/>
      <dgm:spPr/>
    </dgm:pt>
  </dgm:ptLst>
  <dgm:cxnLst>
    <dgm:cxn modelId="{62D26605-7E5C-45B0-AE59-A808BC6134E5}" type="presOf" srcId="{46D4D16D-E63E-4E95-A3E1-D76171D5DE66}" destId="{ECE7951E-B6CB-4DCA-AAEB-8CD1C42007D0}" srcOrd="0" destOrd="0" presId="urn:microsoft.com/office/officeart/2005/8/layout/cycle6"/>
    <dgm:cxn modelId="{2B3A210B-CFBD-4339-B689-227B7D7D3B9E}" type="presOf" srcId="{1F171A23-8658-4D9B-B8B5-A8A5D207D03F}" destId="{6A3D4634-B593-46AE-B345-981C142577C6}" srcOrd="0" destOrd="0" presId="urn:microsoft.com/office/officeart/2005/8/layout/cycle6"/>
    <dgm:cxn modelId="{F9571C0E-956D-4249-9B36-BF7644110D14}" type="presOf" srcId="{35E5623B-2E8E-4473-8F2A-5E04C038AE5D}" destId="{2EB791B6-BAF4-4F3C-9974-AEA9F13AD965}" srcOrd="0" destOrd="0" presId="urn:microsoft.com/office/officeart/2005/8/layout/cycle6"/>
    <dgm:cxn modelId="{3B5F990E-8F57-4AE8-B364-CC8679ED6656}" type="presOf" srcId="{55C686E4-6484-477F-8151-997B5E1BB3EF}" destId="{53635DD9-D604-4796-8FF7-861F1D9D9475}" srcOrd="0" destOrd="0" presId="urn:microsoft.com/office/officeart/2005/8/layout/cycle6"/>
    <dgm:cxn modelId="{DD834811-4D05-4484-B209-EB2821681A56}" srcId="{06935944-EDB9-40B0-A6EF-B6BF7514FBD9}" destId="{EC99C817-4083-4157-A509-45BD9D7A8D45}" srcOrd="5" destOrd="0" parTransId="{4A104DC7-C660-4236-9E3F-2677519305FF}" sibTransId="{AE82516E-C9FA-4D3E-A155-A337CDA53772}"/>
    <dgm:cxn modelId="{C3AB4812-5AD7-4E3F-B614-0271EE15FE07}" type="presOf" srcId="{4DF15340-79DD-4C0F-855E-FF46863843C2}" destId="{2B87DB3C-F142-40BE-9C29-E554728A5B98}" srcOrd="0" destOrd="0" presId="urn:microsoft.com/office/officeart/2005/8/layout/cycle6"/>
    <dgm:cxn modelId="{FDCEF714-150B-4AF9-9EAD-F3F65FEA4F35}" srcId="{06935944-EDB9-40B0-A6EF-B6BF7514FBD9}" destId="{D81DD291-19A7-4541-A217-5FB8C6E2EC8D}" srcOrd="13" destOrd="0" parTransId="{370B3DD6-BEA9-4241-A494-24E05D47726F}" sibTransId="{0A980891-F78A-43D0-B60C-DC84B069FE61}"/>
    <dgm:cxn modelId="{DD163D17-8A79-43E9-9C79-81DB39554158}" type="presOf" srcId="{EC621040-3857-4512-9930-81D657EF1E0A}" destId="{DB39E142-6C46-4E8D-AA81-A949271092E3}" srcOrd="0" destOrd="0" presId="urn:microsoft.com/office/officeart/2005/8/layout/cycle6"/>
    <dgm:cxn modelId="{632E4B18-81AF-4191-9AFB-A08B4E59F682}" type="presOf" srcId="{0FDBF961-5CFD-439C-9212-CDE77F619977}" destId="{8A029865-963A-4E14-BCAB-498640FF2D74}" srcOrd="0" destOrd="0" presId="urn:microsoft.com/office/officeart/2005/8/layout/cycle6"/>
    <dgm:cxn modelId="{4BDE6E24-577D-4B5F-8B54-5C5E5FF625E9}" type="presOf" srcId="{BEB2575C-4628-491B-9CAA-34BAA9F879AF}" destId="{2199528C-93DE-4C51-9B47-69BF233CB051}" srcOrd="0" destOrd="0" presId="urn:microsoft.com/office/officeart/2005/8/layout/cycle6"/>
    <dgm:cxn modelId="{5E30BC25-5BF7-46DD-A99A-CAEFB3F73F4D}" srcId="{06935944-EDB9-40B0-A6EF-B6BF7514FBD9}" destId="{A67C3FA5-214D-42D2-849E-12DBAEF61116}" srcOrd="4" destOrd="0" parTransId="{774B291F-6151-4B75-9AB4-92E0968878A2}" sibTransId="{0413ED56-126D-40C7-A1BA-BED513DF3410}"/>
    <dgm:cxn modelId="{C0DF912D-5A23-4D96-8187-38E4122ACBD1}" type="presOf" srcId="{9094AD64-D467-4EFD-941B-F6D80F5D992F}" destId="{529B3D0F-67DF-426C-A9F9-EE8C75C55AEB}" srcOrd="0" destOrd="0" presId="urn:microsoft.com/office/officeart/2005/8/layout/cycle6"/>
    <dgm:cxn modelId="{C75ABA36-0442-41C9-90E8-8B1D1A51C2AB}" srcId="{06935944-EDB9-40B0-A6EF-B6BF7514FBD9}" destId="{5948B0DD-F2F2-4CB1-9F27-0230A4CE6696}" srcOrd="2" destOrd="0" parTransId="{94C11BDC-F302-4516-9FFC-149DCD173F1E}" sibTransId="{C29D8055-1768-4837-8F72-9BFB40C770B4}"/>
    <dgm:cxn modelId="{DA9F7F5F-9E50-47EA-BAD1-C153ADB75075}" type="presOf" srcId="{4EF76B30-8510-456E-A817-8F95A1242716}" destId="{49172238-0B00-415D-9676-4C95AD91E26C}" srcOrd="0" destOrd="0" presId="urn:microsoft.com/office/officeart/2005/8/layout/cycle6"/>
    <dgm:cxn modelId="{BEE09E5F-728C-42E5-81C6-5192B295E3C0}" type="presOf" srcId="{6B77A2B4-AFBB-409A-B45F-D20532F0EB30}" destId="{C85A7DC0-FC7E-43B3-B028-C65460393E0D}" srcOrd="0" destOrd="0" presId="urn:microsoft.com/office/officeart/2005/8/layout/cycle6"/>
    <dgm:cxn modelId="{7699E343-390B-4939-8AA9-10828561CBB1}" srcId="{06935944-EDB9-40B0-A6EF-B6BF7514FBD9}" destId="{FD19A72A-FBBF-48D3-BAFC-8A705307CD93}" srcOrd="12" destOrd="0" parTransId="{E63E6241-1865-45C2-810F-BE3881979261}" sibTransId="{1F171A23-8658-4D9B-B8B5-A8A5D207D03F}"/>
    <dgm:cxn modelId="{152C1048-065D-4DE5-9532-84D2F3903AD2}" srcId="{06935944-EDB9-40B0-A6EF-B6BF7514FBD9}" destId="{EC621040-3857-4512-9930-81D657EF1E0A}" srcOrd="8" destOrd="0" parTransId="{52308DFF-A2F1-4525-AE63-9992C219E36B}" sibTransId="{46D4D16D-E63E-4E95-A3E1-D76171D5DE66}"/>
    <dgm:cxn modelId="{3DEA4548-882D-4A42-91A2-659F786F1E51}" type="presOf" srcId="{2F5DA88F-A34A-4DC6-B351-31E7D343C570}" destId="{F8573A8E-CCB6-4708-BFF3-1A1BDF76B2DB}" srcOrd="0" destOrd="0" presId="urn:microsoft.com/office/officeart/2005/8/layout/cycle6"/>
    <dgm:cxn modelId="{0AA4D948-3AE2-4F85-8B4F-F26FE18A6ED7}" type="presOf" srcId="{F0F103EB-908E-437F-A1BC-A684C6A49964}" destId="{A16800A9-921D-45B5-8D00-FCA272235E95}" srcOrd="0" destOrd="0" presId="urn:microsoft.com/office/officeart/2005/8/layout/cycle6"/>
    <dgm:cxn modelId="{EF05AC4B-D580-4F8E-B42F-5943A35C962B}" type="presOf" srcId="{7F4FB8E0-16E9-4E54-9B37-113EDEFEB280}" destId="{992E1870-78BB-4A0D-8E5A-046F6E2D1A36}" srcOrd="0" destOrd="0" presId="urn:microsoft.com/office/officeart/2005/8/layout/cycle6"/>
    <dgm:cxn modelId="{8A4CC56C-36E0-4C94-9CFA-4A008D3E5A04}" srcId="{06935944-EDB9-40B0-A6EF-B6BF7514FBD9}" destId="{4EF76B30-8510-456E-A817-8F95A1242716}" srcOrd="0" destOrd="0" parTransId="{EAC7A08A-7AFC-4AE7-AF3D-45A22C38B227}" sibTransId="{2F5DA88F-A34A-4DC6-B351-31E7D343C570}"/>
    <dgm:cxn modelId="{CB7A2F4E-99A7-4DAB-8B87-FAC85B52E263}" srcId="{06935944-EDB9-40B0-A6EF-B6BF7514FBD9}" destId="{F0F103EB-908E-437F-A1BC-A684C6A49964}" srcOrd="11" destOrd="0" parTransId="{2D86AD91-9944-4127-9686-1ECEA627C0A9}" sibTransId="{07CE7662-8C8F-4A38-9A43-BDC56CD02B95}"/>
    <dgm:cxn modelId="{52D9CB4E-B976-40B8-BF01-D0EA629FA06B}" srcId="{06935944-EDB9-40B0-A6EF-B6BF7514FBD9}" destId="{0FDBF961-5CFD-439C-9212-CDE77F619977}" srcOrd="3" destOrd="0" parTransId="{F639BF17-9E6B-464D-AD47-6685B7EEE02D}" sibTransId="{DE36EBF2-7BF4-48EA-8316-9388FBBC445A}"/>
    <dgm:cxn modelId="{2CEA8150-1CE7-4514-9A3A-83511EB318F3}" type="presOf" srcId="{70C22F4E-2E13-4882-995B-C507F59C8C38}" destId="{97671ADB-BB39-4313-8610-F3139EE6963B}" srcOrd="0" destOrd="0" presId="urn:microsoft.com/office/officeart/2005/8/layout/cycle6"/>
    <dgm:cxn modelId="{818FF870-223F-4CAD-9918-46BEE5C61218}" type="presOf" srcId="{5948B0DD-F2F2-4CB1-9F27-0230A4CE6696}" destId="{E53996C8-5472-4FED-B607-2672848435CD}" srcOrd="0" destOrd="0" presId="urn:microsoft.com/office/officeart/2005/8/layout/cycle6"/>
    <dgm:cxn modelId="{3EAA3A51-F058-48CB-85A2-9A03165275CC}" srcId="{06935944-EDB9-40B0-A6EF-B6BF7514FBD9}" destId="{622ADCE1-F064-4BB9-BF40-3C41D054509C}" srcOrd="10" destOrd="0" parTransId="{32AEDC30-E8E2-4B59-9265-DDBB5508A5FA}" sibTransId="{70C22F4E-2E13-4882-995B-C507F59C8C38}"/>
    <dgm:cxn modelId="{0F655C76-5D19-40BB-A7F7-302347A0283F}" srcId="{06935944-EDB9-40B0-A6EF-B6BF7514FBD9}" destId="{35E5623B-2E8E-4473-8F2A-5E04C038AE5D}" srcOrd="6" destOrd="0" parTransId="{A585C3E7-1855-4BF7-8C53-8D50750BCF43}" sibTransId="{55C686E4-6484-477F-8151-997B5E1BB3EF}"/>
    <dgm:cxn modelId="{A3952C59-50CA-453F-9BF5-EF562F3A9553}" type="presOf" srcId="{D3855983-FB22-4D85-A23F-8CC21397D03B}" destId="{5C9B7A2C-671A-4C7B-91FA-451DC0DE76B1}" srcOrd="0" destOrd="0" presId="urn:microsoft.com/office/officeart/2005/8/layout/cycle6"/>
    <dgm:cxn modelId="{C6467280-2703-4A9A-8622-015385E45A0E}" type="presOf" srcId="{7263A3B6-3FBA-4FDB-AECE-016B423BD084}" destId="{9C9F3730-9D6F-4DF4-894D-C4C36EAE6302}" srcOrd="0" destOrd="0" presId="urn:microsoft.com/office/officeart/2005/8/layout/cycle6"/>
    <dgm:cxn modelId="{0472DE8F-54C9-4A72-B7F9-2F39519ADB22}" type="presOf" srcId="{D81DD291-19A7-4541-A217-5FB8C6E2EC8D}" destId="{BF75CF97-4463-4DC1-B7E0-7455B6A7BD70}" srcOrd="0" destOrd="0" presId="urn:microsoft.com/office/officeart/2005/8/layout/cycle6"/>
    <dgm:cxn modelId="{E3B39B90-20E2-4330-BE77-A927ACAA2A4F}" type="presOf" srcId="{0413ED56-126D-40C7-A1BA-BED513DF3410}" destId="{970C03B6-4592-479D-9D10-66C2876AAF19}" srcOrd="0" destOrd="0" presId="urn:microsoft.com/office/officeart/2005/8/layout/cycle6"/>
    <dgm:cxn modelId="{3D750892-9653-4317-BC6C-B8898444FE33}" type="presOf" srcId="{622ADCE1-F064-4BB9-BF40-3C41D054509C}" destId="{488AD42F-D195-49CC-A9D0-182B9D7794CD}" srcOrd="0" destOrd="0" presId="urn:microsoft.com/office/officeart/2005/8/layout/cycle6"/>
    <dgm:cxn modelId="{CF767599-8055-4200-A8D7-E04FE3D6E2DA}" srcId="{06935944-EDB9-40B0-A6EF-B6BF7514FBD9}" destId="{9094AD64-D467-4EFD-941B-F6D80F5D992F}" srcOrd="1" destOrd="0" parTransId="{47C8DBAA-C77D-4AC9-8CD0-9DEF98F7FD1B}" sibTransId="{BEB2575C-4628-491B-9CAA-34BAA9F879AF}"/>
    <dgm:cxn modelId="{95872BB4-B07A-4F83-8948-2C2FAC0285AB}" type="presOf" srcId="{DE36EBF2-7BF4-48EA-8316-9388FBBC445A}" destId="{BD85C236-6F54-4AC5-BD88-65134761760F}" srcOrd="0" destOrd="0" presId="urn:microsoft.com/office/officeart/2005/8/layout/cycle6"/>
    <dgm:cxn modelId="{F7F322B6-A5A7-412E-9C0F-9F96FA05CBEB}" srcId="{06935944-EDB9-40B0-A6EF-B6BF7514FBD9}" destId="{D3855983-FB22-4D85-A23F-8CC21397D03B}" srcOrd="7" destOrd="0" parTransId="{7ECFB2EC-8574-472A-9D21-70D949402EF2}" sibTransId="{4DF15340-79DD-4C0F-855E-FF46863843C2}"/>
    <dgm:cxn modelId="{784E70B8-D65E-4822-9921-97BE035C7042}" type="presOf" srcId="{FD19A72A-FBBF-48D3-BAFC-8A705307CD93}" destId="{DA231322-3572-4E12-8D16-219F2BB74334}" srcOrd="0" destOrd="0" presId="urn:microsoft.com/office/officeart/2005/8/layout/cycle6"/>
    <dgm:cxn modelId="{6B5B11BD-DA36-4182-8086-4D197F514E40}" type="presOf" srcId="{EC99C817-4083-4157-A509-45BD9D7A8D45}" destId="{AB45CDC1-AF30-4F84-AA3D-C567636E4719}" srcOrd="0" destOrd="0" presId="urn:microsoft.com/office/officeart/2005/8/layout/cycle6"/>
    <dgm:cxn modelId="{9721C6CA-6C80-4932-BA88-39A6AEA79301}" srcId="{06935944-EDB9-40B0-A6EF-B6BF7514FBD9}" destId="{6B77A2B4-AFBB-409A-B45F-D20532F0EB30}" srcOrd="9" destOrd="0" parTransId="{C07782CD-2398-4BF0-937B-96E98FF01EA7}" sibTransId="{7F4FB8E0-16E9-4E54-9B37-113EDEFEB280}"/>
    <dgm:cxn modelId="{E9406ACD-126C-4868-986F-8FE4E4DA2A11}" type="presOf" srcId="{07CE7662-8C8F-4A38-9A43-BDC56CD02B95}" destId="{26741E8F-669A-4928-8A33-9B93D8595B12}" srcOrd="0" destOrd="0" presId="urn:microsoft.com/office/officeart/2005/8/layout/cycle6"/>
    <dgm:cxn modelId="{0CE66AD1-E05E-4A3A-A0A3-B125C7ED7766}" type="presOf" srcId="{0A980891-F78A-43D0-B60C-DC84B069FE61}" destId="{75F74821-A5E6-40CF-AB48-7509BAAEAFF9}" srcOrd="0" destOrd="0" presId="urn:microsoft.com/office/officeart/2005/8/layout/cycle6"/>
    <dgm:cxn modelId="{AAC95CD3-5265-4E70-AE28-75486545345D}" type="presOf" srcId="{AE82516E-C9FA-4D3E-A155-A337CDA53772}" destId="{36B95327-A21D-48A7-92E9-20722C5553F2}" srcOrd="0" destOrd="0" presId="urn:microsoft.com/office/officeart/2005/8/layout/cycle6"/>
    <dgm:cxn modelId="{D51681D4-2184-4DFA-8F17-789644026BC1}" type="presOf" srcId="{06935944-EDB9-40B0-A6EF-B6BF7514FBD9}" destId="{17539DF5-6BB8-444A-B597-737F134F344B}" srcOrd="0" destOrd="0" presId="urn:microsoft.com/office/officeart/2005/8/layout/cycle6"/>
    <dgm:cxn modelId="{D2B11CDA-A5EE-452B-81D0-77FE6E2BFFF9}" type="presOf" srcId="{6C8237D4-4804-4581-9D09-2227C14BDF6B}" destId="{ECA2C2E9-E739-497E-ADC6-7159EC13BF72}" srcOrd="0" destOrd="0" presId="urn:microsoft.com/office/officeart/2005/8/layout/cycle6"/>
    <dgm:cxn modelId="{DC0F9CEE-815A-43F4-ACB4-6FE156417DEC}" srcId="{06935944-EDB9-40B0-A6EF-B6BF7514FBD9}" destId="{7263A3B6-3FBA-4FDB-AECE-016B423BD084}" srcOrd="14" destOrd="0" parTransId="{19ABA342-DF2E-4B37-922C-9C7DDC1C5AB2}" sibTransId="{6C8237D4-4804-4581-9D09-2227C14BDF6B}"/>
    <dgm:cxn modelId="{13F424F2-33E7-446E-BD89-AF5CFA884D40}" type="presOf" srcId="{A67C3FA5-214D-42D2-849E-12DBAEF61116}" destId="{1245440F-5F04-4A9F-88B2-2CDF5861E2F8}" srcOrd="0" destOrd="0" presId="urn:microsoft.com/office/officeart/2005/8/layout/cycle6"/>
    <dgm:cxn modelId="{6B8379F7-6237-443B-A023-9768B82FE3B2}" type="presOf" srcId="{C29D8055-1768-4837-8F72-9BFB40C770B4}" destId="{33669064-3D22-4A58-BF47-64FA728E15EB}" srcOrd="0" destOrd="0" presId="urn:microsoft.com/office/officeart/2005/8/layout/cycle6"/>
    <dgm:cxn modelId="{B616C66D-67EE-4C32-95DD-DB180FE0333D}" type="presParOf" srcId="{17539DF5-6BB8-444A-B597-737F134F344B}" destId="{49172238-0B00-415D-9676-4C95AD91E26C}" srcOrd="0" destOrd="0" presId="urn:microsoft.com/office/officeart/2005/8/layout/cycle6"/>
    <dgm:cxn modelId="{165EFC17-7A0C-4ED3-AB4C-B5731DBE5A57}" type="presParOf" srcId="{17539DF5-6BB8-444A-B597-737F134F344B}" destId="{E7940FD4-8672-4233-B505-EED1CBEC7500}" srcOrd="1" destOrd="0" presId="urn:microsoft.com/office/officeart/2005/8/layout/cycle6"/>
    <dgm:cxn modelId="{3F617E02-B3EF-433D-BF8E-92FA58AE4EEA}" type="presParOf" srcId="{17539DF5-6BB8-444A-B597-737F134F344B}" destId="{F8573A8E-CCB6-4708-BFF3-1A1BDF76B2DB}" srcOrd="2" destOrd="0" presId="urn:microsoft.com/office/officeart/2005/8/layout/cycle6"/>
    <dgm:cxn modelId="{AAF124D4-59D5-4871-B5C7-002D4EA36C78}" type="presParOf" srcId="{17539DF5-6BB8-444A-B597-737F134F344B}" destId="{529B3D0F-67DF-426C-A9F9-EE8C75C55AEB}" srcOrd="3" destOrd="0" presId="urn:microsoft.com/office/officeart/2005/8/layout/cycle6"/>
    <dgm:cxn modelId="{24032448-15A9-4741-A361-F323B421532C}" type="presParOf" srcId="{17539DF5-6BB8-444A-B597-737F134F344B}" destId="{C206E727-D667-4088-B61C-048F3AD91C65}" srcOrd="4" destOrd="0" presId="urn:microsoft.com/office/officeart/2005/8/layout/cycle6"/>
    <dgm:cxn modelId="{4A19F344-E672-4F86-8BAB-457E5A6A9930}" type="presParOf" srcId="{17539DF5-6BB8-444A-B597-737F134F344B}" destId="{2199528C-93DE-4C51-9B47-69BF233CB051}" srcOrd="5" destOrd="0" presId="urn:microsoft.com/office/officeart/2005/8/layout/cycle6"/>
    <dgm:cxn modelId="{D647262D-E40E-42C3-925F-265BC8CF7E46}" type="presParOf" srcId="{17539DF5-6BB8-444A-B597-737F134F344B}" destId="{E53996C8-5472-4FED-B607-2672848435CD}" srcOrd="6" destOrd="0" presId="urn:microsoft.com/office/officeart/2005/8/layout/cycle6"/>
    <dgm:cxn modelId="{C440905D-ABEC-421C-9546-15413EEB495E}" type="presParOf" srcId="{17539DF5-6BB8-444A-B597-737F134F344B}" destId="{71ACCD28-F946-41C4-BDEA-FC9EB280DD89}" srcOrd="7" destOrd="0" presId="urn:microsoft.com/office/officeart/2005/8/layout/cycle6"/>
    <dgm:cxn modelId="{260ED5BA-6615-4A87-A35A-EB70DB28B45D}" type="presParOf" srcId="{17539DF5-6BB8-444A-B597-737F134F344B}" destId="{33669064-3D22-4A58-BF47-64FA728E15EB}" srcOrd="8" destOrd="0" presId="urn:microsoft.com/office/officeart/2005/8/layout/cycle6"/>
    <dgm:cxn modelId="{297315B1-0918-450E-A4C6-2CA81F142A2F}" type="presParOf" srcId="{17539DF5-6BB8-444A-B597-737F134F344B}" destId="{8A029865-963A-4E14-BCAB-498640FF2D74}" srcOrd="9" destOrd="0" presId="urn:microsoft.com/office/officeart/2005/8/layout/cycle6"/>
    <dgm:cxn modelId="{EA0A05BC-677D-4AA1-8EB5-97037699967F}" type="presParOf" srcId="{17539DF5-6BB8-444A-B597-737F134F344B}" destId="{DEFDBCEA-761F-4AC0-88C9-99BA9816346F}" srcOrd="10" destOrd="0" presId="urn:microsoft.com/office/officeart/2005/8/layout/cycle6"/>
    <dgm:cxn modelId="{DBD08C0A-1605-47A6-98C9-E7DC19B03F2A}" type="presParOf" srcId="{17539DF5-6BB8-444A-B597-737F134F344B}" destId="{BD85C236-6F54-4AC5-BD88-65134761760F}" srcOrd="11" destOrd="0" presId="urn:microsoft.com/office/officeart/2005/8/layout/cycle6"/>
    <dgm:cxn modelId="{39DDD04E-16E2-4B8C-BE3E-155D2C9F57AB}" type="presParOf" srcId="{17539DF5-6BB8-444A-B597-737F134F344B}" destId="{1245440F-5F04-4A9F-88B2-2CDF5861E2F8}" srcOrd="12" destOrd="0" presId="urn:microsoft.com/office/officeart/2005/8/layout/cycle6"/>
    <dgm:cxn modelId="{477883A4-6BD0-40B4-8945-21A4FC9C1FAB}" type="presParOf" srcId="{17539DF5-6BB8-444A-B597-737F134F344B}" destId="{7369C8CA-CA17-4CA9-8D86-D48BAE4A3E15}" srcOrd="13" destOrd="0" presId="urn:microsoft.com/office/officeart/2005/8/layout/cycle6"/>
    <dgm:cxn modelId="{D08F6F82-DD69-4E28-B8A0-095A85F0225A}" type="presParOf" srcId="{17539DF5-6BB8-444A-B597-737F134F344B}" destId="{970C03B6-4592-479D-9D10-66C2876AAF19}" srcOrd="14" destOrd="0" presId="urn:microsoft.com/office/officeart/2005/8/layout/cycle6"/>
    <dgm:cxn modelId="{F75F0C34-BD00-44E2-94E9-96805F1F47F3}" type="presParOf" srcId="{17539DF5-6BB8-444A-B597-737F134F344B}" destId="{AB45CDC1-AF30-4F84-AA3D-C567636E4719}" srcOrd="15" destOrd="0" presId="urn:microsoft.com/office/officeart/2005/8/layout/cycle6"/>
    <dgm:cxn modelId="{C1CBF147-B039-44D1-B358-F0944388D84D}" type="presParOf" srcId="{17539DF5-6BB8-444A-B597-737F134F344B}" destId="{3BA72B34-A9F0-4B41-9898-580165AAEB60}" srcOrd="16" destOrd="0" presId="urn:microsoft.com/office/officeart/2005/8/layout/cycle6"/>
    <dgm:cxn modelId="{E13711ED-7994-4941-A197-E9660594783C}" type="presParOf" srcId="{17539DF5-6BB8-444A-B597-737F134F344B}" destId="{36B95327-A21D-48A7-92E9-20722C5553F2}" srcOrd="17" destOrd="0" presId="urn:microsoft.com/office/officeart/2005/8/layout/cycle6"/>
    <dgm:cxn modelId="{A1129790-DDBE-4745-A5C8-AE369B701BB9}" type="presParOf" srcId="{17539DF5-6BB8-444A-B597-737F134F344B}" destId="{2EB791B6-BAF4-4F3C-9974-AEA9F13AD965}" srcOrd="18" destOrd="0" presId="urn:microsoft.com/office/officeart/2005/8/layout/cycle6"/>
    <dgm:cxn modelId="{DC7087F5-140A-450D-AC93-514D23C51158}" type="presParOf" srcId="{17539DF5-6BB8-444A-B597-737F134F344B}" destId="{5B836E0F-3D89-4528-B374-38C26A38B509}" srcOrd="19" destOrd="0" presId="urn:microsoft.com/office/officeart/2005/8/layout/cycle6"/>
    <dgm:cxn modelId="{FF655422-D367-43C1-B2F4-0D7D5BDB6678}" type="presParOf" srcId="{17539DF5-6BB8-444A-B597-737F134F344B}" destId="{53635DD9-D604-4796-8FF7-861F1D9D9475}" srcOrd="20" destOrd="0" presId="urn:microsoft.com/office/officeart/2005/8/layout/cycle6"/>
    <dgm:cxn modelId="{5028277F-C19F-4FCF-BD6B-8FB601BF926D}" type="presParOf" srcId="{17539DF5-6BB8-444A-B597-737F134F344B}" destId="{5C9B7A2C-671A-4C7B-91FA-451DC0DE76B1}" srcOrd="21" destOrd="0" presId="urn:microsoft.com/office/officeart/2005/8/layout/cycle6"/>
    <dgm:cxn modelId="{B14207A6-0ABF-4714-A631-8F0EAFAFD286}" type="presParOf" srcId="{17539DF5-6BB8-444A-B597-737F134F344B}" destId="{0D8EC602-57AE-4745-AA83-F9B5BAD813E2}" srcOrd="22" destOrd="0" presId="urn:microsoft.com/office/officeart/2005/8/layout/cycle6"/>
    <dgm:cxn modelId="{C041E7FD-AC86-4BD1-B77B-C94D571351E0}" type="presParOf" srcId="{17539DF5-6BB8-444A-B597-737F134F344B}" destId="{2B87DB3C-F142-40BE-9C29-E554728A5B98}" srcOrd="23" destOrd="0" presId="urn:microsoft.com/office/officeart/2005/8/layout/cycle6"/>
    <dgm:cxn modelId="{DDC79A90-74B1-4808-B51D-6570D938CD29}" type="presParOf" srcId="{17539DF5-6BB8-444A-B597-737F134F344B}" destId="{DB39E142-6C46-4E8D-AA81-A949271092E3}" srcOrd="24" destOrd="0" presId="urn:microsoft.com/office/officeart/2005/8/layout/cycle6"/>
    <dgm:cxn modelId="{AA9A8101-E2A5-4D50-AA94-1C5CCF5F4370}" type="presParOf" srcId="{17539DF5-6BB8-444A-B597-737F134F344B}" destId="{C449C291-C14D-40F8-B105-9B03AD1A0EEF}" srcOrd="25" destOrd="0" presId="urn:microsoft.com/office/officeart/2005/8/layout/cycle6"/>
    <dgm:cxn modelId="{34B46A4C-46E2-4856-B58A-C755256D71AD}" type="presParOf" srcId="{17539DF5-6BB8-444A-B597-737F134F344B}" destId="{ECE7951E-B6CB-4DCA-AAEB-8CD1C42007D0}" srcOrd="26" destOrd="0" presId="urn:microsoft.com/office/officeart/2005/8/layout/cycle6"/>
    <dgm:cxn modelId="{17747D1C-A3F3-4DC4-A36B-23F261ED4FE6}" type="presParOf" srcId="{17539DF5-6BB8-444A-B597-737F134F344B}" destId="{C85A7DC0-FC7E-43B3-B028-C65460393E0D}" srcOrd="27" destOrd="0" presId="urn:microsoft.com/office/officeart/2005/8/layout/cycle6"/>
    <dgm:cxn modelId="{DAE8F104-04C4-4AD0-B239-771232238842}" type="presParOf" srcId="{17539DF5-6BB8-444A-B597-737F134F344B}" destId="{18A68802-8879-4A9F-9539-973D59D1772D}" srcOrd="28" destOrd="0" presId="urn:microsoft.com/office/officeart/2005/8/layout/cycle6"/>
    <dgm:cxn modelId="{4E4A86EA-4C60-4294-A5AD-6B27DAA6FE6D}" type="presParOf" srcId="{17539DF5-6BB8-444A-B597-737F134F344B}" destId="{992E1870-78BB-4A0D-8E5A-046F6E2D1A36}" srcOrd="29" destOrd="0" presId="urn:microsoft.com/office/officeart/2005/8/layout/cycle6"/>
    <dgm:cxn modelId="{8E3D6EBE-FFEC-4284-8484-345CD74CABCA}" type="presParOf" srcId="{17539DF5-6BB8-444A-B597-737F134F344B}" destId="{488AD42F-D195-49CC-A9D0-182B9D7794CD}" srcOrd="30" destOrd="0" presId="urn:microsoft.com/office/officeart/2005/8/layout/cycle6"/>
    <dgm:cxn modelId="{F4B06E41-2D47-4531-9C07-BACCB64B8D19}" type="presParOf" srcId="{17539DF5-6BB8-444A-B597-737F134F344B}" destId="{8AEDFE98-04B4-492D-87AE-5801537245D1}" srcOrd="31" destOrd="0" presId="urn:microsoft.com/office/officeart/2005/8/layout/cycle6"/>
    <dgm:cxn modelId="{8FDBD6C9-ABB3-473B-8E2C-D9B35EA72698}" type="presParOf" srcId="{17539DF5-6BB8-444A-B597-737F134F344B}" destId="{97671ADB-BB39-4313-8610-F3139EE6963B}" srcOrd="32" destOrd="0" presId="urn:microsoft.com/office/officeart/2005/8/layout/cycle6"/>
    <dgm:cxn modelId="{D9FF196C-F58F-481E-8844-7364AD084A1A}" type="presParOf" srcId="{17539DF5-6BB8-444A-B597-737F134F344B}" destId="{A16800A9-921D-45B5-8D00-FCA272235E95}" srcOrd="33" destOrd="0" presId="urn:microsoft.com/office/officeart/2005/8/layout/cycle6"/>
    <dgm:cxn modelId="{BBF79820-D2A2-400E-82AB-869C96779544}" type="presParOf" srcId="{17539DF5-6BB8-444A-B597-737F134F344B}" destId="{5925250A-B733-4078-ADF0-2668B05F6707}" srcOrd="34" destOrd="0" presId="urn:microsoft.com/office/officeart/2005/8/layout/cycle6"/>
    <dgm:cxn modelId="{A6A6D25B-2B92-475C-A96D-0B3846053EFF}" type="presParOf" srcId="{17539DF5-6BB8-444A-B597-737F134F344B}" destId="{26741E8F-669A-4928-8A33-9B93D8595B12}" srcOrd="35" destOrd="0" presId="urn:microsoft.com/office/officeart/2005/8/layout/cycle6"/>
    <dgm:cxn modelId="{0BDB0E0E-DF6D-4F86-B6D5-ACBA105FA6C6}" type="presParOf" srcId="{17539DF5-6BB8-444A-B597-737F134F344B}" destId="{DA231322-3572-4E12-8D16-219F2BB74334}" srcOrd="36" destOrd="0" presId="urn:microsoft.com/office/officeart/2005/8/layout/cycle6"/>
    <dgm:cxn modelId="{113FB0CC-2516-4083-BB8C-A52E8738DADE}" type="presParOf" srcId="{17539DF5-6BB8-444A-B597-737F134F344B}" destId="{239343BA-AC8D-4D6F-A39B-87E4A9C6F8BC}" srcOrd="37" destOrd="0" presId="urn:microsoft.com/office/officeart/2005/8/layout/cycle6"/>
    <dgm:cxn modelId="{ED740E44-5804-4528-882B-331A7C8301AB}" type="presParOf" srcId="{17539DF5-6BB8-444A-B597-737F134F344B}" destId="{6A3D4634-B593-46AE-B345-981C142577C6}" srcOrd="38" destOrd="0" presId="urn:microsoft.com/office/officeart/2005/8/layout/cycle6"/>
    <dgm:cxn modelId="{929FE7BC-2E23-4AB9-BC85-C97CD8F59A4D}" type="presParOf" srcId="{17539DF5-6BB8-444A-B597-737F134F344B}" destId="{BF75CF97-4463-4DC1-B7E0-7455B6A7BD70}" srcOrd="39" destOrd="0" presId="urn:microsoft.com/office/officeart/2005/8/layout/cycle6"/>
    <dgm:cxn modelId="{FCF98A7D-C380-47AC-8B9F-91E5BE43A717}" type="presParOf" srcId="{17539DF5-6BB8-444A-B597-737F134F344B}" destId="{910EABC7-3DAB-4446-8D9F-6E20C0FC0522}" srcOrd="40" destOrd="0" presId="urn:microsoft.com/office/officeart/2005/8/layout/cycle6"/>
    <dgm:cxn modelId="{2A58B090-58A1-4092-B434-5DCF2E4B8B9B}" type="presParOf" srcId="{17539DF5-6BB8-444A-B597-737F134F344B}" destId="{75F74821-A5E6-40CF-AB48-7509BAAEAFF9}" srcOrd="41" destOrd="0" presId="urn:microsoft.com/office/officeart/2005/8/layout/cycle6"/>
    <dgm:cxn modelId="{2CEC2EEA-BE8D-4225-A023-2A5F0265434A}" type="presParOf" srcId="{17539DF5-6BB8-444A-B597-737F134F344B}" destId="{9C9F3730-9D6F-4DF4-894D-C4C36EAE6302}" srcOrd="42" destOrd="0" presId="urn:microsoft.com/office/officeart/2005/8/layout/cycle6"/>
    <dgm:cxn modelId="{4B628F95-3AD9-4B9D-AA92-69A25E13B6EF}" type="presParOf" srcId="{17539DF5-6BB8-444A-B597-737F134F344B}" destId="{2699A7C0-0F7C-48F9-A2E3-E6081D95E09F}" srcOrd="43" destOrd="0" presId="urn:microsoft.com/office/officeart/2005/8/layout/cycle6"/>
    <dgm:cxn modelId="{85BBB413-B823-4104-95C9-837619712B57}" type="presParOf" srcId="{17539DF5-6BB8-444A-B597-737F134F344B}" destId="{ECA2C2E9-E739-497E-ADC6-7159EC13BF72}" srcOrd="4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935944-EDB9-40B0-A6EF-B6BF7514FBD9}" type="doc">
      <dgm:prSet loTypeId="urn:microsoft.com/office/officeart/2005/8/layout/cycle6" loCatId="relationship" qsTypeId="urn:microsoft.com/office/officeart/2005/8/quickstyle/simple2" qsCatId="simple" csTypeId="urn:microsoft.com/office/officeart/2005/8/colors/accent6_2" csCatId="accent6" phldr="1"/>
      <dgm:spPr/>
    </dgm:pt>
    <dgm:pt modelId="{4EF76B30-8510-456E-A817-8F95A1242716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Energy</a:t>
          </a:r>
        </a:p>
      </dgm:t>
    </dgm:pt>
    <dgm:pt modelId="{EAC7A08A-7AFC-4AE7-AF3D-45A22C38B227}" type="parTrans" cxnId="{8A4CC56C-36E0-4C94-9CFA-4A008D3E5A04}">
      <dgm:prSet/>
      <dgm:spPr/>
      <dgm:t>
        <a:bodyPr/>
        <a:lstStyle/>
        <a:p>
          <a:endParaRPr lang="de-DE" sz="2800"/>
        </a:p>
      </dgm:t>
    </dgm:pt>
    <dgm:pt modelId="{2F5DA88F-A34A-4DC6-B351-31E7D343C570}" type="sibTrans" cxnId="{8A4CC56C-36E0-4C94-9CFA-4A008D3E5A04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9094AD64-D467-4EFD-941B-F6D80F5D992F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Energy spread</a:t>
          </a:r>
          <a:endParaRPr lang="de-DE" sz="1200" b="1" dirty="0">
            <a:latin typeface="+mj-lt"/>
          </a:endParaRPr>
        </a:p>
      </dgm:t>
    </dgm:pt>
    <dgm:pt modelId="{47C8DBAA-C77D-4AC9-8CD0-9DEF98F7FD1B}" type="parTrans" cxnId="{CF767599-8055-4200-A8D7-E04FE3D6E2DA}">
      <dgm:prSet/>
      <dgm:spPr/>
      <dgm:t>
        <a:bodyPr/>
        <a:lstStyle/>
        <a:p>
          <a:endParaRPr lang="de-DE" sz="2800"/>
        </a:p>
      </dgm:t>
    </dgm:pt>
    <dgm:pt modelId="{BEB2575C-4628-491B-9CAA-34BAA9F879AF}" type="sibTrans" cxnId="{CF767599-8055-4200-A8D7-E04FE3D6E2DA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5948B0DD-F2F2-4CB1-9F27-0230A4CE669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Injection Method</a:t>
          </a:r>
          <a:endParaRPr lang="de-DE" sz="1200" b="1" dirty="0">
            <a:latin typeface="+mj-lt"/>
          </a:endParaRPr>
        </a:p>
      </dgm:t>
    </dgm:pt>
    <dgm:pt modelId="{94C11BDC-F302-4516-9FFC-149DCD173F1E}" type="parTrans" cxnId="{C75ABA36-0442-41C9-90E8-8B1D1A51C2AB}">
      <dgm:prSet/>
      <dgm:spPr/>
      <dgm:t>
        <a:bodyPr/>
        <a:lstStyle/>
        <a:p>
          <a:endParaRPr lang="de-DE" sz="2800"/>
        </a:p>
      </dgm:t>
    </dgm:pt>
    <dgm:pt modelId="{C29D8055-1768-4837-8F72-9BFB40C770B4}" type="sibTrans" cxnId="{C75ABA36-0442-41C9-90E8-8B1D1A51C2A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EC99C817-4083-4157-A509-45BD9D7A8D45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Plasma density</a:t>
          </a:r>
          <a:endParaRPr lang="de-DE" sz="1200" b="1" dirty="0">
            <a:latin typeface="+mj-lt"/>
          </a:endParaRPr>
        </a:p>
      </dgm:t>
    </dgm:pt>
    <dgm:pt modelId="{4A104DC7-C660-4236-9E3F-2677519305FF}" type="parTrans" cxnId="{DD834811-4D05-4484-B209-EB2821681A56}">
      <dgm:prSet/>
      <dgm:spPr/>
      <dgm:t>
        <a:bodyPr/>
        <a:lstStyle/>
        <a:p>
          <a:endParaRPr lang="de-DE" sz="2800"/>
        </a:p>
      </dgm:t>
    </dgm:pt>
    <dgm:pt modelId="{AE82516E-C9FA-4D3E-A155-A337CDA53772}" type="sibTrans" cxnId="{DD834811-4D05-4484-B209-EB2821681A56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35E5623B-2E8E-4473-8F2A-5E04C038AE5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Bunch duration</a:t>
          </a:r>
          <a:endParaRPr lang="de-DE" sz="1200" b="1" dirty="0">
            <a:latin typeface="+mj-lt"/>
          </a:endParaRPr>
        </a:p>
      </dgm:t>
    </dgm:pt>
    <dgm:pt modelId="{A585C3E7-1855-4BF7-8C53-8D50750BCF43}" type="parTrans" cxnId="{0F655C76-5D19-40BB-A7F7-302347A0283F}">
      <dgm:prSet/>
      <dgm:spPr/>
      <dgm:t>
        <a:bodyPr/>
        <a:lstStyle/>
        <a:p>
          <a:endParaRPr lang="de-DE" sz="2800"/>
        </a:p>
      </dgm:t>
    </dgm:pt>
    <dgm:pt modelId="{55C686E4-6484-477F-8151-997B5E1BB3EF}" type="sibTrans" cxnId="{0F655C76-5D19-40BB-A7F7-302347A0283F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3855983-FB22-4D85-A23F-8CC21397D03B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Peak current</a:t>
          </a:r>
          <a:endParaRPr lang="de-DE" sz="1200" b="1" dirty="0">
            <a:latin typeface="+mj-lt"/>
          </a:endParaRPr>
        </a:p>
      </dgm:t>
    </dgm:pt>
    <dgm:pt modelId="{7ECFB2EC-8574-472A-9D21-70D949402EF2}" type="parTrans" cxnId="{F7F322B6-A5A7-412E-9C0F-9F96FA05CBEB}">
      <dgm:prSet/>
      <dgm:spPr/>
      <dgm:t>
        <a:bodyPr/>
        <a:lstStyle/>
        <a:p>
          <a:endParaRPr lang="de-DE" sz="2800"/>
        </a:p>
      </dgm:t>
    </dgm:pt>
    <dgm:pt modelId="{4DF15340-79DD-4C0F-855E-FF46863843C2}" type="sibTrans" cxnId="{F7F322B6-A5A7-412E-9C0F-9F96FA05CBE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22ADCE1-F064-4BB9-BF40-3C41D054509C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Transverse emittance</a:t>
          </a:r>
          <a:endParaRPr lang="de-DE" sz="1200" b="1" dirty="0">
            <a:latin typeface="+mj-lt"/>
          </a:endParaRPr>
        </a:p>
      </dgm:t>
    </dgm:pt>
    <dgm:pt modelId="{32AEDC30-E8E2-4B59-9265-DDBB5508A5FA}" type="parTrans" cxnId="{3EAA3A51-F058-48CB-85A2-9A03165275CC}">
      <dgm:prSet/>
      <dgm:spPr/>
      <dgm:t>
        <a:bodyPr/>
        <a:lstStyle/>
        <a:p>
          <a:endParaRPr lang="de-DE" sz="2800"/>
        </a:p>
      </dgm:t>
    </dgm:pt>
    <dgm:pt modelId="{70C22F4E-2E13-4882-995B-C507F59C8C38}" type="sibTrans" cxnId="{3EAA3A51-F058-48CB-85A2-9A03165275CC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FD19A72A-FBBF-48D3-BAFC-8A705307CD93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Repetition rate</a:t>
          </a:r>
        </a:p>
      </dgm:t>
    </dgm:pt>
    <dgm:pt modelId="{E63E6241-1865-45C2-810F-BE3881979261}" type="parTrans" cxnId="{7699E343-390B-4939-8AA9-10828561CBB1}">
      <dgm:prSet/>
      <dgm:spPr/>
      <dgm:t>
        <a:bodyPr/>
        <a:lstStyle/>
        <a:p>
          <a:endParaRPr lang="de-DE" sz="2800"/>
        </a:p>
      </dgm:t>
    </dgm:pt>
    <dgm:pt modelId="{1F171A23-8658-4D9B-B8B5-A8A5D207D03F}" type="sibTrans" cxnId="{7699E343-390B-4939-8AA9-10828561CBB1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81DD291-19A7-4541-A217-5FB8C6E2EC8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Stability</a:t>
          </a:r>
        </a:p>
      </dgm:t>
    </dgm:pt>
    <dgm:pt modelId="{370B3DD6-BEA9-4241-A494-24E05D47726F}" type="parTrans" cxnId="{FDCEF714-150B-4AF9-9EAD-F3F65FEA4F35}">
      <dgm:prSet/>
      <dgm:spPr/>
      <dgm:t>
        <a:bodyPr/>
        <a:lstStyle/>
        <a:p>
          <a:endParaRPr lang="de-DE" sz="2800"/>
        </a:p>
      </dgm:t>
    </dgm:pt>
    <dgm:pt modelId="{0A980891-F78A-43D0-B60C-DC84B069FE61}" type="sibTrans" cxnId="{FDCEF714-150B-4AF9-9EAD-F3F65FEA4F35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B77A2B4-AFBB-409A-B45F-D20532F0EB30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Average current</a:t>
          </a:r>
          <a:endParaRPr lang="de-DE" sz="1200" b="1" dirty="0">
            <a:latin typeface="+mj-lt"/>
          </a:endParaRPr>
        </a:p>
      </dgm:t>
    </dgm:pt>
    <dgm:pt modelId="{C07782CD-2398-4BF0-937B-96E98FF01EA7}" type="parTrans" cxnId="{9721C6CA-6C80-4932-BA88-39A6AEA79301}">
      <dgm:prSet/>
      <dgm:spPr/>
      <dgm:t>
        <a:bodyPr/>
        <a:lstStyle/>
        <a:p>
          <a:endParaRPr lang="de-DE" sz="2800"/>
        </a:p>
      </dgm:t>
    </dgm:pt>
    <dgm:pt modelId="{7F4FB8E0-16E9-4E54-9B37-113EDEFEB280}" type="sibTrans" cxnId="{9721C6CA-6C80-4932-BA88-39A6AEA79301}">
      <dgm:prSet/>
      <dgm:spPr/>
      <dgm:t>
        <a:bodyPr/>
        <a:lstStyle/>
        <a:p>
          <a:endParaRPr lang="de-DE" sz="1200"/>
        </a:p>
      </dgm:t>
    </dgm:pt>
    <dgm:pt modelId="{7263A3B6-3FBA-4FDB-AECE-016B423BD084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Dephasing length</a:t>
          </a:r>
        </a:p>
      </dgm:t>
    </dgm:pt>
    <dgm:pt modelId="{19ABA342-DF2E-4B37-922C-9C7DDC1C5AB2}" type="parTrans" cxnId="{DC0F9CEE-815A-43F4-ACB4-6FE156417DEC}">
      <dgm:prSet/>
      <dgm:spPr/>
      <dgm:t>
        <a:bodyPr/>
        <a:lstStyle/>
        <a:p>
          <a:endParaRPr lang="de-DE" sz="2800"/>
        </a:p>
      </dgm:t>
    </dgm:pt>
    <dgm:pt modelId="{6C8237D4-4804-4581-9D09-2227C14BDF6B}" type="sibTrans" cxnId="{DC0F9CEE-815A-43F4-ACB4-6FE156417DEC}">
      <dgm:prSet/>
      <dgm:spPr/>
      <dgm:t>
        <a:bodyPr/>
        <a:lstStyle/>
        <a:p>
          <a:endParaRPr lang="de-DE" sz="1200"/>
        </a:p>
      </dgm:t>
    </dgm:pt>
    <dgm:pt modelId="{EC621040-3857-4512-9930-81D657EF1E0A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Laser energy</a:t>
          </a:r>
          <a:endParaRPr lang="de-DE" sz="1200" b="1" dirty="0">
            <a:latin typeface="+mj-lt"/>
          </a:endParaRPr>
        </a:p>
      </dgm:t>
    </dgm:pt>
    <dgm:pt modelId="{52308DFF-A2F1-4525-AE63-9992C219E36B}" type="parTrans" cxnId="{152C1048-065D-4DE5-9532-84D2F3903AD2}">
      <dgm:prSet/>
      <dgm:spPr/>
      <dgm:t>
        <a:bodyPr/>
        <a:lstStyle/>
        <a:p>
          <a:endParaRPr lang="de-DE" sz="2800"/>
        </a:p>
      </dgm:t>
    </dgm:pt>
    <dgm:pt modelId="{46D4D16D-E63E-4E95-A3E1-D76171D5DE66}" type="sibTrans" cxnId="{152C1048-065D-4DE5-9532-84D2F3903AD2}">
      <dgm:prSet/>
      <dgm:spPr/>
      <dgm:t>
        <a:bodyPr/>
        <a:lstStyle/>
        <a:p>
          <a:endParaRPr lang="de-DE" sz="1200"/>
        </a:p>
      </dgm:t>
    </dgm:pt>
    <dgm:pt modelId="{0FDBF961-5CFD-439C-9212-CDE77F619977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length</a:t>
          </a:r>
          <a:endParaRPr lang="de-DE" sz="1200" b="1" dirty="0">
            <a:latin typeface="+mj-lt"/>
          </a:endParaRPr>
        </a:p>
      </dgm:t>
    </dgm:pt>
    <dgm:pt modelId="{F639BF17-9E6B-464D-AD47-6685B7EEE02D}" type="parTrans" cxnId="{52D9CB4E-B976-40B8-BF01-D0EA629FA06B}">
      <dgm:prSet/>
      <dgm:spPr/>
      <dgm:t>
        <a:bodyPr/>
        <a:lstStyle/>
        <a:p>
          <a:endParaRPr lang="de-DE" sz="2800"/>
        </a:p>
      </dgm:t>
    </dgm:pt>
    <dgm:pt modelId="{DE36EBF2-7BF4-48EA-8316-9388FBBC445A}" type="sibTrans" cxnId="{52D9CB4E-B976-40B8-BF01-D0EA629FA06B}">
      <dgm:prSet/>
      <dgm:spPr/>
      <dgm:t>
        <a:bodyPr/>
        <a:lstStyle/>
        <a:p>
          <a:endParaRPr lang="de-DE" sz="1200"/>
        </a:p>
      </dgm:t>
    </dgm:pt>
    <dgm:pt modelId="{A67C3FA5-214D-42D2-849E-12DBAEF6111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gradient</a:t>
          </a:r>
          <a:endParaRPr lang="de-DE" sz="1200" b="1" dirty="0">
            <a:latin typeface="+mj-lt"/>
          </a:endParaRPr>
        </a:p>
      </dgm:t>
    </dgm:pt>
    <dgm:pt modelId="{774B291F-6151-4B75-9AB4-92E0968878A2}" type="parTrans" cxnId="{5E30BC25-5BF7-46DD-A99A-CAEFB3F73F4D}">
      <dgm:prSet/>
      <dgm:spPr/>
      <dgm:t>
        <a:bodyPr/>
        <a:lstStyle/>
        <a:p>
          <a:endParaRPr lang="de-DE" sz="2800"/>
        </a:p>
      </dgm:t>
    </dgm:pt>
    <dgm:pt modelId="{0413ED56-126D-40C7-A1BA-BED513DF3410}" type="sibTrans" cxnId="{5E30BC25-5BF7-46DD-A99A-CAEFB3F73F4D}">
      <dgm:prSet/>
      <dgm:spPr/>
      <dgm:t>
        <a:bodyPr/>
        <a:lstStyle/>
        <a:p>
          <a:endParaRPr lang="de-DE" sz="1200"/>
        </a:p>
      </dgm:t>
    </dgm:pt>
    <dgm:pt modelId="{F0F103EB-908E-437F-A1BC-A684C6A49964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Charge</a:t>
          </a:r>
        </a:p>
      </dgm:t>
    </dgm:pt>
    <dgm:pt modelId="{2D86AD91-9944-4127-9686-1ECEA627C0A9}" type="parTrans" cxnId="{CB7A2F4E-99A7-4DAB-8B87-FAC85B52E263}">
      <dgm:prSet/>
      <dgm:spPr/>
      <dgm:t>
        <a:bodyPr/>
        <a:lstStyle/>
        <a:p>
          <a:endParaRPr lang="de-DE" sz="2800"/>
        </a:p>
      </dgm:t>
    </dgm:pt>
    <dgm:pt modelId="{07CE7662-8C8F-4A38-9A43-BDC56CD02B95}" type="sibTrans" cxnId="{CB7A2F4E-99A7-4DAB-8B87-FAC85B52E263}">
      <dgm:prSet/>
      <dgm:spPr/>
      <dgm:t>
        <a:bodyPr/>
        <a:lstStyle/>
        <a:p>
          <a:endParaRPr lang="de-DE" sz="1200"/>
        </a:p>
      </dgm:t>
    </dgm:pt>
    <dgm:pt modelId="{17539DF5-6BB8-444A-B597-737F134F344B}" type="pres">
      <dgm:prSet presAssocID="{06935944-EDB9-40B0-A6EF-B6BF7514FBD9}" presName="cycle" presStyleCnt="0">
        <dgm:presLayoutVars>
          <dgm:dir/>
          <dgm:resizeHandles val="exact"/>
        </dgm:presLayoutVars>
      </dgm:prSet>
      <dgm:spPr/>
    </dgm:pt>
    <dgm:pt modelId="{49172238-0B00-415D-9676-4C95AD91E26C}" type="pres">
      <dgm:prSet presAssocID="{4EF76B30-8510-456E-A817-8F95A1242716}" presName="node" presStyleLbl="node1" presStyleIdx="0" presStyleCnt="15" custScaleX="126166" custScaleY="116293">
        <dgm:presLayoutVars>
          <dgm:bulletEnabled val="1"/>
        </dgm:presLayoutVars>
      </dgm:prSet>
      <dgm:spPr/>
    </dgm:pt>
    <dgm:pt modelId="{E7940FD4-8672-4233-B505-EED1CBEC7500}" type="pres">
      <dgm:prSet presAssocID="{4EF76B30-8510-456E-A817-8F95A1242716}" presName="spNode" presStyleCnt="0"/>
      <dgm:spPr/>
    </dgm:pt>
    <dgm:pt modelId="{F8573A8E-CCB6-4708-BFF3-1A1BDF76B2DB}" type="pres">
      <dgm:prSet presAssocID="{2F5DA88F-A34A-4DC6-B351-31E7D343C570}" presName="sibTrans" presStyleLbl="sibTrans1D1" presStyleIdx="0" presStyleCnt="15" custScaleX="2000000" custScaleY="13153"/>
      <dgm:spPr/>
    </dgm:pt>
    <dgm:pt modelId="{529B3D0F-67DF-426C-A9F9-EE8C75C55AEB}" type="pres">
      <dgm:prSet presAssocID="{9094AD64-D467-4EFD-941B-F6D80F5D992F}" presName="node" presStyleLbl="node1" presStyleIdx="1" presStyleCnt="15" custScaleX="157071" custScaleY="116293">
        <dgm:presLayoutVars>
          <dgm:bulletEnabled val="1"/>
        </dgm:presLayoutVars>
      </dgm:prSet>
      <dgm:spPr/>
    </dgm:pt>
    <dgm:pt modelId="{C206E727-D667-4088-B61C-048F3AD91C65}" type="pres">
      <dgm:prSet presAssocID="{9094AD64-D467-4EFD-941B-F6D80F5D992F}" presName="spNode" presStyleCnt="0"/>
      <dgm:spPr/>
    </dgm:pt>
    <dgm:pt modelId="{2199528C-93DE-4C51-9B47-69BF233CB051}" type="pres">
      <dgm:prSet presAssocID="{BEB2575C-4628-491B-9CAA-34BAA9F879AF}" presName="sibTrans" presStyleLbl="sibTrans1D1" presStyleIdx="1" presStyleCnt="15" custScaleX="2000000" custScaleY="13153"/>
      <dgm:spPr/>
    </dgm:pt>
    <dgm:pt modelId="{E53996C8-5472-4FED-B607-2672848435CD}" type="pres">
      <dgm:prSet presAssocID="{5948B0DD-F2F2-4CB1-9F27-0230A4CE6696}" presName="node" presStyleLbl="node1" presStyleIdx="2" presStyleCnt="15" custScaleX="157071" custScaleY="116293">
        <dgm:presLayoutVars>
          <dgm:bulletEnabled val="1"/>
        </dgm:presLayoutVars>
      </dgm:prSet>
      <dgm:spPr/>
    </dgm:pt>
    <dgm:pt modelId="{71ACCD28-F946-41C4-BDEA-FC9EB280DD89}" type="pres">
      <dgm:prSet presAssocID="{5948B0DD-F2F2-4CB1-9F27-0230A4CE6696}" presName="spNode" presStyleCnt="0"/>
      <dgm:spPr/>
    </dgm:pt>
    <dgm:pt modelId="{33669064-3D22-4A58-BF47-64FA728E15EB}" type="pres">
      <dgm:prSet presAssocID="{C29D8055-1768-4837-8F72-9BFB40C770B4}" presName="sibTrans" presStyleLbl="sibTrans1D1" presStyleIdx="2" presStyleCnt="15" custScaleX="2000000" custScaleY="13153"/>
      <dgm:spPr/>
    </dgm:pt>
    <dgm:pt modelId="{8A029865-963A-4E14-BCAB-498640FF2D74}" type="pres">
      <dgm:prSet presAssocID="{0FDBF961-5CFD-439C-9212-CDE77F619977}" presName="node" presStyleLbl="node1" presStyleIdx="3" presStyleCnt="15" custScaleX="199191" custScaleY="116293">
        <dgm:presLayoutVars>
          <dgm:bulletEnabled val="1"/>
        </dgm:presLayoutVars>
      </dgm:prSet>
      <dgm:spPr/>
    </dgm:pt>
    <dgm:pt modelId="{DEFDBCEA-761F-4AC0-88C9-99BA9816346F}" type="pres">
      <dgm:prSet presAssocID="{0FDBF961-5CFD-439C-9212-CDE77F619977}" presName="spNode" presStyleCnt="0"/>
      <dgm:spPr/>
    </dgm:pt>
    <dgm:pt modelId="{BD85C236-6F54-4AC5-BD88-65134761760F}" type="pres">
      <dgm:prSet presAssocID="{DE36EBF2-7BF4-48EA-8316-9388FBBC445A}" presName="sibTrans" presStyleLbl="sibTrans1D1" presStyleIdx="3" presStyleCnt="15"/>
      <dgm:spPr/>
    </dgm:pt>
    <dgm:pt modelId="{1245440F-5F04-4A9F-88B2-2CDF5861E2F8}" type="pres">
      <dgm:prSet presAssocID="{A67C3FA5-214D-42D2-849E-12DBAEF61116}" presName="node" presStyleLbl="node1" presStyleIdx="4" presStyleCnt="15" custScaleX="207131" custScaleY="116293">
        <dgm:presLayoutVars>
          <dgm:bulletEnabled val="1"/>
        </dgm:presLayoutVars>
      </dgm:prSet>
      <dgm:spPr/>
    </dgm:pt>
    <dgm:pt modelId="{7369C8CA-CA17-4CA9-8D86-D48BAE4A3E15}" type="pres">
      <dgm:prSet presAssocID="{A67C3FA5-214D-42D2-849E-12DBAEF61116}" presName="spNode" presStyleCnt="0"/>
      <dgm:spPr/>
    </dgm:pt>
    <dgm:pt modelId="{970C03B6-4592-479D-9D10-66C2876AAF19}" type="pres">
      <dgm:prSet presAssocID="{0413ED56-126D-40C7-A1BA-BED513DF3410}" presName="sibTrans" presStyleLbl="sibTrans1D1" presStyleIdx="4" presStyleCnt="15"/>
      <dgm:spPr/>
    </dgm:pt>
    <dgm:pt modelId="{AB45CDC1-AF30-4F84-AA3D-C567636E4719}" type="pres">
      <dgm:prSet presAssocID="{EC99C817-4083-4157-A509-45BD9D7A8D45}" presName="node" presStyleLbl="node1" presStyleIdx="5" presStyleCnt="15" custScaleX="157071" custScaleY="116293">
        <dgm:presLayoutVars>
          <dgm:bulletEnabled val="1"/>
        </dgm:presLayoutVars>
      </dgm:prSet>
      <dgm:spPr/>
    </dgm:pt>
    <dgm:pt modelId="{3BA72B34-A9F0-4B41-9898-580165AAEB60}" type="pres">
      <dgm:prSet presAssocID="{EC99C817-4083-4157-A509-45BD9D7A8D45}" presName="spNode" presStyleCnt="0"/>
      <dgm:spPr/>
    </dgm:pt>
    <dgm:pt modelId="{36B95327-A21D-48A7-92E9-20722C5553F2}" type="pres">
      <dgm:prSet presAssocID="{AE82516E-C9FA-4D3E-A155-A337CDA53772}" presName="sibTrans" presStyleLbl="sibTrans1D1" presStyleIdx="5" presStyleCnt="15" custScaleX="2000000" custScaleY="13153"/>
      <dgm:spPr/>
    </dgm:pt>
    <dgm:pt modelId="{2EB791B6-BAF4-4F3C-9974-AEA9F13AD965}" type="pres">
      <dgm:prSet presAssocID="{35E5623B-2E8E-4473-8F2A-5E04C038AE5D}" presName="node" presStyleLbl="node1" presStyleIdx="6" presStyleCnt="15" custScaleX="144796" custScaleY="116293">
        <dgm:presLayoutVars>
          <dgm:bulletEnabled val="1"/>
        </dgm:presLayoutVars>
      </dgm:prSet>
      <dgm:spPr/>
    </dgm:pt>
    <dgm:pt modelId="{5B836E0F-3D89-4528-B374-38C26A38B509}" type="pres">
      <dgm:prSet presAssocID="{35E5623B-2E8E-4473-8F2A-5E04C038AE5D}" presName="spNode" presStyleCnt="0"/>
      <dgm:spPr/>
    </dgm:pt>
    <dgm:pt modelId="{53635DD9-D604-4796-8FF7-861F1D9D9475}" type="pres">
      <dgm:prSet presAssocID="{55C686E4-6484-477F-8151-997B5E1BB3EF}" presName="sibTrans" presStyleLbl="sibTrans1D1" presStyleIdx="6" presStyleCnt="15" custScaleX="2000000" custScaleY="13153"/>
      <dgm:spPr/>
    </dgm:pt>
    <dgm:pt modelId="{5C9B7A2C-671A-4C7B-91FA-451DC0DE76B1}" type="pres">
      <dgm:prSet presAssocID="{D3855983-FB22-4D85-A23F-8CC21397D03B}" presName="node" presStyleLbl="node1" presStyleIdx="7" presStyleCnt="15" custScaleX="157071" custScaleY="116293">
        <dgm:presLayoutVars>
          <dgm:bulletEnabled val="1"/>
        </dgm:presLayoutVars>
      </dgm:prSet>
      <dgm:spPr/>
    </dgm:pt>
    <dgm:pt modelId="{0D8EC602-57AE-4745-AA83-F9B5BAD813E2}" type="pres">
      <dgm:prSet presAssocID="{D3855983-FB22-4D85-A23F-8CC21397D03B}" presName="spNode" presStyleCnt="0"/>
      <dgm:spPr/>
    </dgm:pt>
    <dgm:pt modelId="{2B87DB3C-F142-40BE-9C29-E554728A5B98}" type="pres">
      <dgm:prSet presAssocID="{4DF15340-79DD-4C0F-855E-FF46863843C2}" presName="sibTrans" presStyleLbl="sibTrans1D1" presStyleIdx="7" presStyleCnt="15" custScaleX="2000000" custScaleY="13153"/>
      <dgm:spPr/>
    </dgm:pt>
    <dgm:pt modelId="{DB39E142-6C46-4E8D-AA81-A949271092E3}" type="pres">
      <dgm:prSet presAssocID="{EC621040-3857-4512-9930-81D657EF1E0A}" presName="node" presStyleLbl="node1" presStyleIdx="8" presStyleCnt="15" custScaleX="157071" custScaleY="116682">
        <dgm:presLayoutVars>
          <dgm:bulletEnabled val="1"/>
        </dgm:presLayoutVars>
      </dgm:prSet>
      <dgm:spPr/>
    </dgm:pt>
    <dgm:pt modelId="{C449C291-C14D-40F8-B105-9B03AD1A0EEF}" type="pres">
      <dgm:prSet presAssocID="{EC621040-3857-4512-9930-81D657EF1E0A}" presName="spNode" presStyleCnt="0"/>
      <dgm:spPr/>
    </dgm:pt>
    <dgm:pt modelId="{ECE7951E-B6CB-4DCA-AAEB-8CD1C42007D0}" type="pres">
      <dgm:prSet presAssocID="{46D4D16D-E63E-4E95-A3E1-D76171D5DE66}" presName="sibTrans" presStyleLbl="sibTrans1D1" presStyleIdx="8" presStyleCnt="15" custScaleX="523571"/>
      <dgm:spPr/>
    </dgm:pt>
    <dgm:pt modelId="{C85A7DC0-FC7E-43B3-B028-C65460393E0D}" type="pres">
      <dgm:prSet presAssocID="{6B77A2B4-AFBB-409A-B45F-D20532F0EB30}" presName="node" presStyleLbl="node1" presStyleIdx="9" presStyleCnt="15" custScaleX="157071" custScaleY="116293">
        <dgm:presLayoutVars>
          <dgm:bulletEnabled val="1"/>
        </dgm:presLayoutVars>
      </dgm:prSet>
      <dgm:spPr/>
    </dgm:pt>
    <dgm:pt modelId="{18A68802-8879-4A9F-9539-973D59D1772D}" type="pres">
      <dgm:prSet presAssocID="{6B77A2B4-AFBB-409A-B45F-D20532F0EB30}" presName="spNode" presStyleCnt="0"/>
      <dgm:spPr/>
    </dgm:pt>
    <dgm:pt modelId="{992E1870-78BB-4A0D-8E5A-046F6E2D1A36}" type="pres">
      <dgm:prSet presAssocID="{7F4FB8E0-16E9-4E54-9B37-113EDEFEB280}" presName="sibTrans" presStyleLbl="sibTrans1D1" presStyleIdx="9" presStyleCnt="15" custScaleX="2000000" custScaleY="13153"/>
      <dgm:spPr/>
    </dgm:pt>
    <dgm:pt modelId="{488AD42F-D195-49CC-A9D0-182B9D7794CD}" type="pres">
      <dgm:prSet presAssocID="{622ADCE1-F064-4BB9-BF40-3C41D054509C}" presName="node" presStyleLbl="node1" presStyleIdx="10" presStyleCnt="15" custScaleX="186387" custScaleY="116293">
        <dgm:presLayoutVars>
          <dgm:bulletEnabled val="1"/>
        </dgm:presLayoutVars>
      </dgm:prSet>
      <dgm:spPr/>
    </dgm:pt>
    <dgm:pt modelId="{8AEDFE98-04B4-492D-87AE-5801537245D1}" type="pres">
      <dgm:prSet presAssocID="{622ADCE1-F064-4BB9-BF40-3C41D054509C}" presName="spNode" presStyleCnt="0"/>
      <dgm:spPr/>
    </dgm:pt>
    <dgm:pt modelId="{97671ADB-BB39-4313-8610-F3139EE6963B}" type="pres">
      <dgm:prSet presAssocID="{70C22F4E-2E13-4882-995B-C507F59C8C38}" presName="sibTrans" presStyleLbl="sibTrans1D1" presStyleIdx="10" presStyleCnt="15" custScaleX="2000000" custScaleY="13153"/>
      <dgm:spPr/>
    </dgm:pt>
    <dgm:pt modelId="{A16800A9-921D-45B5-8D00-FCA272235E95}" type="pres">
      <dgm:prSet presAssocID="{F0F103EB-908E-437F-A1BC-A684C6A49964}" presName="node" presStyleLbl="node1" presStyleIdx="11" presStyleCnt="15" custScaleX="157071" custScaleY="116293">
        <dgm:presLayoutVars>
          <dgm:bulletEnabled val="1"/>
        </dgm:presLayoutVars>
      </dgm:prSet>
      <dgm:spPr/>
    </dgm:pt>
    <dgm:pt modelId="{5925250A-B733-4078-ADF0-2668B05F6707}" type="pres">
      <dgm:prSet presAssocID="{F0F103EB-908E-437F-A1BC-A684C6A49964}" presName="spNode" presStyleCnt="0"/>
      <dgm:spPr/>
    </dgm:pt>
    <dgm:pt modelId="{26741E8F-669A-4928-8A33-9B93D8595B12}" type="pres">
      <dgm:prSet presAssocID="{07CE7662-8C8F-4A38-9A43-BDC56CD02B95}" presName="sibTrans" presStyleLbl="sibTrans1D1" presStyleIdx="11" presStyleCnt="15"/>
      <dgm:spPr/>
    </dgm:pt>
    <dgm:pt modelId="{DA231322-3572-4E12-8D16-219F2BB74334}" type="pres">
      <dgm:prSet presAssocID="{FD19A72A-FBBF-48D3-BAFC-8A705307CD93}" presName="node" presStyleLbl="node1" presStyleIdx="12" presStyleCnt="15" custScaleX="157071" custScaleY="116293">
        <dgm:presLayoutVars>
          <dgm:bulletEnabled val="1"/>
        </dgm:presLayoutVars>
      </dgm:prSet>
      <dgm:spPr/>
    </dgm:pt>
    <dgm:pt modelId="{239343BA-AC8D-4D6F-A39B-87E4A9C6F8BC}" type="pres">
      <dgm:prSet presAssocID="{FD19A72A-FBBF-48D3-BAFC-8A705307CD93}" presName="spNode" presStyleCnt="0"/>
      <dgm:spPr/>
    </dgm:pt>
    <dgm:pt modelId="{6A3D4634-B593-46AE-B345-981C142577C6}" type="pres">
      <dgm:prSet presAssocID="{1F171A23-8658-4D9B-B8B5-A8A5D207D03F}" presName="sibTrans" presStyleLbl="sibTrans1D1" presStyleIdx="12" presStyleCnt="15" custScaleX="2000000" custScaleY="13153"/>
      <dgm:spPr/>
    </dgm:pt>
    <dgm:pt modelId="{BF75CF97-4463-4DC1-B7E0-7455B6A7BD70}" type="pres">
      <dgm:prSet presAssocID="{D81DD291-19A7-4541-A217-5FB8C6E2EC8D}" presName="node" presStyleLbl="node1" presStyleIdx="13" presStyleCnt="15" custScaleX="157071" custScaleY="116293">
        <dgm:presLayoutVars>
          <dgm:bulletEnabled val="1"/>
        </dgm:presLayoutVars>
      </dgm:prSet>
      <dgm:spPr/>
    </dgm:pt>
    <dgm:pt modelId="{910EABC7-3DAB-4446-8D9F-6E20C0FC0522}" type="pres">
      <dgm:prSet presAssocID="{D81DD291-19A7-4541-A217-5FB8C6E2EC8D}" presName="spNode" presStyleCnt="0"/>
      <dgm:spPr/>
    </dgm:pt>
    <dgm:pt modelId="{75F74821-A5E6-40CF-AB48-7509BAAEAFF9}" type="pres">
      <dgm:prSet presAssocID="{0A980891-F78A-43D0-B60C-DC84B069FE61}" presName="sibTrans" presStyleLbl="sibTrans1D1" presStyleIdx="13" presStyleCnt="15" custScaleX="2000000" custScaleY="13153"/>
      <dgm:spPr/>
    </dgm:pt>
    <dgm:pt modelId="{9C9F3730-9D6F-4DF4-894D-C4C36EAE6302}" type="pres">
      <dgm:prSet presAssocID="{7263A3B6-3FBA-4FDB-AECE-016B423BD084}" presName="node" presStyleLbl="node1" presStyleIdx="14" presStyleCnt="15" custScaleX="168904" custScaleY="116293">
        <dgm:presLayoutVars>
          <dgm:bulletEnabled val="1"/>
        </dgm:presLayoutVars>
      </dgm:prSet>
      <dgm:spPr/>
    </dgm:pt>
    <dgm:pt modelId="{2699A7C0-0F7C-48F9-A2E3-E6081D95E09F}" type="pres">
      <dgm:prSet presAssocID="{7263A3B6-3FBA-4FDB-AECE-016B423BD084}" presName="spNode" presStyleCnt="0"/>
      <dgm:spPr/>
    </dgm:pt>
    <dgm:pt modelId="{ECA2C2E9-E739-497E-ADC6-7159EC13BF72}" type="pres">
      <dgm:prSet presAssocID="{6C8237D4-4804-4581-9D09-2227C14BDF6B}" presName="sibTrans" presStyleLbl="sibTrans1D1" presStyleIdx="14" presStyleCnt="15" custScaleX="2000000" custScaleY="13153"/>
      <dgm:spPr/>
    </dgm:pt>
  </dgm:ptLst>
  <dgm:cxnLst>
    <dgm:cxn modelId="{85C8FB03-B975-4B96-A98D-4E0FDC86ECC6}" type="presOf" srcId="{1F171A23-8658-4D9B-B8B5-A8A5D207D03F}" destId="{6A3D4634-B593-46AE-B345-981C142577C6}" srcOrd="0" destOrd="0" presId="urn:microsoft.com/office/officeart/2005/8/layout/cycle6"/>
    <dgm:cxn modelId="{C794FB04-F142-4788-8D19-4E6023FA9BB9}" type="presOf" srcId="{9094AD64-D467-4EFD-941B-F6D80F5D992F}" destId="{529B3D0F-67DF-426C-A9F9-EE8C75C55AEB}" srcOrd="0" destOrd="0" presId="urn:microsoft.com/office/officeart/2005/8/layout/cycle6"/>
    <dgm:cxn modelId="{DD834811-4D05-4484-B209-EB2821681A56}" srcId="{06935944-EDB9-40B0-A6EF-B6BF7514FBD9}" destId="{EC99C817-4083-4157-A509-45BD9D7A8D45}" srcOrd="5" destOrd="0" parTransId="{4A104DC7-C660-4236-9E3F-2677519305FF}" sibTransId="{AE82516E-C9FA-4D3E-A155-A337CDA53772}"/>
    <dgm:cxn modelId="{FDCEF714-150B-4AF9-9EAD-F3F65FEA4F35}" srcId="{06935944-EDB9-40B0-A6EF-B6BF7514FBD9}" destId="{D81DD291-19A7-4541-A217-5FB8C6E2EC8D}" srcOrd="13" destOrd="0" parTransId="{370B3DD6-BEA9-4241-A494-24E05D47726F}" sibTransId="{0A980891-F78A-43D0-B60C-DC84B069FE61}"/>
    <dgm:cxn modelId="{46975B1E-AB7F-4689-942D-A7D378513FA9}" type="presOf" srcId="{A67C3FA5-214D-42D2-849E-12DBAEF61116}" destId="{1245440F-5F04-4A9F-88B2-2CDF5861E2F8}" srcOrd="0" destOrd="0" presId="urn:microsoft.com/office/officeart/2005/8/layout/cycle6"/>
    <dgm:cxn modelId="{5E30BC25-5BF7-46DD-A99A-CAEFB3F73F4D}" srcId="{06935944-EDB9-40B0-A6EF-B6BF7514FBD9}" destId="{A67C3FA5-214D-42D2-849E-12DBAEF61116}" srcOrd="4" destOrd="0" parTransId="{774B291F-6151-4B75-9AB4-92E0968878A2}" sibTransId="{0413ED56-126D-40C7-A1BA-BED513DF3410}"/>
    <dgm:cxn modelId="{A39A5732-3540-442B-9695-E17012E66D81}" type="presOf" srcId="{46D4D16D-E63E-4E95-A3E1-D76171D5DE66}" destId="{ECE7951E-B6CB-4DCA-AAEB-8CD1C42007D0}" srcOrd="0" destOrd="0" presId="urn:microsoft.com/office/officeart/2005/8/layout/cycle6"/>
    <dgm:cxn modelId="{C75ABA36-0442-41C9-90E8-8B1D1A51C2AB}" srcId="{06935944-EDB9-40B0-A6EF-B6BF7514FBD9}" destId="{5948B0DD-F2F2-4CB1-9F27-0230A4CE6696}" srcOrd="2" destOrd="0" parTransId="{94C11BDC-F302-4516-9FFC-149DCD173F1E}" sibTransId="{C29D8055-1768-4837-8F72-9BFB40C770B4}"/>
    <dgm:cxn modelId="{BCBF0E40-4B82-46DA-8723-BAD58651F8C9}" type="presOf" srcId="{70C22F4E-2E13-4882-995B-C507F59C8C38}" destId="{97671ADB-BB39-4313-8610-F3139EE6963B}" srcOrd="0" destOrd="0" presId="urn:microsoft.com/office/officeart/2005/8/layout/cycle6"/>
    <dgm:cxn modelId="{7699E343-390B-4939-8AA9-10828561CBB1}" srcId="{06935944-EDB9-40B0-A6EF-B6BF7514FBD9}" destId="{FD19A72A-FBBF-48D3-BAFC-8A705307CD93}" srcOrd="12" destOrd="0" parTransId="{E63E6241-1865-45C2-810F-BE3881979261}" sibTransId="{1F171A23-8658-4D9B-B8B5-A8A5D207D03F}"/>
    <dgm:cxn modelId="{FDCC9466-C3D1-4A75-B12D-30B250892830}" type="presOf" srcId="{F0F103EB-908E-437F-A1BC-A684C6A49964}" destId="{A16800A9-921D-45B5-8D00-FCA272235E95}" srcOrd="0" destOrd="0" presId="urn:microsoft.com/office/officeart/2005/8/layout/cycle6"/>
    <dgm:cxn modelId="{A7AF9E46-B593-4558-AC1A-9DE51331F0D2}" type="presOf" srcId="{0FDBF961-5CFD-439C-9212-CDE77F619977}" destId="{8A029865-963A-4E14-BCAB-498640FF2D74}" srcOrd="0" destOrd="0" presId="urn:microsoft.com/office/officeart/2005/8/layout/cycle6"/>
    <dgm:cxn modelId="{436E7C47-D0A0-4F40-802C-B314C5383D08}" type="presOf" srcId="{FD19A72A-FBBF-48D3-BAFC-8A705307CD93}" destId="{DA231322-3572-4E12-8D16-219F2BB74334}" srcOrd="0" destOrd="0" presId="urn:microsoft.com/office/officeart/2005/8/layout/cycle6"/>
    <dgm:cxn modelId="{152C1048-065D-4DE5-9532-84D2F3903AD2}" srcId="{06935944-EDB9-40B0-A6EF-B6BF7514FBD9}" destId="{EC621040-3857-4512-9930-81D657EF1E0A}" srcOrd="8" destOrd="0" parTransId="{52308DFF-A2F1-4525-AE63-9992C219E36B}" sibTransId="{46D4D16D-E63E-4E95-A3E1-D76171D5DE66}"/>
    <dgm:cxn modelId="{D9FD046B-307D-43D4-941B-F51AEED3374F}" type="presOf" srcId="{55C686E4-6484-477F-8151-997B5E1BB3EF}" destId="{53635DD9-D604-4796-8FF7-861F1D9D9475}" srcOrd="0" destOrd="0" presId="urn:microsoft.com/office/officeart/2005/8/layout/cycle6"/>
    <dgm:cxn modelId="{8A4CC56C-36E0-4C94-9CFA-4A008D3E5A04}" srcId="{06935944-EDB9-40B0-A6EF-B6BF7514FBD9}" destId="{4EF76B30-8510-456E-A817-8F95A1242716}" srcOrd="0" destOrd="0" parTransId="{EAC7A08A-7AFC-4AE7-AF3D-45A22C38B227}" sibTransId="{2F5DA88F-A34A-4DC6-B351-31E7D343C570}"/>
    <dgm:cxn modelId="{CB7A2F4E-99A7-4DAB-8B87-FAC85B52E263}" srcId="{06935944-EDB9-40B0-A6EF-B6BF7514FBD9}" destId="{F0F103EB-908E-437F-A1BC-A684C6A49964}" srcOrd="11" destOrd="0" parTransId="{2D86AD91-9944-4127-9686-1ECEA627C0A9}" sibTransId="{07CE7662-8C8F-4A38-9A43-BDC56CD02B95}"/>
    <dgm:cxn modelId="{900FBA6E-E920-4717-B242-098CDDA65492}" type="presOf" srcId="{7F4FB8E0-16E9-4E54-9B37-113EDEFEB280}" destId="{992E1870-78BB-4A0D-8E5A-046F6E2D1A36}" srcOrd="0" destOrd="0" presId="urn:microsoft.com/office/officeart/2005/8/layout/cycle6"/>
    <dgm:cxn modelId="{52D9CB4E-B976-40B8-BF01-D0EA629FA06B}" srcId="{06935944-EDB9-40B0-A6EF-B6BF7514FBD9}" destId="{0FDBF961-5CFD-439C-9212-CDE77F619977}" srcOrd="3" destOrd="0" parTransId="{F639BF17-9E6B-464D-AD47-6685B7EEE02D}" sibTransId="{DE36EBF2-7BF4-48EA-8316-9388FBBC445A}"/>
    <dgm:cxn modelId="{A7423471-0885-4F04-8299-2D8156FB333B}" type="presOf" srcId="{EC99C817-4083-4157-A509-45BD9D7A8D45}" destId="{AB45CDC1-AF30-4F84-AA3D-C567636E4719}" srcOrd="0" destOrd="0" presId="urn:microsoft.com/office/officeart/2005/8/layout/cycle6"/>
    <dgm:cxn modelId="{3EAA3A51-F058-48CB-85A2-9A03165275CC}" srcId="{06935944-EDB9-40B0-A6EF-B6BF7514FBD9}" destId="{622ADCE1-F064-4BB9-BF40-3C41D054509C}" srcOrd="10" destOrd="0" parTransId="{32AEDC30-E8E2-4B59-9265-DDBB5508A5FA}" sibTransId="{70C22F4E-2E13-4882-995B-C507F59C8C38}"/>
    <dgm:cxn modelId="{0F655C76-5D19-40BB-A7F7-302347A0283F}" srcId="{06935944-EDB9-40B0-A6EF-B6BF7514FBD9}" destId="{35E5623B-2E8E-4473-8F2A-5E04C038AE5D}" srcOrd="6" destOrd="0" parTransId="{A585C3E7-1855-4BF7-8C53-8D50750BCF43}" sibTransId="{55C686E4-6484-477F-8151-997B5E1BB3EF}"/>
    <dgm:cxn modelId="{C93A8578-DA88-48E0-B55A-9E92C6154C8B}" type="presOf" srcId="{DE36EBF2-7BF4-48EA-8316-9388FBBC445A}" destId="{BD85C236-6F54-4AC5-BD88-65134761760F}" srcOrd="0" destOrd="0" presId="urn:microsoft.com/office/officeart/2005/8/layout/cycle6"/>
    <dgm:cxn modelId="{A5E4DE81-9809-408E-842F-5A5AAB1785F3}" type="presOf" srcId="{C29D8055-1768-4837-8F72-9BFB40C770B4}" destId="{33669064-3D22-4A58-BF47-64FA728E15EB}" srcOrd="0" destOrd="0" presId="urn:microsoft.com/office/officeart/2005/8/layout/cycle6"/>
    <dgm:cxn modelId="{94C86383-B72C-44F1-BDD6-4BB5454D5CC7}" type="presOf" srcId="{4DF15340-79DD-4C0F-855E-FF46863843C2}" destId="{2B87DB3C-F142-40BE-9C29-E554728A5B98}" srcOrd="0" destOrd="0" presId="urn:microsoft.com/office/officeart/2005/8/layout/cycle6"/>
    <dgm:cxn modelId="{8600FB89-9337-4391-B8B8-9C021F1ECD5B}" type="presOf" srcId="{AE82516E-C9FA-4D3E-A155-A337CDA53772}" destId="{36B95327-A21D-48A7-92E9-20722C5553F2}" srcOrd="0" destOrd="0" presId="urn:microsoft.com/office/officeart/2005/8/layout/cycle6"/>
    <dgm:cxn modelId="{4DBB2D93-4632-44FC-B43C-DD87EA68F06A}" type="presOf" srcId="{6C8237D4-4804-4581-9D09-2227C14BDF6B}" destId="{ECA2C2E9-E739-497E-ADC6-7159EC13BF72}" srcOrd="0" destOrd="0" presId="urn:microsoft.com/office/officeart/2005/8/layout/cycle6"/>
    <dgm:cxn modelId="{CF767599-8055-4200-A8D7-E04FE3D6E2DA}" srcId="{06935944-EDB9-40B0-A6EF-B6BF7514FBD9}" destId="{9094AD64-D467-4EFD-941B-F6D80F5D992F}" srcOrd="1" destOrd="0" parTransId="{47C8DBAA-C77D-4AC9-8CD0-9DEF98F7FD1B}" sibTransId="{BEB2575C-4628-491B-9CAA-34BAA9F879AF}"/>
    <dgm:cxn modelId="{D9687B9A-A154-4F06-A2B0-F611569FF85A}" type="presOf" srcId="{06935944-EDB9-40B0-A6EF-B6BF7514FBD9}" destId="{17539DF5-6BB8-444A-B597-737F134F344B}" srcOrd="0" destOrd="0" presId="urn:microsoft.com/office/officeart/2005/8/layout/cycle6"/>
    <dgm:cxn modelId="{CED0AEA5-E135-47ED-A3CB-A5C3CD800770}" type="presOf" srcId="{5948B0DD-F2F2-4CB1-9F27-0230A4CE6696}" destId="{E53996C8-5472-4FED-B607-2672848435CD}" srcOrd="0" destOrd="0" presId="urn:microsoft.com/office/officeart/2005/8/layout/cycle6"/>
    <dgm:cxn modelId="{ED3D19AC-F89C-4718-B159-6C2F4265123B}" type="presOf" srcId="{0A980891-F78A-43D0-B60C-DC84B069FE61}" destId="{75F74821-A5E6-40CF-AB48-7509BAAEAFF9}" srcOrd="0" destOrd="0" presId="urn:microsoft.com/office/officeart/2005/8/layout/cycle6"/>
    <dgm:cxn modelId="{F7F322B6-A5A7-412E-9C0F-9F96FA05CBEB}" srcId="{06935944-EDB9-40B0-A6EF-B6BF7514FBD9}" destId="{D3855983-FB22-4D85-A23F-8CC21397D03B}" srcOrd="7" destOrd="0" parTransId="{7ECFB2EC-8574-472A-9D21-70D949402EF2}" sibTransId="{4DF15340-79DD-4C0F-855E-FF46863843C2}"/>
    <dgm:cxn modelId="{9AF51FBE-3EFE-434D-A5FD-B17EA924A8B9}" type="presOf" srcId="{D81DD291-19A7-4541-A217-5FB8C6E2EC8D}" destId="{BF75CF97-4463-4DC1-B7E0-7455B6A7BD70}" srcOrd="0" destOrd="0" presId="urn:microsoft.com/office/officeart/2005/8/layout/cycle6"/>
    <dgm:cxn modelId="{4997AABF-077C-41D0-BD32-CC1A620C20D1}" type="presOf" srcId="{0413ED56-126D-40C7-A1BA-BED513DF3410}" destId="{970C03B6-4592-479D-9D10-66C2876AAF19}" srcOrd="0" destOrd="0" presId="urn:microsoft.com/office/officeart/2005/8/layout/cycle6"/>
    <dgm:cxn modelId="{868A36C1-8EA5-4E90-9CC6-9EB9AB2D528A}" type="presOf" srcId="{2F5DA88F-A34A-4DC6-B351-31E7D343C570}" destId="{F8573A8E-CCB6-4708-BFF3-1A1BDF76B2DB}" srcOrd="0" destOrd="0" presId="urn:microsoft.com/office/officeart/2005/8/layout/cycle6"/>
    <dgm:cxn modelId="{33C629C3-A02B-43A5-A035-CE09AF2DDDAE}" type="presOf" srcId="{4EF76B30-8510-456E-A817-8F95A1242716}" destId="{49172238-0B00-415D-9676-4C95AD91E26C}" srcOrd="0" destOrd="0" presId="urn:microsoft.com/office/officeart/2005/8/layout/cycle6"/>
    <dgm:cxn modelId="{184172C6-5EDE-4CD9-B745-9DC9566C5473}" type="presOf" srcId="{35E5623B-2E8E-4473-8F2A-5E04C038AE5D}" destId="{2EB791B6-BAF4-4F3C-9974-AEA9F13AD965}" srcOrd="0" destOrd="0" presId="urn:microsoft.com/office/officeart/2005/8/layout/cycle6"/>
    <dgm:cxn modelId="{9721C6CA-6C80-4932-BA88-39A6AEA79301}" srcId="{06935944-EDB9-40B0-A6EF-B6BF7514FBD9}" destId="{6B77A2B4-AFBB-409A-B45F-D20532F0EB30}" srcOrd="9" destOrd="0" parTransId="{C07782CD-2398-4BF0-937B-96E98FF01EA7}" sibTransId="{7F4FB8E0-16E9-4E54-9B37-113EDEFEB280}"/>
    <dgm:cxn modelId="{2194FDD3-5E7F-44C8-B5F8-28E6BF2BC109}" type="presOf" srcId="{6B77A2B4-AFBB-409A-B45F-D20532F0EB30}" destId="{C85A7DC0-FC7E-43B3-B028-C65460393E0D}" srcOrd="0" destOrd="0" presId="urn:microsoft.com/office/officeart/2005/8/layout/cycle6"/>
    <dgm:cxn modelId="{8C8DFBDD-7080-40E4-B6E9-92CA5EA7DCDA}" type="presOf" srcId="{BEB2575C-4628-491B-9CAA-34BAA9F879AF}" destId="{2199528C-93DE-4C51-9B47-69BF233CB051}" srcOrd="0" destOrd="0" presId="urn:microsoft.com/office/officeart/2005/8/layout/cycle6"/>
    <dgm:cxn modelId="{2AA64BE1-BFDC-4869-8C14-5D754EB5F0A7}" type="presOf" srcId="{7263A3B6-3FBA-4FDB-AECE-016B423BD084}" destId="{9C9F3730-9D6F-4DF4-894D-C4C36EAE6302}" srcOrd="0" destOrd="0" presId="urn:microsoft.com/office/officeart/2005/8/layout/cycle6"/>
    <dgm:cxn modelId="{DC0F9CEE-815A-43F4-ACB4-6FE156417DEC}" srcId="{06935944-EDB9-40B0-A6EF-B6BF7514FBD9}" destId="{7263A3B6-3FBA-4FDB-AECE-016B423BD084}" srcOrd="14" destOrd="0" parTransId="{19ABA342-DF2E-4B37-922C-9C7DDC1C5AB2}" sibTransId="{6C8237D4-4804-4581-9D09-2227C14BDF6B}"/>
    <dgm:cxn modelId="{EECE46F0-2B05-4B02-8BD6-977B3A85EF32}" type="presOf" srcId="{EC621040-3857-4512-9930-81D657EF1E0A}" destId="{DB39E142-6C46-4E8D-AA81-A949271092E3}" srcOrd="0" destOrd="0" presId="urn:microsoft.com/office/officeart/2005/8/layout/cycle6"/>
    <dgm:cxn modelId="{47A9CAF1-594B-4827-A306-C749AB4E0113}" type="presOf" srcId="{D3855983-FB22-4D85-A23F-8CC21397D03B}" destId="{5C9B7A2C-671A-4C7B-91FA-451DC0DE76B1}" srcOrd="0" destOrd="0" presId="urn:microsoft.com/office/officeart/2005/8/layout/cycle6"/>
    <dgm:cxn modelId="{6554B1F2-56F7-4135-9FF1-5704B1DA6104}" type="presOf" srcId="{622ADCE1-F064-4BB9-BF40-3C41D054509C}" destId="{488AD42F-D195-49CC-A9D0-182B9D7794CD}" srcOrd="0" destOrd="0" presId="urn:microsoft.com/office/officeart/2005/8/layout/cycle6"/>
    <dgm:cxn modelId="{13C486F4-7D42-44A0-8D7D-2BB72737B3C7}" type="presOf" srcId="{07CE7662-8C8F-4A38-9A43-BDC56CD02B95}" destId="{26741E8F-669A-4928-8A33-9B93D8595B12}" srcOrd="0" destOrd="0" presId="urn:microsoft.com/office/officeart/2005/8/layout/cycle6"/>
    <dgm:cxn modelId="{9B8EC50D-9D7B-4490-A521-E883B3FFED86}" type="presParOf" srcId="{17539DF5-6BB8-444A-B597-737F134F344B}" destId="{49172238-0B00-415D-9676-4C95AD91E26C}" srcOrd="0" destOrd="0" presId="urn:microsoft.com/office/officeart/2005/8/layout/cycle6"/>
    <dgm:cxn modelId="{180FF831-0AD3-4808-833C-FECBEB8E9301}" type="presParOf" srcId="{17539DF5-6BB8-444A-B597-737F134F344B}" destId="{E7940FD4-8672-4233-B505-EED1CBEC7500}" srcOrd="1" destOrd="0" presId="urn:microsoft.com/office/officeart/2005/8/layout/cycle6"/>
    <dgm:cxn modelId="{144A7383-8011-41B5-A95C-25BD6C87528D}" type="presParOf" srcId="{17539DF5-6BB8-444A-B597-737F134F344B}" destId="{F8573A8E-CCB6-4708-BFF3-1A1BDF76B2DB}" srcOrd="2" destOrd="0" presId="urn:microsoft.com/office/officeart/2005/8/layout/cycle6"/>
    <dgm:cxn modelId="{CE038500-8CE2-4F60-9FAF-CD8284AFBFB5}" type="presParOf" srcId="{17539DF5-6BB8-444A-B597-737F134F344B}" destId="{529B3D0F-67DF-426C-A9F9-EE8C75C55AEB}" srcOrd="3" destOrd="0" presId="urn:microsoft.com/office/officeart/2005/8/layout/cycle6"/>
    <dgm:cxn modelId="{525AD9DB-FBE8-44D4-A84A-3B9859E96509}" type="presParOf" srcId="{17539DF5-6BB8-444A-B597-737F134F344B}" destId="{C206E727-D667-4088-B61C-048F3AD91C65}" srcOrd="4" destOrd="0" presId="urn:microsoft.com/office/officeart/2005/8/layout/cycle6"/>
    <dgm:cxn modelId="{42F9D691-BF6C-4F26-9D74-777B619DCC5D}" type="presParOf" srcId="{17539DF5-6BB8-444A-B597-737F134F344B}" destId="{2199528C-93DE-4C51-9B47-69BF233CB051}" srcOrd="5" destOrd="0" presId="urn:microsoft.com/office/officeart/2005/8/layout/cycle6"/>
    <dgm:cxn modelId="{0216CD46-1ADA-4E41-B459-FADDDF22266A}" type="presParOf" srcId="{17539DF5-6BB8-444A-B597-737F134F344B}" destId="{E53996C8-5472-4FED-B607-2672848435CD}" srcOrd="6" destOrd="0" presId="urn:microsoft.com/office/officeart/2005/8/layout/cycle6"/>
    <dgm:cxn modelId="{9EDD4D1E-C29D-4515-992F-68B4CB8D2279}" type="presParOf" srcId="{17539DF5-6BB8-444A-B597-737F134F344B}" destId="{71ACCD28-F946-41C4-BDEA-FC9EB280DD89}" srcOrd="7" destOrd="0" presId="urn:microsoft.com/office/officeart/2005/8/layout/cycle6"/>
    <dgm:cxn modelId="{FAAD0805-4DE2-4083-8EF2-BF4BE67A6E1C}" type="presParOf" srcId="{17539DF5-6BB8-444A-B597-737F134F344B}" destId="{33669064-3D22-4A58-BF47-64FA728E15EB}" srcOrd="8" destOrd="0" presId="urn:microsoft.com/office/officeart/2005/8/layout/cycle6"/>
    <dgm:cxn modelId="{F9D25CB6-727A-46BB-AF92-4964E839EA19}" type="presParOf" srcId="{17539DF5-6BB8-444A-B597-737F134F344B}" destId="{8A029865-963A-4E14-BCAB-498640FF2D74}" srcOrd="9" destOrd="0" presId="urn:microsoft.com/office/officeart/2005/8/layout/cycle6"/>
    <dgm:cxn modelId="{F7DC6023-76CB-4553-8FE4-CCEDAFFE0B85}" type="presParOf" srcId="{17539DF5-6BB8-444A-B597-737F134F344B}" destId="{DEFDBCEA-761F-4AC0-88C9-99BA9816346F}" srcOrd="10" destOrd="0" presId="urn:microsoft.com/office/officeart/2005/8/layout/cycle6"/>
    <dgm:cxn modelId="{55ED6FDB-695F-4820-9441-67A264D34BB8}" type="presParOf" srcId="{17539DF5-6BB8-444A-B597-737F134F344B}" destId="{BD85C236-6F54-4AC5-BD88-65134761760F}" srcOrd="11" destOrd="0" presId="urn:microsoft.com/office/officeart/2005/8/layout/cycle6"/>
    <dgm:cxn modelId="{F9173A4E-5A1E-4BD9-BA9F-5E65A1E8590C}" type="presParOf" srcId="{17539DF5-6BB8-444A-B597-737F134F344B}" destId="{1245440F-5F04-4A9F-88B2-2CDF5861E2F8}" srcOrd="12" destOrd="0" presId="urn:microsoft.com/office/officeart/2005/8/layout/cycle6"/>
    <dgm:cxn modelId="{917D6FFD-47AA-4091-859D-53D6985879F6}" type="presParOf" srcId="{17539DF5-6BB8-444A-B597-737F134F344B}" destId="{7369C8CA-CA17-4CA9-8D86-D48BAE4A3E15}" srcOrd="13" destOrd="0" presId="urn:microsoft.com/office/officeart/2005/8/layout/cycle6"/>
    <dgm:cxn modelId="{C76B8D42-E7D2-4D6A-B6E8-3BCDEC64B1B3}" type="presParOf" srcId="{17539DF5-6BB8-444A-B597-737F134F344B}" destId="{970C03B6-4592-479D-9D10-66C2876AAF19}" srcOrd="14" destOrd="0" presId="urn:microsoft.com/office/officeart/2005/8/layout/cycle6"/>
    <dgm:cxn modelId="{462F9D53-2A19-42A9-8B4B-BC97E2FB0CCE}" type="presParOf" srcId="{17539DF5-6BB8-444A-B597-737F134F344B}" destId="{AB45CDC1-AF30-4F84-AA3D-C567636E4719}" srcOrd="15" destOrd="0" presId="urn:microsoft.com/office/officeart/2005/8/layout/cycle6"/>
    <dgm:cxn modelId="{2FCC7893-D73A-442F-B0D5-72B2E7D7BCFB}" type="presParOf" srcId="{17539DF5-6BB8-444A-B597-737F134F344B}" destId="{3BA72B34-A9F0-4B41-9898-580165AAEB60}" srcOrd="16" destOrd="0" presId="urn:microsoft.com/office/officeart/2005/8/layout/cycle6"/>
    <dgm:cxn modelId="{F691E70A-5826-484A-AFBD-E2CD1E8EE153}" type="presParOf" srcId="{17539DF5-6BB8-444A-B597-737F134F344B}" destId="{36B95327-A21D-48A7-92E9-20722C5553F2}" srcOrd="17" destOrd="0" presId="urn:microsoft.com/office/officeart/2005/8/layout/cycle6"/>
    <dgm:cxn modelId="{EBDB80C2-1131-4155-B8DF-9F0D3DAC2609}" type="presParOf" srcId="{17539DF5-6BB8-444A-B597-737F134F344B}" destId="{2EB791B6-BAF4-4F3C-9974-AEA9F13AD965}" srcOrd="18" destOrd="0" presId="urn:microsoft.com/office/officeart/2005/8/layout/cycle6"/>
    <dgm:cxn modelId="{13AC5D48-3C45-455A-8931-4535B6F0DE96}" type="presParOf" srcId="{17539DF5-6BB8-444A-B597-737F134F344B}" destId="{5B836E0F-3D89-4528-B374-38C26A38B509}" srcOrd="19" destOrd="0" presId="urn:microsoft.com/office/officeart/2005/8/layout/cycle6"/>
    <dgm:cxn modelId="{2AB190D0-117E-4ADC-9718-7107672D744C}" type="presParOf" srcId="{17539DF5-6BB8-444A-B597-737F134F344B}" destId="{53635DD9-D604-4796-8FF7-861F1D9D9475}" srcOrd="20" destOrd="0" presId="urn:microsoft.com/office/officeart/2005/8/layout/cycle6"/>
    <dgm:cxn modelId="{EE71E992-284E-453A-A1C9-52AC00062A5B}" type="presParOf" srcId="{17539DF5-6BB8-444A-B597-737F134F344B}" destId="{5C9B7A2C-671A-4C7B-91FA-451DC0DE76B1}" srcOrd="21" destOrd="0" presId="urn:microsoft.com/office/officeart/2005/8/layout/cycle6"/>
    <dgm:cxn modelId="{5C89422A-E2A2-4D5B-A237-02BA48A85513}" type="presParOf" srcId="{17539DF5-6BB8-444A-B597-737F134F344B}" destId="{0D8EC602-57AE-4745-AA83-F9B5BAD813E2}" srcOrd="22" destOrd="0" presId="urn:microsoft.com/office/officeart/2005/8/layout/cycle6"/>
    <dgm:cxn modelId="{402A95C5-DCD2-4CA1-A42F-5813A6DCE01B}" type="presParOf" srcId="{17539DF5-6BB8-444A-B597-737F134F344B}" destId="{2B87DB3C-F142-40BE-9C29-E554728A5B98}" srcOrd="23" destOrd="0" presId="urn:microsoft.com/office/officeart/2005/8/layout/cycle6"/>
    <dgm:cxn modelId="{E588DADD-EC55-4DCF-89CF-994D40C9E5E5}" type="presParOf" srcId="{17539DF5-6BB8-444A-B597-737F134F344B}" destId="{DB39E142-6C46-4E8D-AA81-A949271092E3}" srcOrd="24" destOrd="0" presId="urn:microsoft.com/office/officeart/2005/8/layout/cycle6"/>
    <dgm:cxn modelId="{37B243B1-A609-48D4-AC1F-612C01B4A6A9}" type="presParOf" srcId="{17539DF5-6BB8-444A-B597-737F134F344B}" destId="{C449C291-C14D-40F8-B105-9B03AD1A0EEF}" srcOrd="25" destOrd="0" presId="urn:microsoft.com/office/officeart/2005/8/layout/cycle6"/>
    <dgm:cxn modelId="{52086A34-FA92-405B-B976-EB997B2AD91F}" type="presParOf" srcId="{17539DF5-6BB8-444A-B597-737F134F344B}" destId="{ECE7951E-B6CB-4DCA-AAEB-8CD1C42007D0}" srcOrd="26" destOrd="0" presId="urn:microsoft.com/office/officeart/2005/8/layout/cycle6"/>
    <dgm:cxn modelId="{38439BC2-E967-4657-8200-0541708B62DD}" type="presParOf" srcId="{17539DF5-6BB8-444A-B597-737F134F344B}" destId="{C85A7DC0-FC7E-43B3-B028-C65460393E0D}" srcOrd="27" destOrd="0" presId="urn:microsoft.com/office/officeart/2005/8/layout/cycle6"/>
    <dgm:cxn modelId="{93D47F10-A5CF-4765-A769-5CC0129C0F00}" type="presParOf" srcId="{17539DF5-6BB8-444A-B597-737F134F344B}" destId="{18A68802-8879-4A9F-9539-973D59D1772D}" srcOrd="28" destOrd="0" presId="urn:microsoft.com/office/officeart/2005/8/layout/cycle6"/>
    <dgm:cxn modelId="{1DFE002C-624E-4F97-9022-F2CE5CEC89B5}" type="presParOf" srcId="{17539DF5-6BB8-444A-B597-737F134F344B}" destId="{992E1870-78BB-4A0D-8E5A-046F6E2D1A36}" srcOrd="29" destOrd="0" presId="urn:microsoft.com/office/officeart/2005/8/layout/cycle6"/>
    <dgm:cxn modelId="{87AA2EB2-3271-4303-B704-692B13FAAE99}" type="presParOf" srcId="{17539DF5-6BB8-444A-B597-737F134F344B}" destId="{488AD42F-D195-49CC-A9D0-182B9D7794CD}" srcOrd="30" destOrd="0" presId="urn:microsoft.com/office/officeart/2005/8/layout/cycle6"/>
    <dgm:cxn modelId="{9FE61FBC-231A-4EE2-A4B8-76707011E4BF}" type="presParOf" srcId="{17539DF5-6BB8-444A-B597-737F134F344B}" destId="{8AEDFE98-04B4-492D-87AE-5801537245D1}" srcOrd="31" destOrd="0" presId="urn:microsoft.com/office/officeart/2005/8/layout/cycle6"/>
    <dgm:cxn modelId="{AF978780-DB5A-4F0C-9468-AA5F263DAED4}" type="presParOf" srcId="{17539DF5-6BB8-444A-B597-737F134F344B}" destId="{97671ADB-BB39-4313-8610-F3139EE6963B}" srcOrd="32" destOrd="0" presId="urn:microsoft.com/office/officeart/2005/8/layout/cycle6"/>
    <dgm:cxn modelId="{6C922E2D-C75D-4D02-A4FF-D7E2A321644F}" type="presParOf" srcId="{17539DF5-6BB8-444A-B597-737F134F344B}" destId="{A16800A9-921D-45B5-8D00-FCA272235E95}" srcOrd="33" destOrd="0" presId="urn:microsoft.com/office/officeart/2005/8/layout/cycle6"/>
    <dgm:cxn modelId="{AD747753-70EB-4BB2-9963-02466BDB0690}" type="presParOf" srcId="{17539DF5-6BB8-444A-B597-737F134F344B}" destId="{5925250A-B733-4078-ADF0-2668B05F6707}" srcOrd="34" destOrd="0" presId="urn:microsoft.com/office/officeart/2005/8/layout/cycle6"/>
    <dgm:cxn modelId="{2E6FAC96-DC1A-4FDD-AA0D-C32B774A4024}" type="presParOf" srcId="{17539DF5-6BB8-444A-B597-737F134F344B}" destId="{26741E8F-669A-4928-8A33-9B93D8595B12}" srcOrd="35" destOrd="0" presId="urn:microsoft.com/office/officeart/2005/8/layout/cycle6"/>
    <dgm:cxn modelId="{56155CD0-E743-4EE2-9B19-02FFC59D1DD8}" type="presParOf" srcId="{17539DF5-6BB8-444A-B597-737F134F344B}" destId="{DA231322-3572-4E12-8D16-219F2BB74334}" srcOrd="36" destOrd="0" presId="urn:microsoft.com/office/officeart/2005/8/layout/cycle6"/>
    <dgm:cxn modelId="{5FDB21F7-17E1-4D28-A6B0-1CE62AF61E8D}" type="presParOf" srcId="{17539DF5-6BB8-444A-B597-737F134F344B}" destId="{239343BA-AC8D-4D6F-A39B-87E4A9C6F8BC}" srcOrd="37" destOrd="0" presId="urn:microsoft.com/office/officeart/2005/8/layout/cycle6"/>
    <dgm:cxn modelId="{F5902D05-5FCC-4104-9A0B-639BE2ACD957}" type="presParOf" srcId="{17539DF5-6BB8-444A-B597-737F134F344B}" destId="{6A3D4634-B593-46AE-B345-981C142577C6}" srcOrd="38" destOrd="0" presId="urn:microsoft.com/office/officeart/2005/8/layout/cycle6"/>
    <dgm:cxn modelId="{F47E63B3-C77B-4FDA-B295-9C28F4383F3C}" type="presParOf" srcId="{17539DF5-6BB8-444A-B597-737F134F344B}" destId="{BF75CF97-4463-4DC1-B7E0-7455B6A7BD70}" srcOrd="39" destOrd="0" presId="urn:microsoft.com/office/officeart/2005/8/layout/cycle6"/>
    <dgm:cxn modelId="{2A51A8AD-5482-4849-A63C-247F86986821}" type="presParOf" srcId="{17539DF5-6BB8-444A-B597-737F134F344B}" destId="{910EABC7-3DAB-4446-8D9F-6E20C0FC0522}" srcOrd="40" destOrd="0" presId="urn:microsoft.com/office/officeart/2005/8/layout/cycle6"/>
    <dgm:cxn modelId="{B0AE2139-5AC9-4662-83CF-D61402C1BDFA}" type="presParOf" srcId="{17539DF5-6BB8-444A-B597-737F134F344B}" destId="{75F74821-A5E6-40CF-AB48-7509BAAEAFF9}" srcOrd="41" destOrd="0" presId="urn:microsoft.com/office/officeart/2005/8/layout/cycle6"/>
    <dgm:cxn modelId="{04640C97-BA23-4599-90D9-5671FCB86047}" type="presParOf" srcId="{17539DF5-6BB8-444A-B597-737F134F344B}" destId="{9C9F3730-9D6F-4DF4-894D-C4C36EAE6302}" srcOrd="42" destOrd="0" presId="urn:microsoft.com/office/officeart/2005/8/layout/cycle6"/>
    <dgm:cxn modelId="{43DB163D-FE00-4FC6-83D4-6EE4D7296917}" type="presParOf" srcId="{17539DF5-6BB8-444A-B597-737F134F344B}" destId="{2699A7C0-0F7C-48F9-A2E3-E6081D95E09F}" srcOrd="43" destOrd="0" presId="urn:microsoft.com/office/officeart/2005/8/layout/cycle6"/>
    <dgm:cxn modelId="{D7A92C5F-8409-470E-9F74-2DF7A4F9BBB1}" type="presParOf" srcId="{17539DF5-6BB8-444A-B597-737F134F344B}" destId="{ECA2C2E9-E739-497E-ADC6-7159EC13BF72}" srcOrd="4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935944-EDB9-40B0-A6EF-B6BF7514FBD9}" type="doc">
      <dgm:prSet loTypeId="urn:microsoft.com/office/officeart/2005/8/layout/cycle6" loCatId="relationship" qsTypeId="urn:microsoft.com/office/officeart/2005/8/quickstyle/simple2" qsCatId="simple" csTypeId="urn:microsoft.com/office/officeart/2005/8/colors/accent6_2" csCatId="accent6" phldr="1"/>
      <dgm:spPr/>
    </dgm:pt>
    <dgm:pt modelId="{4EF76B30-8510-456E-A817-8F95A1242716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Energy</a:t>
          </a:r>
        </a:p>
      </dgm:t>
    </dgm:pt>
    <dgm:pt modelId="{EAC7A08A-7AFC-4AE7-AF3D-45A22C38B227}" type="parTrans" cxnId="{8A4CC56C-36E0-4C94-9CFA-4A008D3E5A04}">
      <dgm:prSet/>
      <dgm:spPr/>
      <dgm:t>
        <a:bodyPr/>
        <a:lstStyle/>
        <a:p>
          <a:endParaRPr lang="de-DE" sz="2800"/>
        </a:p>
      </dgm:t>
    </dgm:pt>
    <dgm:pt modelId="{2F5DA88F-A34A-4DC6-B351-31E7D343C570}" type="sibTrans" cxnId="{8A4CC56C-36E0-4C94-9CFA-4A008D3E5A04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9094AD64-D467-4EFD-941B-F6D80F5D992F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Energy spread</a:t>
          </a:r>
          <a:endParaRPr lang="de-DE" sz="1200" b="1" dirty="0">
            <a:latin typeface="+mj-lt"/>
          </a:endParaRPr>
        </a:p>
      </dgm:t>
    </dgm:pt>
    <dgm:pt modelId="{47C8DBAA-C77D-4AC9-8CD0-9DEF98F7FD1B}" type="parTrans" cxnId="{CF767599-8055-4200-A8D7-E04FE3D6E2DA}">
      <dgm:prSet/>
      <dgm:spPr/>
      <dgm:t>
        <a:bodyPr/>
        <a:lstStyle/>
        <a:p>
          <a:endParaRPr lang="de-DE" sz="2800"/>
        </a:p>
      </dgm:t>
    </dgm:pt>
    <dgm:pt modelId="{BEB2575C-4628-491B-9CAA-34BAA9F879AF}" type="sibTrans" cxnId="{CF767599-8055-4200-A8D7-E04FE3D6E2DA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5948B0DD-F2F2-4CB1-9F27-0230A4CE669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Injection Method</a:t>
          </a:r>
          <a:endParaRPr lang="de-DE" sz="1200" b="1" dirty="0">
            <a:latin typeface="+mj-lt"/>
          </a:endParaRPr>
        </a:p>
      </dgm:t>
    </dgm:pt>
    <dgm:pt modelId="{94C11BDC-F302-4516-9FFC-149DCD173F1E}" type="parTrans" cxnId="{C75ABA36-0442-41C9-90E8-8B1D1A51C2AB}">
      <dgm:prSet/>
      <dgm:spPr/>
      <dgm:t>
        <a:bodyPr/>
        <a:lstStyle/>
        <a:p>
          <a:endParaRPr lang="de-DE" sz="2800"/>
        </a:p>
      </dgm:t>
    </dgm:pt>
    <dgm:pt modelId="{C29D8055-1768-4837-8F72-9BFB40C770B4}" type="sibTrans" cxnId="{C75ABA36-0442-41C9-90E8-8B1D1A51C2A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EC99C817-4083-4157-A509-45BD9D7A8D45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Plasma density</a:t>
          </a:r>
          <a:endParaRPr lang="de-DE" sz="1200" b="1" dirty="0">
            <a:latin typeface="+mj-lt"/>
          </a:endParaRPr>
        </a:p>
      </dgm:t>
    </dgm:pt>
    <dgm:pt modelId="{4A104DC7-C660-4236-9E3F-2677519305FF}" type="parTrans" cxnId="{DD834811-4D05-4484-B209-EB2821681A56}">
      <dgm:prSet/>
      <dgm:spPr/>
      <dgm:t>
        <a:bodyPr/>
        <a:lstStyle/>
        <a:p>
          <a:endParaRPr lang="de-DE" sz="2800"/>
        </a:p>
      </dgm:t>
    </dgm:pt>
    <dgm:pt modelId="{AE82516E-C9FA-4D3E-A155-A337CDA53772}" type="sibTrans" cxnId="{DD834811-4D05-4484-B209-EB2821681A56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35E5623B-2E8E-4473-8F2A-5E04C038AE5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Bunch duration</a:t>
          </a:r>
          <a:endParaRPr lang="de-DE" sz="1200" b="1" dirty="0">
            <a:latin typeface="+mj-lt"/>
          </a:endParaRPr>
        </a:p>
      </dgm:t>
    </dgm:pt>
    <dgm:pt modelId="{A585C3E7-1855-4BF7-8C53-8D50750BCF43}" type="parTrans" cxnId="{0F655C76-5D19-40BB-A7F7-302347A0283F}">
      <dgm:prSet/>
      <dgm:spPr/>
      <dgm:t>
        <a:bodyPr/>
        <a:lstStyle/>
        <a:p>
          <a:endParaRPr lang="de-DE" sz="2800"/>
        </a:p>
      </dgm:t>
    </dgm:pt>
    <dgm:pt modelId="{55C686E4-6484-477F-8151-997B5E1BB3EF}" type="sibTrans" cxnId="{0F655C76-5D19-40BB-A7F7-302347A0283F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3855983-FB22-4D85-A23F-8CC21397D03B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Peak current</a:t>
          </a:r>
          <a:endParaRPr lang="de-DE" sz="1200" b="1" dirty="0">
            <a:latin typeface="+mj-lt"/>
          </a:endParaRPr>
        </a:p>
      </dgm:t>
    </dgm:pt>
    <dgm:pt modelId="{7ECFB2EC-8574-472A-9D21-70D949402EF2}" type="parTrans" cxnId="{F7F322B6-A5A7-412E-9C0F-9F96FA05CBEB}">
      <dgm:prSet/>
      <dgm:spPr/>
      <dgm:t>
        <a:bodyPr/>
        <a:lstStyle/>
        <a:p>
          <a:endParaRPr lang="de-DE" sz="2800"/>
        </a:p>
      </dgm:t>
    </dgm:pt>
    <dgm:pt modelId="{4DF15340-79DD-4C0F-855E-FF46863843C2}" type="sibTrans" cxnId="{F7F322B6-A5A7-412E-9C0F-9F96FA05CBE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22ADCE1-F064-4BB9-BF40-3C41D054509C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Transverse emittance</a:t>
          </a:r>
          <a:endParaRPr lang="de-DE" sz="1200" b="1" dirty="0">
            <a:latin typeface="+mj-lt"/>
          </a:endParaRPr>
        </a:p>
      </dgm:t>
    </dgm:pt>
    <dgm:pt modelId="{32AEDC30-E8E2-4B59-9265-DDBB5508A5FA}" type="parTrans" cxnId="{3EAA3A51-F058-48CB-85A2-9A03165275CC}">
      <dgm:prSet/>
      <dgm:spPr/>
      <dgm:t>
        <a:bodyPr/>
        <a:lstStyle/>
        <a:p>
          <a:endParaRPr lang="de-DE" sz="2800"/>
        </a:p>
      </dgm:t>
    </dgm:pt>
    <dgm:pt modelId="{70C22F4E-2E13-4882-995B-C507F59C8C38}" type="sibTrans" cxnId="{3EAA3A51-F058-48CB-85A2-9A03165275CC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FD19A72A-FBBF-48D3-BAFC-8A705307CD93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Repetition rate</a:t>
          </a:r>
        </a:p>
      </dgm:t>
    </dgm:pt>
    <dgm:pt modelId="{E63E6241-1865-45C2-810F-BE3881979261}" type="parTrans" cxnId="{7699E343-390B-4939-8AA9-10828561CBB1}">
      <dgm:prSet/>
      <dgm:spPr/>
      <dgm:t>
        <a:bodyPr/>
        <a:lstStyle/>
        <a:p>
          <a:endParaRPr lang="de-DE" sz="2800"/>
        </a:p>
      </dgm:t>
    </dgm:pt>
    <dgm:pt modelId="{1F171A23-8658-4D9B-B8B5-A8A5D207D03F}" type="sibTrans" cxnId="{7699E343-390B-4939-8AA9-10828561CBB1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81DD291-19A7-4541-A217-5FB8C6E2EC8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Stability</a:t>
          </a:r>
        </a:p>
      </dgm:t>
    </dgm:pt>
    <dgm:pt modelId="{370B3DD6-BEA9-4241-A494-24E05D47726F}" type="parTrans" cxnId="{FDCEF714-150B-4AF9-9EAD-F3F65FEA4F35}">
      <dgm:prSet/>
      <dgm:spPr/>
      <dgm:t>
        <a:bodyPr/>
        <a:lstStyle/>
        <a:p>
          <a:endParaRPr lang="de-DE" sz="2800"/>
        </a:p>
      </dgm:t>
    </dgm:pt>
    <dgm:pt modelId="{0A980891-F78A-43D0-B60C-DC84B069FE61}" type="sibTrans" cxnId="{FDCEF714-150B-4AF9-9EAD-F3F65FEA4F35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B77A2B4-AFBB-409A-B45F-D20532F0EB30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Average current</a:t>
          </a:r>
          <a:endParaRPr lang="de-DE" sz="1200" b="1" dirty="0">
            <a:latin typeface="+mj-lt"/>
          </a:endParaRPr>
        </a:p>
      </dgm:t>
    </dgm:pt>
    <dgm:pt modelId="{C07782CD-2398-4BF0-937B-96E98FF01EA7}" type="parTrans" cxnId="{9721C6CA-6C80-4932-BA88-39A6AEA79301}">
      <dgm:prSet/>
      <dgm:spPr/>
      <dgm:t>
        <a:bodyPr/>
        <a:lstStyle/>
        <a:p>
          <a:endParaRPr lang="de-DE" sz="2800"/>
        </a:p>
      </dgm:t>
    </dgm:pt>
    <dgm:pt modelId="{7F4FB8E0-16E9-4E54-9B37-113EDEFEB280}" type="sibTrans" cxnId="{9721C6CA-6C80-4932-BA88-39A6AEA79301}">
      <dgm:prSet/>
      <dgm:spPr/>
      <dgm:t>
        <a:bodyPr/>
        <a:lstStyle/>
        <a:p>
          <a:endParaRPr lang="de-DE" sz="1200"/>
        </a:p>
      </dgm:t>
    </dgm:pt>
    <dgm:pt modelId="{7263A3B6-3FBA-4FDB-AECE-016B423BD084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Dephasing length</a:t>
          </a:r>
        </a:p>
      </dgm:t>
    </dgm:pt>
    <dgm:pt modelId="{19ABA342-DF2E-4B37-922C-9C7DDC1C5AB2}" type="parTrans" cxnId="{DC0F9CEE-815A-43F4-ACB4-6FE156417DEC}">
      <dgm:prSet/>
      <dgm:spPr/>
      <dgm:t>
        <a:bodyPr/>
        <a:lstStyle/>
        <a:p>
          <a:endParaRPr lang="de-DE" sz="2800"/>
        </a:p>
      </dgm:t>
    </dgm:pt>
    <dgm:pt modelId="{6C8237D4-4804-4581-9D09-2227C14BDF6B}" type="sibTrans" cxnId="{DC0F9CEE-815A-43F4-ACB4-6FE156417DEC}">
      <dgm:prSet/>
      <dgm:spPr/>
      <dgm:t>
        <a:bodyPr/>
        <a:lstStyle/>
        <a:p>
          <a:endParaRPr lang="de-DE" sz="1200"/>
        </a:p>
      </dgm:t>
    </dgm:pt>
    <dgm:pt modelId="{EC621040-3857-4512-9930-81D657EF1E0A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Laser energy</a:t>
          </a:r>
          <a:endParaRPr lang="de-DE" sz="1200" b="1" dirty="0">
            <a:latin typeface="+mj-lt"/>
          </a:endParaRPr>
        </a:p>
      </dgm:t>
    </dgm:pt>
    <dgm:pt modelId="{52308DFF-A2F1-4525-AE63-9992C219E36B}" type="parTrans" cxnId="{152C1048-065D-4DE5-9532-84D2F3903AD2}">
      <dgm:prSet/>
      <dgm:spPr/>
      <dgm:t>
        <a:bodyPr/>
        <a:lstStyle/>
        <a:p>
          <a:endParaRPr lang="de-DE" sz="2800"/>
        </a:p>
      </dgm:t>
    </dgm:pt>
    <dgm:pt modelId="{46D4D16D-E63E-4E95-A3E1-D76171D5DE66}" type="sibTrans" cxnId="{152C1048-065D-4DE5-9532-84D2F3903AD2}">
      <dgm:prSet/>
      <dgm:spPr/>
      <dgm:t>
        <a:bodyPr/>
        <a:lstStyle/>
        <a:p>
          <a:endParaRPr lang="de-DE" sz="1200"/>
        </a:p>
      </dgm:t>
    </dgm:pt>
    <dgm:pt modelId="{0FDBF961-5CFD-439C-9212-CDE77F619977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length</a:t>
          </a:r>
          <a:endParaRPr lang="de-DE" sz="1200" b="1" dirty="0">
            <a:latin typeface="+mj-lt"/>
          </a:endParaRPr>
        </a:p>
      </dgm:t>
    </dgm:pt>
    <dgm:pt modelId="{F639BF17-9E6B-464D-AD47-6685B7EEE02D}" type="parTrans" cxnId="{52D9CB4E-B976-40B8-BF01-D0EA629FA06B}">
      <dgm:prSet/>
      <dgm:spPr/>
      <dgm:t>
        <a:bodyPr/>
        <a:lstStyle/>
        <a:p>
          <a:endParaRPr lang="de-DE" sz="2800"/>
        </a:p>
      </dgm:t>
    </dgm:pt>
    <dgm:pt modelId="{DE36EBF2-7BF4-48EA-8316-9388FBBC445A}" type="sibTrans" cxnId="{52D9CB4E-B976-40B8-BF01-D0EA629FA06B}">
      <dgm:prSet/>
      <dgm:spPr/>
      <dgm:t>
        <a:bodyPr/>
        <a:lstStyle/>
        <a:p>
          <a:endParaRPr lang="de-DE" sz="1200"/>
        </a:p>
      </dgm:t>
    </dgm:pt>
    <dgm:pt modelId="{A67C3FA5-214D-42D2-849E-12DBAEF6111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gradient</a:t>
          </a:r>
          <a:endParaRPr lang="de-DE" sz="1200" b="1" dirty="0">
            <a:latin typeface="+mj-lt"/>
          </a:endParaRPr>
        </a:p>
      </dgm:t>
    </dgm:pt>
    <dgm:pt modelId="{774B291F-6151-4B75-9AB4-92E0968878A2}" type="parTrans" cxnId="{5E30BC25-5BF7-46DD-A99A-CAEFB3F73F4D}">
      <dgm:prSet/>
      <dgm:spPr/>
      <dgm:t>
        <a:bodyPr/>
        <a:lstStyle/>
        <a:p>
          <a:endParaRPr lang="de-DE" sz="2800"/>
        </a:p>
      </dgm:t>
    </dgm:pt>
    <dgm:pt modelId="{0413ED56-126D-40C7-A1BA-BED513DF3410}" type="sibTrans" cxnId="{5E30BC25-5BF7-46DD-A99A-CAEFB3F73F4D}">
      <dgm:prSet/>
      <dgm:spPr/>
      <dgm:t>
        <a:bodyPr/>
        <a:lstStyle/>
        <a:p>
          <a:endParaRPr lang="de-DE" sz="1200"/>
        </a:p>
      </dgm:t>
    </dgm:pt>
    <dgm:pt modelId="{F0F103EB-908E-437F-A1BC-A684C6A49964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Charge</a:t>
          </a:r>
        </a:p>
      </dgm:t>
    </dgm:pt>
    <dgm:pt modelId="{2D86AD91-9944-4127-9686-1ECEA627C0A9}" type="parTrans" cxnId="{CB7A2F4E-99A7-4DAB-8B87-FAC85B52E263}">
      <dgm:prSet/>
      <dgm:spPr/>
      <dgm:t>
        <a:bodyPr/>
        <a:lstStyle/>
        <a:p>
          <a:endParaRPr lang="de-DE" sz="2800"/>
        </a:p>
      </dgm:t>
    </dgm:pt>
    <dgm:pt modelId="{07CE7662-8C8F-4A38-9A43-BDC56CD02B95}" type="sibTrans" cxnId="{CB7A2F4E-99A7-4DAB-8B87-FAC85B52E263}">
      <dgm:prSet/>
      <dgm:spPr/>
      <dgm:t>
        <a:bodyPr/>
        <a:lstStyle/>
        <a:p>
          <a:endParaRPr lang="de-DE" sz="1200"/>
        </a:p>
      </dgm:t>
    </dgm:pt>
    <dgm:pt modelId="{17539DF5-6BB8-444A-B597-737F134F344B}" type="pres">
      <dgm:prSet presAssocID="{06935944-EDB9-40B0-A6EF-B6BF7514FBD9}" presName="cycle" presStyleCnt="0">
        <dgm:presLayoutVars>
          <dgm:dir/>
          <dgm:resizeHandles val="exact"/>
        </dgm:presLayoutVars>
      </dgm:prSet>
      <dgm:spPr/>
    </dgm:pt>
    <dgm:pt modelId="{49172238-0B00-415D-9676-4C95AD91E26C}" type="pres">
      <dgm:prSet presAssocID="{4EF76B30-8510-456E-A817-8F95A1242716}" presName="node" presStyleLbl="node1" presStyleIdx="0" presStyleCnt="15" custScaleX="126166" custScaleY="116293">
        <dgm:presLayoutVars>
          <dgm:bulletEnabled val="1"/>
        </dgm:presLayoutVars>
      </dgm:prSet>
      <dgm:spPr/>
    </dgm:pt>
    <dgm:pt modelId="{E7940FD4-8672-4233-B505-EED1CBEC7500}" type="pres">
      <dgm:prSet presAssocID="{4EF76B30-8510-456E-A817-8F95A1242716}" presName="spNode" presStyleCnt="0"/>
      <dgm:spPr/>
    </dgm:pt>
    <dgm:pt modelId="{F8573A8E-CCB6-4708-BFF3-1A1BDF76B2DB}" type="pres">
      <dgm:prSet presAssocID="{2F5DA88F-A34A-4DC6-B351-31E7D343C570}" presName="sibTrans" presStyleLbl="sibTrans1D1" presStyleIdx="0" presStyleCnt="15" custScaleX="2000000" custScaleY="13153"/>
      <dgm:spPr/>
    </dgm:pt>
    <dgm:pt modelId="{529B3D0F-67DF-426C-A9F9-EE8C75C55AEB}" type="pres">
      <dgm:prSet presAssocID="{9094AD64-D467-4EFD-941B-F6D80F5D992F}" presName="node" presStyleLbl="node1" presStyleIdx="1" presStyleCnt="15" custScaleX="157071" custScaleY="116293">
        <dgm:presLayoutVars>
          <dgm:bulletEnabled val="1"/>
        </dgm:presLayoutVars>
      </dgm:prSet>
      <dgm:spPr/>
    </dgm:pt>
    <dgm:pt modelId="{C206E727-D667-4088-B61C-048F3AD91C65}" type="pres">
      <dgm:prSet presAssocID="{9094AD64-D467-4EFD-941B-F6D80F5D992F}" presName="spNode" presStyleCnt="0"/>
      <dgm:spPr/>
    </dgm:pt>
    <dgm:pt modelId="{2199528C-93DE-4C51-9B47-69BF233CB051}" type="pres">
      <dgm:prSet presAssocID="{BEB2575C-4628-491B-9CAA-34BAA9F879AF}" presName="sibTrans" presStyleLbl="sibTrans1D1" presStyleIdx="1" presStyleCnt="15" custScaleX="2000000" custScaleY="13153"/>
      <dgm:spPr/>
    </dgm:pt>
    <dgm:pt modelId="{E53996C8-5472-4FED-B607-2672848435CD}" type="pres">
      <dgm:prSet presAssocID="{5948B0DD-F2F2-4CB1-9F27-0230A4CE6696}" presName="node" presStyleLbl="node1" presStyleIdx="2" presStyleCnt="15" custScaleX="157071" custScaleY="116293">
        <dgm:presLayoutVars>
          <dgm:bulletEnabled val="1"/>
        </dgm:presLayoutVars>
      </dgm:prSet>
      <dgm:spPr/>
    </dgm:pt>
    <dgm:pt modelId="{71ACCD28-F946-41C4-BDEA-FC9EB280DD89}" type="pres">
      <dgm:prSet presAssocID="{5948B0DD-F2F2-4CB1-9F27-0230A4CE6696}" presName="spNode" presStyleCnt="0"/>
      <dgm:spPr/>
    </dgm:pt>
    <dgm:pt modelId="{33669064-3D22-4A58-BF47-64FA728E15EB}" type="pres">
      <dgm:prSet presAssocID="{C29D8055-1768-4837-8F72-9BFB40C770B4}" presName="sibTrans" presStyleLbl="sibTrans1D1" presStyleIdx="2" presStyleCnt="15" custScaleX="2000000" custScaleY="13153"/>
      <dgm:spPr/>
    </dgm:pt>
    <dgm:pt modelId="{8A029865-963A-4E14-BCAB-498640FF2D74}" type="pres">
      <dgm:prSet presAssocID="{0FDBF961-5CFD-439C-9212-CDE77F619977}" presName="node" presStyleLbl="node1" presStyleIdx="3" presStyleCnt="15" custScaleX="199191" custScaleY="116293">
        <dgm:presLayoutVars>
          <dgm:bulletEnabled val="1"/>
        </dgm:presLayoutVars>
      </dgm:prSet>
      <dgm:spPr/>
    </dgm:pt>
    <dgm:pt modelId="{DEFDBCEA-761F-4AC0-88C9-99BA9816346F}" type="pres">
      <dgm:prSet presAssocID="{0FDBF961-5CFD-439C-9212-CDE77F619977}" presName="spNode" presStyleCnt="0"/>
      <dgm:spPr/>
    </dgm:pt>
    <dgm:pt modelId="{BD85C236-6F54-4AC5-BD88-65134761760F}" type="pres">
      <dgm:prSet presAssocID="{DE36EBF2-7BF4-48EA-8316-9388FBBC445A}" presName="sibTrans" presStyleLbl="sibTrans1D1" presStyleIdx="3" presStyleCnt="15"/>
      <dgm:spPr/>
    </dgm:pt>
    <dgm:pt modelId="{1245440F-5F04-4A9F-88B2-2CDF5861E2F8}" type="pres">
      <dgm:prSet presAssocID="{A67C3FA5-214D-42D2-849E-12DBAEF61116}" presName="node" presStyleLbl="node1" presStyleIdx="4" presStyleCnt="15" custScaleX="207131" custScaleY="116293">
        <dgm:presLayoutVars>
          <dgm:bulletEnabled val="1"/>
        </dgm:presLayoutVars>
      </dgm:prSet>
      <dgm:spPr/>
    </dgm:pt>
    <dgm:pt modelId="{7369C8CA-CA17-4CA9-8D86-D48BAE4A3E15}" type="pres">
      <dgm:prSet presAssocID="{A67C3FA5-214D-42D2-849E-12DBAEF61116}" presName="spNode" presStyleCnt="0"/>
      <dgm:spPr/>
    </dgm:pt>
    <dgm:pt modelId="{970C03B6-4592-479D-9D10-66C2876AAF19}" type="pres">
      <dgm:prSet presAssocID="{0413ED56-126D-40C7-A1BA-BED513DF3410}" presName="sibTrans" presStyleLbl="sibTrans1D1" presStyleIdx="4" presStyleCnt="15"/>
      <dgm:spPr/>
    </dgm:pt>
    <dgm:pt modelId="{AB45CDC1-AF30-4F84-AA3D-C567636E4719}" type="pres">
      <dgm:prSet presAssocID="{EC99C817-4083-4157-A509-45BD9D7A8D45}" presName="node" presStyleLbl="node1" presStyleIdx="5" presStyleCnt="15" custScaleX="157071" custScaleY="116293">
        <dgm:presLayoutVars>
          <dgm:bulletEnabled val="1"/>
        </dgm:presLayoutVars>
      </dgm:prSet>
      <dgm:spPr/>
    </dgm:pt>
    <dgm:pt modelId="{3BA72B34-A9F0-4B41-9898-580165AAEB60}" type="pres">
      <dgm:prSet presAssocID="{EC99C817-4083-4157-A509-45BD9D7A8D45}" presName="spNode" presStyleCnt="0"/>
      <dgm:spPr/>
    </dgm:pt>
    <dgm:pt modelId="{36B95327-A21D-48A7-92E9-20722C5553F2}" type="pres">
      <dgm:prSet presAssocID="{AE82516E-C9FA-4D3E-A155-A337CDA53772}" presName="sibTrans" presStyleLbl="sibTrans1D1" presStyleIdx="5" presStyleCnt="15" custScaleX="2000000" custScaleY="13153"/>
      <dgm:spPr/>
    </dgm:pt>
    <dgm:pt modelId="{2EB791B6-BAF4-4F3C-9974-AEA9F13AD965}" type="pres">
      <dgm:prSet presAssocID="{35E5623B-2E8E-4473-8F2A-5E04C038AE5D}" presName="node" presStyleLbl="node1" presStyleIdx="6" presStyleCnt="15" custScaleX="144796" custScaleY="116293">
        <dgm:presLayoutVars>
          <dgm:bulletEnabled val="1"/>
        </dgm:presLayoutVars>
      </dgm:prSet>
      <dgm:spPr/>
    </dgm:pt>
    <dgm:pt modelId="{5B836E0F-3D89-4528-B374-38C26A38B509}" type="pres">
      <dgm:prSet presAssocID="{35E5623B-2E8E-4473-8F2A-5E04C038AE5D}" presName="spNode" presStyleCnt="0"/>
      <dgm:spPr/>
    </dgm:pt>
    <dgm:pt modelId="{53635DD9-D604-4796-8FF7-861F1D9D9475}" type="pres">
      <dgm:prSet presAssocID="{55C686E4-6484-477F-8151-997B5E1BB3EF}" presName="sibTrans" presStyleLbl="sibTrans1D1" presStyleIdx="6" presStyleCnt="15" custScaleX="2000000" custScaleY="13153"/>
      <dgm:spPr/>
    </dgm:pt>
    <dgm:pt modelId="{5C9B7A2C-671A-4C7B-91FA-451DC0DE76B1}" type="pres">
      <dgm:prSet presAssocID="{D3855983-FB22-4D85-A23F-8CC21397D03B}" presName="node" presStyleLbl="node1" presStyleIdx="7" presStyleCnt="15" custScaleX="157071" custScaleY="116293">
        <dgm:presLayoutVars>
          <dgm:bulletEnabled val="1"/>
        </dgm:presLayoutVars>
      </dgm:prSet>
      <dgm:spPr/>
    </dgm:pt>
    <dgm:pt modelId="{0D8EC602-57AE-4745-AA83-F9B5BAD813E2}" type="pres">
      <dgm:prSet presAssocID="{D3855983-FB22-4D85-A23F-8CC21397D03B}" presName="spNode" presStyleCnt="0"/>
      <dgm:spPr/>
    </dgm:pt>
    <dgm:pt modelId="{2B87DB3C-F142-40BE-9C29-E554728A5B98}" type="pres">
      <dgm:prSet presAssocID="{4DF15340-79DD-4C0F-855E-FF46863843C2}" presName="sibTrans" presStyleLbl="sibTrans1D1" presStyleIdx="7" presStyleCnt="15" custScaleX="2000000" custScaleY="13153"/>
      <dgm:spPr/>
    </dgm:pt>
    <dgm:pt modelId="{DB39E142-6C46-4E8D-AA81-A949271092E3}" type="pres">
      <dgm:prSet presAssocID="{EC621040-3857-4512-9930-81D657EF1E0A}" presName="node" presStyleLbl="node1" presStyleIdx="8" presStyleCnt="15" custScaleX="157071" custScaleY="116682">
        <dgm:presLayoutVars>
          <dgm:bulletEnabled val="1"/>
        </dgm:presLayoutVars>
      </dgm:prSet>
      <dgm:spPr/>
    </dgm:pt>
    <dgm:pt modelId="{C449C291-C14D-40F8-B105-9B03AD1A0EEF}" type="pres">
      <dgm:prSet presAssocID="{EC621040-3857-4512-9930-81D657EF1E0A}" presName="spNode" presStyleCnt="0"/>
      <dgm:spPr/>
    </dgm:pt>
    <dgm:pt modelId="{ECE7951E-B6CB-4DCA-AAEB-8CD1C42007D0}" type="pres">
      <dgm:prSet presAssocID="{46D4D16D-E63E-4E95-A3E1-D76171D5DE66}" presName="sibTrans" presStyleLbl="sibTrans1D1" presStyleIdx="8" presStyleCnt="15" custScaleX="523571"/>
      <dgm:spPr/>
    </dgm:pt>
    <dgm:pt modelId="{C85A7DC0-FC7E-43B3-B028-C65460393E0D}" type="pres">
      <dgm:prSet presAssocID="{6B77A2B4-AFBB-409A-B45F-D20532F0EB30}" presName="node" presStyleLbl="node1" presStyleIdx="9" presStyleCnt="15" custScaleX="157071" custScaleY="116293">
        <dgm:presLayoutVars>
          <dgm:bulletEnabled val="1"/>
        </dgm:presLayoutVars>
      </dgm:prSet>
      <dgm:spPr/>
    </dgm:pt>
    <dgm:pt modelId="{18A68802-8879-4A9F-9539-973D59D1772D}" type="pres">
      <dgm:prSet presAssocID="{6B77A2B4-AFBB-409A-B45F-D20532F0EB30}" presName="spNode" presStyleCnt="0"/>
      <dgm:spPr/>
    </dgm:pt>
    <dgm:pt modelId="{992E1870-78BB-4A0D-8E5A-046F6E2D1A36}" type="pres">
      <dgm:prSet presAssocID="{7F4FB8E0-16E9-4E54-9B37-113EDEFEB280}" presName="sibTrans" presStyleLbl="sibTrans1D1" presStyleIdx="9" presStyleCnt="15" custScaleX="2000000" custScaleY="13153"/>
      <dgm:spPr/>
    </dgm:pt>
    <dgm:pt modelId="{488AD42F-D195-49CC-A9D0-182B9D7794CD}" type="pres">
      <dgm:prSet presAssocID="{622ADCE1-F064-4BB9-BF40-3C41D054509C}" presName="node" presStyleLbl="node1" presStyleIdx="10" presStyleCnt="15" custScaleX="186387" custScaleY="116293">
        <dgm:presLayoutVars>
          <dgm:bulletEnabled val="1"/>
        </dgm:presLayoutVars>
      </dgm:prSet>
      <dgm:spPr/>
    </dgm:pt>
    <dgm:pt modelId="{8AEDFE98-04B4-492D-87AE-5801537245D1}" type="pres">
      <dgm:prSet presAssocID="{622ADCE1-F064-4BB9-BF40-3C41D054509C}" presName="spNode" presStyleCnt="0"/>
      <dgm:spPr/>
    </dgm:pt>
    <dgm:pt modelId="{97671ADB-BB39-4313-8610-F3139EE6963B}" type="pres">
      <dgm:prSet presAssocID="{70C22F4E-2E13-4882-995B-C507F59C8C38}" presName="sibTrans" presStyleLbl="sibTrans1D1" presStyleIdx="10" presStyleCnt="15" custScaleX="2000000" custScaleY="13153"/>
      <dgm:spPr/>
    </dgm:pt>
    <dgm:pt modelId="{A16800A9-921D-45B5-8D00-FCA272235E95}" type="pres">
      <dgm:prSet presAssocID="{F0F103EB-908E-437F-A1BC-A684C6A49964}" presName="node" presStyleLbl="node1" presStyleIdx="11" presStyleCnt="15" custScaleX="157071" custScaleY="116293">
        <dgm:presLayoutVars>
          <dgm:bulletEnabled val="1"/>
        </dgm:presLayoutVars>
      </dgm:prSet>
      <dgm:spPr/>
    </dgm:pt>
    <dgm:pt modelId="{5925250A-B733-4078-ADF0-2668B05F6707}" type="pres">
      <dgm:prSet presAssocID="{F0F103EB-908E-437F-A1BC-A684C6A49964}" presName="spNode" presStyleCnt="0"/>
      <dgm:spPr/>
    </dgm:pt>
    <dgm:pt modelId="{26741E8F-669A-4928-8A33-9B93D8595B12}" type="pres">
      <dgm:prSet presAssocID="{07CE7662-8C8F-4A38-9A43-BDC56CD02B95}" presName="sibTrans" presStyleLbl="sibTrans1D1" presStyleIdx="11" presStyleCnt="15"/>
      <dgm:spPr/>
    </dgm:pt>
    <dgm:pt modelId="{DA231322-3572-4E12-8D16-219F2BB74334}" type="pres">
      <dgm:prSet presAssocID="{FD19A72A-FBBF-48D3-BAFC-8A705307CD93}" presName="node" presStyleLbl="node1" presStyleIdx="12" presStyleCnt="15" custScaleX="157071" custScaleY="116293">
        <dgm:presLayoutVars>
          <dgm:bulletEnabled val="1"/>
        </dgm:presLayoutVars>
      </dgm:prSet>
      <dgm:spPr/>
    </dgm:pt>
    <dgm:pt modelId="{239343BA-AC8D-4D6F-A39B-87E4A9C6F8BC}" type="pres">
      <dgm:prSet presAssocID="{FD19A72A-FBBF-48D3-BAFC-8A705307CD93}" presName="spNode" presStyleCnt="0"/>
      <dgm:spPr/>
    </dgm:pt>
    <dgm:pt modelId="{6A3D4634-B593-46AE-B345-981C142577C6}" type="pres">
      <dgm:prSet presAssocID="{1F171A23-8658-4D9B-B8B5-A8A5D207D03F}" presName="sibTrans" presStyleLbl="sibTrans1D1" presStyleIdx="12" presStyleCnt="15" custScaleX="2000000" custScaleY="13153"/>
      <dgm:spPr/>
    </dgm:pt>
    <dgm:pt modelId="{BF75CF97-4463-4DC1-B7E0-7455B6A7BD70}" type="pres">
      <dgm:prSet presAssocID="{D81DD291-19A7-4541-A217-5FB8C6E2EC8D}" presName="node" presStyleLbl="node1" presStyleIdx="13" presStyleCnt="15" custScaleX="157071" custScaleY="116293">
        <dgm:presLayoutVars>
          <dgm:bulletEnabled val="1"/>
        </dgm:presLayoutVars>
      </dgm:prSet>
      <dgm:spPr/>
    </dgm:pt>
    <dgm:pt modelId="{910EABC7-3DAB-4446-8D9F-6E20C0FC0522}" type="pres">
      <dgm:prSet presAssocID="{D81DD291-19A7-4541-A217-5FB8C6E2EC8D}" presName="spNode" presStyleCnt="0"/>
      <dgm:spPr/>
    </dgm:pt>
    <dgm:pt modelId="{75F74821-A5E6-40CF-AB48-7509BAAEAFF9}" type="pres">
      <dgm:prSet presAssocID="{0A980891-F78A-43D0-B60C-DC84B069FE61}" presName="sibTrans" presStyleLbl="sibTrans1D1" presStyleIdx="13" presStyleCnt="15" custScaleX="2000000" custScaleY="13153"/>
      <dgm:spPr/>
    </dgm:pt>
    <dgm:pt modelId="{9C9F3730-9D6F-4DF4-894D-C4C36EAE6302}" type="pres">
      <dgm:prSet presAssocID="{7263A3B6-3FBA-4FDB-AECE-016B423BD084}" presName="node" presStyleLbl="node1" presStyleIdx="14" presStyleCnt="15" custScaleX="168904" custScaleY="116293">
        <dgm:presLayoutVars>
          <dgm:bulletEnabled val="1"/>
        </dgm:presLayoutVars>
      </dgm:prSet>
      <dgm:spPr/>
    </dgm:pt>
    <dgm:pt modelId="{2699A7C0-0F7C-48F9-A2E3-E6081D95E09F}" type="pres">
      <dgm:prSet presAssocID="{7263A3B6-3FBA-4FDB-AECE-016B423BD084}" presName="spNode" presStyleCnt="0"/>
      <dgm:spPr/>
    </dgm:pt>
    <dgm:pt modelId="{ECA2C2E9-E739-497E-ADC6-7159EC13BF72}" type="pres">
      <dgm:prSet presAssocID="{6C8237D4-4804-4581-9D09-2227C14BDF6B}" presName="sibTrans" presStyleLbl="sibTrans1D1" presStyleIdx="14" presStyleCnt="15" custScaleX="2000000" custScaleY="13153"/>
      <dgm:spPr/>
    </dgm:pt>
  </dgm:ptLst>
  <dgm:cxnLst>
    <dgm:cxn modelId="{DD834811-4D05-4484-B209-EB2821681A56}" srcId="{06935944-EDB9-40B0-A6EF-B6BF7514FBD9}" destId="{EC99C817-4083-4157-A509-45BD9D7A8D45}" srcOrd="5" destOrd="0" parTransId="{4A104DC7-C660-4236-9E3F-2677519305FF}" sibTransId="{AE82516E-C9FA-4D3E-A155-A337CDA53772}"/>
    <dgm:cxn modelId="{3D30A014-97D1-4AD3-A1A7-685BD68655AB}" type="presOf" srcId="{7263A3B6-3FBA-4FDB-AECE-016B423BD084}" destId="{9C9F3730-9D6F-4DF4-894D-C4C36EAE6302}" srcOrd="0" destOrd="0" presId="urn:microsoft.com/office/officeart/2005/8/layout/cycle6"/>
    <dgm:cxn modelId="{FDCEF714-150B-4AF9-9EAD-F3F65FEA4F35}" srcId="{06935944-EDB9-40B0-A6EF-B6BF7514FBD9}" destId="{D81DD291-19A7-4541-A217-5FB8C6E2EC8D}" srcOrd="13" destOrd="0" parTransId="{370B3DD6-BEA9-4241-A494-24E05D47726F}" sibTransId="{0A980891-F78A-43D0-B60C-DC84B069FE61}"/>
    <dgm:cxn modelId="{B3103D1B-2611-42A3-969B-0CEF0AC54783}" type="presOf" srcId="{2F5DA88F-A34A-4DC6-B351-31E7D343C570}" destId="{F8573A8E-CCB6-4708-BFF3-1A1BDF76B2DB}" srcOrd="0" destOrd="0" presId="urn:microsoft.com/office/officeart/2005/8/layout/cycle6"/>
    <dgm:cxn modelId="{7E49A51B-0813-4D8B-BAC0-FFA0ABB37A94}" type="presOf" srcId="{FD19A72A-FBBF-48D3-BAFC-8A705307CD93}" destId="{DA231322-3572-4E12-8D16-219F2BB74334}" srcOrd="0" destOrd="0" presId="urn:microsoft.com/office/officeart/2005/8/layout/cycle6"/>
    <dgm:cxn modelId="{686BBF1D-B150-45C3-B247-D28425C6246E}" type="presOf" srcId="{6C8237D4-4804-4581-9D09-2227C14BDF6B}" destId="{ECA2C2E9-E739-497E-ADC6-7159EC13BF72}" srcOrd="0" destOrd="0" presId="urn:microsoft.com/office/officeart/2005/8/layout/cycle6"/>
    <dgm:cxn modelId="{5E30BC25-5BF7-46DD-A99A-CAEFB3F73F4D}" srcId="{06935944-EDB9-40B0-A6EF-B6BF7514FBD9}" destId="{A67C3FA5-214D-42D2-849E-12DBAEF61116}" srcOrd="4" destOrd="0" parTransId="{774B291F-6151-4B75-9AB4-92E0968878A2}" sibTransId="{0413ED56-126D-40C7-A1BA-BED513DF3410}"/>
    <dgm:cxn modelId="{C120DD27-4948-4C3E-96D8-18BCB71D8F1A}" type="presOf" srcId="{F0F103EB-908E-437F-A1BC-A684C6A49964}" destId="{A16800A9-921D-45B5-8D00-FCA272235E95}" srcOrd="0" destOrd="0" presId="urn:microsoft.com/office/officeart/2005/8/layout/cycle6"/>
    <dgm:cxn modelId="{C75ABA36-0442-41C9-90E8-8B1D1A51C2AB}" srcId="{06935944-EDB9-40B0-A6EF-B6BF7514FBD9}" destId="{5948B0DD-F2F2-4CB1-9F27-0230A4CE6696}" srcOrd="2" destOrd="0" parTransId="{94C11BDC-F302-4516-9FFC-149DCD173F1E}" sibTransId="{C29D8055-1768-4837-8F72-9BFB40C770B4}"/>
    <dgm:cxn modelId="{B3683437-43AD-4C43-9406-74E10ACCD642}" type="presOf" srcId="{35E5623B-2E8E-4473-8F2A-5E04C038AE5D}" destId="{2EB791B6-BAF4-4F3C-9974-AEA9F13AD965}" srcOrd="0" destOrd="0" presId="urn:microsoft.com/office/officeart/2005/8/layout/cycle6"/>
    <dgm:cxn modelId="{D8EC6839-F821-4014-8D12-A2819F8E98E2}" type="presOf" srcId="{06935944-EDB9-40B0-A6EF-B6BF7514FBD9}" destId="{17539DF5-6BB8-444A-B597-737F134F344B}" srcOrd="0" destOrd="0" presId="urn:microsoft.com/office/officeart/2005/8/layout/cycle6"/>
    <dgm:cxn modelId="{8CFD8B5C-BC03-4751-A7EF-DA0AAD252034}" type="presOf" srcId="{D3855983-FB22-4D85-A23F-8CC21397D03B}" destId="{5C9B7A2C-671A-4C7B-91FA-451DC0DE76B1}" srcOrd="0" destOrd="0" presId="urn:microsoft.com/office/officeart/2005/8/layout/cycle6"/>
    <dgm:cxn modelId="{C549185F-4F1F-42EF-8BA7-53B88ECBB73A}" type="presOf" srcId="{0A980891-F78A-43D0-B60C-DC84B069FE61}" destId="{75F74821-A5E6-40CF-AB48-7509BAAEAFF9}" srcOrd="0" destOrd="0" presId="urn:microsoft.com/office/officeart/2005/8/layout/cycle6"/>
    <dgm:cxn modelId="{03CD8B41-265A-4A0D-B81F-A59ABF5E4BB4}" type="presOf" srcId="{46D4D16D-E63E-4E95-A3E1-D76171D5DE66}" destId="{ECE7951E-B6CB-4DCA-AAEB-8CD1C42007D0}" srcOrd="0" destOrd="0" presId="urn:microsoft.com/office/officeart/2005/8/layout/cycle6"/>
    <dgm:cxn modelId="{419FFE42-D948-4D68-884E-5414148D0266}" type="presOf" srcId="{9094AD64-D467-4EFD-941B-F6D80F5D992F}" destId="{529B3D0F-67DF-426C-A9F9-EE8C75C55AEB}" srcOrd="0" destOrd="0" presId="urn:microsoft.com/office/officeart/2005/8/layout/cycle6"/>
    <dgm:cxn modelId="{7699E343-390B-4939-8AA9-10828561CBB1}" srcId="{06935944-EDB9-40B0-A6EF-B6BF7514FBD9}" destId="{FD19A72A-FBBF-48D3-BAFC-8A705307CD93}" srcOrd="12" destOrd="0" parTransId="{E63E6241-1865-45C2-810F-BE3881979261}" sibTransId="{1F171A23-8658-4D9B-B8B5-A8A5D207D03F}"/>
    <dgm:cxn modelId="{152C1048-065D-4DE5-9532-84D2F3903AD2}" srcId="{06935944-EDB9-40B0-A6EF-B6BF7514FBD9}" destId="{EC621040-3857-4512-9930-81D657EF1E0A}" srcOrd="8" destOrd="0" parTransId="{52308DFF-A2F1-4525-AE63-9992C219E36B}" sibTransId="{46D4D16D-E63E-4E95-A3E1-D76171D5DE66}"/>
    <dgm:cxn modelId="{3762BB49-0BE3-4DB0-ABC1-1AE027EC3AC3}" type="presOf" srcId="{55C686E4-6484-477F-8151-997B5E1BB3EF}" destId="{53635DD9-D604-4796-8FF7-861F1D9D9475}" srcOrd="0" destOrd="0" presId="urn:microsoft.com/office/officeart/2005/8/layout/cycle6"/>
    <dgm:cxn modelId="{62DAB76A-58C5-4A00-A25D-4D49276040C7}" type="presOf" srcId="{07CE7662-8C8F-4A38-9A43-BDC56CD02B95}" destId="{26741E8F-669A-4928-8A33-9B93D8595B12}" srcOrd="0" destOrd="0" presId="urn:microsoft.com/office/officeart/2005/8/layout/cycle6"/>
    <dgm:cxn modelId="{AA3B9D6B-2EED-41C6-A26E-86FFA31D6761}" type="presOf" srcId="{622ADCE1-F064-4BB9-BF40-3C41D054509C}" destId="{488AD42F-D195-49CC-A9D0-182B9D7794CD}" srcOrd="0" destOrd="0" presId="urn:microsoft.com/office/officeart/2005/8/layout/cycle6"/>
    <dgm:cxn modelId="{8A4CC56C-36E0-4C94-9CFA-4A008D3E5A04}" srcId="{06935944-EDB9-40B0-A6EF-B6BF7514FBD9}" destId="{4EF76B30-8510-456E-A817-8F95A1242716}" srcOrd="0" destOrd="0" parTransId="{EAC7A08A-7AFC-4AE7-AF3D-45A22C38B227}" sibTransId="{2F5DA88F-A34A-4DC6-B351-31E7D343C570}"/>
    <dgm:cxn modelId="{B0EED46C-E0A7-4D17-A682-B94ACB5353DD}" type="presOf" srcId="{A67C3FA5-214D-42D2-849E-12DBAEF61116}" destId="{1245440F-5F04-4A9F-88B2-2CDF5861E2F8}" srcOrd="0" destOrd="0" presId="urn:microsoft.com/office/officeart/2005/8/layout/cycle6"/>
    <dgm:cxn modelId="{CB7A2F4E-99A7-4DAB-8B87-FAC85B52E263}" srcId="{06935944-EDB9-40B0-A6EF-B6BF7514FBD9}" destId="{F0F103EB-908E-437F-A1BC-A684C6A49964}" srcOrd="11" destOrd="0" parTransId="{2D86AD91-9944-4127-9686-1ECEA627C0A9}" sibTransId="{07CE7662-8C8F-4A38-9A43-BDC56CD02B95}"/>
    <dgm:cxn modelId="{52D9CB4E-B976-40B8-BF01-D0EA629FA06B}" srcId="{06935944-EDB9-40B0-A6EF-B6BF7514FBD9}" destId="{0FDBF961-5CFD-439C-9212-CDE77F619977}" srcOrd="3" destOrd="0" parTransId="{F639BF17-9E6B-464D-AD47-6685B7EEE02D}" sibTransId="{DE36EBF2-7BF4-48EA-8316-9388FBBC445A}"/>
    <dgm:cxn modelId="{3EAA3A51-F058-48CB-85A2-9A03165275CC}" srcId="{06935944-EDB9-40B0-A6EF-B6BF7514FBD9}" destId="{622ADCE1-F064-4BB9-BF40-3C41D054509C}" srcOrd="10" destOrd="0" parTransId="{32AEDC30-E8E2-4B59-9265-DDBB5508A5FA}" sibTransId="{70C22F4E-2E13-4882-995B-C507F59C8C38}"/>
    <dgm:cxn modelId="{63A36E52-58F5-4D25-B4D2-BB89EB8BC19B}" type="presOf" srcId="{6B77A2B4-AFBB-409A-B45F-D20532F0EB30}" destId="{C85A7DC0-FC7E-43B3-B028-C65460393E0D}" srcOrd="0" destOrd="0" presId="urn:microsoft.com/office/officeart/2005/8/layout/cycle6"/>
    <dgm:cxn modelId="{0F655C76-5D19-40BB-A7F7-302347A0283F}" srcId="{06935944-EDB9-40B0-A6EF-B6BF7514FBD9}" destId="{35E5623B-2E8E-4473-8F2A-5E04C038AE5D}" srcOrd="6" destOrd="0" parTransId="{A585C3E7-1855-4BF7-8C53-8D50750BCF43}" sibTransId="{55C686E4-6484-477F-8151-997B5E1BB3EF}"/>
    <dgm:cxn modelId="{D752F25A-525F-4DD2-8086-8F0A2A408CD7}" type="presOf" srcId="{AE82516E-C9FA-4D3E-A155-A337CDA53772}" destId="{36B95327-A21D-48A7-92E9-20722C5553F2}" srcOrd="0" destOrd="0" presId="urn:microsoft.com/office/officeart/2005/8/layout/cycle6"/>
    <dgm:cxn modelId="{E53D377B-CB90-4E4F-91C2-04C49011A771}" type="presOf" srcId="{1F171A23-8658-4D9B-B8B5-A8A5D207D03F}" destId="{6A3D4634-B593-46AE-B345-981C142577C6}" srcOrd="0" destOrd="0" presId="urn:microsoft.com/office/officeart/2005/8/layout/cycle6"/>
    <dgm:cxn modelId="{F9D8407C-106E-4E8C-A3B9-99E26CB849CF}" type="presOf" srcId="{4EF76B30-8510-456E-A817-8F95A1242716}" destId="{49172238-0B00-415D-9676-4C95AD91E26C}" srcOrd="0" destOrd="0" presId="urn:microsoft.com/office/officeart/2005/8/layout/cycle6"/>
    <dgm:cxn modelId="{664F977C-544A-4EF5-9A1A-FF832518872B}" type="presOf" srcId="{D81DD291-19A7-4541-A217-5FB8C6E2EC8D}" destId="{BF75CF97-4463-4DC1-B7E0-7455B6A7BD70}" srcOrd="0" destOrd="0" presId="urn:microsoft.com/office/officeart/2005/8/layout/cycle6"/>
    <dgm:cxn modelId="{07D26B98-DD61-4517-BCB3-9D94583BC287}" type="presOf" srcId="{EC99C817-4083-4157-A509-45BD9D7A8D45}" destId="{AB45CDC1-AF30-4F84-AA3D-C567636E4719}" srcOrd="0" destOrd="0" presId="urn:microsoft.com/office/officeart/2005/8/layout/cycle6"/>
    <dgm:cxn modelId="{CF767599-8055-4200-A8D7-E04FE3D6E2DA}" srcId="{06935944-EDB9-40B0-A6EF-B6BF7514FBD9}" destId="{9094AD64-D467-4EFD-941B-F6D80F5D992F}" srcOrd="1" destOrd="0" parTransId="{47C8DBAA-C77D-4AC9-8CD0-9DEF98F7FD1B}" sibTransId="{BEB2575C-4628-491B-9CAA-34BAA9F879AF}"/>
    <dgm:cxn modelId="{E7CA20A2-76F4-4C0C-BF87-ED13D2EF9476}" type="presOf" srcId="{C29D8055-1768-4837-8F72-9BFB40C770B4}" destId="{33669064-3D22-4A58-BF47-64FA728E15EB}" srcOrd="0" destOrd="0" presId="urn:microsoft.com/office/officeart/2005/8/layout/cycle6"/>
    <dgm:cxn modelId="{A4DAD0B3-0382-4977-A249-F1BB6E6DB234}" type="presOf" srcId="{DE36EBF2-7BF4-48EA-8316-9388FBBC445A}" destId="{BD85C236-6F54-4AC5-BD88-65134761760F}" srcOrd="0" destOrd="0" presId="urn:microsoft.com/office/officeart/2005/8/layout/cycle6"/>
    <dgm:cxn modelId="{F7F322B6-A5A7-412E-9C0F-9F96FA05CBEB}" srcId="{06935944-EDB9-40B0-A6EF-B6BF7514FBD9}" destId="{D3855983-FB22-4D85-A23F-8CC21397D03B}" srcOrd="7" destOrd="0" parTransId="{7ECFB2EC-8574-472A-9D21-70D949402EF2}" sibTransId="{4DF15340-79DD-4C0F-855E-FF46863843C2}"/>
    <dgm:cxn modelId="{E800A7B7-B831-4698-A930-402482FE1831}" type="presOf" srcId="{BEB2575C-4628-491B-9CAA-34BAA9F879AF}" destId="{2199528C-93DE-4C51-9B47-69BF233CB051}" srcOrd="0" destOrd="0" presId="urn:microsoft.com/office/officeart/2005/8/layout/cycle6"/>
    <dgm:cxn modelId="{FBD154CA-9284-4030-998A-87B7582C1385}" type="presOf" srcId="{5948B0DD-F2F2-4CB1-9F27-0230A4CE6696}" destId="{E53996C8-5472-4FED-B607-2672848435CD}" srcOrd="0" destOrd="0" presId="urn:microsoft.com/office/officeart/2005/8/layout/cycle6"/>
    <dgm:cxn modelId="{9721C6CA-6C80-4932-BA88-39A6AEA79301}" srcId="{06935944-EDB9-40B0-A6EF-B6BF7514FBD9}" destId="{6B77A2B4-AFBB-409A-B45F-D20532F0EB30}" srcOrd="9" destOrd="0" parTransId="{C07782CD-2398-4BF0-937B-96E98FF01EA7}" sibTransId="{7F4FB8E0-16E9-4E54-9B37-113EDEFEB280}"/>
    <dgm:cxn modelId="{2C9C54D0-EBF3-42BA-9E00-9B7CEB66586C}" type="presOf" srcId="{EC621040-3857-4512-9930-81D657EF1E0A}" destId="{DB39E142-6C46-4E8D-AA81-A949271092E3}" srcOrd="0" destOrd="0" presId="urn:microsoft.com/office/officeart/2005/8/layout/cycle6"/>
    <dgm:cxn modelId="{804992D5-1009-43DD-BD96-2C93CDDE8FB9}" type="presOf" srcId="{70C22F4E-2E13-4882-995B-C507F59C8C38}" destId="{97671ADB-BB39-4313-8610-F3139EE6963B}" srcOrd="0" destOrd="0" presId="urn:microsoft.com/office/officeart/2005/8/layout/cycle6"/>
    <dgm:cxn modelId="{0D4015E6-839D-4673-B2BE-E0BAD4A1B6D1}" type="presOf" srcId="{4DF15340-79DD-4C0F-855E-FF46863843C2}" destId="{2B87DB3C-F142-40BE-9C29-E554728A5B98}" srcOrd="0" destOrd="0" presId="urn:microsoft.com/office/officeart/2005/8/layout/cycle6"/>
    <dgm:cxn modelId="{3A8962E7-AE29-417B-AA78-9CDAF52DE0D2}" type="presOf" srcId="{0413ED56-126D-40C7-A1BA-BED513DF3410}" destId="{970C03B6-4592-479D-9D10-66C2876AAF19}" srcOrd="0" destOrd="0" presId="urn:microsoft.com/office/officeart/2005/8/layout/cycle6"/>
    <dgm:cxn modelId="{F3C7C1EA-4826-4EBE-A700-D7A5B35A3262}" type="presOf" srcId="{7F4FB8E0-16E9-4E54-9B37-113EDEFEB280}" destId="{992E1870-78BB-4A0D-8E5A-046F6E2D1A36}" srcOrd="0" destOrd="0" presId="urn:microsoft.com/office/officeart/2005/8/layout/cycle6"/>
    <dgm:cxn modelId="{DC0F9CEE-815A-43F4-ACB4-6FE156417DEC}" srcId="{06935944-EDB9-40B0-A6EF-B6BF7514FBD9}" destId="{7263A3B6-3FBA-4FDB-AECE-016B423BD084}" srcOrd="14" destOrd="0" parTransId="{19ABA342-DF2E-4B37-922C-9C7DDC1C5AB2}" sibTransId="{6C8237D4-4804-4581-9D09-2227C14BDF6B}"/>
    <dgm:cxn modelId="{3BB2ADFC-61D0-4543-B9E6-0FCB66B32E6C}" type="presOf" srcId="{0FDBF961-5CFD-439C-9212-CDE77F619977}" destId="{8A029865-963A-4E14-BCAB-498640FF2D74}" srcOrd="0" destOrd="0" presId="urn:microsoft.com/office/officeart/2005/8/layout/cycle6"/>
    <dgm:cxn modelId="{5D064941-96CD-490B-B478-8DA852936EE4}" type="presParOf" srcId="{17539DF5-6BB8-444A-B597-737F134F344B}" destId="{49172238-0B00-415D-9676-4C95AD91E26C}" srcOrd="0" destOrd="0" presId="urn:microsoft.com/office/officeart/2005/8/layout/cycle6"/>
    <dgm:cxn modelId="{83172CE6-C154-4C8D-AF2E-83C938FC4683}" type="presParOf" srcId="{17539DF5-6BB8-444A-B597-737F134F344B}" destId="{E7940FD4-8672-4233-B505-EED1CBEC7500}" srcOrd="1" destOrd="0" presId="urn:microsoft.com/office/officeart/2005/8/layout/cycle6"/>
    <dgm:cxn modelId="{FD9C274F-EDBD-4E34-83E2-F6DE7E491CE4}" type="presParOf" srcId="{17539DF5-6BB8-444A-B597-737F134F344B}" destId="{F8573A8E-CCB6-4708-BFF3-1A1BDF76B2DB}" srcOrd="2" destOrd="0" presId="urn:microsoft.com/office/officeart/2005/8/layout/cycle6"/>
    <dgm:cxn modelId="{451DC420-D009-42EE-9625-A641C78FBC23}" type="presParOf" srcId="{17539DF5-6BB8-444A-B597-737F134F344B}" destId="{529B3D0F-67DF-426C-A9F9-EE8C75C55AEB}" srcOrd="3" destOrd="0" presId="urn:microsoft.com/office/officeart/2005/8/layout/cycle6"/>
    <dgm:cxn modelId="{94990CF9-619C-4161-9C61-1BD4DEC55E02}" type="presParOf" srcId="{17539DF5-6BB8-444A-B597-737F134F344B}" destId="{C206E727-D667-4088-B61C-048F3AD91C65}" srcOrd="4" destOrd="0" presId="urn:microsoft.com/office/officeart/2005/8/layout/cycle6"/>
    <dgm:cxn modelId="{E5BA7CD6-C058-4137-8C85-D9109545B434}" type="presParOf" srcId="{17539DF5-6BB8-444A-B597-737F134F344B}" destId="{2199528C-93DE-4C51-9B47-69BF233CB051}" srcOrd="5" destOrd="0" presId="urn:microsoft.com/office/officeart/2005/8/layout/cycle6"/>
    <dgm:cxn modelId="{D13BDE0E-B26C-4C2E-B37F-E4434E01F62D}" type="presParOf" srcId="{17539DF5-6BB8-444A-B597-737F134F344B}" destId="{E53996C8-5472-4FED-B607-2672848435CD}" srcOrd="6" destOrd="0" presId="urn:microsoft.com/office/officeart/2005/8/layout/cycle6"/>
    <dgm:cxn modelId="{CBEFF68A-75A7-4976-9184-E921F353E6F3}" type="presParOf" srcId="{17539DF5-6BB8-444A-B597-737F134F344B}" destId="{71ACCD28-F946-41C4-BDEA-FC9EB280DD89}" srcOrd="7" destOrd="0" presId="urn:microsoft.com/office/officeart/2005/8/layout/cycle6"/>
    <dgm:cxn modelId="{B30D440D-A7AA-4815-88F3-9014D3C18E16}" type="presParOf" srcId="{17539DF5-6BB8-444A-B597-737F134F344B}" destId="{33669064-3D22-4A58-BF47-64FA728E15EB}" srcOrd="8" destOrd="0" presId="urn:microsoft.com/office/officeart/2005/8/layout/cycle6"/>
    <dgm:cxn modelId="{CB446F12-1C44-45DF-98D8-4921EC404F0F}" type="presParOf" srcId="{17539DF5-6BB8-444A-B597-737F134F344B}" destId="{8A029865-963A-4E14-BCAB-498640FF2D74}" srcOrd="9" destOrd="0" presId="urn:microsoft.com/office/officeart/2005/8/layout/cycle6"/>
    <dgm:cxn modelId="{672B0A9A-F96C-4D8A-8FAA-2784C9E62F24}" type="presParOf" srcId="{17539DF5-6BB8-444A-B597-737F134F344B}" destId="{DEFDBCEA-761F-4AC0-88C9-99BA9816346F}" srcOrd="10" destOrd="0" presId="urn:microsoft.com/office/officeart/2005/8/layout/cycle6"/>
    <dgm:cxn modelId="{FFC42D51-941D-4C1F-9D84-01B2BE9CDAE8}" type="presParOf" srcId="{17539DF5-6BB8-444A-B597-737F134F344B}" destId="{BD85C236-6F54-4AC5-BD88-65134761760F}" srcOrd="11" destOrd="0" presId="urn:microsoft.com/office/officeart/2005/8/layout/cycle6"/>
    <dgm:cxn modelId="{BD1A5CFE-8C66-428B-9F58-30BBDE921376}" type="presParOf" srcId="{17539DF5-6BB8-444A-B597-737F134F344B}" destId="{1245440F-5F04-4A9F-88B2-2CDF5861E2F8}" srcOrd="12" destOrd="0" presId="urn:microsoft.com/office/officeart/2005/8/layout/cycle6"/>
    <dgm:cxn modelId="{63A1CD48-A788-48A0-B0FA-17B6EE57165B}" type="presParOf" srcId="{17539DF5-6BB8-444A-B597-737F134F344B}" destId="{7369C8CA-CA17-4CA9-8D86-D48BAE4A3E15}" srcOrd="13" destOrd="0" presId="urn:microsoft.com/office/officeart/2005/8/layout/cycle6"/>
    <dgm:cxn modelId="{F5DEA651-C6F1-469F-874C-07C3239A03F2}" type="presParOf" srcId="{17539DF5-6BB8-444A-B597-737F134F344B}" destId="{970C03B6-4592-479D-9D10-66C2876AAF19}" srcOrd="14" destOrd="0" presId="urn:microsoft.com/office/officeart/2005/8/layout/cycle6"/>
    <dgm:cxn modelId="{9292AA08-C4E3-4583-9D32-A325708A3A5B}" type="presParOf" srcId="{17539DF5-6BB8-444A-B597-737F134F344B}" destId="{AB45CDC1-AF30-4F84-AA3D-C567636E4719}" srcOrd="15" destOrd="0" presId="urn:microsoft.com/office/officeart/2005/8/layout/cycle6"/>
    <dgm:cxn modelId="{B3C5927B-F4FF-439C-9861-5B11261DEC9F}" type="presParOf" srcId="{17539DF5-6BB8-444A-B597-737F134F344B}" destId="{3BA72B34-A9F0-4B41-9898-580165AAEB60}" srcOrd="16" destOrd="0" presId="urn:microsoft.com/office/officeart/2005/8/layout/cycle6"/>
    <dgm:cxn modelId="{31E952CF-6488-43E7-B198-AE7DCC561900}" type="presParOf" srcId="{17539DF5-6BB8-444A-B597-737F134F344B}" destId="{36B95327-A21D-48A7-92E9-20722C5553F2}" srcOrd="17" destOrd="0" presId="urn:microsoft.com/office/officeart/2005/8/layout/cycle6"/>
    <dgm:cxn modelId="{60780AC2-FFEB-4F61-BC71-40CB617CF47C}" type="presParOf" srcId="{17539DF5-6BB8-444A-B597-737F134F344B}" destId="{2EB791B6-BAF4-4F3C-9974-AEA9F13AD965}" srcOrd="18" destOrd="0" presId="urn:microsoft.com/office/officeart/2005/8/layout/cycle6"/>
    <dgm:cxn modelId="{4C2F277D-46DF-49DC-B2DE-5A917D042403}" type="presParOf" srcId="{17539DF5-6BB8-444A-B597-737F134F344B}" destId="{5B836E0F-3D89-4528-B374-38C26A38B509}" srcOrd="19" destOrd="0" presId="urn:microsoft.com/office/officeart/2005/8/layout/cycle6"/>
    <dgm:cxn modelId="{C4B1E7FE-592B-43CE-88F0-EF3F5AADE271}" type="presParOf" srcId="{17539DF5-6BB8-444A-B597-737F134F344B}" destId="{53635DD9-D604-4796-8FF7-861F1D9D9475}" srcOrd="20" destOrd="0" presId="urn:microsoft.com/office/officeart/2005/8/layout/cycle6"/>
    <dgm:cxn modelId="{4A2C6FE3-309E-4C51-8963-4FD4C2363B1B}" type="presParOf" srcId="{17539DF5-6BB8-444A-B597-737F134F344B}" destId="{5C9B7A2C-671A-4C7B-91FA-451DC0DE76B1}" srcOrd="21" destOrd="0" presId="urn:microsoft.com/office/officeart/2005/8/layout/cycle6"/>
    <dgm:cxn modelId="{4C00ECD9-E18B-4E66-B913-E7F23097B7F2}" type="presParOf" srcId="{17539DF5-6BB8-444A-B597-737F134F344B}" destId="{0D8EC602-57AE-4745-AA83-F9B5BAD813E2}" srcOrd="22" destOrd="0" presId="urn:microsoft.com/office/officeart/2005/8/layout/cycle6"/>
    <dgm:cxn modelId="{E6FB2A76-152F-4EED-AA00-B5F1CC7B7986}" type="presParOf" srcId="{17539DF5-6BB8-444A-B597-737F134F344B}" destId="{2B87DB3C-F142-40BE-9C29-E554728A5B98}" srcOrd="23" destOrd="0" presId="urn:microsoft.com/office/officeart/2005/8/layout/cycle6"/>
    <dgm:cxn modelId="{7A48BEBE-7E10-4AD9-BE8D-F7710CD2A198}" type="presParOf" srcId="{17539DF5-6BB8-444A-B597-737F134F344B}" destId="{DB39E142-6C46-4E8D-AA81-A949271092E3}" srcOrd="24" destOrd="0" presId="urn:microsoft.com/office/officeart/2005/8/layout/cycle6"/>
    <dgm:cxn modelId="{EB267C08-48D8-4669-94FC-91E0D57A9011}" type="presParOf" srcId="{17539DF5-6BB8-444A-B597-737F134F344B}" destId="{C449C291-C14D-40F8-B105-9B03AD1A0EEF}" srcOrd="25" destOrd="0" presId="urn:microsoft.com/office/officeart/2005/8/layout/cycle6"/>
    <dgm:cxn modelId="{DFD45502-FF9F-4F4E-80B7-DBBBAF9BAEC7}" type="presParOf" srcId="{17539DF5-6BB8-444A-B597-737F134F344B}" destId="{ECE7951E-B6CB-4DCA-AAEB-8CD1C42007D0}" srcOrd="26" destOrd="0" presId="urn:microsoft.com/office/officeart/2005/8/layout/cycle6"/>
    <dgm:cxn modelId="{E8F039D4-1D80-48B5-89C3-A5ED9C2B4B0C}" type="presParOf" srcId="{17539DF5-6BB8-444A-B597-737F134F344B}" destId="{C85A7DC0-FC7E-43B3-B028-C65460393E0D}" srcOrd="27" destOrd="0" presId="urn:microsoft.com/office/officeart/2005/8/layout/cycle6"/>
    <dgm:cxn modelId="{6C7807AE-AB06-4F0A-9CB8-E3B3FB6B9B71}" type="presParOf" srcId="{17539DF5-6BB8-444A-B597-737F134F344B}" destId="{18A68802-8879-4A9F-9539-973D59D1772D}" srcOrd="28" destOrd="0" presId="urn:microsoft.com/office/officeart/2005/8/layout/cycle6"/>
    <dgm:cxn modelId="{3E9F0836-4641-4038-B0BE-7363D9BBE8BC}" type="presParOf" srcId="{17539DF5-6BB8-444A-B597-737F134F344B}" destId="{992E1870-78BB-4A0D-8E5A-046F6E2D1A36}" srcOrd="29" destOrd="0" presId="urn:microsoft.com/office/officeart/2005/8/layout/cycle6"/>
    <dgm:cxn modelId="{CFD2B7E0-994B-4BC6-8E84-106FE37231B7}" type="presParOf" srcId="{17539DF5-6BB8-444A-B597-737F134F344B}" destId="{488AD42F-D195-49CC-A9D0-182B9D7794CD}" srcOrd="30" destOrd="0" presId="urn:microsoft.com/office/officeart/2005/8/layout/cycle6"/>
    <dgm:cxn modelId="{F67E91F6-3641-43E2-8570-89287FD48B27}" type="presParOf" srcId="{17539DF5-6BB8-444A-B597-737F134F344B}" destId="{8AEDFE98-04B4-492D-87AE-5801537245D1}" srcOrd="31" destOrd="0" presId="urn:microsoft.com/office/officeart/2005/8/layout/cycle6"/>
    <dgm:cxn modelId="{AE490CB4-939A-4C1B-9EF2-A6BECF8E630A}" type="presParOf" srcId="{17539DF5-6BB8-444A-B597-737F134F344B}" destId="{97671ADB-BB39-4313-8610-F3139EE6963B}" srcOrd="32" destOrd="0" presId="urn:microsoft.com/office/officeart/2005/8/layout/cycle6"/>
    <dgm:cxn modelId="{C0107E30-5008-415F-97AC-822CDAA6FB32}" type="presParOf" srcId="{17539DF5-6BB8-444A-B597-737F134F344B}" destId="{A16800A9-921D-45B5-8D00-FCA272235E95}" srcOrd="33" destOrd="0" presId="urn:microsoft.com/office/officeart/2005/8/layout/cycle6"/>
    <dgm:cxn modelId="{02544604-005E-43D1-8C4C-D158F40CAA57}" type="presParOf" srcId="{17539DF5-6BB8-444A-B597-737F134F344B}" destId="{5925250A-B733-4078-ADF0-2668B05F6707}" srcOrd="34" destOrd="0" presId="urn:microsoft.com/office/officeart/2005/8/layout/cycle6"/>
    <dgm:cxn modelId="{48225145-BFBA-48B9-AA76-202AC83F7795}" type="presParOf" srcId="{17539DF5-6BB8-444A-B597-737F134F344B}" destId="{26741E8F-669A-4928-8A33-9B93D8595B12}" srcOrd="35" destOrd="0" presId="urn:microsoft.com/office/officeart/2005/8/layout/cycle6"/>
    <dgm:cxn modelId="{439253A1-875C-4E12-A359-57484F4FDE2D}" type="presParOf" srcId="{17539DF5-6BB8-444A-B597-737F134F344B}" destId="{DA231322-3572-4E12-8D16-219F2BB74334}" srcOrd="36" destOrd="0" presId="urn:microsoft.com/office/officeart/2005/8/layout/cycle6"/>
    <dgm:cxn modelId="{59E1930C-D40D-4BC1-8A7A-9361FAF75DA2}" type="presParOf" srcId="{17539DF5-6BB8-444A-B597-737F134F344B}" destId="{239343BA-AC8D-4D6F-A39B-87E4A9C6F8BC}" srcOrd="37" destOrd="0" presId="urn:microsoft.com/office/officeart/2005/8/layout/cycle6"/>
    <dgm:cxn modelId="{C409F8F1-4AEF-402B-A601-CB4F3FFF3DE5}" type="presParOf" srcId="{17539DF5-6BB8-444A-B597-737F134F344B}" destId="{6A3D4634-B593-46AE-B345-981C142577C6}" srcOrd="38" destOrd="0" presId="urn:microsoft.com/office/officeart/2005/8/layout/cycle6"/>
    <dgm:cxn modelId="{DA7808F1-4D26-4892-8236-9F21301081F9}" type="presParOf" srcId="{17539DF5-6BB8-444A-B597-737F134F344B}" destId="{BF75CF97-4463-4DC1-B7E0-7455B6A7BD70}" srcOrd="39" destOrd="0" presId="urn:microsoft.com/office/officeart/2005/8/layout/cycle6"/>
    <dgm:cxn modelId="{CD5B54E1-2DE8-4CC9-A681-B41DEDAEC124}" type="presParOf" srcId="{17539DF5-6BB8-444A-B597-737F134F344B}" destId="{910EABC7-3DAB-4446-8D9F-6E20C0FC0522}" srcOrd="40" destOrd="0" presId="urn:microsoft.com/office/officeart/2005/8/layout/cycle6"/>
    <dgm:cxn modelId="{A46B635F-B72A-4B04-A537-9D8E732DD1FC}" type="presParOf" srcId="{17539DF5-6BB8-444A-B597-737F134F344B}" destId="{75F74821-A5E6-40CF-AB48-7509BAAEAFF9}" srcOrd="41" destOrd="0" presId="urn:microsoft.com/office/officeart/2005/8/layout/cycle6"/>
    <dgm:cxn modelId="{EABB8F77-87B5-451F-8CDA-F8E65C58747B}" type="presParOf" srcId="{17539DF5-6BB8-444A-B597-737F134F344B}" destId="{9C9F3730-9D6F-4DF4-894D-C4C36EAE6302}" srcOrd="42" destOrd="0" presId="urn:microsoft.com/office/officeart/2005/8/layout/cycle6"/>
    <dgm:cxn modelId="{5D722BEC-FD2C-4FEC-87C7-D63E71374388}" type="presParOf" srcId="{17539DF5-6BB8-444A-B597-737F134F344B}" destId="{2699A7C0-0F7C-48F9-A2E3-E6081D95E09F}" srcOrd="43" destOrd="0" presId="urn:microsoft.com/office/officeart/2005/8/layout/cycle6"/>
    <dgm:cxn modelId="{9086D3D2-7EB9-44AB-8153-072088CFCBB4}" type="presParOf" srcId="{17539DF5-6BB8-444A-B597-737F134F344B}" destId="{ECA2C2E9-E739-497E-ADC6-7159EC13BF72}" srcOrd="4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935944-EDB9-40B0-A6EF-B6BF7514FBD9}" type="doc">
      <dgm:prSet loTypeId="urn:microsoft.com/office/officeart/2005/8/layout/cycle6" loCatId="relationship" qsTypeId="urn:microsoft.com/office/officeart/2005/8/quickstyle/simple2" qsCatId="simple" csTypeId="urn:microsoft.com/office/officeart/2005/8/colors/accent6_2" csCatId="accent6" phldr="1"/>
      <dgm:spPr/>
    </dgm:pt>
    <dgm:pt modelId="{4EF76B30-8510-456E-A817-8F95A1242716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Energy</a:t>
          </a:r>
        </a:p>
      </dgm:t>
    </dgm:pt>
    <dgm:pt modelId="{EAC7A08A-7AFC-4AE7-AF3D-45A22C38B227}" type="parTrans" cxnId="{8A4CC56C-36E0-4C94-9CFA-4A008D3E5A04}">
      <dgm:prSet/>
      <dgm:spPr/>
      <dgm:t>
        <a:bodyPr/>
        <a:lstStyle/>
        <a:p>
          <a:endParaRPr lang="de-DE" sz="2800"/>
        </a:p>
      </dgm:t>
    </dgm:pt>
    <dgm:pt modelId="{2F5DA88F-A34A-4DC6-B351-31E7D343C570}" type="sibTrans" cxnId="{8A4CC56C-36E0-4C94-9CFA-4A008D3E5A04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9094AD64-D467-4EFD-941B-F6D80F5D992F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Energy spread</a:t>
          </a:r>
          <a:endParaRPr lang="de-DE" sz="1200" b="1" dirty="0">
            <a:latin typeface="+mj-lt"/>
          </a:endParaRPr>
        </a:p>
      </dgm:t>
    </dgm:pt>
    <dgm:pt modelId="{47C8DBAA-C77D-4AC9-8CD0-9DEF98F7FD1B}" type="parTrans" cxnId="{CF767599-8055-4200-A8D7-E04FE3D6E2DA}">
      <dgm:prSet/>
      <dgm:spPr/>
      <dgm:t>
        <a:bodyPr/>
        <a:lstStyle/>
        <a:p>
          <a:endParaRPr lang="de-DE" sz="2800"/>
        </a:p>
      </dgm:t>
    </dgm:pt>
    <dgm:pt modelId="{BEB2575C-4628-491B-9CAA-34BAA9F879AF}" type="sibTrans" cxnId="{CF767599-8055-4200-A8D7-E04FE3D6E2DA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5948B0DD-F2F2-4CB1-9F27-0230A4CE669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Injection Method</a:t>
          </a:r>
          <a:endParaRPr lang="de-DE" sz="1200" b="1" dirty="0">
            <a:latin typeface="+mj-lt"/>
          </a:endParaRPr>
        </a:p>
      </dgm:t>
    </dgm:pt>
    <dgm:pt modelId="{94C11BDC-F302-4516-9FFC-149DCD173F1E}" type="parTrans" cxnId="{C75ABA36-0442-41C9-90E8-8B1D1A51C2AB}">
      <dgm:prSet/>
      <dgm:spPr/>
      <dgm:t>
        <a:bodyPr/>
        <a:lstStyle/>
        <a:p>
          <a:endParaRPr lang="de-DE" sz="2800"/>
        </a:p>
      </dgm:t>
    </dgm:pt>
    <dgm:pt modelId="{C29D8055-1768-4837-8F72-9BFB40C770B4}" type="sibTrans" cxnId="{C75ABA36-0442-41C9-90E8-8B1D1A51C2A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EC99C817-4083-4157-A509-45BD9D7A8D45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Plasma density</a:t>
          </a:r>
          <a:endParaRPr lang="de-DE" sz="1200" b="1" dirty="0">
            <a:latin typeface="+mj-lt"/>
          </a:endParaRPr>
        </a:p>
      </dgm:t>
    </dgm:pt>
    <dgm:pt modelId="{4A104DC7-C660-4236-9E3F-2677519305FF}" type="parTrans" cxnId="{DD834811-4D05-4484-B209-EB2821681A56}">
      <dgm:prSet/>
      <dgm:spPr/>
      <dgm:t>
        <a:bodyPr/>
        <a:lstStyle/>
        <a:p>
          <a:endParaRPr lang="de-DE" sz="2800"/>
        </a:p>
      </dgm:t>
    </dgm:pt>
    <dgm:pt modelId="{AE82516E-C9FA-4D3E-A155-A337CDA53772}" type="sibTrans" cxnId="{DD834811-4D05-4484-B209-EB2821681A56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35E5623B-2E8E-4473-8F2A-5E04C038AE5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Bunch duration</a:t>
          </a:r>
          <a:endParaRPr lang="de-DE" sz="1200" b="1" dirty="0">
            <a:latin typeface="+mj-lt"/>
          </a:endParaRPr>
        </a:p>
      </dgm:t>
    </dgm:pt>
    <dgm:pt modelId="{A585C3E7-1855-4BF7-8C53-8D50750BCF43}" type="parTrans" cxnId="{0F655C76-5D19-40BB-A7F7-302347A0283F}">
      <dgm:prSet/>
      <dgm:spPr/>
      <dgm:t>
        <a:bodyPr/>
        <a:lstStyle/>
        <a:p>
          <a:endParaRPr lang="de-DE" sz="2800"/>
        </a:p>
      </dgm:t>
    </dgm:pt>
    <dgm:pt modelId="{55C686E4-6484-477F-8151-997B5E1BB3EF}" type="sibTrans" cxnId="{0F655C76-5D19-40BB-A7F7-302347A0283F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3855983-FB22-4D85-A23F-8CC21397D03B}">
      <dgm:prSet phldrT="[Text]" custT="1"/>
      <dgm:spPr>
        <a:solidFill>
          <a:srgbClr val="CF6800"/>
        </a:solidFill>
      </dgm:spPr>
      <dgm:t>
        <a:bodyPr/>
        <a:lstStyle/>
        <a:p>
          <a:r>
            <a:rPr lang="en-US" sz="1200" b="1" dirty="0">
              <a:latin typeface="+mj-lt"/>
            </a:rPr>
            <a:t>Peak current</a:t>
          </a:r>
          <a:endParaRPr lang="de-DE" sz="1200" b="1" dirty="0">
            <a:latin typeface="+mj-lt"/>
          </a:endParaRPr>
        </a:p>
      </dgm:t>
    </dgm:pt>
    <dgm:pt modelId="{7ECFB2EC-8574-472A-9D21-70D949402EF2}" type="parTrans" cxnId="{F7F322B6-A5A7-412E-9C0F-9F96FA05CBEB}">
      <dgm:prSet/>
      <dgm:spPr/>
      <dgm:t>
        <a:bodyPr/>
        <a:lstStyle/>
        <a:p>
          <a:endParaRPr lang="de-DE" sz="2800"/>
        </a:p>
      </dgm:t>
    </dgm:pt>
    <dgm:pt modelId="{4DF15340-79DD-4C0F-855E-FF46863843C2}" type="sibTrans" cxnId="{F7F322B6-A5A7-412E-9C0F-9F96FA05CBEB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22ADCE1-F064-4BB9-BF40-3C41D054509C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Transverse emittance</a:t>
          </a:r>
          <a:endParaRPr lang="de-DE" sz="1200" b="1" dirty="0">
            <a:latin typeface="+mj-lt"/>
          </a:endParaRPr>
        </a:p>
      </dgm:t>
    </dgm:pt>
    <dgm:pt modelId="{32AEDC30-E8E2-4B59-9265-DDBB5508A5FA}" type="parTrans" cxnId="{3EAA3A51-F058-48CB-85A2-9A03165275CC}">
      <dgm:prSet/>
      <dgm:spPr/>
      <dgm:t>
        <a:bodyPr/>
        <a:lstStyle/>
        <a:p>
          <a:endParaRPr lang="de-DE" sz="2800"/>
        </a:p>
      </dgm:t>
    </dgm:pt>
    <dgm:pt modelId="{70C22F4E-2E13-4882-995B-C507F59C8C38}" type="sibTrans" cxnId="{3EAA3A51-F058-48CB-85A2-9A03165275CC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FD19A72A-FBBF-48D3-BAFC-8A705307CD93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Repetition rate</a:t>
          </a:r>
        </a:p>
      </dgm:t>
    </dgm:pt>
    <dgm:pt modelId="{E63E6241-1865-45C2-810F-BE3881979261}" type="parTrans" cxnId="{7699E343-390B-4939-8AA9-10828561CBB1}">
      <dgm:prSet/>
      <dgm:spPr/>
      <dgm:t>
        <a:bodyPr/>
        <a:lstStyle/>
        <a:p>
          <a:endParaRPr lang="de-DE" sz="2800"/>
        </a:p>
      </dgm:t>
    </dgm:pt>
    <dgm:pt modelId="{1F171A23-8658-4D9B-B8B5-A8A5D207D03F}" type="sibTrans" cxnId="{7699E343-390B-4939-8AA9-10828561CBB1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D81DD291-19A7-4541-A217-5FB8C6E2EC8D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Stability</a:t>
          </a:r>
        </a:p>
      </dgm:t>
    </dgm:pt>
    <dgm:pt modelId="{370B3DD6-BEA9-4241-A494-24E05D47726F}" type="parTrans" cxnId="{FDCEF714-150B-4AF9-9EAD-F3F65FEA4F35}">
      <dgm:prSet/>
      <dgm:spPr/>
      <dgm:t>
        <a:bodyPr/>
        <a:lstStyle/>
        <a:p>
          <a:endParaRPr lang="de-DE" sz="2800"/>
        </a:p>
      </dgm:t>
    </dgm:pt>
    <dgm:pt modelId="{0A980891-F78A-43D0-B60C-DC84B069FE61}" type="sibTrans" cxnId="{FDCEF714-150B-4AF9-9EAD-F3F65FEA4F35}">
      <dgm:prSet/>
      <dgm:spPr>
        <a:solidFill>
          <a:srgbClr val="00589C"/>
        </a:solidFill>
      </dgm:spPr>
      <dgm:t>
        <a:bodyPr/>
        <a:lstStyle/>
        <a:p>
          <a:endParaRPr lang="de-DE" sz="1200" b="1">
            <a:latin typeface="+mj-lt"/>
          </a:endParaRPr>
        </a:p>
      </dgm:t>
    </dgm:pt>
    <dgm:pt modelId="{6B77A2B4-AFBB-409A-B45F-D20532F0EB30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Average current</a:t>
          </a:r>
          <a:endParaRPr lang="de-DE" sz="1200" b="1" dirty="0">
            <a:latin typeface="+mj-lt"/>
          </a:endParaRPr>
        </a:p>
      </dgm:t>
    </dgm:pt>
    <dgm:pt modelId="{C07782CD-2398-4BF0-937B-96E98FF01EA7}" type="parTrans" cxnId="{9721C6CA-6C80-4932-BA88-39A6AEA79301}">
      <dgm:prSet/>
      <dgm:spPr/>
      <dgm:t>
        <a:bodyPr/>
        <a:lstStyle/>
        <a:p>
          <a:endParaRPr lang="de-DE" sz="2800"/>
        </a:p>
      </dgm:t>
    </dgm:pt>
    <dgm:pt modelId="{7F4FB8E0-16E9-4E54-9B37-113EDEFEB280}" type="sibTrans" cxnId="{9721C6CA-6C80-4932-BA88-39A6AEA79301}">
      <dgm:prSet/>
      <dgm:spPr/>
      <dgm:t>
        <a:bodyPr/>
        <a:lstStyle/>
        <a:p>
          <a:endParaRPr lang="de-DE" sz="1200"/>
        </a:p>
      </dgm:t>
    </dgm:pt>
    <dgm:pt modelId="{7263A3B6-3FBA-4FDB-AECE-016B423BD084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Dephasing length</a:t>
          </a:r>
        </a:p>
      </dgm:t>
    </dgm:pt>
    <dgm:pt modelId="{19ABA342-DF2E-4B37-922C-9C7DDC1C5AB2}" type="parTrans" cxnId="{DC0F9CEE-815A-43F4-ACB4-6FE156417DEC}">
      <dgm:prSet/>
      <dgm:spPr/>
      <dgm:t>
        <a:bodyPr/>
        <a:lstStyle/>
        <a:p>
          <a:endParaRPr lang="de-DE" sz="2800"/>
        </a:p>
      </dgm:t>
    </dgm:pt>
    <dgm:pt modelId="{6C8237D4-4804-4581-9D09-2227C14BDF6B}" type="sibTrans" cxnId="{DC0F9CEE-815A-43F4-ACB4-6FE156417DEC}">
      <dgm:prSet/>
      <dgm:spPr/>
      <dgm:t>
        <a:bodyPr/>
        <a:lstStyle/>
        <a:p>
          <a:endParaRPr lang="de-DE" sz="1200"/>
        </a:p>
      </dgm:t>
    </dgm:pt>
    <dgm:pt modelId="{EC621040-3857-4512-9930-81D657EF1E0A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Laser energy</a:t>
          </a:r>
          <a:endParaRPr lang="de-DE" sz="1200" b="1" dirty="0">
            <a:latin typeface="+mj-lt"/>
          </a:endParaRPr>
        </a:p>
      </dgm:t>
    </dgm:pt>
    <dgm:pt modelId="{52308DFF-A2F1-4525-AE63-9992C219E36B}" type="parTrans" cxnId="{152C1048-065D-4DE5-9532-84D2F3903AD2}">
      <dgm:prSet/>
      <dgm:spPr/>
      <dgm:t>
        <a:bodyPr/>
        <a:lstStyle/>
        <a:p>
          <a:endParaRPr lang="de-DE" sz="2800"/>
        </a:p>
      </dgm:t>
    </dgm:pt>
    <dgm:pt modelId="{46D4D16D-E63E-4E95-A3E1-D76171D5DE66}" type="sibTrans" cxnId="{152C1048-065D-4DE5-9532-84D2F3903AD2}">
      <dgm:prSet/>
      <dgm:spPr/>
      <dgm:t>
        <a:bodyPr/>
        <a:lstStyle/>
        <a:p>
          <a:endParaRPr lang="de-DE" sz="1200"/>
        </a:p>
      </dgm:t>
    </dgm:pt>
    <dgm:pt modelId="{0FDBF961-5CFD-439C-9212-CDE77F619977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length</a:t>
          </a:r>
          <a:endParaRPr lang="de-DE" sz="1200" b="1" dirty="0">
            <a:latin typeface="+mj-lt"/>
          </a:endParaRPr>
        </a:p>
      </dgm:t>
    </dgm:pt>
    <dgm:pt modelId="{F639BF17-9E6B-464D-AD47-6685B7EEE02D}" type="parTrans" cxnId="{52D9CB4E-B976-40B8-BF01-D0EA629FA06B}">
      <dgm:prSet/>
      <dgm:spPr/>
      <dgm:t>
        <a:bodyPr/>
        <a:lstStyle/>
        <a:p>
          <a:endParaRPr lang="de-DE" sz="2800"/>
        </a:p>
      </dgm:t>
    </dgm:pt>
    <dgm:pt modelId="{DE36EBF2-7BF4-48EA-8316-9388FBBC445A}" type="sibTrans" cxnId="{52D9CB4E-B976-40B8-BF01-D0EA629FA06B}">
      <dgm:prSet/>
      <dgm:spPr/>
      <dgm:t>
        <a:bodyPr/>
        <a:lstStyle/>
        <a:p>
          <a:endParaRPr lang="de-DE" sz="1200"/>
        </a:p>
      </dgm:t>
    </dgm:pt>
    <dgm:pt modelId="{A67C3FA5-214D-42D2-849E-12DBAEF61116}">
      <dgm:prSet phldrT="[Text]" custT="1"/>
      <dgm:spPr>
        <a:solidFill>
          <a:srgbClr val="00589C"/>
        </a:solidFill>
      </dgm:spPr>
      <dgm:t>
        <a:bodyPr/>
        <a:lstStyle/>
        <a:p>
          <a:r>
            <a:rPr lang="en-US" sz="1200" b="1" dirty="0">
              <a:latin typeface="+mj-lt"/>
            </a:rPr>
            <a:t>Acceleration gradient</a:t>
          </a:r>
          <a:endParaRPr lang="de-DE" sz="1200" b="1" dirty="0">
            <a:latin typeface="+mj-lt"/>
          </a:endParaRPr>
        </a:p>
      </dgm:t>
    </dgm:pt>
    <dgm:pt modelId="{774B291F-6151-4B75-9AB4-92E0968878A2}" type="parTrans" cxnId="{5E30BC25-5BF7-46DD-A99A-CAEFB3F73F4D}">
      <dgm:prSet/>
      <dgm:spPr/>
      <dgm:t>
        <a:bodyPr/>
        <a:lstStyle/>
        <a:p>
          <a:endParaRPr lang="de-DE" sz="2800"/>
        </a:p>
      </dgm:t>
    </dgm:pt>
    <dgm:pt modelId="{0413ED56-126D-40C7-A1BA-BED513DF3410}" type="sibTrans" cxnId="{5E30BC25-5BF7-46DD-A99A-CAEFB3F73F4D}">
      <dgm:prSet/>
      <dgm:spPr/>
      <dgm:t>
        <a:bodyPr/>
        <a:lstStyle/>
        <a:p>
          <a:endParaRPr lang="de-DE" sz="1200"/>
        </a:p>
      </dgm:t>
    </dgm:pt>
    <dgm:pt modelId="{F0F103EB-908E-437F-A1BC-A684C6A49964}">
      <dgm:prSet phldrT="[Text]" custT="1"/>
      <dgm:spPr>
        <a:solidFill>
          <a:srgbClr val="00589C"/>
        </a:solidFill>
      </dgm:spPr>
      <dgm:t>
        <a:bodyPr/>
        <a:lstStyle/>
        <a:p>
          <a:r>
            <a:rPr lang="de-DE" sz="1200" b="1" dirty="0">
              <a:latin typeface="+mj-lt"/>
            </a:rPr>
            <a:t>Charge</a:t>
          </a:r>
        </a:p>
      </dgm:t>
    </dgm:pt>
    <dgm:pt modelId="{2D86AD91-9944-4127-9686-1ECEA627C0A9}" type="parTrans" cxnId="{CB7A2F4E-99A7-4DAB-8B87-FAC85B52E263}">
      <dgm:prSet/>
      <dgm:spPr/>
      <dgm:t>
        <a:bodyPr/>
        <a:lstStyle/>
        <a:p>
          <a:endParaRPr lang="de-DE" sz="2800"/>
        </a:p>
      </dgm:t>
    </dgm:pt>
    <dgm:pt modelId="{07CE7662-8C8F-4A38-9A43-BDC56CD02B95}" type="sibTrans" cxnId="{CB7A2F4E-99A7-4DAB-8B87-FAC85B52E263}">
      <dgm:prSet/>
      <dgm:spPr/>
      <dgm:t>
        <a:bodyPr/>
        <a:lstStyle/>
        <a:p>
          <a:endParaRPr lang="de-DE" sz="1200"/>
        </a:p>
      </dgm:t>
    </dgm:pt>
    <dgm:pt modelId="{17539DF5-6BB8-444A-B597-737F134F344B}" type="pres">
      <dgm:prSet presAssocID="{06935944-EDB9-40B0-A6EF-B6BF7514FBD9}" presName="cycle" presStyleCnt="0">
        <dgm:presLayoutVars>
          <dgm:dir/>
          <dgm:resizeHandles val="exact"/>
        </dgm:presLayoutVars>
      </dgm:prSet>
      <dgm:spPr/>
    </dgm:pt>
    <dgm:pt modelId="{49172238-0B00-415D-9676-4C95AD91E26C}" type="pres">
      <dgm:prSet presAssocID="{4EF76B30-8510-456E-A817-8F95A1242716}" presName="node" presStyleLbl="node1" presStyleIdx="0" presStyleCnt="15" custScaleX="126166" custScaleY="116293">
        <dgm:presLayoutVars>
          <dgm:bulletEnabled val="1"/>
        </dgm:presLayoutVars>
      </dgm:prSet>
      <dgm:spPr/>
    </dgm:pt>
    <dgm:pt modelId="{E7940FD4-8672-4233-B505-EED1CBEC7500}" type="pres">
      <dgm:prSet presAssocID="{4EF76B30-8510-456E-A817-8F95A1242716}" presName="spNode" presStyleCnt="0"/>
      <dgm:spPr/>
    </dgm:pt>
    <dgm:pt modelId="{F8573A8E-CCB6-4708-BFF3-1A1BDF76B2DB}" type="pres">
      <dgm:prSet presAssocID="{2F5DA88F-A34A-4DC6-B351-31E7D343C570}" presName="sibTrans" presStyleLbl="sibTrans1D1" presStyleIdx="0" presStyleCnt="15" custScaleX="2000000" custScaleY="13153"/>
      <dgm:spPr/>
    </dgm:pt>
    <dgm:pt modelId="{529B3D0F-67DF-426C-A9F9-EE8C75C55AEB}" type="pres">
      <dgm:prSet presAssocID="{9094AD64-D467-4EFD-941B-F6D80F5D992F}" presName="node" presStyleLbl="node1" presStyleIdx="1" presStyleCnt="15" custScaleX="157071" custScaleY="116293">
        <dgm:presLayoutVars>
          <dgm:bulletEnabled val="1"/>
        </dgm:presLayoutVars>
      </dgm:prSet>
      <dgm:spPr/>
    </dgm:pt>
    <dgm:pt modelId="{C206E727-D667-4088-B61C-048F3AD91C65}" type="pres">
      <dgm:prSet presAssocID="{9094AD64-D467-4EFD-941B-F6D80F5D992F}" presName="spNode" presStyleCnt="0"/>
      <dgm:spPr/>
    </dgm:pt>
    <dgm:pt modelId="{2199528C-93DE-4C51-9B47-69BF233CB051}" type="pres">
      <dgm:prSet presAssocID="{BEB2575C-4628-491B-9CAA-34BAA9F879AF}" presName="sibTrans" presStyleLbl="sibTrans1D1" presStyleIdx="1" presStyleCnt="15" custScaleX="2000000" custScaleY="13153"/>
      <dgm:spPr/>
    </dgm:pt>
    <dgm:pt modelId="{E53996C8-5472-4FED-B607-2672848435CD}" type="pres">
      <dgm:prSet presAssocID="{5948B0DD-F2F2-4CB1-9F27-0230A4CE6696}" presName="node" presStyleLbl="node1" presStyleIdx="2" presStyleCnt="15" custScaleX="157071" custScaleY="116293">
        <dgm:presLayoutVars>
          <dgm:bulletEnabled val="1"/>
        </dgm:presLayoutVars>
      </dgm:prSet>
      <dgm:spPr/>
    </dgm:pt>
    <dgm:pt modelId="{71ACCD28-F946-41C4-BDEA-FC9EB280DD89}" type="pres">
      <dgm:prSet presAssocID="{5948B0DD-F2F2-4CB1-9F27-0230A4CE6696}" presName="spNode" presStyleCnt="0"/>
      <dgm:spPr/>
    </dgm:pt>
    <dgm:pt modelId="{33669064-3D22-4A58-BF47-64FA728E15EB}" type="pres">
      <dgm:prSet presAssocID="{C29D8055-1768-4837-8F72-9BFB40C770B4}" presName="sibTrans" presStyleLbl="sibTrans1D1" presStyleIdx="2" presStyleCnt="15" custScaleX="2000000" custScaleY="13153"/>
      <dgm:spPr/>
    </dgm:pt>
    <dgm:pt modelId="{8A029865-963A-4E14-BCAB-498640FF2D74}" type="pres">
      <dgm:prSet presAssocID="{0FDBF961-5CFD-439C-9212-CDE77F619977}" presName="node" presStyleLbl="node1" presStyleIdx="3" presStyleCnt="15" custScaleX="199191" custScaleY="116293">
        <dgm:presLayoutVars>
          <dgm:bulletEnabled val="1"/>
        </dgm:presLayoutVars>
      </dgm:prSet>
      <dgm:spPr/>
    </dgm:pt>
    <dgm:pt modelId="{DEFDBCEA-761F-4AC0-88C9-99BA9816346F}" type="pres">
      <dgm:prSet presAssocID="{0FDBF961-5CFD-439C-9212-CDE77F619977}" presName="spNode" presStyleCnt="0"/>
      <dgm:spPr/>
    </dgm:pt>
    <dgm:pt modelId="{BD85C236-6F54-4AC5-BD88-65134761760F}" type="pres">
      <dgm:prSet presAssocID="{DE36EBF2-7BF4-48EA-8316-9388FBBC445A}" presName="sibTrans" presStyleLbl="sibTrans1D1" presStyleIdx="3" presStyleCnt="15"/>
      <dgm:spPr/>
    </dgm:pt>
    <dgm:pt modelId="{1245440F-5F04-4A9F-88B2-2CDF5861E2F8}" type="pres">
      <dgm:prSet presAssocID="{A67C3FA5-214D-42D2-849E-12DBAEF61116}" presName="node" presStyleLbl="node1" presStyleIdx="4" presStyleCnt="15" custScaleX="207131" custScaleY="116293">
        <dgm:presLayoutVars>
          <dgm:bulletEnabled val="1"/>
        </dgm:presLayoutVars>
      </dgm:prSet>
      <dgm:spPr/>
    </dgm:pt>
    <dgm:pt modelId="{7369C8CA-CA17-4CA9-8D86-D48BAE4A3E15}" type="pres">
      <dgm:prSet presAssocID="{A67C3FA5-214D-42D2-849E-12DBAEF61116}" presName="spNode" presStyleCnt="0"/>
      <dgm:spPr/>
    </dgm:pt>
    <dgm:pt modelId="{970C03B6-4592-479D-9D10-66C2876AAF19}" type="pres">
      <dgm:prSet presAssocID="{0413ED56-126D-40C7-A1BA-BED513DF3410}" presName="sibTrans" presStyleLbl="sibTrans1D1" presStyleIdx="4" presStyleCnt="15"/>
      <dgm:spPr/>
    </dgm:pt>
    <dgm:pt modelId="{AB45CDC1-AF30-4F84-AA3D-C567636E4719}" type="pres">
      <dgm:prSet presAssocID="{EC99C817-4083-4157-A509-45BD9D7A8D45}" presName="node" presStyleLbl="node1" presStyleIdx="5" presStyleCnt="15" custScaleX="157071" custScaleY="116293">
        <dgm:presLayoutVars>
          <dgm:bulletEnabled val="1"/>
        </dgm:presLayoutVars>
      </dgm:prSet>
      <dgm:spPr/>
    </dgm:pt>
    <dgm:pt modelId="{3BA72B34-A9F0-4B41-9898-580165AAEB60}" type="pres">
      <dgm:prSet presAssocID="{EC99C817-4083-4157-A509-45BD9D7A8D45}" presName="spNode" presStyleCnt="0"/>
      <dgm:spPr/>
    </dgm:pt>
    <dgm:pt modelId="{36B95327-A21D-48A7-92E9-20722C5553F2}" type="pres">
      <dgm:prSet presAssocID="{AE82516E-C9FA-4D3E-A155-A337CDA53772}" presName="sibTrans" presStyleLbl="sibTrans1D1" presStyleIdx="5" presStyleCnt="15" custScaleX="2000000" custScaleY="13153"/>
      <dgm:spPr/>
    </dgm:pt>
    <dgm:pt modelId="{2EB791B6-BAF4-4F3C-9974-AEA9F13AD965}" type="pres">
      <dgm:prSet presAssocID="{35E5623B-2E8E-4473-8F2A-5E04C038AE5D}" presName="node" presStyleLbl="node1" presStyleIdx="6" presStyleCnt="15" custScaleX="144796" custScaleY="116293">
        <dgm:presLayoutVars>
          <dgm:bulletEnabled val="1"/>
        </dgm:presLayoutVars>
      </dgm:prSet>
      <dgm:spPr/>
    </dgm:pt>
    <dgm:pt modelId="{5B836E0F-3D89-4528-B374-38C26A38B509}" type="pres">
      <dgm:prSet presAssocID="{35E5623B-2E8E-4473-8F2A-5E04C038AE5D}" presName="spNode" presStyleCnt="0"/>
      <dgm:spPr/>
    </dgm:pt>
    <dgm:pt modelId="{53635DD9-D604-4796-8FF7-861F1D9D9475}" type="pres">
      <dgm:prSet presAssocID="{55C686E4-6484-477F-8151-997B5E1BB3EF}" presName="sibTrans" presStyleLbl="sibTrans1D1" presStyleIdx="6" presStyleCnt="15" custScaleX="2000000" custScaleY="13153"/>
      <dgm:spPr/>
    </dgm:pt>
    <dgm:pt modelId="{5C9B7A2C-671A-4C7B-91FA-451DC0DE76B1}" type="pres">
      <dgm:prSet presAssocID="{D3855983-FB22-4D85-A23F-8CC21397D03B}" presName="node" presStyleLbl="node1" presStyleIdx="7" presStyleCnt="15" custScaleX="157071" custScaleY="116293">
        <dgm:presLayoutVars>
          <dgm:bulletEnabled val="1"/>
        </dgm:presLayoutVars>
      </dgm:prSet>
      <dgm:spPr/>
    </dgm:pt>
    <dgm:pt modelId="{0D8EC602-57AE-4745-AA83-F9B5BAD813E2}" type="pres">
      <dgm:prSet presAssocID="{D3855983-FB22-4D85-A23F-8CC21397D03B}" presName="spNode" presStyleCnt="0"/>
      <dgm:spPr/>
    </dgm:pt>
    <dgm:pt modelId="{2B87DB3C-F142-40BE-9C29-E554728A5B98}" type="pres">
      <dgm:prSet presAssocID="{4DF15340-79DD-4C0F-855E-FF46863843C2}" presName="sibTrans" presStyleLbl="sibTrans1D1" presStyleIdx="7" presStyleCnt="15" custScaleX="2000000" custScaleY="13153"/>
      <dgm:spPr/>
    </dgm:pt>
    <dgm:pt modelId="{DB39E142-6C46-4E8D-AA81-A949271092E3}" type="pres">
      <dgm:prSet presAssocID="{EC621040-3857-4512-9930-81D657EF1E0A}" presName="node" presStyleLbl="node1" presStyleIdx="8" presStyleCnt="15" custScaleX="157071" custScaleY="116682">
        <dgm:presLayoutVars>
          <dgm:bulletEnabled val="1"/>
        </dgm:presLayoutVars>
      </dgm:prSet>
      <dgm:spPr/>
    </dgm:pt>
    <dgm:pt modelId="{C449C291-C14D-40F8-B105-9B03AD1A0EEF}" type="pres">
      <dgm:prSet presAssocID="{EC621040-3857-4512-9930-81D657EF1E0A}" presName="spNode" presStyleCnt="0"/>
      <dgm:spPr/>
    </dgm:pt>
    <dgm:pt modelId="{ECE7951E-B6CB-4DCA-AAEB-8CD1C42007D0}" type="pres">
      <dgm:prSet presAssocID="{46D4D16D-E63E-4E95-A3E1-D76171D5DE66}" presName="sibTrans" presStyleLbl="sibTrans1D1" presStyleIdx="8" presStyleCnt="15" custScaleX="523571"/>
      <dgm:spPr/>
    </dgm:pt>
    <dgm:pt modelId="{C85A7DC0-FC7E-43B3-B028-C65460393E0D}" type="pres">
      <dgm:prSet presAssocID="{6B77A2B4-AFBB-409A-B45F-D20532F0EB30}" presName="node" presStyleLbl="node1" presStyleIdx="9" presStyleCnt="15" custScaleX="157071" custScaleY="116293">
        <dgm:presLayoutVars>
          <dgm:bulletEnabled val="1"/>
        </dgm:presLayoutVars>
      </dgm:prSet>
      <dgm:spPr/>
    </dgm:pt>
    <dgm:pt modelId="{18A68802-8879-4A9F-9539-973D59D1772D}" type="pres">
      <dgm:prSet presAssocID="{6B77A2B4-AFBB-409A-B45F-D20532F0EB30}" presName="spNode" presStyleCnt="0"/>
      <dgm:spPr/>
    </dgm:pt>
    <dgm:pt modelId="{992E1870-78BB-4A0D-8E5A-046F6E2D1A36}" type="pres">
      <dgm:prSet presAssocID="{7F4FB8E0-16E9-4E54-9B37-113EDEFEB280}" presName="sibTrans" presStyleLbl="sibTrans1D1" presStyleIdx="9" presStyleCnt="15" custScaleX="2000000" custScaleY="13153"/>
      <dgm:spPr/>
    </dgm:pt>
    <dgm:pt modelId="{488AD42F-D195-49CC-A9D0-182B9D7794CD}" type="pres">
      <dgm:prSet presAssocID="{622ADCE1-F064-4BB9-BF40-3C41D054509C}" presName="node" presStyleLbl="node1" presStyleIdx="10" presStyleCnt="15" custScaleX="186387" custScaleY="116293">
        <dgm:presLayoutVars>
          <dgm:bulletEnabled val="1"/>
        </dgm:presLayoutVars>
      </dgm:prSet>
      <dgm:spPr/>
    </dgm:pt>
    <dgm:pt modelId="{8AEDFE98-04B4-492D-87AE-5801537245D1}" type="pres">
      <dgm:prSet presAssocID="{622ADCE1-F064-4BB9-BF40-3C41D054509C}" presName="spNode" presStyleCnt="0"/>
      <dgm:spPr/>
    </dgm:pt>
    <dgm:pt modelId="{97671ADB-BB39-4313-8610-F3139EE6963B}" type="pres">
      <dgm:prSet presAssocID="{70C22F4E-2E13-4882-995B-C507F59C8C38}" presName="sibTrans" presStyleLbl="sibTrans1D1" presStyleIdx="10" presStyleCnt="15" custScaleX="2000000" custScaleY="13153"/>
      <dgm:spPr/>
    </dgm:pt>
    <dgm:pt modelId="{A16800A9-921D-45B5-8D00-FCA272235E95}" type="pres">
      <dgm:prSet presAssocID="{F0F103EB-908E-437F-A1BC-A684C6A49964}" presName="node" presStyleLbl="node1" presStyleIdx="11" presStyleCnt="15" custScaleX="157071" custScaleY="116293">
        <dgm:presLayoutVars>
          <dgm:bulletEnabled val="1"/>
        </dgm:presLayoutVars>
      </dgm:prSet>
      <dgm:spPr/>
    </dgm:pt>
    <dgm:pt modelId="{5925250A-B733-4078-ADF0-2668B05F6707}" type="pres">
      <dgm:prSet presAssocID="{F0F103EB-908E-437F-A1BC-A684C6A49964}" presName="spNode" presStyleCnt="0"/>
      <dgm:spPr/>
    </dgm:pt>
    <dgm:pt modelId="{26741E8F-669A-4928-8A33-9B93D8595B12}" type="pres">
      <dgm:prSet presAssocID="{07CE7662-8C8F-4A38-9A43-BDC56CD02B95}" presName="sibTrans" presStyleLbl="sibTrans1D1" presStyleIdx="11" presStyleCnt="15"/>
      <dgm:spPr/>
    </dgm:pt>
    <dgm:pt modelId="{DA231322-3572-4E12-8D16-219F2BB74334}" type="pres">
      <dgm:prSet presAssocID="{FD19A72A-FBBF-48D3-BAFC-8A705307CD93}" presName="node" presStyleLbl="node1" presStyleIdx="12" presStyleCnt="15" custScaleX="157071" custScaleY="116293">
        <dgm:presLayoutVars>
          <dgm:bulletEnabled val="1"/>
        </dgm:presLayoutVars>
      </dgm:prSet>
      <dgm:spPr/>
    </dgm:pt>
    <dgm:pt modelId="{239343BA-AC8D-4D6F-A39B-87E4A9C6F8BC}" type="pres">
      <dgm:prSet presAssocID="{FD19A72A-FBBF-48D3-BAFC-8A705307CD93}" presName="spNode" presStyleCnt="0"/>
      <dgm:spPr/>
    </dgm:pt>
    <dgm:pt modelId="{6A3D4634-B593-46AE-B345-981C142577C6}" type="pres">
      <dgm:prSet presAssocID="{1F171A23-8658-4D9B-B8B5-A8A5D207D03F}" presName="sibTrans" presStyleLbl="sibTrans1D1" presStyleIdx="12" presStyleCnt="15" custScaleX="2000000" custScaleY="13153"/>
      <dgm:spPr/>
    </dgm:pt>
    <dgm:pt modelId="{BF75CF97-4463-4DC1-B7E0-7455B6A7BD70}" type="pres">
      <dgm:prSet presAssocID="{D81DD291-19A7-4541-A217-5FB8C6E2EC8D}" presName="node" presStyleLbl="node1" presStyleIdx="13" presStyleCnt="15" custScaleX="157071" custScaleY="116293">
        <dgm:presLayoutVars>
          <dgm:bulletEnabled val="1"/>
        </dgm:presLayoutVars>
      </dgm:prSet>
      <dgm:spPr/>
    </dgm:pt>
    <dgm:pt modelId="{910EABC7-3DAB-4446-8D9F-6E20C0FC0522}" type="pres">
      <dgm:prSet presAssocID="{D81DD291-19A7-4541-A217-5FB8C6E2EC8D}" presName="spNode" presStyleCnt="0"/>
      <dgm:spPr/>
    </dgm:pt>
    <dgm:pt modelId="{75F74821-A5E6-40CF-AB48-7509BAAEAFF9}" type="pres">
      <dgm:prSet presAssocID="{0A980891-F78A-43D0-B60C-DC84B069FE61}" presName="sibTrans" presStyleLbl="sibTrans1D1" presStyleIdx="13" presStyleCnt="15" custScaleX="2000000" custScaleY="13153"/>
      <dgm:spPr/>
    </dgm:pt>
    <dgm:pt modelId="{9C9F3730-9D6F-4DF4-894D-C4C36EAE6302}" type="pres">
      <dgm:prSet presAssocID="{7263A3B6-3FBA-4FDB-AECE-016B423BD084}" presName="node" presStyleLbl="node1" presStyleIdx="14" presStyleCnt="15" custScaleX="168904" custScaleY="116293">
        <dgm:presLayoutVars>
          <dgm:bulletEnabled val="1"/>
        </dgm:presLayoutVars>
      </dgm:prSet>
      <dgm:spPr/>
    </dgm:pt>
    <dgm:pt modelId="{2699A7C0-0F7C-48F9-A2E3-E6081D95E09F}" type="pres">
      <dgm:prSet presAssocID="{7263A3B6-3FBA-4FDB-AECE-016B423BD084}" presName="spNode" presStyleCnt="0"/>
      <dgm:spPr/>
    </dgm:pt>
    <dgm:pt modelId="{ECA2C2E9-E739-497E-ADC6-7159EC13BF72}" type="pres">
      <dgm:prSet presAssocID="{6C8237D4-4804-4581-9D09-2227C14BDF6B}" presName="sibTrans" presStyleLbl="sibTrans1D1" presStyleIdx="14" presStyleCnt="15" custScaleX="2000000" custScaleY="13153"/>
      <dgm:spPr/>
    </dgm:pt>
  </dgm:ptLst>
  <dgm:cxnLst>
    <dgm:cxn modelId="{58790C05-D6C1-4E8D-912F-6FC7109204F2}" type="presOf" srcId="{7263A3B6-3FBA-4FDB-AECE-016B423BD084}" destId="{9C9F3730-9D6F-4DF4-894D-C4C36EAE6302}" srcOrd="0" destOrd="0" presId="urn:microsoft.com/office/officeart/2005/8/layout/cycle6"/>
    <dgm:cxn modelId="{2925CC0E-F0E9-4D4B-AE14-C2BBD539C1E7}" type="presOf" srcId="{35E5623B-2E8E-4473-8F2A-5E04C038AE5D}" destId="{2EB791B6-BAF4-4F3C-9974-AEA9F13AD965}" srcOrd="0" destOrd="0" presId="urn:microsoft.com/office/officeart/2005/8/layout/cycle6"/>
    <dgm:cxn modelId="{38844910-ABAF-4334-9EFA-41EB24C3DAF5}" type="presOf" srcId="{6B77A2B4-AFBB-409A-B45F-D20532F0EB30}" destId="{C85A7DC0-FC7E-43B3-B028-C65460393E0D}" srcOrd="0" destOrd="0" presId="urn:microsoft.com/office/officeart/2005/8/layout/cycle6"/>
    <dgm:cxn modelId="{DD834811-4D05-4484-B209-EB2821681A56}" srcId="{06935944-EDB9-40B0-A6EF-B6BF7514FBD9}" destId="{EC99C817-4083-4157-A509-45BD9D7A8D45}" srcOrd="5" destOrd="0" parTransId="{4A104DC7-C660-4236-9E3F-2677519305FF}" sibTransId="{AE82516E-C9FA-4D3E-A155-A337CDA53772}"/>
    <dgm:cxn modelId="{F88B0B14-497B-4348-A65D-272766942B2E}" type="presOf" srcId="{2F5DA88F-A34A-4DC6-B351-31E7D343C570}" destId="{F8573A8E-CCB6-4708-BFF3-1A1BDF76B2DB}" srcOrd="0" destOrd="0" presId="urn:microsoft.com/office/officeart/2005/8/layout/cycle6"/>
    <dgm:cxn modelId="{FDCEF714-150B-4AF9-9EAD-F3F65FEA4F35}" srcId="{06935944-EDB9-40B0-A6EF-B6BF7514FBD9}" destId="{D81DD291-19A7-4541-A217-5FB8C6E2EC8D}" srcOrd="13" destOrd="0" parTransId="{370B3DD6-BEA9-4241-A494-24E05D47726F}" sibTransId="{0A980891-F78A-43D0-B60C-DC84B069FE61}"/>
    <dgm:cxn modelId="{5E30BC25-5BF7-46DD-A99A-CAEFB3F73F4D}" srcId="{06935944-EDB9-40B0-A6EF-B6BF7514FBD9}" destId="{A67C3FA5-214D-42D2-849E-12DBAEF61116}" srcOrd="4" destOrd="0" parTransId="{774B291F-6151-4B75-9AB4-92E0968878A2}" sibTransId="{0413ED56-126D-40C7-A1BA-BED513DF3410}"/>
    <dgm:cxn modelId="{00C7F927-44E5-459E-A684-40CE2B981CAA}" type="presOf" srcId="{07CE7662-8C8F-4A38-9A43-BDC56CD02B95}" destId="{26741E8F-669A-4928-8A33-9B93D8595B12}" srcOrd="0" destOrd="0" presId="urn:microsoft.com/office/officeart/2005/8/layout/cycle6"/>
    <dgm:cxn modelId="{5C1DB436-2969-4C21-8A46-977CE12283D3}" type="presOf" srcId="{C29D8055-1768-4837-8F72-9BFB40C770B4}" destId="{33669064-3D22-4A58-BF47-64FA728E15EB}" srcOrd="0" destOrd="0" presId="urn:microsoft.com/office/officeart/2005/8/layout/cycle6"/>
    <dgm:cxn modelId="{C75ABA36-0442-41C9-90E8-8B1D1A51C2AB}" srcId="{06935944-EDB9-40B0-A6EF-B6BF7514FBD9}" destId="{5948B0DD-F2F2-4CB1-9F27-0230A4CE6696}" srcOrd="2" destOrd="0" parTransId="{94C11BDC-F302-4516-9FFC-149DCD173F1E}" sibTransId="{C29D8055-1768-4837-8F72-9BFB40C770B4}"/>
    <dgm:cxn modelId="{400CAC37-55CF-4F46-A9B6-DE60B7972CA1}" type="presOf" srcId="{7F4FB8E0-16E9-4E54-9B37-113EDEFEB280}" destId="{992E1870-78BB-4A0D-8E5A-046F6E2D1A36}" srcOrd="0" destOrd="0" presId="urn:microsoft.com/office/officeart/2005/8/layout/cycle6"/>
    <dgm:cxn modelId="{4A497D5E-F544-4821-941C-F73868E7B0DE}" type="presOf" srcId="{1F171A23-8658-4D9B-B8B5-A8A5D207D03F}" destId="{6A3D4634-B593-46AE-B345-981C142577C6}" srcOrd="0" destOrd="0" presId="urn:microsoft.com/office/officeart/2005/8/layout/cycle6"/>
    <dgm:cxn modelId="{9C9CB262-F17A-4F32-93F9-66F8148C415C}" type="presOf" srcId="{FD19A72A-FBBF-48D3-BAFC-8A705307CD93}" destId="{DA231322-3572-4E12-8D16-219F2BB74334}" srcOrd="0" destOrd="0" presId="urn:microsoft.com/office/officeart/2005/8/layout/cycle6"/>
    <dgm:cxn modelId="{7699E343-390B-4939-8AA9-10828561CBB1}" srcId="{06935944-EDB9-40B0-A6EF-B6BF7514FBD9}" destId="{FD19A72A-FBBF-48D3-BAFC-8A705307CD93}" srcOrd="12" destOrd="0" parTransId="{E63E6241-1865-45C2-810F-BE3881979261}" sibTransId="{1F171A23-8658-4D9B-B8B5-A8A5D207D03F}"/>
    <dgm:cxn modelId="{68BF9C66-DE5D-4BDA-AFFA-9812F1885D67}" type="presOf" srcId="{06935944-EDB9-40B0-A6EF-B6BF7514FBD9}" destId="{17539DF5-6BB8-444A-B597-737F134F344B}" srcOrd="0" destOrd="0" presId="urn:microsoft.com/office/officeart/2005/8/layout/cycle6"/>
    <dgm:cxn modelId="{891DF447-8CD6-4200-AB4D-63754014FF7E}" type="presOf" srcId="{70C22F4E-2E13-4882-995B-C507F59C8C38}" destId="{97671ADB-BB39-4313-8610-F3139EE6963B}" srcOrd="0" destOrd="0" presId="urn:microsoft.com/office/officeart/2005/8/layout/cycle6"/>
    <dgm:cxn modelId="{152C1048-065D-4DE5-9532-84D2F3903AD2}" srcId="{06935944-EDB9-40B0-A6EF-B6BF7514FBD9}" destId="{EC621040-3857-4512-9930-81D657EF1E0A}" srcOrd="8" destOrd="0" parTransId="{52308DFF-A2F1-4525-AE63-9992C219E36B}" sibTransId="{46D4D16D-E63E-4E95-A3E1-D76171D5DE66}"/>
    <dgm:cxn modelId="{8A4CC56C-36E0-4C94-9CFA-4A008D3E5A04}" srcId="{06935944-EDB9-40B0-A6EF-B6BF7514FBD9}" destId="{4EF76B30-8510-456E-A817-8F95A1242716}" srcOrd="0" destOrd="0" parTransId="{EAC7A08A-7AFC-4AE7-AF3D-45A22C38B227}" sibTransId="{2F5DA88F-A34A-4DC6-B351-31E7D343C570}"/>
    <dgm:cxn modelId="{CB7A2F4E-99A7-4DAB-8B87-FAC85B52E263}" srcId="{06935944-EDB9-40B0-A6EF-B6BF7514FBD9}" destId="{F0F103EB-908E-437F-A1BC-A684C6A49964}" srcOrd="11" destOrd="0" parTransId="{2D86AD91-9944-4127-9686-1ECEA627C0A9}" sibTransId="{07CE7662-8C8F-4A38-9A43-BDC56CD02B95}"/>
    <dgm:cxn modelId="{F3EC816E-E7A4-4A62-A33A-5E42F35EBBDA}" type="presOf" srcId="{D3855983-FB22-4D85-A23F-8CC21397D03B}" destId="{5C9B7A2C-671A-4C7B-91FA-451DC0DE76B1}" srcOrd="0" destOrd="0" presId="urn:microsoft.com/office/officeart/2005/8/layout/cycle6"/>
    <dgm:cxn modelId="{D6C39D6E-5B77-4B2B-86A4-8ABE28622C12}" type="presOf" srcId="{AE82516E-C9FA-4D3E-A155-A337CDA53772}" destId="{36B95327-A21D-48A7-92E9-20722C5553F2}" srcOrd="0" destOrd="0" presId="urn:microsoft.com/office/officeart/2005/8/layout/cycle6"/>
    <dgm:cxn modelId="{52D9CB4E-B976-40B8-BF01-D0EA629FA06B}" srcId="{06935944-EDB9-40B0-A6EF-B6BF7514FBD9}" destId="{0FDBF961-5CFD-439C-9212-CDE77F619977}" srcOrd="3" destOrd="0" parTransId="{F639BF17-9E6B-464D-AD47-6685B7EEE02D}" sibTransId="{DE36EBF2-7BF4-48EA-8316-9388FBBC445A}"/>
    <dgm:cxn modelId="{3EAA3A51-F058-48CB-85A2-9A03165275CC}" srcId="{06935944-EDB9-40B0-A6EF-B6BF7514FBD9}" destId="{622ADCE1-F064-4BB9-BF40-3C41D054509C}" srcOrd="10" destOrd="0" parTransId="{32AEDC30-E8E2-4B59-9265-DDBB5508A5FA}" sibTransId="{70C22F4E-2E13-4882-995B-C507F59C8C38}"/>
    <dgm:cxn modelId="{A51ADC52-7E1D-49A9-A9B6-F5FDA068A6EE}" type="presOf" srcId="{0FDBF961-5CFD-439C-9212-CDE77F619977}" destId="{8A029865-963A-4E14-BCAB-498640FF2D74}" srcOrd="0" destOrd="0" presId="urn:microsoft.com/office/officeart/2005/8/layout/cycle6"/>
    <dgm:cxn modelId="{0F655C76-5D19-40BB-A7F7-302347A0283F}" srcId="{06935944-EDB9-40B0-A6EF-B6BF7514FBD9}" destId="{35E5623B-2E8E-4473-8F2A-5E04C038AE5D}" srcOrd="6" destOrd="0" parTransId="{A585C3E7-1855-4BF7-8C53-8D50750BCF43}" sibTransId="{55C686E4-6484-477F-8151-997B5E1BB3EF}"/>
    <dgm:cxn modelId="{8260337E-95C2-4D24-8AB2-DA9EEC6B0874}" type="presOf" srcId="{0413ED56-126D-40C7-A1BA-BED513DF3410}" destId="{970C03B6-4592-479D-9D10-66C2876AAF19}" srcOrd="0" destOrd="0" presId="urn:microsoft.com/office/officeart/2005/8/layout/cycle6"/>
    <dgm:cxn modelId="{C5CB5F8D-2ADF-4343-97B3-265B9412F3DE}" type="presOf" srcId="{DE36EBF2-7BF4-48EA-8316-9388FBBC445A}" destId="{BD85C236-6F54-4AC5-BD88-65134761760F}" srcOrd="0" destOrd="0" presId="urn:microsoft.com/office/officeart/2005/8/layout/cycle6"/>
    <dgm:cxn modelId="{CF767599-8055-4200-A8D7-E04FE3D6E2DA}" srcId="{06935944-EDB9-40B0-A6EF-B6BF7514FBD9}" destId="{9094AD64-D467-4EFD-941B-F6D80F5D992F}" srcOrd="1" destOrd="0" parTransId="{47C8DBAA-C77D-4AC9-8CD0-9DEF98F7FD1B}" sibTransId="{BEB2575C-4628-491B-9CAA-34BAA9F879AF}"/>
    <dgm:cxn modelId="{85A66BA1-C9F0-4A0A-8BA9-986D2766575E}" type="presOf" srcId="{EC99C817-4083-4157-A509-45BD9D7A8D45}" destId="{AB45CDC1-AF30-4F84-AA3D-C567636E4719}" srcOrd="0" destOrd="0" presId="urn:microsoft.com/office/officeart/2005/8/layout/cycle6"/>
    <dgm:cxn modelId="{87DDFBAA-D358-4054-9477-20773849BF93}" type="presOf" srcId="{BEB2575C-4628-491B-9CAA-34BAA9F879AF}" destId="{2199528C-93DE-4C51-9B47-69BF233CB051}" srcOrd="0" destOrd="0" presId="urn:microsoft.com/office/officeart/2005/8/layout/cycle6"/>
    <dgm:cxn modelId="{87AE0CAE-9C86-4153-8598-4FDDADC59CBC}" type="presOf" srcId="{6C8237D4-4804-4581-9D09-2227C14BDF6B}" destId="{ECA2C2E9-E739-497E-ADC6-7159EC13BF72}" srcOrd="0" destOrd="0" presId="urn:microsoft.com/office/officeart/2005/8/layout/cycle6"/>
    <dgm:cxn modelId="{BFF8B9B2-F188-4BE4-98DC-2FF4F098F8D2}" type="presOf" srcId="{4EF76B30-8510-456E-A817-8F95A1242716}" destId="{49172238-0B00-415D-9676-4C95AD91E26C}" srcOrd="0" destOrd="0" presId="urn:microsoft.com/office/officeart/2005/8/layout/cycle6"/>
    <dgm:cxn modelId="{F7F322B6-A5A7-412E-9C0F-9F96FA05CBEB}" srcId="{06935944-EDB9-40B0-A6EF-B6BF7514FBD9}" destId="{D3855983-FB22-4D85-A23F-8CC21397D03B}" srcOrd="7" destOrd="0" parTransId="{7ECFB2EC-8574-472A-9D21-70D949402EF2}" sibTransId="{4DF15340-79DD-4C0F-855E-FF46863843C2}"/>
    <dgm:cxn modelId="{81252DC7-D3F2-491F-AEBF-40D78E8A059F}" type="presOf" srcId="{622ADCE1-F064-4BB9-BF40-3C41D054509C}" destId="{488AD42F-D195-49CC-A9D0-182B9D7794CD}" srcOrd="0" destOrd="0" presId="urn:microsoft.com/office/officeart/2005/8/layout/cycle6"/>
    <dgm:cxn modelId="{9721C6CA-6C80-4932-BA88-39A6AEA79301}" srcId="{06935944-EDB9-40B0-A6EF-B6BF7514FBD9}" destId="{6B77A2B4-AFBB-409A-B45F-D20532F0EB30}" srcOrd="9" destOrd="0" parTransId="{C07782CD-2398-4BF0-937B-96E98FF01EA7}" sibTransId="{7F4FB8E0-16E9-4E54-9B37-113EDEFEB280}"/>
    <dgm:cxn modelId="{0A2C87CF-6F6A-4519-B3C7-BD3650BC093F}" type="presOf" srcId="{F0F103EB-908E-437F-A1BC-A684C6A49964}" destId="{A16800A9-921D-45B5-8D00-FCA272235E95}" srcOrd="0" destOrd="0" presId="urn:microsoft.com/office/officeart/2005/8/layout/cycle6"/>
    <dgm:cxn modelId="{6DBFC2DB-4F0B-4CD4-8A78-01D6BA4AA261}" type="presOf" srcId="{4DF15340-79DD-4C0F-855E-FF46863843C2}" destId="{2B87DB3C-F142-40BE-9C29-E554728A5B98}" srcOrd="0" destOrd="0" presId="urn:microsoft.com/office/officeart/2005/8/layout/cycle6"/>
    <dgm:cxn modelId="{2113D8DC-6584-4932-81F3-F3FD8B3E1CE4}" type="presOf" srcId="{A67C3FA5-214D-42D2-849E-12DBAEF61116}" destId="{1245440F-5F04-4A9F-88B2-2CDF5861E2F8}" srcOrd="0" destOrd="0" presId="urn:microsoft.com/office/officeart/2005/8/layout/cycle6"/>
    <dgm:cxn modelId="{558BAADE-58C8-416B-8220-AC2DDAEE1226}" type="presOf" srcId="{46D4D16D-E63E-4E95-A3E1-D76171D5DE66}" destId="{ECE7951E-B6CB-4DCA-AAEB-8CD1C42007D0}" srcOrd="0" destOrd="0" presId="urn:microsoft.com/office/officeart/2005/8/layout/cycle6"/>
    <dgm:cxn modelId="{EDC941E3-159C-41D2-A628-B141832B787C}" type="presOf" srcId="{0A980891-F78A-43D0-B60C-DC84B069FE61}" destId="{75F74821-A5E6-40CF-AB48-7509BAAEAFF9}" srcOrd="0" destOrd="0" presId="urn:microsoft.com/office/officeart/2005/8/layout/cycle6"/>
    <dgm:cxn modelId="{5ABB3CE7-87F3-482B-B4CD-DDDDDC013643}" type="presOf" srcId="{55C686E4-6484-477F-8151-997B5E1BB3EF}" destId="{53635DD9-D604-4796-8FF7-861F1D9D9475}" srcOrd="0" destOrd="0" presId="urn:microsoft.com/office/officeart/2005/8/layout/cycle6"/>
    <dgm:cxn modelId="{DC0F9CEE-815A-43F4-ACB4-6FE156417DEC}" srcId="{06935944-EDB9-40B0-A6EF-B6BF7514FBD9}" destId="{7263A3B6-3FBA-4FDB-AECE-016B423BD084}" srcOrd="14" destOrd="0" parTransId="{19ABA342-DF2E-4B37-922C-9C7DDC1C5AB2}" sibTransId="{6C8237D4-4804-4581-9D09-2227C14BDF6B}"/>
    <dgm:cxn modelId="{C8BC83F3-76C4-4478-AE60-C1E245644756}" type="presOf" srcId="{EC621040-3857-4512-9930-81D657EF1E0A}" destId="{DB39E142-6C46-4E8D-AA81-A949271092E3}" srcOrd="0" destOrd="0" presId="urn:microsoft.com/office/officeart/2005/8/layout/cycle6"/>
    <dgm:cxn modelId="{DE81F7F4-CDB0-42C0-B26A-7471CEFECEDF}" type="presOf" srcId="{5948B0DD-F2F2-4CB1-9F27-0230A4CE6696}" destId="{E53996C8-5472-4FED-B607-2672848435CD}" srcOrd="0" destOrd="0" presId="urn:microsoft.com/office/officeart/2005/8/layout/cycle6"/>
    <dgm:cxn modelId="{3E5D7DFB-EE32-4640-979C-6ACB3B1268F7}" type="presOf" srcId="{9094AD64-D467-4EFD-941B-F6D80F5D992F}" destId="{529B3D0F-67DF-426C-A9F9-EE8C75C55AEB}" srcOrd="0" destOrd="0" presId="urn:microsoft.com/office/officeart/2005/8/layout/cycle6"/>
    <dgm:cxn modelId="{919FF9FD-052E-468A-97B0-9DF2AFF5506B}" type="presOf" srcId="{D81DD291-19A7-4541-A217-5FB8C6E2EC8D}" destId="{BF75CF97-4463-4DC1-B7E0-7455B6A7BD70}" srcOrd="0" destOrd="0" presId="urn:microsoft.com/office/officeart/2005/8/layout/cycle6"/>
    <dgm:cxn modelId="{6D178AAE-A691-4B95-98D7-4ACCAE2DFFA6}" type="presParOf" srcId="{17539DF5-6BB8-444A-B597-737F134F344B}" destId="{49172238-0B00-415D-9676-4C95AD91E26C}" srcOrd="0" destOrd="0" presId="urn:microsoft.com/office/officeart/2005/8/layout/cycle6"/>
    <dgm:cxn modelId="{ACEDCF05-6D2E-4305-83F1-C290BB33E255}" type="presParOf" srcId="{17539DF5-6BB8-444A-B597-737F134F344B}" destId="{E7940FD4-8672-4233-B505-EED1CBEC7500}" srcOrd="1" destOrd="0" presId="urn:microsoft.com/office/officeart/2005/8/layout/cycle6"/>
    <dgm:cxn modelId="{5A09CB8A-2A98-44BC-AA8B-3AD2C1D8A8C0}" type="presParOf" srcId="{17539DF5-6BB8-444A-B597-737F134F344B}" destId="{F8573A8E-CCB6-4708-BFF3-1A1BDF76B2DB}" srcOrd="2" destOrd="0" presId="urn:microsoft.com/office/officeart/2005/8/layout/cycle6"/>
    <dgm:cxn modelId="{0E36BB81-AE14-45DF-8096-1FA3A9BEEE4D}" type="presParOf" srcId="{17539DF5-6BB8-444A-B597-737F134F344B}" destId="{529B3D0F-67DF-426C-A9F9-EE8C75C55AEB}" srcOrd="3" destOrd="0" presId="urn:microsoft.com/office/officeart/2005/8/layout/cycle6"/>
    <dgm:cxn modelId="{9D8B1C4D-03C6-4E9C-A63F-DD3E55301726}" type="presParOf" srcId="{17539DF5-6BB8-444A-B597-737F134F344B}" destId="{C206E727-D667-4088-B61C-048F3AD91C65}" srcOrd="4" destOrd="0" presId="urn:microsoft.com/office/officeart/2005/8/layout/cycle6"/>
    <dgm:cxn modelId="{2D99AECF-F538-46D1-B65A-E4106718973A}" type="presParOf" srcId="{17539DF5-6BB8-444A-B597-737F134F344B}" destId="{2199528C-93DE-4C51-9B47-69BF233CB051}" srcOrd="5" destOrd="0" presId="urn:microsoft.com/office/officeart/2005/8/layout/cycle6"/>
    <dgm:cxn modelId="{F75F8C84-1BCC-45B1-99A4-EEB2D71FC6DC}" type="presParOf" srcId="{17539DF5-6BB8-444A-B597-737F134F344B}" destId="{E53996C8-5472-4FED-B607-2672848435CD}" srcOrd="6" destOrd="0" presId="urn:microsoft.com/office/officeart/2005/8/layout/cycle6"/>
    <dgm:cxn modelId="{7AD5255F-F48D-46AD-AD88-BBA467E1B545}" type="presParOf" srcId="{17539DF5-6BB8-444A-B597-737F134F344B}" destId="{71ACCD28-F946-41C4-BDEA-FC9EB280DD89}" srcOrd="7" destOrd="0" presId="urn:microsoft.com/office/officeart/2005/8/layout/cycle6"/>
    <dgm:cxn modelId="{95B3DD5D-58F6-4615-B843-3F569FE40658}" type="presParOf" srcId="{17539DF5-6BB8-444A-B597-737F134F344B}" destId="{33669064-3D22-4A58-BF47-64FA728E15EB}" srcOrd="8" destOrd="0" presId="urn:microsoft.com/office/officeart/2005/8/layout/cycle6"/>
    <dgm:cxn modelId="{74B1B8F9-A599-4559-89F9-E34042524463}" type="presParOf" srcId="{17539DF5-6BB8-444A-B597-737F134F344B}" destId="{8A029865-963A-4E14-BCAB-498640FF2D74}" srcOrd="9" destOrd="0" presId="urn:microsoft.com/office/officeart/2005/8/layout/cycle6"/>
    <dgm:cxn modelId="{92DBB9C5-24B3-42F1-B5B6-651C42B543C6}" type="presParOf" srcId="{17539DF5-6BB8-444A-B597-737F134F344B}" destId="{DEFDBCEA-761F-4AC0-88C9-99BA9816346F}" srcOrd="10" destOrd="0" presId="urn:microsoft.com/office/officeart/2005/8/layout/cycle6"/>
    <dgm:cxn modelId="{1DD0F2F7-3E2B-4164-9C1D-B49F18C3DCD1}" type="presParOf" srcId="{17539DF5-6BB8-444A-B597-737F134F344B}" destId="{BD85C236-6F54-4AC5-BD88-65134761760F}" srcOrd="11" destOrd="0" presId="urn:microsoft.com/office/officeart/2005/8/layout/cycle6"/>
    <dgm:cxn modelId="{631850BB-572C-4963-B7C7-87698B880036}" type="presParOf" srcId="{17539DF5-6BB8-444A-B597-737F134F344B}" destId="{1245440F-5F04-4A9F-88B2-2CDF5861E2F8}" srcOrd="12" destOrd="0" presId="urn:microsoft.com/office/officeart/2005/8/layout/cycle6"/>
    <dgm:cxn modelId="{F9A14403-94CC-46A4-96CA-A3B31E512A54}" type="presParOf" srcId="{17539DF5-6BB8-444A-B597-737F134F344B}" destId="{7369C8CA-CA17-4CA9-8D86-D48BAE4A3E15}" srcOrd="13" destOrd="0" presId="urn:microsoft.com/office/officeart/2005/8/layout/cycle6"/>
    <dgm:cxn modelId="{D7DEED12-4BE6-4EE8-AC4C-E90E42586028}" type="presParOf" srcId="{17539DF5-6BB8-444A-B597-737F134F344B}" destId="{970C03B6-4592-479D-9D10-66C2876AAF19}" srcOrd="14" destOrd="0" presId="urn:microsoft.com/office/officeart/2005/8/layout/cycle6"/>
    <dgm:cxn modelId="{1E359A9A-127F-47A6-B3E2-2D0734DE8B00}" type="presParOf" srcId="{17539DF5-6BB8-444A-B597-737F134F344B}" destId="{AB45CDC1-AF30-4F84-AA3D-C567636E4719}" srcOrd="15" destOrd="0" presId="urn:microsoft.com/office/officeart/2005/8/layout/cycle6"/>
    <dgm:cxn modelId="{1B0B405A-D32A-4AE4-85AF-55CA738294B8}" type="presParOf" srcId="{17539DF5-6BB8-444A-B597-737F134F344B}" destId="{3BA72B34-A9F0-4B41-9898-580165AAEB60}" srcOrd="16" destOrd="0" presId="urn:microsoft.com/office/officeart/2005/8/layout/cycle6"/>
    <dgm:cxn modelId="{AB787556-766F-4F3D-A6F5-AD8E15E4A848}" type="presParOf" srcId="{17539DF5-6BB8-444A-B597-737F134F344B}" destId="{36B95327-A21D-48A7-92E9-20722C5553F2}" srcOrd="17" destOrd="0" presId="urn:microsoft.com/office/officeart/2005/8/layout/cycle6"/>
    <dgm:cxn modelId="{45A19477-4EF6-448C-9B5F-ABEDAB6B7167}" type="presParOf" srcId="{17539DF5-6BB8-444A-B597-737F134F344B}" destId="{2EB791B6-BAF4-4F3C-9974-AEA9F13AD965}" srcOrd="18" destOrd="0" presId="urn:microsoft.com/office/officeart/2005/8/layout/cycle6"/>
    <dgm:cxn modelId="{EB5D66A0-F90A-47C6-B025-B019522F870A}" type="presParOf" srcId="{17539DF5-6BB8-444A-B597-737F134F344B}" destId="{5B836E0F-3D89-4528-B374-38C26A38B509}" srcOrd="19" destOrd="0" presId="urn:microsoft.com/office/officeart/2005/8/layout/cycle6"/>
    <dgm:cxn modelId="{E8EF8A67-6658-4110-845E-18D81A8E9A63}" type="presParOf" srcId="{17539DF5-6BB8-444A-B597-737F134F344B}" destId="{53635DD9-D604-4796-8FF7-861F1D9D9475}" srcOrd="20" destOrd="0" presId="urn:microsoft.com/office/officeart/2005/8/layout/cycle6"/>
    <dgm:cxn modelId="{EEB4043D-4BE2-42D2-99A2-AA19B5AC191F}" type="presParOf" srcId="{17539DF5-6BB8-444A-B597-737F134F344B}" destId="{5C9B7A2C-671A-4C7B-91FA-451DC0DE76B1}" srcOrd="21" destOrd="0" presId="urn:microsoft.com/office/officeart/2005/8/layout/cycle6"/>
    <dgm:cxn modelId="{5B011E06-AC7E-4C76-A6C2-AF4AF7EF21F0}" type="presParOf" srcId="{17539DF5-6BB8-444A-B597-737F134F344B}" destId="{0D8EC602-57AE-4745-AA83-F9B5BAD813E2}" srcOrd="22" destOrd="0" presId="urn:microsoft.com/office/officeart/2005/8/layout/cycle6"/>
    <dgm:cxn modelId="{F375CB87-6FEB-480B-962D-CE7FEDBAB70B}" type="presParOf" srcId="{17539DF5-6BB8-444A-B597-737F134F344B}" destId="{2B87DB3C-F142-40BE-9C29-E554728A5B98}" srcOrd="23" destOrd="0" presId="urn:microsoft.com/office/officeart/2005/8/layout/cycle6"/>
    <dgm:cxn modelId="{B5F82DA0-F38D-468F-8329-789F3DA360C5}" type="presParOf" srcId="{17539DF5-6BB8-444A-B597-737F134F344B}" destId="{DB39E142-6C46-4E8D-AA81-A949271092E3}" srcOrd="24" destOrd="0" presId="urn:microsoft.com/office/officeart/2005/8/layout/cycle6"/>
    <dgm:cxn modelId="{3CDA2DCA-7767-4586-AA36-616C6B563110}" type="presParOf" srcId="{17539DF5-6BB8-444A-B597-737F134F344B}" destId="{C449C291-C14D-40F8-B105-9B03AD1A0EEF}" srcOrd="25" destOrd="0" presId="urn:microsoft.com/office/officeart/2005/8/layout/cycle6"/>
    <dgm:cxn modelId="{403172CB-CDC2-43BB-BF2E-36A3935B95D5}" type="presParOf" srcId="{17539DF5-6BB8-444A-B597-737F134F344B}" destId="{ECE7951E-B6CB-4DCA-AAEB-8CD1C42007D0}" srcOrd="26" destOrd="0" presId="urn:microsoft.com/office/officeart/2005/8/layout/cycle6"/>
    <dgm:cxn modelId="{D49462B1-C604-4654-9792-2E463D742F96}" type="presParOf" srcId="{17539DF5-6BB8-444A-B597-737F134F344B}" destId="{C85A7DC0-FC7E-43B3-B028-C65460393E0D}" srcOrd="27" destOrd="0" presId="urn:microsoft.com/office/officeart/2005/8/layout/cycle6"/>
    <dgm:cxn modelId="{E87F388B-7C26-4F89-98A9-D11AB46510AA}" type="presParOf" srcId="{17539DF5-6BB8-444A-B597-737F134F344B}" destId="{18A68802-8879-4A9F-9539-973D59D1772D}" srcOrd="28" destOrd="0" presId="urn:microsoft.com/office/officeart/2005/8/layout/cycle6"/>
    <dgm:cxn modelId="{532AC6D6-A36B-413D-BF4C-76AE9C4FEB79}" type="presParOf" srcId="{17539DF5-6BB8-444A-B597-737F134F344B}" destId="{992E1870-78BB-4A0D-8E5A-046F6E2D1A36}" srcOrd="29" destOrd="0" presId="urn:microsoft.com/office/officeart/2005/8/layout/cycle6"/>
    <dgm:cxn modelId="{64E7849F-9227-4ADE-BB59-81BFB0405E66}" type="presParOf" srcId="{17539DF5-6BB8-444A-B597-737F134F344B}" destId="{488AD42F-D195-49CC-A9D0-182B9D7794CD}" srcOrd="30" destOrd="0" presId="urn:microsoft.com/office/officeart/2005/8/layout/cycle6"/>
    <dgm:cxn modelId="{5EBA33F7-E30E-49C5-BB27-2DF2938AFD6E}" type="presParOf" srcId="{17539DF5-6BB8-444A-B597-737F134F344B}" destId="{8AEDFE98-04B4-492D-87AE-5801537245D1}" srcOrd="31" destOrd="0" presId="urn:microsoft.com/office/officeart/2005/8/layout/cycle6"/>
    <dgm:cxn modelId="{926D76E6-5DC4-492B-97D6-806EE17AD37C}" type="presParOf" srcId="{17539DF5-6BB8-444A-B597-737F134F344B}" destId="{97671ADB-BB39-4313-8610-F3139EE6963B}" srcOrd="32" destOrd="0" presId="urn:microsoft.com/office/officeart/2005/8/layout/cycle6"/>
    <dgm:cxn modelId="{ED950DBE-19EF-4710-AFC5-E7E01B99C8C1}" type="presParOf" srcId="{17539DF5-6BB8-444A-B597-737F134F344B}" destId="{A16800A9-921D-45B5-8D00-FCA272235E95}" srcOrd="33" destOrd="0" presId="urn:microsoft.com/office/officeart/2005/8/layout/cycle6"/>
    <dgm:cxn modelId="{CF59E6E2-DE47-4F22-92BF-C9C167538573}" type="presParOf" srcId="{17539DF5-6BB8-444A-B597-737F134F344B}" destId="{5925250A-B733-4078-ADF0-2668B05F6707}" srcOrd="34" destOrd="0" presId="urn:microsoft.com/office/officeart/2005/8/layout/cycle6"/>
    <dgm:cxn modelId="{4AA3FC6F-874B-4196-96ED-E29EF5BC3935}" type="presParOf" srcId="{17539DF5-6BB8-444A-B597-737F134F344B}" destId="{26741E8F-669A-4928-8A33-9B93D8595B12}" srcOrd="35" destOrd="0" presId="urn:microsoft.com/office/officeart/2005/8/layout/cycle6"/>
    <dgm:cxn modelId="{077BA6C9-BF03-4745-AF8C-55072C40F416}" type="presParOf" srcId="{17539DF5-6BB8-444A-B597-737F134F344B}" destId="{DA231322-3572-4E12-8D16-219F2BB74334}" srcOrd="36" destOrd="0" presId="urn:microsoft.com/office/officeart/2005/8/layout/cycle6"/>
    <dgm:cxn modelId="{4FD35ED6-98A5-4687-92BF-26D4D5DB7240}" type="presParOf" srcId="{17539DF5-6BB8-444A-B597-737F134F344B}" destId="{239343BA-AC8D-4D6F-A39B-87E4A9C6F8BC}" srcOrd="37" destOrd="0" presId="urn:microsoft.com/office/officeart/2005/8/layout/cycle6"/>
    <dgm:cxn modelId="{F588310E-A1CC-457D-B790-D086D7CB0C08}" type="presParOf" srcId="{17539DF5-6BB8-444A-B597-737F134F344B}" destId="{6A3D4634-B593-46AE-B345-981C142577C6}" srcOrd="38" destOrd="0" presId="urn:microsoft.com/office/officeart/2005/8/layout/cycle6"/>
    <dgm:cxn modelId="{3BDC4DCE-1803-42F4-9AA6-0293774F7F00}" type="presParOf" srcId="{17539DF5-6BB8-444A-B597-737F134F344B}" destId="{BF75CF97-4463-4DC1-B7E0-7455B6A7BD70}" srcOrd="39" destOrd="0" presId="urn:microsoft.com/office/officeart/2005/8/layout/cycle6"/>
    <dgm:cxn modelId="{962D93D3-B093-47F6-A581-00C1BBFCAFF6}" type="presParOf" srcId="{17539DF5-6BB8-444A-B597-737F134F344B}" destId="{910EABC7-3DAB-4446-8D9F-6E20C0FC0522}" srcOrd="40" destOrd="0" presId="urn:microsoft.com/office/officeart/2005/8/layout/cycle6"/>
    <dgm:cxn modelId="{190BECD6-6802-4E58-8097-0286C8ED5CA7}" type="presParOf" srcId="{17539DF5-6BB8-444A-B597-737F134F344B}" destId="{75F74821-A5E6-40CF-AB48-7509BAAEAFF9}" srcOrd="41" destOrd="0" presId="urn:microsoft.com/office/officeart/2005/8/layout/cycle6"/>
    <dgm:cxn modelId="{7A928DA3-C717-4514-AE0C-E0BF429E1078}" type="presParOf" srcId="{17539DF5-6BB8-444A-B597-737F134F344B}" destId="{9C9F3730-9D6F-4DF4-894D-C4C36EAE6302}" srcOrd="42" destOrd="0" presId="urn:microsoft.com/office/officeart/2005/8/layout/cycle6"/>
    <dgm:cxn modelId="{DCFDEAEC-FB50-4D6D-AFFB-7C4D8E966C31}" type="presParOf" srcId="{17539DF5-6BB8-444A-B597-737F134F344B}" destId="{2699A7C0-0F7C-48F9-A2E3-E6081D95E09F}" srcOrd="43" destOrd="0" presId="urn:microsoft.com/office/officeart/2005/8/layout/cycle6"/>
    <dgm:cxn modelId="{38218991-34A3-4CFB-8323-E4D388868B7C}" type="presParOf" srcId="{17539DF5-6BB8-444A-B597-737F134F344B}" destId="{ECA2C2E9-E739-497E-ADC6-7159EC13BF72}" srcOrd="4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72238-0B00-415D-9676-4C95AD91E26C}">
      <dsp:nvSpPr>
        <dsp:cNvPr id="0" name=""/>
        <dsp:cNvSpPr/>
      </dsp:nvSpPr>
      <dsp:spPr>
        <a:xfrm>
          <a:off x="3169798" y="-29453"/>
          <a:ext cx="718634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Energy</a:t>
          </a:r>
        </a:p>
      </dsp:txBody>
      <dsp:txXfrm>
        <a:off x="3190816" y="-8435"/>
        <a:ext cx="676598" cy="388523"/>
      </dsp:txXfrm>
    </dsp:sp>
    <dsp:sp modelId="{F8573A8E-CCB6-4708-BFF3-1A1BDF76B2D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720736" y="27753"/>
              </a:moveTo>
              <a:arcTo wR="2359878" hR="2359878" stAng="16727749" swAng="22258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D0F-67DF-426C-A9F9-EE8C75C55AEB}">
      <dsp:nvSpPr>
        <dsp:cNvPr id="0" name=""/>
        <dsp:cNvSpPr/>
      </dsp:nvSpPr>
      <dsp:spPr>
        <a:xfrm>
          <a:off x="4041630" y="174568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Energy spread</a:t>
          </a:r>
          <a:endParaRPr lang="de-DE" sz="1200" b="1" kern="1200" dirty="0">
            <a:latin typeface="+mj-lt"/>
          </a:endParaRPr>
        </a:p>
      </dsp:txBody>
      <dsp:txXfrm>
        <a:off x="4062648" y="195586"/>
        <a:ext cx="852631" cy="388523"/>
      </dsp:txXfrm>
    </dsp:sp>
    <dsp:sp modelId="{2199528C-93DE-4C51-9B47-69BF233CB051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704677" y="420666"/>
              </a:moveTo>
              <a:arcTo wR="2359878" hR="2359878" stAng="18284425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996C8-5472-4FED-B607-2672848435CD}">
      <dsp:nvSpPr>
        <dsp:cNvPr id="0" name=""/>
        <dsp:cNvSpPr/>
      </dsp:nvSpPr>
      <dsp:spPr>
        <a:xfrm>
          <a:off x="4835513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Injection Method</a:t>
          </a:r>
          <a:endParaRPr lang="de-DE" sz="1200" b="1" kern="1200" dirty="0">
            <a:latin typeface="+mj-lt"/>
          </a:endParaRPr>
        </a:p>
      </dsp:txBody>
      <dsp:txXfrm>
        <a:off x="4856531" y="772375"/>
        <a:ext cx="852631" cy="388523"/>
      </dsp:txXfrm>
    </dsp:sp>
    <dsp:sp modelId="{33669064-3D22-4A58-BF47-64FA728E15E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88562" y="1000023"/>
              </a:moveTo>
              <a:arcTo wR="2359878" hR="2359878" stAng="19488811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29865-963A-4E14-BCAB-498640FF2D74}">
      <dsp:nvSpPr>
        <dsp:cNvPr id="0" name=""/>
        <dsp:cNvSpPr/>
      </dsp:nvSpPr>
      <dsp:spPr>
        <a:xfrm>
          <a:off x="5206203" y="1601182"/>
          <a:ext cx="1134581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length</a:t>
          </a:r>
          <a:endParaRPr lang="de-DE" sz="1200" b="1" kern="1200" dirty="0">
            <a:latin typeface="+mj-lt"/>
          </a:endParaRPr>
        </a:p>
      </dsp:txBody>
      <dsp:txXfrm>
        <a:off x="5227221" y="1622200"/>
        <a:ext cx="1092545" cy="388523"/>
      </dsp:txXfrm>
    </dsp:sp>
    <dsp:sp modelId="{BD85C236-6F54-4AC5-BD88-65134761760F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64297" y="1851268"/>
              </a:moveTo>
              <a:arcTo wR="2359878" hR="2359878" stAng="20853224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5440F-5F04-4A9F-88B2-2CDF5861E2F8}">
      <dsp:nvSpPr>
        <dsp:cNvPr id="0" name=""/>
        <dsp:cNvSpPr/>
      </dsp:nvSpPr>
      <dsp:spPr>
        <a:xfrm>
          <a:off x="5286163" y="2577099"/>
          <a:ext cx="117980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gradient</a:t>
          </a:r>
          <a:endParaRPr lang="de-DE" sz="1200" b="1" kern="1200" dirty="0">
            <a:latin typeface="+mj-lt"/>
          </a:endParaRPr>
        </a:p>
      </dsp:txBody>
      <dsp:txXfrm>
        <a:off x="5307181" y="2598117"/>
        <a:ext cx="1137771" cy="388523"/>
      </dsp:txXfrm>
    </dsp:sp>
    <dsp:sp modelId="{970C03B6-4592-479D-9D10-66C2876AAF1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73062" y="2827006"/>
              </a:moveTo>
              <a:arcTo wR="2359878" hR="2359878" stAng="685011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5CDC1-AF30-4F84-AA3D-C567636E4719}">
      <dsp:nvSpPr>
        <dsp:cNvPr id="0" name=""/>
        <dsp:cNvSpPr/>
      </dsp:nvSpPr>
      <dsp:spPr>
        <a:xfrm>
          <a:off x="5125496" y="351036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Plasma density</a:t>
          </a:r>
          <a:endParaRPr lang="de-DE" sz="1200" b="1" kern="1200" dirty="0">
            <a:latin typeface="+mj-lt"/>
          </a:endParaRPr>
        </a:p>
      </dsp:txBody>
      <dsp:txXfrm>
        <a:off x="5146514" y="3531382"/>
        <a:ext cx="852631" cy="388523"/>
      </dsp:txXfrm>
    </dsp:sp>
    <dsp:sp modelId="{36B95327-A21D-48A7-92E9-20722C5553F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60792" y="3758290"/>
              </a:moveTo>
              <a:arcTo wR="2359878" hR="2359878" stAng="2180409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791B6-BAF4-4F3C-9974-AEA9F13AD965}">
      <dsp:nvSpPr>
        <dsp:cNvPr id="0" name=""/>
        <dsp:cNvSpPr/>
      </dsp:nvSpPr>
      <dsp:spPr>
        <a:xfrm>
          <a:off x="4503842" y="4239606"/>
          <a:ext cx="8247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Bunch duration</a:t>
          </a:r>
          <a:endParaRPr lang="de-DE" sz="1200" b="1" kern="1200" dirty="0">
            <a:latin typeface="+mj-lt"/>
          </a:endParaRPr>
        </a:p>
      </dsp:txBody>
      <dsp:txXfrm>
        <a:off x="4524860" y="4260624"/>
        <a:ext cx="782714" cy="388523"/>
      </dsp:txXfrm>
    </dsp:sp>
    <dsp:sp modelId="{53635DD9-D604-4796-8FF7-861F1D9D9475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386460" y="4484768"/>
              </a:moveTo>
              <a:arcTo wR="2359878" hR="2359878" stAng="3852826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B7A2C-671A-4C7B-91FA-451DC0DE76B1}">
      <dsp:nvSpPr>
        <dsp:cNvPr id="0" name=""/>
        <dsp:cNvSpPr/>
      </dsp:nvSpPr>
      <dsp:spPr>
        <a:xfrm>
          <a:off x="3572428" y="463873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Peak current</a:t>
          </a:r>
          <a:endParaRPr lang="de-DE" sz="1200" b="1" kern="1200" dirty="0">
            <a:latin typeface="+mj-lt"/>
          </a:endParaRPr>
        </a:p>
      </dsp:txBody>
      <dsp:txXfrm>
        <a:off x="3593446" y="4659752"/>
        <a:ext cx="852631" cy="388523"/>
      </dsp:txXfrm>
    </dsp:sp>
    <dsp:sp modelId="{2B87DB3C-F142-40BE-9C29-E554728A5B98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402325" y="4719375"/>
              </a:moveTo>
              <a:arcTo wR="2359878" hR="2359878" stAng="5338163" swAng="12367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E142-6C46-4E8D-AA81-A949271092E3}">
      <dsp:nvSpPr>
        <dsp:cNvPr id="0" name=""/>
        <dsp:cNvSpPr/>
      </dsp:nvSpPr>
      <dsp:spPr>
        <a:xfrm>
          <a:off x="2591135" y="4638014"/>
          <a:ext cx="894667" cy="43199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Laser energy</a:t>
          </a:r>
          <a:endParaRPr lang="de-DE" sz="1200" b="1" kern="1200" dirty="0">
            <a:latin typeface="+mj-lt"/>
          </a:endParaRPr>
        </a:p>
      </dsp:txBody>
      <dsp:txXfrm>
        <a:off x="2612223" y="4659102"/>
        <a:ext cx="852491" cy="389823"/>
      </dsp:txXfrm>
    </dsp:sp>
    <dsp:sp modelId="{ECE7951E-B6CB-4DCA-AAEB-8CD1C42007D0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0995" y="4524948"/>
              </a:moveTo>
              <a:arcTo wR="2359878" hR="2359878" stAng="6806640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7DC0-FC7E-43B3-B028-C65460393E0D}">
      <dsp:nvSpPr>
        <dsp:cNvPr id="0" name=""/>
        <dsp:cNvSpPr/>
      </dsp:nvSpPr>
      <dsp:spPr>
        <a:xfrm>
          <a:off x="1694679" y="4239606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Average current</a:t>
          </a:r>
          <a:endParaRPr lang="de-DE" sz="1200" b="1" kern="1200" dirty="0">
            <a:latin typeface="+mj-lt"/>
          </a:endParaRPr>
        </a:p>
      </dsp:txBody>
      <dsp:txXfrm>
        <a:off x="1715697" y="4260624"/>
        <a:ext cx="852631" cy="388523"/>
      </dsp:txXfrm>
    </dsp:sp>
    <dsp:sp modelId="{992E1870-78BB-4A0D-8E5A-046F6E2D1A3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713954" y="4051021"/>
              </a:moveTo>
              <a:arcTo wR="2359878" hR="2359878" stAng="8053421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D42F-D195-49CC-A9D0-182B9D7794CD}">
      <dsp:nvSpPr>
        <dsp:cNvPr id="0" name=""/>
        <dsp:cNvSpPr/>
      </dsp:nvSpPr>
      <dsp:spPr>
        <a:xfrm>
          <a:off x="954575" y="3510364"/>
          <a:ext cx="10616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Transverse emittance</a:t>
          </a:r>
          <a:endParaRPr lang="de-DE" sz="1200" b="1" kern="1200" dirty="0">
            <a:latin typeface="+mj-lt"/>
          </a:endParaRPr>
        </a:p>
      </dsp:txBody>
      <dsp:txXfrm>
        <a:off x="975593" y="3531382"/>
        <a:ext cx="1019614" cy="388523"/>
      </dsp:txXfrm>
    </dsp:sp>
    <dsp:sp modelId="{97671ADB-BB39-4313-8610-F3139EE6963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04018" y="3319720"/>
              </a:moveTo>
              <a:arcTo wR="2359878" hR="2359878" stAng="9360012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00A9-921D-45B5-8D00-FCA272235E95}">
      <dsp:nvSpPr>
        <dsp:cNvPr id="0" name=""/>
        <dsp:cNvSpPr/>
      </dsp:nvSpPr>
      <dsp:spPr>
        <a:xfrm>
          <a:off x="734830" y="2577099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Charge</a:t>
          </a:r>
        </a:p>
      </dsp:txBody>
      <dsp:txXfrm>
        <a:off x="755848" y="2598117"/>
        <a:ext cx="852631" cy="388523"/>
      </dsp:txXfrm>
    </dsp:sp>
    <dsp:sp modelId="{26741E8F-669A-4928-8A33-9B93D8595B1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" y="2385791"/>
              </a:moveTo>
              <a:arcTo wR="2359878" hR="2359878" stAng="10762251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31322-3572-4E12-8D16-219F2BB74334}">
      <dsp:nvSpPr>
        <dsp:cNvPr id="0" name=""/>
        <dsp:cNvSpPr/>
      </dsp:nvSpPr>
      <dsp:spPr>
        <a:xfrm>
          <a:off x="837403" y="1601182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Repetition rate</a:t>
          </a:r>
        </a:p>
      </dsp:txBody>
      <dsp:txXfrm>
        <a:off x="858421" y="1622200"/>
        <a:ext cx="852631" cy="388523"/>
      </dsp:txXfrm>
    </dsp:sp>
    <dsp:sp modelId="{6A3D4634-B593-46AE-B345-981C142577C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99194" y="1410946"/>
              </a:moveTo>
              <a:arcTo wR="2359878" hR="2359878" stAng="12222612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5CF97-4463-4DC1-B7E0-7455B6A7BD70}">
      <dsp:nvSpPr>
        <dsp:cNvPr id="0" name=""/>
        <dsp:cNvSpPr/>
      </dsp:nvSpPr>
      <dsp:spPr>
        <a:xfrm>
          <a:off x="1328050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Stability</a:t>
          </a:r>
        </a:p>
      </dsp:txBody>
      <dsp:txXfrm>
        <a:off x="1349068" y="772375"/>
        <a:ext cx="852631" cy="388523"/>
      </dsp:txXfrm>
    </dsp:sp>
    <dsp:sp modelId="{75F74821-A5E6-40CF-AB48-7509BAAEAFF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828943" y="563976"/>
              </a:moveTo>
              <a:arcTo wR="2359878" hR="2359878" stAng="13773224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3730-9D6F-4DF4-894D-C4C36EAE6302}">
      <dsp:nvSpPr>
        <dsp:cNvPr id="0" name=""/>
        <dsp:cNvSpPr/>
      </dsp:nvSpPr>
      <dsp:spPr>
        <a:xfrm>
          <a:off x="2088232" y="174568"/>
          <a:ext cx="962068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Dephasing length</a:t>
          </a:r>
        </a:p>
      </dsp:txBody>
      <dsp:txXfrm>
        <a:off x="2109250" y="195586"/>
        <a:ext cx="920032" cy="388523"/>
      </dsp:txXfrm>
    </dsp:sp>
    <dsp:sp modelId="{ECA2C2E9-E739-497E-ADC6-7159EC13BF7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882252" y="48839"/>
              </a:moveTo>
              <a:arcTo wR="2359878" hR="2359878" stAng="15499380" swAng="1733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72238-0B00-415D-9676-4C95AD91E26C}">
      <dsp:nvSpPr>
        <dsp:cNvPr id="0" name=""/>
        <dsp:cNvSpPr/>
      </dsp:nvSpPr>
      <dsp:spPr>
        <a:xfrm>
          <a:off x="3169798" y="-29453"/>
          <a:ext cx="718634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Energy</a:t>
          </a:r>
        </a:p>
      </dsp:txBody>
      <dsp:txXfrm>
        <a:off x="3190816" y="-8435"/>
        <a:ext cx="676598" cy="388523"/>
      </dsp:txXfrm>
    </dsp:sp>
    <dsp:sp modelId="{F8573A8E-CCB6-4708-BFF3-1A1BDF76B2D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720736" y="27753"/>
              </a:moveTo>
              <a:arcTo wR="2359878" hR="2359878" stAng="16727749" swAng="22258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D0F-67DF-426C-A9F9-EE8C75C55AEB}">
      <dsp:nvSpPr>
        <dsp:cNvPr id="0" name=""/>
        <dsp:cNvSpPr/>
      </dsp:nvSpPr>
      <dsp:spPr>
        <a:xfrm>
          <a:off x="4041630" y="174568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Energy spread</a:t>
          </a:r>
          <a:endParaRPr lang="de-DE" sz="1200" b="1" kern="1200" dirty="0">
            <a:latin typeface="+mj-lt"/>
          </a:endParaRPr>
        </a:p>
      </dsp:txBody>
      <dsp:txXfrm>
        <a:off x="4062648" y="195586"/>
        <a:ext cx="852631" cy="388523"/>
      </dsp:txXfrm>
    </dsp:sp>
    <dsp:sp modelId="{2199528C-93DE-4C51-9B47-69BF233CB051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704677" y="420666"/>
              </a:moveTo>
              <a:arcTo wR="2359878" hR="2359878" stAng="18284425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996C8-5472-4FED-B607-2672848435CD}">
      <dsp:nvSpPr>
        <dsp:cNvPr id="0" name=""/>
        <dsp:cNvSpPr/>
      </dsp:nvSpPr>
      <dsp:spPr>
        <a:xfrm>
          <a:off x="4835513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Injection Method</a:t>
          </a:r>
          <a:endParaRPr lang="de-DE" sz="1200" b="1" kern="1200" dirty="0">
            <a:latin typeface="+mj-lt"/>
          </a:endParaRPr>
        </a:p>
      </dsp:txBody>
      <dsp:txXfrm>
        <a:off x="4856531" y="772375"/>
        <a:ext cx="852631" cy="388523"/>
      </dsp:txXfrm>
    </dsp:sp>
    <dsp:sp modelId="{33669064-3D22-4A58-BF47-64FA728E15E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88562" y="1000023"/>
              </a:moveTo>
              <a:arcTo wR="2359878" hR="2359878" stAng="19488811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29865-963A-4E14-BCAB-498640FF2D74}">
      <dsp:nvSpPr>
        <dsp:cNvPr id="0" name=""/>
        <dsp:cNvSpPr/>
      </dsp:nvSpPr>
      <dsp:spPr>
        <a:xfrm>
          <a:off x="5206203" y="1601182"/>
          <a:ext cx="1134581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length</a:t>
          </a:r>
          <a:endParaRPr lang="de-DE" sz="1200" b="1" kern="1200" dirty="0">
            <a:latin typeface="+mj-lt"/>
          </a:endParaRPr>
        </a:p>
      </dsp:txBody>
      <dsp:txXfrm>
        <a:off x="5227221" y="1622200"/>
        <a:ext cx="1092545" cy="388523"/>
      </dsp:txXfrm>
    </dsp:sp>
    <dsp:sp modelId="{BD85C236-6F54-4AC5-BD88-65134761760F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64297" y="1851268"/>
              </a:moveTo>
              <a:arcTo wR="2359878" hR="2359878" stAng="20853224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5440F-5F04-4A9F-88B2-2CDF5861E2F8}">
      <dsp:nvSpPr>
        <dsp:cNvPr id="0" name=""/>
        <dsp:cNvSpPr/>
      </dsp:nvSpPr>
      <dsp:spPr>
        <a:xfrm>
          <a:off x="5286163" y="2577099"/>
          <a:ext cx="117980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gradient</a:t>
          </a:r>
          <a:endParaRPr lang="de-DE" sz="1200" b="1" kern="1200" dirty="0">
            <a:latin typeface="+mj-lt"/>
          </a:endParaRPr>
        </a:p>
      </dsp:txBody>
      <dsp:txXfrm>
        <a:off x="5307181" y="2598117"/>
        <a:ext cx="1137771" cy="388523"/>
      </dsp:txXfrm>
    </dsp:sp>
    <dsp:sp modelId="{970C03B6-4592-479D-9D10-66C2876AAF1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73062" y="2827006"/>
              </a:moveTo>
              <a:arcTo wR="2359878" hR="2359878" stAng="685011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5CDC1-AF30-4F84-AA3D-C567636E4719}">
      <dsp:nvSpPr>
        <dsp:cNvPr id="0" name=""/>
        <dsp:cNvSpPr/>
      </dsp:nvSpPr>
      <dsp:spPr>
        <a:xfrm>
          <a:off x="5125496" y="351036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Plasma density</a:t>
          </a:r>
          <a:endParaRPr lang="de-DE" sz="1200" b="1" kern="1200" dirty="0">
            <a:latin typeface="+mj-lt"/>
          </a:endParaRPr>
        </a:p>
      </dsp:txBody>
      <dsp:txXfrm>
        <a:off x="5146514" y="3531382"/>
        <a:ext cx="852631" cy="388523"/>
      </dsp:txXfrm>
    </dsp:sp>
    <dsp:sp modelId="{36B95327-A21D-48A7-92E9-20722C5553F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60792" y="3758290"/>
              </a:moveTo>
              <a:arcTo wR="2359878" hR="2359878" stAng="2180409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791B6-BAF4-4F3C-9974-AEA9F13AD965}">
      <dsp:nvSpPr>
        <dsp:cNvPr id="0" name=""/>
        <dsp:cNvSpPr/>
      </dsp:nvSpPr>
      <dsp:spPr>
        <a:xfrm>
          <a:off x="4503842" y="4239606"/>
          <a:ext cx="8247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Bunch duration</a:t>
          </a:r>
          <a:endParaRPr lang="de-DE" sz="1200" b="1" kern="1200" dirty="0">
            <a:latin typeface="+mj-lt"/>
          </a:endParaRPr>
        </a:p>
      </dsp:txBody>
      <dsp:txXfrm>
        <a:off x="4524860" y="4260624"/>
        <a:ext cx="782714" cy="388523"/>
      </dsp:txXfrm>
    </dsp:sp>
    <dsp:sp modelId="{53635DD9-D604-4796-8FF7-861F1D9D9475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386460" y="4484768"/>
              </a:moveTo>
              <a:arcTo wR="2359878" hR="2359878" stAng="3852826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B7A2C-671A-4C7B-91FA-451DC0DE76B1}">
      <dsp:nvSpPr>
        <dsp:cNvPr id="0" name=""/>
        <dsp:cNvSpPr/>
      </dsp:nvSpPr>
      <dsp:spPr>
        <a:xfrm>
          <a:off x="3572428" y="463873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Peak current</a:t>
          </a:r>
          <a:endParaRPr lang="de-DE" sz="1200" b="1" kern="1200" dirty="0">
            <a:latin typeface="+mj-lt"/>
          </a:endParaRPr>
        </a:p>
      </dsp:txBody>
      <dsp:txXfrm>
        <a:off x="3593446" y="4659752"/>
        <a:ext cx="852631" cy="388523"/>
      </dsp:txXfrm>
    </dsp:sp>
    <dsp:sp modelId="{2B87DB3C-F142-40BE-9C29-E554728A5B98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402325" y="4719375"/>
              </a:moveTo>
              <a:arcTo wR="2359878" hR="2359878" stAng="5338163" swAng="12367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E142-6C46-4E8D-AA81-A949271092E3}">
      <dsp:nvSpPr>
        <dsp:cNvPr id="0" name=""/>
        <dsp:cNvSpPr/>
      </dsp:nvSpPr>
      <dsp:spPr>
        <a:xfrm>
          <a:off x="2591135" y="4638014"/>
          <a:ext cx="894667" cy="43199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Laser energy</a:t>
          </a:r>
          <a:endParaRPr lang="de-DE" sz="1200" b="1" kern="1200" dirty="0">
            <a:latin typeface="+mj-lt"/>
          </a:endParaRPr>
        </a:p>
      </dsp:txBody>
      <dsp:txXfrm>
        <a:off x="2612223" y="4659102"/>
        <a:ext cx="852491" cy="389823"/>
      </dsp:txXfrm>
    </dsp:sp>
    <dsp:sp modelId="{ECE7951E-B6CB-4DCA-AAEB-8CD1C42007D0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0995" y="4524948"/>
              </a:moveTo>
              <a:arcTo wR="2359878" hR="2359878" stAng="6806640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7DC0-FC7E-43B3-B028-C65460393E0D}">
      <dsp:nvSpPr>
        <dsp:cNvPr id="0" name=""/>
        <dsp:cNvSpPr/>
      </dsp:nvSpPr>
      <dsp:spPr>
        <a:xfrm>
          <a:off x="1694679" y="4239606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Average current</a:t>
          </a:r>
          <a:endParaRPr lang="de-DE" sz="1200" b="1" kern="1200" dirty="0">
            <a:latin typeface="+mj-lt"/>
          </a:endParaRPr>
        </a:p>
      </dsp:txBody>
      <dsp:txXfrm>
        <a:off x="1715697" y="4260624"/>
        <a:ext cx="852631" cy="388523"/>
      </dsp:txXfrm>
    </dsp:sp>
    <dsp:sp modelId="{992E1870-78BB-4A0D-8E5A-046F6E2D1A3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713954" y="4051021"/>
              </a:moveTo>
              <a:arcTo wR="2359878" hR="2359878" stAng="8053421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D42F-D195-49CC-A9D0-182B9D7794CD}">
      <dsp:nvSpPr>
        <dsp:cNvPr id="0" name=""/>
        <dsp:cNvSpPr/>
      </dsp:nvSpPr>
      <dsp:spPr>
        <a:xfrm>
          <a:off x="954575" y="3510364"/>
          <a:ext cx="10616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Transverse emittance</a:t>
          </a:r>
          <a:endParaRPr lang="de-DE" sz="1200" b="1" kern="1200" dirty="0">
            <a:latin typeface="+mj-lt"/>
          </a:endParaRPr>
        </a:p>
      </dsp:txBody>
      <dsp:txXfrm>
        <a:off x="975593" y="3531382"/>
        <a:ext cx="1019614" cy="388523"/>
      </dsp:txXfrm>
    </dsp:sp>
    <dsp:sp modelId="{97671ADB-BB39-4313-8610-F3139EE6963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04018" y="3319720"/>
              </a:moveTo>
              <a:arcTo wR="2359878" hR="2359878" stAng="9360012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00A9-921D-45B5-8D00-FCA272235E95}">
      <dsp:nvSpPr>
        <dsp:cNvPr id="0" name=""/>
        <dsp:cNvSpPr/>
      </dsp:nvSpPr>
      <dsp:spPr>
        <a:xfrm>
          <a:off x="734830" y="2577099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Charge</a:t>
          </a:r>
        </a:p>
      </dsp:txBody>
      <dsp:txXfrm>
        <a:off x="755848" y="2598117"/>
        <a:ext cx="852631" cy="388523"/>
      </dsp:txXfrm>
    </dsp:sp>
    <dsp:sp modelId="{26741E8F-669A-4928-8A33-9B93D8595B1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" y="2385791"/>
              </a:moveTo>
              <a:arcTo wR="2359878" hR="2359878" stAng="10762251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31322-3572-4E12-8D16-219F2BB74334}">
      <dsp:nvSpPr>
        <dsp:cNvPr id="0" name=""/>
        <dsp:cNvSpPr/>
      </dsp:nvSpPr>
      <dsp:spPr>
        <a:xfrm>
          <a:off x="837403" y="1601182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Repetition rate</a:t>
          </a:r>
        </a:p>
      </dsp:txBody>
      <dsp:txXfrm>
        <a:off x="858421" y="1622200"/>
        <a:ext cx="852631" cy="388523"/>
      </dsp:txXfrm>
    </dsp:sp>
    <dsp:sp modelId="{6A3D4634-B593-46AE-B345-981C142577C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99194" y="1410946"/>
              </a:moveTo>
              <a:arcTo wR="2359878" hR="2359878" stAng="12222612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5CF97-4463-4DC1-B7E0-7455B6A7BD70}">
      <dsp:nvSpPr>
        <dsp:cNvPr id="0" name=""/>
        <dsp:cNvSpPr/>
      </dsp:nvSpPr>
      <dsp:spPr>
        <a:xfrm>
          <a:off x="1328050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Stability</a:t>
          </a:r>
        </a:p>
      </dsp:txBody>
      <dsp:txXfrm>
        <a:off x="1349068" y="772375"/>
        <a:ext cx="852631" cy="388523"/>
      </dsp:txXfrm>
    </dsp:sp>
    <dsp:sp modelId="{75F74821-A5E6-40CF-AB48-7509BAAEAFF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828943" y="563976"/>
              </a:moveTo>
              <a:arcTo wR="2359878" hR="2359878" stAng="13773224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3730-9D6F-4DF4-894D-C4C36EAE6302}">
      <dsp:nvSpPr>
        <dsp:cNvPr id="0" name=""/>
        <dsp:cNvSpPr/>
      </dsp:nvSpPr>
      <dsp:spPr>
        <a:xfrm>
          <a:off x="2088232" y="174568"/>
          <a:ext cx="962068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Dephasing length</a:t>
          </a:r>
        </a:p>
      </dsp:txBody>
      <dsp:txXfrm>
        <a:off x="2109250" y="195586"/>
        <a:ext cx="920032" cy="388523"/>
      </dsp:txXfrm>
    </dsp:sp>
    <dsp:sp modelId="{ECA2C2E9-E739-497E-ADC6-7159EC13BF7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882252" y="48839"/>
              </a:moveTo>
              <a:arcTo wR="2359878" hR="2359878" stAng="15499380" swAng="1733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72238-0B00-415D-9676-4C95AD91E26C}">
      <dsp:nvSpPr>
        <dsp:cNvPr id="0" name=""/>
        <dsp:cNvSpPr/>
      </dsp:nvSpPr>
      <dsp:spPr>
        <a:xfrm>
          <a:off x="3169798" y="-29453"/>
          <a:ext cx="718634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Energy</a:t>
          </a:r>
        </a:p>
      </dsp:txBody>
      <dsp:txXfrm>
        <a:off x="3190816" y="-8435"/>
        <a:ext cx="676598" cy="388523"/>
      </dsp:txXfrm>
    </dsp:sp>
    <dsp:sp modelId="{F8573A8E-CCB6-4708-BFF3-1A1BDF76B2D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720736" y="27753"/>
              </a:moveTo>
              <a:arcTo wR="2359878" hR="2359878" stAng="16727749" swAng="22258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D0F-67DF-426C-A9F9-EE8C75C55AEB}">
      <dsp:nvSpPr>
        <dsp:cNvPr id="0" name=""/>
        <dsp:cNvSpPr/>
      </dsp:nvSpPr>
      <dsp:spPr>
        <a:xfrm>
          <a:off x="4041630" y="174568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Energy spread</a:t>
          </a:r>
          <a:endParaRPr lang="de-DE" sz="1200" b="1" kern="1200" dirty="0">
            <a:latin typeface="+mj-lt"/>
          </a:endParaRPr>
        </a:p>
      </dsp:txBody>
      <dsp:txXfrm>
        <a:off x="4062648" y="195586"/>
        <a:ext cx="852631" cy="388523"/>
      </dsp:txXfrm>
    </dsp:sp>
    <dsp:sp modelId="{2199528C-93DE-4C51-9B47-69BF233CB051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704677" y="420666"/>
              </a:moveTo>
              <a:arcTo wR="2359878" hR="2359878" stAng="18284425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996C8-5472-4FED-B607-2672848435CD}">
      <dsp:nvSpPr>
        <dsp:cNvPr id="0" name=""/>
        <dsp:cNvSpPr/>
      </dsp:nvSpPr>
      <dsp:spPr>
        <a:xfrm>
          <a:off x="4835513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Injection Method</a:t>
          </a:r>
          <a:endParaRPr lang="de-DE" sz="1200" b="1" kern="1200" dirty="0">
            <a:latin typeface="+mj-lt"/>
          </a:endParaRPr>
        </a:p>
      </dsp:txBody>
      <dsp:txXfrm>
        <a:off x="4856531" y="772375"/>
        <a:ext cx="852631" cy="388523"/>
      </dsp:txXfrm>
    </dsp:sp>
    <dsp:sp modelId="{33669064-3D22-4A58-BF47-64FA728E15E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88562" y="1000023"/>
              </a:moveTo>
              <a:arcTo wR="2359878" hR="2359878" stAng="19488811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29865-963A-4E14-BCAB-498640FF2D74}">
      <dsp:nvSpPr>
        <dsp:cNvPr id="0" name=""/>
        <dsp:cNvSpPr/>
      </dsp:nvSpPr>
      <dsp:spPr>
        <a:xfrm>
          <a:off x="5206203" y="1601182"/>
          <a:ext cx="1134581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length</a:t>
          </a:r>
          <a:endParaRPr lang="de-DE" sz="1200" b="1" kern="1200" dirty="0">
            <a:latin typeface="+mj-lt"/>
          </a:endParaRPr>
        </a:p>
      </dsp:txBody>
      <dsp:txXfrm>
        <a:off x="5227221" y="1622200"/>
        <a:ext cx="1092545" cy="388523"/>
      </dsp:txXfrm>
    </dsp:sp>
    <dsp:sp modelId="{BD85C236-6F54-4AC5-BD88-65134761760F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64297" y="1851268"/>
              </a:moveTo>
              <a:arcTo wR="2359878" hR="2359878" stAng="20853224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5440F-5F04-4A9F-88B2-2CDF5861E2F8}">
      <dsp:nvSpPr>
        <dsp:cNvPr id="0" name=""/>
        <dsp:cNvSpPr/>
      </dsp:nvSpPr>
      <dsp:spPr>
        <a:xfrm>
          <a:off x="5286163" y="2577099"/>
          <a:ext cx="117980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gradient</a:t>
          </a:r>
          <a:endParaRPr lang="de-DE" sz="1200" b="1" kern="1200" dirty="0">
            <a:latin typeface="+mj-lt"/>
          </a:endParaRPr>
        </a:p>
      </dsp:txBody>
      <dsp:txXfrm>
        <a:off x="5307181" y="2598117"/>
        <a:ext cx="1137771" cy="388523"/>
      </dsp:txXfrm>
    </dsp:sp>
    <dsp:sp modelId="{970C03B6-4592-479D-9D10-66C2876AAF1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73062" y="2827006"/>
              </a:moveTo>
              <a:arcTo wR="2359878" hR="2359878" stAng="685011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5CDC1-AF30-4F84-AA3D-C567636E4719}">
      <dsp:nvSpPr>
        <dsp:cNvPr id="0" name=""/>
        <dsp:cNvSpPr/>
      </dsp:nvSpPr>
      <dsp:spPr>
        <a:xfrm>
          <a:off x="5125496" y="351036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Plasma density</a:t>
          </a:r>
          <a:endParaRPr lang="de-DE" sz="1200" b="1" kern="1200" dirty="0">
            <a:latin typeface="+mj-lt"/>
          </a:endParaRPr>
        </a:p>
      </dsp:txBody>
      <dsp:txXfrm>
        <a:off x="5146514" y="3531382"/>
        <a:ext cx="852631" cy="388523"/>
      </dsp:txXfrm>
    </dsp:sp>
    <dsp:sp modelId="{36B95327-A21D-48A7-92E9-20722C5553F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60792" y="3758290"/>
              </a:moveTo>
              <a:arcTo wR="2359878" hR="2359878" stAng="2180409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791B6-BAF4-4F3C-9974-AEA9F13AD965}">
      <dsp:nvSpPr>
        <dsp:cNvPr id="0" name=""/>
        <dsp:cNvSpPr/>
      </dsp:nvSpPr>
      <dsp:spPr>
        <a:xfrm>
          <a:off x="4503842" y="4239606"/>
          <a:ext cx="8247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Bunch duration</a:t>
          </a:r>
          <a:endParaRPr lang="de-DE" sz="1200" b="1" kern="1200" dirty="0">
            <a:latin typeface="+mj-lt"/>
          </a:endParaRPr>
        </a:p>
      </dsp:txBody>
      <dsp:txXfrm>
        <a:off x="4524860" y="4260624"/>
        <a:ext cx="782714" cy="388523"/>
      </dsp:txXfrm>
    </dsp:sp>
    <dsp:sp modelId="{53635DD9-D604-4796-8FF7-861F1D9D9475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386460" y="4484768"/>
              </a:moveTo>
              <a:arcTo wR="2359878" hR="2359878" stAng="3852826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B7A2C-671A-4C7B-91FA-451DC0DE76B1}">
      <dsp:nvSpPr>
        <dsp:cNvPr id="0" name=""/>
        <dsp:cNvSpPr/>
      </dsp:nvSpPr>
      <dsp:spPr>
        <a:xfrm>
          <a:off x="3572428" y="4638734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Peak current</a:t>
          </a:r>
          <a:endParaRPr lang="de-DE" sz="1200" b="1" kern="1200" dirty="0">
            <a:latin typeface="+mj-lt"/>
          </a:endParaRPr>
        </a:p>
      </dsp:txBody>
      <dsp:txXfrm>
        <a:off x="3593446" y="4659752"/>
        <a:ext cx="852631" cy="388523"/>
      </dsp:txXfrm>
    </dsp:sp>
    <dsp:sp modelId="{2B87DB3C-F142-40BE-9C29-E554728A5B98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402325" y="4719375"/>
              </a:moveTo>
              <a:arcTo wR="2359878" hR="2359878" stAng="5338163" swAng="12367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E142-6C46-4E8D-AA81-A949271092E3}">
      <dsp:nvSpPr>
        <dsp:cNvPr id="0" name=""/>
        <dsp:cNvSpPr/>
      </dsp:nvSpPr>
      <dsp:spPr>
        <a:xfrm>
          <a:off x="2591135" y="4638014"/>
          <a:ext cx="894667" cy="43199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Laser energy</a:t>
          </a:r>
          <a:endParaRPr lang="de-DE" sz="1200" b="1" kern="1200" dirty="0">
            <a:latin typeface="+mj-lt"/>
          </a:endParaRPr>
        </a:p>
      </dsp:txBody>
      <dsp:txXfrm>
        <a:off x="2612223" y="4659102"/>
        <a:ext cx="852491" cy="389823"/>
      </dsp:txXfrm>
    </dsp:sp>
    <dsp:sp modelId="{ECE7951E-B6CB-4DCA-AAEB-8CD1C42007D0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0995" y="4524948"/>
              </a:moveTo>
              <a:arcTo wR="2359878" hR="2359878" stAng="6806640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7DC0-FC7E-43B3-B028-C65460393E0D}">
      <dsp:nvSpPr>
        <dsp:cNvPr id="0" name=""/>
        <dsp:cNvSpPr/>
      </dsp:nvSpPr>
      <dsp:spPr>
        <a:xfrm>
          <a:off x="1694679" y="4239606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Average current</a:t>
          </a:r>
          <a:endParaRPr lang="de-DE" sz="1200" b="1" kern="1200" dirty="0">
            <a:latin typeface="+mj-lt"/>
          </a:endParaRPr>
        </a:p>
      </dsp:txBody>
      <dsp:txXfrm>
        <a:off x="1715697" y="4260624"/>
        <a:ext cx="852631" cy="388523"/>
      </dsp:txXfrm>
    </dsp:sp>
    <dsp:sp modelId="{992E1870-78BB-4A0D-8E5A-046F6E2D1A3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713954" y="4051021"/>
              </a:moveTo>
              <a:arcTo wR="2359878" hR="2359878" stAng="8053421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D42F-D195-49CC-A9D0-182B9D7794CD}">
      <dsp:nvSpPr>
        <dsp:cNvPr id="0" name=""/>
        <dsp:cNvSpPr/>
      </dsp:nvSpPr>
      <dsp:spPr>
        <a:xfrm>
          <a:off x="954575" y="3510364"/>
          <a:ext cx="10616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Transverse emittance</a:t>
          </a:r>
          <a:endParaRPr lang="de-DE" sz="1200" b="1" kern="1200" dirty="0">
            <a:latin typeface="+mj-lt"/>
          </a:endParaRPr>
        </a:p>
      </dsp:txBody>
      <dsp:txXfrm>
        <a:off x="975593" y="3531382"/>
        <a:ext cx="1019614" cy="388523"/>
      </dsp:txXfrm>
    </dsp:sp>
    <dsp:sp modelId="{97671ADB-BB39-4313-8610-F3139EE6963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04018" y="3319720"/>
              </a:moveTo>
              <a:arcTo wR="2359878" hR="2359878" stAng="9360012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00A9-921D-45B5-8D00-FCA272235E95}">
      <dsp:nvSpPr>
        <dsp:cNvPr id="0" name=""/>
        <dsp:cNvSpPr/>
      </dsp:nvSpPr>
      <dsp:spPr>
        <a:xfrm>
          <a:off x="734830" y="2577099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Charge</a:t>
          </a:r>
        </a:p>
      </dsp:txBody>
      <dsp:txXfrm>
        <a:off x="755848" y="2598117"/>
        <a:ext cx="852631" cy="388523"/>
      </dsp:txXfrm>
    </dsp:sp>
    <dsp:sp modelId="{26741E8F-669A-4928-8A33-9B93D8595B1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" y="2385791"/>
              </a:moveTo>
              <a:arcTo wR="2359878" hR="2359878" stAng="10762251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31322-3572-4E12-8D16-219F2BB74334}">
      <dsp:nvSpPr>
        <dsp:cNvPr id="0" name=""/>
        <dsp:cNvSpPr/>
      </dsp:nvSpPr>
      <dsp:spPr>
        <a:xfrm>
          <a:off x="837403" y="1601182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Repetition rate</a:t>
          </a:r>
        </a:p>
      </dsp:txBody>
      <dsp:txXfrm>
        <a:off x="858421" y="1622200"/>
        <a:ext cx="852631" cy="388523"/>
      </dsp:txXfrm>
    </dsp:sp>
    <dsp:sp modelId="{6A3D4634-B593-46AE-B345-981C142577C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99194" y="1410946"/>
              </a:moveTo>
              <a:arcTo wR="2359878" hR="2359878" stAng="12222612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5CF97-4463-4DC1-B7E0-7455B6A7BD70}">
      <dsp:nvSpPr>
        <dsp:cNvPr id="0" name=""/>
        <dsp:cNvSpPr/>
      </dsp:nvSpPr>
      <dsp:spPr>
        <a:xfrm>
          <a:off x="1328050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Stability</a:t>
          </a:r>
        </a:p>
      </dsp:txBody>
      <dsp:txXfrm>
        <a:off x="1349068" y="772375"/>
        <a:ext cx="852631" cy="388523"/>
      </dsp:txXfrm>
    </dsp:sp>
    <dsp:sp modelId="{75F74821-A5E6-40CF-AB48-7509BAAEAFF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828943" y="563976"/>
              </a:moveTo>
              <a:arcTo wR="2359878" hR="2359878" stAng="13773224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3730-9D6F-4DF4-894D-C4C36EAE6302}">
      <dsp:nvSpPr>
        <dsp:cNvPr id="0" name=""/>
        <dsp:cNvSpPr/>
      </dsp:nvSpPr>
      <dsp:spPr>
        <a:xfrm>
          <a:off x="2088232" y="174568"/>
          <a:ext cx="962068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Dephasing length</a:t>
          </a:r>
        </a:p>
      </dsp:txBody>
      <dsp:txXfrm>
        <a:off x="2109250" y="195586"/>
        <a:ext cx="920032" cy="388523"/>
      </dsp:txXfrm>
    </dsp:sp>
    <dsp:sp modelId="{ECA2C2E9-E739-497E-ADC6-7159EC13BF7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882252" y="48839"/>
              </a:moveTo>
              <a:arcTo wR="2359878" hR="2359878" stAng="15499380" swAng="1733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72238-0B00-415D-9676-4C95AD91E26C}">
      <dsp:nvSpPr>
        <dsp:cNvPr id="0" name=""/>
        <dsp:cNvSpPr/>
      </dsp:nvSpPr>
      <dsp:spPr>
        <a:xfrm>
          <a:off x="3169798" y="-29453"/>
          <a:ext cx="718634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Energy</a:t>
          </a:r>
        </a:p>
      </dsp:txBody>
      <dsp:txXfrm>
        <a:off x="3190816" y="-8435"/>
        <a:ext cx="676598" cy="388523"/>
      </dsp:txXfrm>
    </dsp:sp>
    <dsp:sp modelId="{F8573A8E-CCB6-4708-BFF3-1A1BDF76B2D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720736" y="27753"/>
              </a:moveTo>
              <a:arcTo wR="2359878" hR="2359878" stAng="16727749" swAng="22258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D0F-67DF-426C-A9F9-EE8C75C55AEB}">
      <dsp:nvSpPr>
        <dsp:cNvPr id="0" name=""/>
        <dsp:cNvSpPr/>
      </dsp:nvSpPr>
      <dsp:spPr>
        <a:xfrm>
          <a:off x="4041630" y="174568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Energy spread</a:t>
          </a:r>
          <a:endParaRPr lang="de-DE" sz="1200" b="1" kern="1200" dirty="0">
            <a:latin typeface="+mj-lt"/>
          </a:endParaRPr>
        </a:p>
      </dsp:txBody>
      <dsp:txXfrm>
        <a:off x="4062648" y="195586"/>
        <a:ext cx="852631" cy="388523"/>
      </dsp:txXfrm>
    </dsp:sp>
    <dsp:sp modelId="{2199528C-93DE-4C51-9B47-69BF233CB051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704677" y="420666"/>
              </a:moveTo>
              <a:arcTo wR="2359878" hR="2359878" stAng="18284425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996C8-5472-4FED-B607-2672848435CD}">
      <dsp:nvSpPr>
        <dsp:cNvPr id="0" name=""/>
        <dsp:cNvSpPr/>
      </dsp:nvSpPr>
      <dsp:spPr>
        <a:xfrm>
          <a:off x="4835513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Injection Method</a:t>
          </a:r>
          <a:endParaRPr lang="de-DE" sz="1200" b="1" kern="1200" dirty="0">
            <a:latin typeface="+mj-lt"/>
          </a:endParaRPr>
        </a:p>
      </dsp:txBody>
      <dsp:txXfrm>
        <a:off x="4856531" y="772375"/>
        <a:ext cx="852631" cy="388523"/>
      </dsp:txXfrm>
    </dsp:sp>
    <dsp:sp modelId="{33669064-3D22-4A58-BF47-64FA728E15E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88562" y="1000023"/>
              </a:moveTo>
              <a:arcTo wR="2359878" hR="2359878" stAng="19488811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29865-963A-4E14-BCAB-498640FF2D74}">
      <dsp:nvSpPr>
        <dsp:cNvPr id="0" name=""/>
        <dsp:cNvSpPr/>
      </dsp:nvSpPr>
      <dsp:spPr>
        <a:xfrm>
          <a:off x="5206203" y="1601182"/>
          <a:ext cx="1134581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length</a:t>
          </a:r>
          <a:endParaRPr lang="de-DE" sz="1200" b="1" kern="1200" dirty="0">
            <a:latin typeface="+mj-lt"/>
          </a:endParaRPr>
        </a:p>
      </dsp:txBody>
      <dsp:txXfrm>
        <a:off x="5227221" y="1622200"/>
        <a:ext cx="1092545" cy="388523"/>
      </dsp:txXfrm>
    </dsp:sp>
    <dsp:sp modelId="{BD85C236-6F54-4AC5-BD88-65134761760F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64297" y="1851268"/>
              </a:moveTo>
              <a:arcTo wR="2359878" hR="2359878" stAng="20853224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5440F-5F04-4A9F-88B2-2CDF5861E2F8}">
      <dsp:nvSpPr>
        <dsp:cNvPr id="0" name=""/>
        <dsp:cNvSpPr/>
      </dsp:nvSpPr>
      <dsp:spPr>
        <a:xfrm>
          <a:off x="5286163" y="2577099"/>
          <a:ext cx="117980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gradient</a:t>
          </a:r>
          <a:endParaRPr lang="de-DE" sz="1200" b="1" kern="1200" dirty="0">
            <a:latin typeface="+mj-lt"/>
          </a:endParaRPr>
        </a:p>
      </dsp:txBody>
      <dsp:txXfrm>
        <a:off x="5307181" y="2598117"/>
        <a:ext cx="1137771" cy="388523"/>
      </dsp:txXfrm>
    </dsp:sp>
    <dsp:sp modelId="{970C03B6-4592-479D-9D10-66C2876AAF1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73062" y="2827006"/>
              </a:moveTo>
              <a:arcTo wR="2359878" hR="2359878" stAng="685011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5CDC1-AF30-4F84-AA3D-C567636E4719}">
      <dsp:nvSpPr>
        <dsp:cNvPr id="0" name=""/>
        <dsp:cNvSpPr/>
      </dsp:nvSpPr>
      <dsp:spPr>
        <a:xfrm>
          <a:off x="5125496" y="351036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Plasma density</a:t>
          </a:r>
          <a:endParaRPr lang="de-DE" sz="1200" b="1" kern="1200" dirty="0">
            <a:latin typeface="+mj-lt"/>
          </a:endParaRPr>
        </a:p>
      </dsp:txBody>
      <dsp:txXfrm>
        <a:off x="5146514" y="3531382"/>
        <a:ext cx="852631" cy="388523"/>
      </dsp:txXfrm>
    </dsp:sp>
    <dsp:sp modelId="{36B95327-A21D-48A7-92E9-20722C5553F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60792" y="3758290"/>
              </a:moveTo>
              <a:arcTo wR="2359878" hR="2359878" stAng="2180409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791B6-BAF4-4F3C-9974-AEA9F13AD965}">
      <dsp:nvSpPr>
        <dsp:cNvPr id="0" name=""/>
        <dsp:cNvSpPr/>
      </dsp:nvSpPr>
      <dsp:spPr>
        <a:xfrm>
          <a:off x="4503842" y="4239606"/>
          <a:ext cx="8247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Bunch duration</a:t>
          </a:r>
          <a:endParaRPr lang="de-DE" sz="1200" b="1" kern="1200" dirty="0">
            <a:latin typeface="+mj-lt"/>
          </a:endParaRPr>
        </a:p>
      </dsp:txBody>
      <dsp:txXfrm>
        <a:off x="4524860" y="4260624"/>
        <a:ext cx="782714" cy="388523"/>
      </dsp:txXfrm>
    </dsp:sp>
    <dsp:sp modelId="{53635DD9-D604-4796-8FF7-861F1D9D9475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386460" y="4484768"/>
              </a:moveTo>
              <a:arcTo wR="2359878" hR="2359878" stAng="3852826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B7A2C-671A-4C7B-91FA-451DC0DE76B1}">
      <dsp:nvSpPr>
        <dsp:cNvPr id="0" name=""/>
        <dsp:cNvSpPr/>
      </dsp:nvSpPr>
      <dsp:spPr>
        <a:xfrm>
          <a:off x="3572428" y="4638734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Peak current</a:t>
          </a:r>
          <a:endParaRPr lang="de-DE" sz="1200" b="1" kern="1200" dirty="0">
            <a:latin typeface="+mj-lt"/>
          </a:endParaRPr>
        </a:p>
      </dsp:txBody>
      <dsp:txXfrm>
        <a:off x="3593446" y="4659752"/>
        <a:ext cx="852631" cy="388523"/>
      </dsp:txXfrm>
    </dsp:sp>
    <dsp:sp modelId="{2B87DB3C-F142-40BE-9C29-E554728A5B98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402325" y="4719375"/>
              </a:moveTo>
              <a:arcTo wR="2359878" hR="2359878" stAng="5338163" swAng="12367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E142-6C46-4E8D-AA81-A949271092E3}">
      <dsp:nvSpPr>
        <dsp:cNvPr id="0" name=""/>
        <dsp:cNvSpPr/>
      </dsp:nvSpPr>
      <dsp:spPr>
        <a:xfrm>
          <a:off x="2591135" y="4638014"/>
          <a:ext cx="894667" cy="43199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Laser energy</a:t>
          </a:r>
          <a:endParaRPr lang="de-DE" sz="1200" b="1" kern="1200" dirty="0">
            <a:latin typeface="+mj-lt"/>
          </a:endParaRPr>
        </a:p>
      </dsp:txBody>
      <dsp:txXfrm>
        <a:off x="2612223" y="4659102"/>
        <a:ext cx="852491" cy="389823"/>
      </dsp:txXfrm>
    </dsp:sp>
    <dsp:sp modelId="{ECE7951E-B6CB-4DCA-AAEB-8CD1C42007D0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0995" y="4524948"/>
              </a:moveTo>
              <a:arcTo wR="2359878" hR="2359878" stAng="6806640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7DC0-FC7E-43B3-B028-C65460393E0D}">
      <dsp:nvSpPr>
        <dsp:cNvPr id="0" name=""/>
        <dsp:cNvSpPr/>
      </dsp:nvSpPr>
      <dsp:spPr>
        <a:xfrm>
          <a:off x="1694679" y="4239606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Average current</a:t>
          </a:r>
          <a:endParaRPr lang="de-DE" sz="1200" b="1" kern="1200" dirty="0">
            <a:latin typeface="+mj-lt"/>
          </a:endParaRPr>
        </a:p>
      </dsp:txBody>
      <dsp:txXfrm>
        <a:off x="1715697" y="4260624"/>
        <a:ext cx="852631" cy="388523"/>
      </dsp:txXfrm>
    </dsp:sp>
    <dsp:sp modelId="{992E1870-78BB-4A0D-8E5A-046F6E2D1A3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713954" y="4051021"/>
              </a:moveTo>
              <a:arcTo wR="2359878" hR="2359878" stAng="8053421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D42F-D195-49CC-A9D0-182B9D7794CD}">
      <dsp:nvSpPr>
        <dsp:cNvPr id="0" name=""/>
        <dsp:cNvSpPr/>
      </dsp:nvSpPr>
      <dsp:spPr>
        <a:xfrm>
          <a:off x="954575" y="3510364"/>
          <a:ext cx="10616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Transverse emittance</a:t>
          </a:r>
          <a:endParaRPr lang="de-DE" sz="1200" b="1" kern="1200" dirty="0">
            <a:latin typeface="+mj-lt"/>
          </a:endParaRPr>
        </a:p>
      </dsp:txBody>
      <dsp:txXfrm>
        <a:off x="975593" y="3531382"/>
        <a:ext cx="1019614" cy="388523"/>
      </dsp:txXfrm>
    </dsp:sp>
    <dsp:sp modelId="{97671ADB-BB39-4313-8610-F3139EE6963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04018" y="3319720"/>
              </a:moveTo>
              <a:arcTo wR="2359878" hR="2359878" stAng="9360012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00A9-921D-45B5-8D00-FCA272235E95}">
      <dsp:nvSpPr>
        <dsp:cNvPr id="0" name=""/>
        <dsp:cNvSpPr/>
      </dsp:nvSpPr>
      <dsp:spPr>
        <a:xfrm>
          <a:off x="734830" y="2577099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Charge</a:t>
          </a:r>
        </a:p>
      </dsp:txBody>
      <dsp:txXfrm>
        <a:off x="755848" y="2598117"/>
        <a:ext cx="852631" cy="388523"/>
      </dsp:txXfrm>
    </dsp:sp>
    <dsp:sp modelId="{26741E8F-669A-4928-8A33-9B93D8595B1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" y="2385791"/>
              </a:moveTo>
              <a:arcTo wR="2359878" hR="2359878" stAng="10762251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31322-3572-4E12-8D16-219F2BB74334}">
      <dsp:nvSpPr>
        <dsp:cNvPr id="0" name=""/>
        <dsp:cNvSpPr/>
      </dsp:nvSpPr>
      <dsp:spPr>
        <a:xfrm>
          <a:off x="837403" y="1601182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Repetition rate</a:t>
          </a:r>
        </a:p>
      </dsp:txBody>
      <dsp:txXfrm>
        <a:off x="858421" y="1622200"/>
        <a:ext cx="852631" cy="388523"/>
      </dsp:txXfrm>
    </dsp:sp>
    <dsp:sp modelId="{6A3D4634-B593-46AE-B345-981C142577C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99194" y="1410946"/>
              </a:moveTo>
              <a:arcTo wR="2359878" hR="2359878" stAng="12222612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5CF97-4463-4DC1-B7E0-7455B6A7BD70}">
      <dsp:nvSpPr>
        <dsp:cNvPr id="0" name=""/>
        <dsp:cNvSpPr/>
      </dsp:nvSpPr>
      <dsp:spPr>
        <a:xfrm>
          <a:off x="1328050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Stability</a:t>
          </a:r>
        </a:p>
      </dsp:txBody>
      <dsp:txXfrm>
        <a:off x="1349068" y="772375"/>
        <a:ext cx="852631" cy="388523"/>
      </dsp:txXfrm>
    </dsp:sp>
    <dsp:sp modelId="{75F74821-A5E6-40CF-AB48-7509BAAEAFF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828943" y="563976"/>
              </a:moveTo>
              <a:arcTo wR="2359878" hR="2359878" stAng="13773224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3730-9D6F-4DF4-894D-C4C36EAE6302}">
      <dsp:nvSpPr>
        <dsp:cNvPr id="0" name=""/>
        <dsp:cNvSpPr/>
      </dsp:nvSpPr>
      <dsp:spPr>
        <a:xfrm>
          <a:off x="2088232" y="174568"/>
          <a:ext cx="962068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Dephasing length</a:t>
          </a:r>
        </a:p>
      </dsp:txBody>
      <dsp:txXfrm>
        <a:off x="2109250" y="195586"/>
        <a:ext cx="920032" cy="388523"/>
      </dsp:txXfrm>
    </dsp:sp>
    <dsp:sp modelId="{ECA2C2E9-E739-497E-ADC6-7159EC13BF7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882252" y="48839"/>
              </a:moveTo>
              <a:arcTo wR="2359878" hR="2359878" stAng="15499380" swAng="1733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72238-0B00-415D-9676-4C95AD91E26C}">
      <dsp:nvSpPr>
        <dsp:cNvPr id="0" name=""/>
        <dsp:cNvSpPr/>
      </dsp:nvSpPr>
      <dsp:spPr>
        <a:xfrm>
          <a:off x="3169798" y="-29453"/>
          <a:ext cx="718634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Energy</a:t>
          </a:r>
        </a:p>
      </dsp:txBody>
      <dsp:txXfrm>
        <a:off x="3190816" y="-8435"/>
        <a:ext cx="676598" cy="388523"/>
      </dsp:txXfrm>
    </dsp:sp>
    <dsp:sp modelId="{F8573A8E-CCB6-4708-BFF3-1A1BDF76B2D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720736" y="27753"/>
              </a:moveTo>
              <a:arcTo wR="2359878" hR="2359878" stAng="16727749" swAng="22258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D0F-67DF-426C-A9F9-EE8C75C55AEB}">
      <dsp:nvSpPr>
        <dsp:cNvPr id="0" name=""/>
        <dsp:cNvSpPr/>
      </dsp:nvSpPr>
      <dsp:spPr>
        <a:xfrm>
          <a:off x="4041630" y="174568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Energy spread</a:t>
          </a:r>
          <a:endParaRPr lang="de-DE" sz="1200" b="1" kern="1200" dirty="0">
            <a:latin typeface="+mj-lt"/>
          </a:endParaRPr>
        </a:p>
      </dsp:txBody>
      <dsp:txXfrm>
        <a:off x="4062648" y="195586"/>
        <a:ext cx="852631" cy="388523"/>
      </dsp:txXfrm>
    </dsp:sp>
    <dsp:sp modelId="{2199528C-93DE-4C51-9B47-69BF233CB051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704677" y="420666"/>
              </a:moveTo>
              <a:arcTo wR="2359878" hR="2359878" stAng="18284425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3996C8-5472-4FED-B607-2672848435CD}">
      <dsp:nvSpPr>
        <dsp:cNvPr id="0" name=""/>
        <dsp:cNvSpPr/>
      </dsp:nvSpPr>
      <dsp:spPr>
        <a:xfrm>
          <a:off x="4835513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Injection Method</a:t>
          </a:r>
          <a:endParaRPr lang="de-DE" sz="1200" b="1" kern="1200" dirty="0">
            <a:latin typeface="+mj-lt"/>
          </a:endParaRPr>
        </a:p>
      </dsp:txBody>
      <dsp:txXfrm>
        <a:off x="4856531" y="772375"/>
        <a:ext cx="852631" cy="388523"/>
      </dsp:txXfrm>
    </dsp:sp>
    <dsp:sp modelId="{33669064-3D22-4A58-BF47-64FA728E15E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88562" y="1000023"/>
              </a:moveTo>
              <a:arcTo wR="2359878" hR="2359878" stAng="19488811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29865-963A-4E14-BCAB-498640FF2D74}">
      <dsp:nvSpPr>
        <dsp:cNvPr id="0" name=""/>
        <dsp:cNvSpPr/>
      </dsp:nvSpPr>
      <dsp:spPr>
        <a:xfrm>
          <a:off x="5206203" y="1601182"/>
          <a:ext cx="1134581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length</a:t>
          </a:r>
          <a:endParaRPr lang="de-DE" sz="1200" b="1" kern="1200" dirty="0">
            <a:latin typeface="+mj-lt"/>
          </a:endParaRPr>
        </a:p>
      </dsp:txBody>
      <dsp:txXfrm>
        <a:off x="5227221" y="1622200"/>
        <a:ext cx="1092545" cy="388523"/>
      </dsp:txXfrm>
    </dsp:sp>
    <dsp:sp modelId="{BD85C236-6F54-4AC5-BD88-65134761760F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64297" y="1851268"/>
              </a:moveTo>
              <a:arcTo wR="2359878" hR="2359878" stAng="20853224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5440F-5F04-4A9F-88B2-2CDF5861E2F8}">
      <dsp:nvSpPr>
        <dsp:cNvPr id="0" name=""/>
        <dsp:cNvSpPr/>
      </dsp:nvSpPr>
      <dsp:spPr>
        <a:xfrm>
          <a:off x="5286163" y="2577099"/>
          <a:ext cx="117980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Acceleration gradient</a:t>
          </a:r>
          <a:endParaRPr lang="de-DE" sz="1200" b="1" kern="1200" dirty="0">
            <a:latin typeface="+mj-lt"/>
          </a:endParaRPr>
        </a:p>
      </dsp:txBody>
      <dsp:txXfrm>
        <a:off x="5307181" y="2598117"/>
        <a:ext cx="1137771" cy="388523"/>
      </dsp:txXfrm>
    </dsp:sp>
    <dsp:sp modelId="{970C03B6-4592-479D-9D10-66C2876AAF1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673062" y="2827006"/>
              </a:moveTo>
              <a:arcTo wR="2359878" hR="2359878" stAng="685011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5CDC1-AF30-4F84-AA3D-C567636E4719}">
      <dsp:nvSpPr>
        <dsp:cNvPr id="0" name=""/>
        <dsp:cNvSpPr/>
      </dsp:nvSpPr>
      <dsp:spPr>
        <a:xfrm>
          <a:off x="5125496" y="3510364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Plasma density</a:t>
          </a:r>
          <a:endParaRPr lang="de-DE" sz="1200" b="1" kern="1200" dirty="0">
            <a:latin typeface="+mj-lt"/>
          </a:endParaRPr>
        </a:p>
      </dsp:txBody>
      <dsp:txXfrm>
        <a:off x="5146514" y="3531382"/>
        <a:ext cx="852631" cy="388523"/>
      </dsp:txXfrm>
    </dsp:sp>
    <dsp:sp modelId="{36B95327-A21D-48A7-92E9-20722C5553F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4260792" y="3758290"/>
              </a:moveTo>
              <a:arcTo wR="2359878" hR="2359878" stAng="2180409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791B6-BAF4-4F3C-9974-AEA9F13AD965}">
      <dsp:nvSpPr>
        <dsp:cNvPr id="0" name=""/>
        <dsp:cNvSpPr/>
      </dsp:nvSpPr>
      <dsp:spPr>
        <a:xfrm>
          <a:off x="4503842" y="4239606"/>
          <a:ext cx="8247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Bunch duration</a:t>
          </a:r>
          <a:endParaRPr lang="de-DE" sz="1200" b="1" kern="1200" dirty="0">
            <a:latin typeface="+mj-lt"/>
          </a:endParaRPr>
        </a:p>
      </dsp:txBody>
      <dsp:txXfrm>
        <a:off x="4524860" y="4260624"/>
        <a:ext cx="782714" cy="388523"/>
      </dsp:txXfrm>
    </dsp:sp>
    <dsp:sp modelId="{53635DD9-D604-4796-8FF7-861F1D9D9475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3386460" y="4484768"/>
              </a:moveTo>
              <a:arcTo wR="2359878" hR="2359878" stAng="3852826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B7A2C-671A-4C7B-91FA-451DC0DE76B1}">
      <dsp:nvSpPr>
        <dsp:cNvPr id="0" name=""/>
        <dsp:cNvSpPr/>
      </dsp:nvSpPr>
      <dsp:spPr>
        <a:xfrm>
          <a:off x="3572428" y="4638734"/>
          <a:ext cx="894667" cy="430559"/>
        </a:xfrm>
        <a:prstGeom prst="roundRect">
          <a:avLst/>
        </a:prstGeom>
        <a:solidFill>
          <a:srgbClr val="CF68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Peak current</a:t>
          </a:r>
          <a:endParaRPr lang="de-DE" sz="1200" b="1" kern="1200" dirty="0">
            <a:latin typeface="+mj-lt"/>
          </a:endParaRPr>
        </a:p>
      </dsp:txBody>
      <dsp:txXfrm>
        <a:off x="3593446" y="4659752"/>
        <a:ext cx="852631" cy="388523"/>
      </dsp:txXfrm>
    </dsp:sp>
    <dsp:sp modelId="{2B87DB3C-F142-40BE-9C29-E554728A5B98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402325" y="4719375"/>
              </a:moveTo>
              <a:arcTo wR="2359878" hR="2359878" stAng="5338163" swAng="12367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E142-6C46-4E8D-AA81-A949271092E3}">
      <dsp:nvSpPr>
        <dsp:cNvPr id="0" name=""/>
        <dsp:cNvSpPr/>
      </dsp:nvSpPr>
      <dsp:spPr>
        <a:xfrm>
          <a:off x="2591135" y="4638014"/>
          <a:ext cx="894667" cy="43199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Laser energy</a:t>
          </a:r>
          <a:endParaRPr lang="de-DE" sz="1200" b="1" kern="1200" dirty="0">
            <a:latin typeface="+mj-lt"/>
          </a:endParaRPr>
        </a:p>
      </dsp:txBody>
      <dsp:txXfrm>
        <a:off x="2612223" y="4659102"/>
        <a:ext cx="852491" cy="389823"/>
      </dsp:txXfrm>
    </dsp:sp>
    <dsp:sp modelId="{ECE7951E-B6CB-4DCA-AAEB-8CD1C42007D0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0995" y="4524948"/>
              </a:moveTo>
              <a:arcTo wR="2359878" hR="2359878" stAng="6806640" swAng="1405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A7DC0-FC7E-43B3-B028-C65460393E0D}">
      <dsp:nvSpPr>
        <dsp:cNvPr id="0" name=""/>
        <dsp:cNvSpPr/>
      </dsp:nvSpPr>
      <dsp:spPr>
        <a:xfrm>
          <a:off x="1694679" y="4239606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Average current</a:t>
          </a:r>
          <a:endParaRPr lang="de-DE" sz="1200" b="1" kern="1200" dirty="0">
            <a:latin typeface="+mj-lt"/>
          </a:endParaRPr>
        </a:p>
      </dsp:txBody>
      <dsp:txXfrm>
        <a:off x="1715697" y="4260624"/>
        <a:ext cx="852631" cy="388523"/>
      </dsp:txXfrm>
    </dsp:sp>
    <dsp:sp modelId="{992E1870-78BB-4A0D-8E5A-046F6E2D1A3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713954" y="4051021"/>
              </a:moveTo>
              <a:arcTo wR="2359878" hR="2359878" stAng="8053421" swAng="56617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D42F-D195-49CC-A9D0-182B9D7794CD}">
      <dsp:nvSpPr>
        <dsp:cNvPr id="0" name=""/>
        <dsp:cNvSpPr/>
      </dsp:nvSpPr>
      <dsp:spPr>
        <a:xfrm>
          <a:off x="954575" y="3510364"/>
          <a:ext cx="1061650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Transverse emittance</a:t>
          </a:r>
          <a:endParaRPr lang="de-DE" sz="1200" b="1" kern="1200" dirty="0">
            <a:latin typeface="+mj-lt"/>
          </a:endParaRPr>
        </a:p>
      </dsp:txBody>
      <dsp:txXfrm>
        <a:off x="975593" y="3531382"/>
        <a:ext cx="1019614" cy="388523"/>
      </dsp:txXfrm>
    </dsp:sp>
    <dsp:sp modelId="{97671ADB-BB39-4313-8610-F3139EE6963B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204018" y="3319720"/>
              </a:moveTo>
              <a:arcTo wR="2359878" hR="2359878" stAng="9360012" swAng="754976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00A9-921D-45B5-8D00-FCA272235E95}">
      <dsp:nvSpPr>
        <dsp:cNvPr id="0" name=""/>
        <dsp:cNvSpPr/>
      </dsp:nvSpPr>
      <dsp:spPr>
        <a:xfrm>
          <a:off x="734830" y="2577099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b="1" kern="1200" dirty="0">
              <a:latin typeface="+mj-lt"/>
            </a:rPr>
            <a:t>Charge</a:t>
          </a:r>
        </a:p>
      </dsp:txBody>
      <dsp:txXfrm>
        <a:off x="755848" y="2598117"/>
        <a:ext cx="852631" cy="388523"/>
      </dsp:txXfrm>
    </dsp:sp>
    <dsp:sp modelId="{26741E8F-669A-4928-8A33-9B93D8595B1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42" y="2385791"/>
              </a:moveTo>
              <a:arcTo wR="2359878" hR="2359878" stAng="10762251" swAng="78452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31322-3572-4E12-8D16-219F2BB74334}">
      <dsp:nvSpPr>
        <dsp:cNvPr id="0" name=""/>
        <dsp:cNvSpPr/>
      </dsp:nvSpPr>
      <dsp:spPr>
        <a:xfrm>
          <a:off x="837403" y="1601182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Repetition rate</a:t>
          </a:r>
        </a:p>
      </dsp:txBody>
      <dsp:txXfrm>
        <a:off x="858421" y="1622200"/>
        <a:ext cx="852631" cy="388523"/>
      </dsp:txXfrm>
    </dsp:sp>
    <dsp:sp modelId="{6A3D4634-B593-46AE-B345-981C142577C6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99194" y="1410946"/>
              </a:moveTo>
              <a:arcTo wR="2359878" hR="2359878" stAng="12222612" swAng="68857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5CF97-4463-4DC1-B7E0-7455B6A7BD70}">
      <dsp:nvSpPr>
        <dsp:cNvPr id="0" name=""/>
        <dsp:cNvSpPr/>
      </dsp:nvSpPr>
      <dsp:spPr>
        <a:xfrm>
          <a:off x="1328050" y="751357"/>
          <a:ext cx="894667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Stability</a:t>
          </a:r>
        </a:p>
      </dsp:txBody>
      <dsp:txXfrm>
        <a:off x="1349068" y="772375"/>
        <a:ext cx="852631" cy="388523"/>
      </dsp:txXfrm>
    </dsp:sp>
    <dsp:sp modelId="{75F74821-A5E6-40CF-AB48-7509BAAEAFF9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828943" y="563976"/>
              </a:moveTo>
              <a:arcTo wR="2359878" hR="2359878" stAng="13773224" swAng="3423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F3730-9D6F-4DF4-894D-C4C36EAE6302}">
      <dsp:nvSpPr>
        <dsp:cNvPr id="0" name=""/>
        <dsp:cNvSpPr/>
      </dsp:nvSpPr>
      <dsp:spPr>
        <a:xfrm>
          <a:off x="2088232" y="174568"/>
          <a:ext cx="962068" cy="430559"/>
        </a:xfrm>
        <a:prstGeom prst="roundRect">
          <a:avLst/>
        </a:prstGeom>
        <a:solidFill>
          <a:srgbClr val="0058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+mj-lt"/>
            </a:rPr>
            <a:t>Dephasing length</a:t>
          </a:r>
        </a:p>
      </dsp:txBody>
      <dsp:txXfrm>
        <a:off x="2109250" y="195586"/>
        <a:ext cx="920032" cy="388523"/>
      </dsp:txXfrm>
    </dsp:sp>
    <dsp:sp modelId="{ECA2C2E9-E739-497E-ADC6-7159EC13BF72}">
      <dsp:nvSpPr>
        <dsp:cNvPr id="0" name=""/>
        <dsp:cNvSpPr/>
      </dsp:nvSpPr>
      <dsp:spPr>
        <a:xfrm>
          <a:off x="1169236" y="185825"/>
          <a:ext cx="4719757" cy="4719757"/>
        </a:xfrm>
        <a:custGeom>
          <a:avLst/>
          <a:gdLst/>
          <a:ahLst/>
          <a:cxnLst/>
          <a:rect l="0" t="0" r="0" b="0"/>
          <a:pathLst>
            <a:path>
              <a:moveTo>
                <a:pt x="1882252" y="48839"/>
              </a:moveTo>
              <a:arcTo wR="2359878" hR="2359878" stAng="15499380" swAng="1733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4B94-9C26-45AC-8560-3F0D330C8C76}" type="datetimeFigureOut">
              <a:rPr lang="de-DE" smtClean="0"/>
              <a:t>27.03.2019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CE395-024E-4CAB-9172-303AC83275B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56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BCB7F7-5417-4CFF-AA79-821D63DC1047}" type="slidenum">
              <a:rPr lang="de-DE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AB3D-F29D-44B8-B21B-0FA5756A0813}" type="slidenum">
              <a:rPr lang="de-DE" smtClean="0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68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CE395-024E-4CAB-9172-303AC83275B9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96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1979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27502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60080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9264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50651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9996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00722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55330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96092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205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963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29915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30735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1082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396746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539552" y="332656"/>
            <a:ext cx="8207375" cy="9353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aseline="0">
                <a:solidFill>
                  <a:srgbClr val="003E89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468313" y="1557338"/>
            <a:ext cx="8207375" cy="4392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0476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2904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81117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52500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908722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11059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207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789917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7642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238012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589382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36369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226246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539552" y="332656"/>
            <a:ext cx="8207375" cy="9353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aseline="0">
                <a:solidFill>
                  <a:srgbClr val="003E89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468313" y="1557338"/>
            <a:ext cx="8207375" cy="4392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8409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7066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696432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449756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1854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853047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034155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146262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8297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5249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76985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193470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78962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9330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71091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2839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0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97133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6674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amplitude_tisa_b1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8" b="6068"/>
          <a:stretch/>
        </p:blipFill>
        <p:spPr bwMode="auto">
          <a:xfrm>
            <a:off x="-8383" y="540729"/>
            <a:ext cx="9152383" cy="62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5"/>
          <a:stretch/>
        </p:blipFill>
        <p:spPr bwMode="auto">
          <a:xfrm>
            <a:off x="4182618" y="-1"/>
            <a:ext cx="4959796" cy="57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89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5"/>
          <a:stretch/>
        </p:blipFill>
        <p:spPr bwMode="auto">
          <a:xfrm>
            <a:off x="-8383" y="2"/>
            <a:ext cx="4191000" cy="57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89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/>
          <p:cNvSpPr/>
          <p:nvPr userDrawn="1"/>
        </p:nvSpPr>
        <p:spPr bwMode="auto">
          <a:xfrm>
            <a:off x="-8249" y="2"/>
            <a:ext cx="9150660" cy="574676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-8250" y="2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246" y="116632"/>
            <a:ext cx="1296144" cy="236547"/>
          </a:xfrm>
          <a:prstGeom prst="rect">
            <a:avLst/>
          </a:prstGeom>
        </p:spPr>
      </p:pic>
      <p:sp>
        <p:nvSpPr>
          <p:cNvPr id="21" name="Text Box 3"/>
          <p:cNvSpPr txBox="1">
            <a:spLocks noChangeArrowheads="1"/>
          </p:cNvSpPr>
          <p:nvPr userDrawn="1"/>
        </p:nvSpPr>
        <p:spPr bwMode="auto">
          <a:xfrm>
            <a:off x="-8249" y="574676"/>
            <a:ext cx="9152384" cy="6166229"/>
          </a:xfrm>
          <a:prstGeom prst="rect">
            <a:avLst/>
          </a:prstGeom>
          <a:solidFill>
            <a:srgbClr val="00589C">
              <a:alpha val="80000"/>
            </a:srgbClr>
          </a:solidFill>
          <a:ln>
            <a:noFill/>
          </a:ln>
          <a:effectLst/>
          <a:extLst/>
        </p:spPr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5" y="5252819"/>
            <a:ext cx="1629621" cy="1128513"/>
          </a:xfrm>
          <a:prstGeom prst="rect">
            <a:avLst/>
          </a:prstGeom>
        </p:spPr>
      </p:pic>
      <p:sp>
        <p:nvSpPr>
          <p:cNvPr id="18" name="Rectangle 24"/>
          <p:cNvSpPr>
            <a:spLocks noChangeArrowheads="1"/>
          </p:cNvSpPr>
          <p:nvPr userDrawn="1"/>
        </p:nvSpPr>
        <p:spPr bwMode="auto">
          <a:xfrm>
            <a:off x="3039750" y="6615493"/>
            <a:ext cx="3048000" cy="125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-8250" y="6740905"/>
            <a:ext cx="3048000" cy="125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24" name="Rectangle 24"/>
          <p:cNvSpPr>
            <a:spLocks noChangeArrowheads="1"/>
          </p:cNvSpPr>
          <p:nvPr userDrawn="1"/>
        </p:nvSpPr>
        <p:spPr bwMode="auto">
          <a:xfrm>
            <a:off x="-8250" y="6615493"/>
            <a:ext cx="3048000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 userDrawn="1"/>
        </p:nvSpPr>
        <p:spPr bwMode="auto">
          <a:xfrm>
            <a:off x="3039750" y="6740905"/>
            <a:ext cx="6104250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-198446" y="6581099"/>
            <a:ext cx="3428392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700" b="1" dirty="0">
                <a:solidFill>
                  <a:srgbClr val="00589C"/>
                </a:solidFill>
                <a:sym typeface="Wingdings 2" pitchFamily="18" charset="2"/>
              </a:rPr>
              <a:t>J.P. Couperus Cabadağ </a:t>
            </a:r>
            <a:r>
              <a:rPr lang="de-DE" sz="700" b="1" dirty="0">
                <a:solidFill>
                  <a:srgbClr val="00589C"/>
                </a:solidFill>
                <a:sym typeface="Wingdings 2" pitchFamily="18" charset="2"/>
              </a:rPr>
              <a:t> j.couperus@hzdr.de</a:t>
            </a:r>
            <a:r>
              <a:rPr lang="en-US" sz="700" b="1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700" b="1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700" b="1" dirty="0">
                <a:solidFill>
                  <a:srgbClr val="00589C"/>
                </a:solidFill>
                <a:sym typeface="Wingdings 2" pitchFamily="18" charset="2"/>
              </a:rPr>
              <a:t> www.hzdr.de/fwt</a:t>
            </a:r>
            <a:endParaRPr lang="de-DE" sz="700" b="1" dirty="0">
              <a:solidFill>
                <a:srgbClr val="00589C"/>
              </a:solidFill>
              <a:sym typeface="Wingdings 2" pitchFamily="18" charset="2"/>
            </a:endParaRPr>
          </a:p>
        </p:txBody>
      </p:sp>
      <p:sp>
        <p:nvSpPr>
          <p:cNvPr id="5" name="Textfeld 4"/>
          <p:cNvSpPr txBox="1"/>
          <p:nvPr userDrawn="1"/>
        </p:nvSpPr>
        <p:spPr>
          <a:xfrm>
            <a:off x="7520246" y="6573499"/>
            <a:ext cx="14526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600" dirty="0">
                <a:solidFill>
                  <a:srgbClr val="FFFFFF"/>
                </a:solidFill>
              </a:rPr>
              <a:t>Mitglied der Helmholtz-Gemeinschaft</a:t>
            </a:r>
          </a:p>
        </p:txBody>
      </p:sp>
      <p:sp>
        <p:nvSpPr>
          <p:cNvPr id="26" name="Text Box 3"/>
          <p:cNvSpPr txBox="1">
            <a:spLocks noChangeArrowheads="1"/>
          </p:cNvSpPr>
          <p:nvPr userDrawn="1"/>
        </p:nvSpPr>
        <p:spPr bwMode="auto">
          <a:xfrm>
            <a:off x="0" y="574678"/>
            <a:ext cx="2708176" cy="1846210"/>
          </a:xfrm>
          <a:prstGeom prst="rect">
            <a:avLst/>
          </a:prstGeom>
          <a:gradFill flip="none" rotWithShape="1">
            <a:gsLst>
              <a:gs pos="0">
                <a:srgbClr val="00519E">
                  <a:gamma/>
                  <a:shade val="92941"/>
                  <a:invGamma/>
                  <a:alpha val="50000"/>
                </a:srgbClr>
              </a:gs>
              <a:gs pos="64195">
                <a:srgbClr val="004E98">
                  <a:alpha val="10000"/>
                </a:srgbClr>
              </a:gs>
              <a:gs pos="23000">
                <a:srgbClr val="00519E">
                  <a:alpha val="45000"/>
                </a:srgbClr>
              </a:gs>
              <a:gs pos="100000">
                <a:srgbClr val="00519E">
                  <a:gamma/>
                  <a:shade val="92941"/>
                  <a:invGamma/>
                  <a:alpha val="0"/>
                </a:srgbClr>
              </a:gs>
            </a:gsLst>
            <a:lin ang="4800000" scaled="0"/>
            <a:tileRect/>
          </a:gradFill>
          <a:ln>
            <a:noFill/>
          </a:ln>
          <a:effectLst/>
          <a:extLst/>
        </p:spPr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8" name="Bild 4" descr="DDC_Sticker_groß_Schatten_RGB.pn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809" y="5682584"/>
            <a:ext cx="780282" cy="78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-8250" y="6490081"/>
            <a:ext cx="3048000" cy="125412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22" name="Picture 117" descr="P:\Talks and Posters\Poster\Evaluierung2012\LA3NET.png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802599"/>
            <a:ext cx="1305318" cy="531846"/>
          </a:xfrm>
          <a:prstGeom prst="rect">
            <a:avLst/>
          </a:prstGeom>
          <a:noFill/>
          <a:ln w="412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 userDrawn="1"/>
        </p:nvPicPr>
        <p:blipFill>
          <a:blip r:embed="rId20" cstate="print"/>
          <a:srcRect l="1172" t="2778" r="5106" b="8333"/>
          <a:stretch>
            <a:fillRect/>
          </a:stretch>
        </p:blipFill>
        <p:spPr bwMode="auto">
          <a:xfrm>
            <a:off x="1331640" y="5765886"/>
            <a:ext cx="1263066" cy="60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76056"/>
            <a:ext cx="907908" cy="605272"/>
          </a:xfrm>
          <a:prstGeom prst="rect">
            <a:avLst/>
          </a:prstGeom>
        </p:spPr>
      </p:pic>
      <p:pic>
        <p:nvPicPr>
          <p:cNvPr id="29" name="Picture 3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6" y="5757246"/>
            <a:ext cx="1653620" cy="60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63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 userDrawn="1"/>
        </p:nvSpPr>
        <p:spPr bwMode="auto">
          <a:xfrm>
            <a:off x="2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5" y="44454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Text Box 29"/>
          <p:cNvSpPr txBox="1">
            <a:spLocks noChangeArrowheads="1"/>
          </p:cNvSpPr>
          <p:nvPr userDrawn="1"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800">
                <a:solidFill>
                  <a:srgbClr val="FFFFFF"/>
                </a:solidFill>
              </a:rPr>
              <a:t>Seite </a:t>
            </a:r>
            <a:fld id="{8A4F9DD5-3704-4336-A88B-B30ECB5BB0C8}" type="slidenum">
              <a:rPr lang="de-DE" sz="800">
                <a:solidFill>
                  <a:srgbClr val="FFFFFF"/>
                </a:solidFill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de-DE" sz="800">
              <a:solidFill>
                <a:srgbClr val="FFFFFF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8250" y="2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4" name="Rectangle 24"/>
          <p:cNvSpPr>
            <a:spLocks noChangeArrowheads="1"/>
          </p:cNvSpPr>
          <p:nvPr userDrawn="1"/>
        </p:nvSpPr>
        <p:spPr bwMode="auto">
          <a:xfrm>
            <a:off x="-8383" y="6619875"/>
            <a:ext cx="3048000" cy="125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>
            <a:off x="3038161" y="6619875"/>
            <a:ext cx="610425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Rectangle 24"/>
          <p:cNvSpPr>
            <a:spLocks noChangeArrowheads="1"/>
          </p:cNvSpPr>
          <p:nvPr userDrawn="1"/>
        </p:nvSpPr>
        <p:spPr bwMode="auto">
          <a:xfrm>
            <a:off x="-8383" y="6742113"/>
            <a:ext cx="304800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3038161" y="6742113"/>
            <a:ext cx="6104250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1027" name="Picture 3" descr="C:\Users\jc5464\Downloads\HZDR-Gesamtlogo-auf-transparent.png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8" t="18528" b="63555"/>
          <a:stretch/>
        </p:blipFill>
        <p:spPr bwMode="auto">
          <a:xfrm>
            <a:off x="7519954" y="23213"/>
            <a:ext cx="2164614" cy="38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5292082" y="6697097"/>
            <a:ext cx="42826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Jurjen P. Couperus Cabadağ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j.couperus@hzdr.de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www.hzdr.de/fwt</a:t>
            </a:r>
            <a:endParaRPr lang="de-DE" sz="800" dirty="0">
              <a:solidFill>
                <a:srgbClr val="00589C"/>
              </a:solidFill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152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70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 userDrawn="1"/>
        </p:nvSpPr>
        <p:spPr bwMode="auto">
          <a:xfrm>
            <a:off x="2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5" y="44454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Text Box 29"/>
          <p:cNvSpPr txBox="1">
            <a:spLocks noChangeArrowheads="1"/>
          </p:cNvSpPr>
          <p:nvPr userDrawn="1"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800">
                <a:solidFill>
                  <a:srgbClr val="FFFFFF"/>
                </a:solidFill>
              </a:rPr>
              <a:t>Seite </a:t>
            </a:r>
            <a:fld id="{8A4F9DD5-3704-4336-A88B-B30ECB5BB0C8}" type="slidenum">
              <a:rPr lang="de-DE" sz="800">
                <a:solidFill>
                  <a:srgbClr val="FFFFFF"/>
                </a:solidFill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de-DE" sz="800">
              <a:solidFill>
                <a:srgbClr val="FFFFFF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8250" y="2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4" name="Rectangle 24"/>
          <p:cNvSpPr>
            <a:spLocks noChangeArrowheads="1"/>
          </p:cNvSpPr>
          <p:nvPr userDrawn="1"/>
        </p:nvSpPr>
        <p:spPr bwMode="auto">
          <a:xfrm>
            <a:off x="-8383" y="6619875"/>
            <a:ext cx="3048000" cy="125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>
            <a:off x="3038161" y="6619875"/>
            <a:ext cx="610425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Rectangle 24"/>
          <p:cNvSpPr>
            <a:spLocks noChangeArrowheads="1"/>
          </p:cNvSpPr>
          <p:nvPr userDrawn="1"/>
        </p:nvSpPr>
        <p:spPr bwMode="auto">
          <a:xfrm>
            <a:off x="-8383" y="6742113"/>
            <a:ext cx="304800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3038161" y="6742113"/>
            <a:ext cx="6104250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5292082" y="6697097"/>
            <a:ext cx="42826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Jurjen P. Couperus Cabadağ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j.couperus@hzdr.de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www.hzdr.de/fwt</a:t>
            </a:r>
            <a:endParaRPr lang="de-DE" sz="800" dirty="0">
              <a:solidFill>
                <a:srgbClr val="00589C"/>
              </a:solidFill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230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 userDrawn="1"/>
        </p:nvSpPr>
        <p:spPr bwMode="auto">
          <a:xfrm>
            <a:off x="2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14" y="6497641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Text Box 29"/>
          <p:cNvSpPr txBox="1">
            <a:spLocks noChangeArrowheads="1"/>
          </p:cNvSpPr>
          <p:nvPr userDrawn="1"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800">
                <a:solidFill>
                  <a:srgbClr val="FFFFFF"/>
                </a:solidFill>
              </a:rPr>
              <a:t>Seite </a:t>
            </a:r>
            <a:fld id="{8A4F9DD5-3704-4336-A88B-B30ECB5BB0C8}" type="slidenum">
              <a:rPr lang="de-DE" sz="800">
                <a:solidFill>
                  <a:srgbClr val="FFFFFF"/>
                </a:solidFill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de-DE" sz="800">
              <a:solidFill>
                <a:srgbClr val="FFFFFF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8250" y="2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4" name="Rectangle 24"/>
          <p:cNvSpPr>
            <a:spLocks noChangeArrowheads="1"/>
          </p:cNvSpPr>
          <p:nvPr userDrawn="1"/>
        </p:nvSpPr>
        <p:spPr bwMode="auto">
          <a:xfrm>
            <a:off x="-8383" y="6619875"/>
            <a:ext cx="3048000" cy="125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>
            <a:off x="3038161" y="6619875"/>
            <a:ext cx="610425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Rectangle 24"/>
          <p:cNvSpPr>
            <a:spLocks noChangeArrowheads="1"/>
          </p:cNvSpPr>
          <p:nvPr userDrawn="1"/>
        </p:nvSpPr>
        <p:spPr bwMode="auto">
          <a:xfrm>
            <a:off x="-8383" y="6742113"/>
            <a:ext cx="3048000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3038161" y="6742113"/>
            <a:ext cx="6104250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1027" name="Picture 3" descr="C:\Users\jc5464\Downloads\HZDR-Gesamtlogo-auf-transparent.png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8" t="18528" b="63555"/>
          <a:stretch/>
        </p:blipFill>
        <p:spPr bwMode="auto">
          <a:xfrm>
            <a:off x="7519954" y="23213"/>
            <a:ext cx="2164614" cy="38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5508106" y="6698684"/>
            <a:ext cx="42826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Jurjen P. Couperus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j.couperus@hzdr.de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800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800" dirty="0">
                <a:solidFill>
                  <a:srgbClr val="00589C"/>
                </a:solidFill>
                <a:sym typeface="Wingdings 2" pitchFamily="18" charset="2"/>
              </a:rPr>
              <a:t> www.hzdr.de/fwt</a:t>
            </a:r>
            <a:endParaRPr lang="de-DE" sz="800" dirty="0">
              <a:solidFill>
                <a:srgbClr val="00589C"/>
              </a:solidFill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767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1.wdp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5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6.xml"/><Relationship Id="rId5" Type="http://schemas.openxmlformats.org/officeDocument/2006/relationships/image" Target="../media/image37.pn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4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5" y="1412780"/>
            <a:ext cx="90364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FFFFFF"/>
                </a:solidFill>
              </a:rPr>
              <a:t>High-Quality LWFA-based electrons sources</a:t>
            </a:r>
            <a:endParaRPr lang="en-US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</a:rPr>
              <a:t>Jurjen P. Couperus Cabadağ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Institute of Radiation Physics</a:t>
            </a:r>
            <a:r>
              <a:rPr lang="id-ID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Helmholtz-Zentrum Dresden</a:t>
            </a:r>
            <a:r>
              <a:rPr lang="en-US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d-ID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d-ID" sz="16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Rossendorf, Germany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/>
                </a:solidFill>
              </a:rPr>
              <a:t>3th ALEGRO workshop, CERN, March 2019</a:t>
            </a:r>
            <a:endParaRPr lang="en-US" sz="24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36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:\Users\jc5464\OneDrive\HZDR\Presentations\2017-09 EAAC\bo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b="24619"/>
          <a:stretch/>
        </p:blipFill>
        <p:spPr bwMode="auto">
          <a:xfrm>
            <a:off x="3695701" y="3481810"/>
            <a:ext cx="4452560" cy="135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980405" y="5061857"/>
            <a:ext cx="68869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B100"/>
              </a:buClr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  </a:t>
            </a:r>
            <a:r>
              <a:rPr lang="en-US" sz="2000" b="1" dirty="0">
                <a:latin typeface="+mj-lt"/>
              </a:rPr>
              <a:t>Reshaping</a:t>
            </a:r>
            <a:r>
              <a:rPr lang="en-US" sz="2000" dirty="0">
                <a:latin typeface="+mj-lt"/>
              </a:rPr>
              <a:t> plasma accelerating structure </a:t>
            </a:r>
          </a:p>
          <a:p>
            <a:pPr>
              <a:buClr>
                <a:srgbClr val="FFB100"/>
              </a:buClr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  </a:t>
            </a:r>
            <a:r>
              <a:rPr lang="en-US" sz="2000" b="1" dirty="0">
                <a:latin typeface="+mj-lt"/>
              </a:rPr>
              <a:t>Reduction</a:t>
            </a:r>
            <a:r>
              <a:rPr lang="en-US" sz="2000" dirty="0">
                <a:latin typeface="+mj-lt"/>
              </a:rPr>
              <a:t> of effective acceleration gradient</a:t>
            </a:r>
          </a:p>
          <a:p>
            <a:pPr>
              <a:buClr>
                <a:srgbClr val="FFB100"/>
              </a:buClr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  </a:t>
            </a:r>
            <a:r>
              <a:rPr lang="en-US" sz="2000" b="1" dirty="0">
                <a:latin typeface="+mj-lt"/>
              </a:rPr>
              <a:t>Degradation</a:t>
            </a:r>
            <a:r>
              <a:rPr lang="en-US" sz="2000" dirty="0">
                <a:latin typeface="+mj-lt"/>
              </a:rPr>
              <a:t> of the final beam quality:</a:t>
            </a:r>
          </a:p>
          <a:p>
            <a:r>
              <a:rPr lang="en-US" sz="2000" dirty="0">
                <a:latin typeface="+mj-lt"/>
              </a:rPr>
              <a:t>    maximum energy, energy spread	   </a:t>
            </a:r>
            <a:endParaRPr lang="nl-NL" sz="20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7504" y="620688"/>
            <a:ext cx="6883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latin typeface="+mj-lt"/>
              </a:rPr>
              <a:t>Self-fields</a:t>
            </a:r>
            <a:r>
              <a:rPr lang="en-US" sz="2000" dirty="0">
                <a:latin typeface="+mj-lt"/>
              </a:rPr>
              <a:t> of bunch </a:t>
            </a:r>
            <a:r>
              <a:rPr lang="en-US" sz="2000" b="1" dirty="0">
                <a:latin typeface="+mj-lt"/>
              </a:rPr>
              <a:t>reshape</a:t>
            </a:r>
            <a:r>
              <a:rPr lang="en-US" sz="2000" dirty="0">
                <a:latin typeface="+mj-lt"/>
              </a:rPr>
              <a:t> the accelerating </a:t>
            </a:r>
            <a:r>
              <a:rPr lang="en-US" sz="2000" dirty="0" err="1">
                <a:latin typeface="+mj-lt"/>
              </a:rPr>
              <a:t>wakefield</a:t>
            </a:r>
            <a:endParaRPr lang="nl-NL" sz="2000" dirty="0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762002" y="4924429"/>
            <a:ext cx="5867399" cy="1533525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55163" y="4714845"/>
            <a:ext cx="264386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 Beam loading effects</a:t>
            </a:r>
            <a:endParaRPr lang="nl-NL" sz="2000" dirty="0">
              <a:latin typeface="+mj-lt"/>
            </a:endParaRPr>
          </a:p>
        </p:txBody>
      </p:sp>
      <p:pic>
        <p:nvPicPr>
          <p:cNvPr id="16391" name="Picture 7" descr="C:\Users\jc5464\OneDrive\HZDR\Presentations\2017-09 EAAC\laserdriver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b="23361"/>
          <a:stretch/>
        </p:blipFill>
        <p:spPr bwMode="auto">
          <a:xfrm>
            <a:off x="3695702" y="954123"/>
            <a:ext cx="4452559" cy="137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886221" y="1641610"/>
            <a:ext cx="2677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3E89"/>
              </a:buClr>
            </a:pPr>
            <a:r>
              <a:rPr lang="en-US" sz="2000" dirty="0">
                <a:latin typeface="+mj-lt"/>
              </a:rPr>
              <a:t>Laser driven acc. field</a:t>
            </a:r>
          </a:p>
          <a:p>
            <a:pPr>
              <a:buClr>
                <a:srgbClr val="003E89"/>
              </a:buClr>
            </a:pPr>
            <a:endParaRPr lang="en-US" sz="2000" dirty="0">
              <a:latin typeface="+mj-lt"/>
            </a:endParaRPr>
          </a:p>
          <a:p>
            <a:pPr algn="r">
              <a:buClr>
                <a:srgbClr val="003E89"/>
              </a:buClr>
            </a:pPr>
            <a:r>
              <a:rPr lang="nl-NL" sz="2000" dirty="0">
                <a:latin typeface="+mj-lt"/>
              </a:rPr>
              <a:t>+</a:t>
            </a:r>
            <a:endParaRPr lang="en-US" sz="2000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8036" y="3003221"/>
            <a:ext cx="21082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3E89"/>
              </a:buClr>
            </a:pPr>
            <a:r>
              <a:rPr lang="en-US" sz="2000" dirty="0">
                <a:latin typeface="+mj-lt"/>
              </a:rPr>
              <a:t>e</a:t>
            </a:r>
            <a:r>
              <a:rPr lang="en-US" sz="2000" baseline="30000" dirty="0">
                <a:latin typeface="+mj-lt"/>
              </a:rPr>
              <a:t>-</a:t>
            </a:r>
            <a:r>
              <a:rPr lang="en-US" sz="2000" dirty="0">
                <a:latin typeface="+mj-lt"/>
              </a:rPr>
              <a:t> beam self field</a:t>
            </a:r>
            <a:endParaRPr lang="nl-NL" sz="2000" dirty="0">
              <a:latin typeface="+mj-lt"/>
            </a:endParaRPr>
          </a:p>
          <a:p>
            <a:pPr>
              <a:buClr>
                <a:srgbClr val="003E89"/>
              </a:buClr>
            </a:pPr>
            <a:endParaRPr lang="nl-NL" sz="2000" dirty="0">
              <a:latin typeface="+mj-lt"/>
            </a:endParaRPr>
          </a:p>
          <a:p>
            <a:pPr algn="r">
              <a:buClr>
                <a:srgbClr val="003E89"/>
              </a:buClr>
            </a:pPr>
            <a:r>
              <a:rPr lang="nl-NL" sz="2000" dirty="0">
                <a:latin typeface="+mj-lt"/>
              </a:rPr>
              <a:t>=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63222" y="4148530"/>
            <a:ext cx="1754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3E89"/>
              </a:buClr>
            </a:pPr>
            <a:r>
              <a:rPr lang="en-US" sz="2000" dirty="0">
                <a:latin typeface="+mj-lt"/>
              </a:rPr>
              <a:t>Beam loading</a:t>
            </a:r>
            <a:endParaRPr lang="nl-NL" sz="2000" dirty="0">
              <a:latin typeface="+mj-lt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7596188" y="1449423"/>
            <a:ext cx="619125" cy="0"/>
          </a:xfrm>
          <a:prstGeom prst="straightConnector1">
            <a:avLst/>
          </a:prstGeom>
          <a:solidFill>
            <a:srgbClr val="003E89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6132332" y="2974814"/>
            <a:ext cx="619125" cy="0"/>
          </a:xfrm>
          <a:prstGeom prst="straightConnector1">
            <a:avLst/>
          </a:prstGeom>
          <a:solidFill>
            <a:srgbClr val="003E89"/>
          </a:solidFill>
          <a:ln w="412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7639424" y="3983073"/>
            <a:ext cx="619125" cy="0"/>
          </a:xfrm>
          <a:prstGeom prst="straightConnector1">
            <a:avLst/>
          </a:prstGeom>
          <a:solidFill>
            <a:srgbClr val="003E89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6103122" y="3177540"/>
            <a:ext cx="0" cy="1463516"/>
          </a:xfrm>
          <a:prstGeom prst="line">
            <a:avLst/>
          </a:prstGeom>
          <a:solidFill>
            <a:srgbClr val="003E89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5744982" y="3177540"/>
            <a:ext cx="0" cy="1463516"/>
          </a:xfrm>
          <a:prstGeom prst="line">
            <a:avLst/>
          </a:prstGeom>
          <a:solidFill>
            <a:srgbClr val="003E89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6104698" y="6057782"/>
            <a:ext cx="31075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err="1">
                <a:latin typeface="+mj-lt"/>
              </a:rPr>
              <a:t>Rechatin</a:t>
            </a:r>
            <a:r>
              <a:rPr lang="en-US" sz="1100" dirty="0">
                <a:latin typeface="+mj-lt"/>
              </a:rPr>
              <a:t> et al., PRL 103,  (2009)</a:t>
            </a:r>
          </a:p>
          <a:p>
            <a:pPr algn="r"/>
            <a:r>
              <a:rPr lang="en-US" sz="1100" dirty="0">
                <a:latin typeface="+mj-lt"/>
              </a:rPr>
              <a:t>Guillaume et al., PRSTAB 18 (2015)</a:t>
            </a:r>
          </a:p>
          <a:p>
            <a:pPr algn="r"/>
            <a:r>
              <a:rPr lang="de-DE" sz="1100" dirty="0" err="1">
                <a:latin typeface="+mj-lt"/>
              </a:rPr>
              <a:t>Vafaei-Najafabadi</a:t>
            </a:r>
            <a:r>
              <a:rPr lang="de-DE" sz="1100" dirty="0">
                <a:latin typeface="+mj-lt"/>
              </a:rPr>
              <a:t> et al., PRL, 112, (2014)</a:t>
            </a:r>
          </a:p>
        </p:txBody>
      </p:sp>
      <p:pic>
        <p:nvPicPr>
          <p:cNvPr id="20" name="Picture 7" descr="31 Happy And Sad Faces Images   Free Cliparts That You Can Download To    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7" t="16836" b="20641"/>
          <a:stretch/>
        </p:blipFill>
        <p:spPr bwMode="auto">
          <a:xfrm>
            <a:off x="41224" y="5346831"/>
            <a:ext cx="707342" cy="68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jc5464\OneDrive\HZDR\Presentations\2017-09 EAAC\both.png">
            <a:extLst>
              <a:ext uri="{FF2B5EF4-FFF2-40B4-BE49-F238E27FC236}">
                <a16:creationId xmlns:a16="http://schemas.microsoft.com/office/drawing/2014/main" id="{3C116E19-FC19-4000-A14D-545E2A9FEE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2" t="18696" r="40479" b="50378"/>
          <a:stretch/>
        </p:blipFill>
        <p:spPr bwMode="auto">
          <a:xfrm>
            <a:off x="5744982" y="2649637"/>
            <a:ext cx="382120" cy="55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96BE036-E8EF-4E1C-8711-14F0CC8F82D1}"/>
              </a:ext>
            </a:extLst>
          </p:cNvPr>
          <p:cNvSpPr/>
          <p:nvPr/>
        </p:nvSpPr>
        <p:spPr>
          <a:xfrm>
            <a:off x="280705" y="9728"/>
            <a:ext cx="6608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High charge induces beam loading</a:t>
            </a:r>
          </a:p>
        </p:txBody>
      </p:sp>
    </p:spTree>
    <p:extLst>
      <p:ext uri="{BB962C8B-B14F-4D97-AF65-F5344CB8AC3E}">
        <p14:creationId xmlns:p14="http://schemas.microsoft.com/office/powerpoint/2010/main" val="372130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648" y="1733147"/>
            <a:ext cx="3481898" cy="299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07504" y="692700"/>
            <a:ext cx="8579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j-lt"/>
              </a:rPr>
              <a:t>BUT, one can </a:t>
            </a:r>
            <a:r>
              <a:rPr lang="en-US" sz="2000" b="1" dirty="0">
                <a:latin typeface="+mj-lt"/>
              </a:rPr>
              <a:t>optimize</a:t>
            </a:r>
            <a:r>
              <a:rPr lang="en-US" sz="2000" dirty="0">
                <a:latin typeface="+mj-lt"/>
              </a:rPr>
              <a:t> it : </a:t>
            </a:r>
          </a:p>
          <a:p>
            <a:pPr marL="539750" lvl="1">
              <a:buClr>
                <a:srgbClr val="CF6800"/>
              </a:buClr>
              <a:tabLst>
                <a:tab pos="541338" algn="l"/>
              </a:tabLst>
            </a:pPr>
            <a:r>
              <a:rPr lang="en-US" sz="2000" dirty="0">
                <a:latin typeface="+mj-lt"/>
              </a:rPr>
              <a:t>Injection of an optimum bunch shape in the nonlinear </a:t>
            </a:r>
            <a:r>
              <a:rPr lang="en-US" sz="2000" b="1" dirty="0">
                <a:latin typeface="+mj-lt"/>
              </a:rPr>
              <a:t>bubble regime </a:t>
            </a:r>
            <a:r>
              <a:rPr lang="en-US" sz="2000" dirty="0">
                <a:latin typeface="+mj-lt"/>
              </a:rPr>
              <a:t>with a </a:t>
            </a:r>
            <a:r>
              <a:rPr lang="en-US" sz="2000" b="1" dirty="0">
                <a:latin typeface="+mj-lt"/>
              </a:rPr>
              <a:t>specific charge </a:t>
            </a:r>
            <a:r>
              <a:rPr lang="en-US" sz="2000" b="1" i="1" dirty="0">
                <a:latin typeface="+mj-lt"/>
              </a:rPr>
              <a:t>Q</a:t>
            </a:r>
            <a:r>
              <a:rPr lang="en-US" sz="2000" b="1" baseline="-25000" dirty="0">
                <a:latin typeface="+mj-lt"/>
              </a:rPr>
              <a:t>s</a:t>
            </a:r>
            <a:endParaRPr lang="nl-NL" sz="2000" b="1" baseline="-250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42518" y="5202544"/>
            <a:ext cx="6101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B100"/>
              </a:buClr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  Accelerating gradient </a:t>
            </a:r>
            <a:r>
              <a:rPr lang="en-US" sz="2000" b="1" dirty="0">
                <a:latin typeface="+mj-lt"/>
              </a:rPr>
              <a:t>constant</a:t>
            </a:r>
            <a:r>
              <a:rPr lang="en-US" sz="2000" dirty="0">
                <a:latin typeface="+mj-lt"/>
              </a:rPr>
              <a:t> along the bunch</a:t>
            </a:r>
          </a:p>
          <a:p>
            <a:pPr marL="342900" indent="-342900">
              <a:buClr>
                <a:srgbClr val="FFB100"/>
              </a:buClr>
              <a:buFont typeface="Wingdings" pitchFamily="2" charset="2"/>
              <a:buChar char="§"/>
            </a:pPr>
            <a:r>
              <a:rPr lang="en-US" sz="2000" dirty="0">
                <a:latin typeface="+mj-lt"/>
              </a:rPr>
              <a:t>  No extra addition of energy spread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00008" y="4324470"/>
            <a:ext cx="32867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err="1">
                <a:latin typeface="+mj-lt"/>
              </a:rPr>
              <a:t>Tzoufras</a:t>
            </a:r>
            <a:r>
              <a:rPr lang="en-US" sz="1400" dirty="0">
                <a:latin typeface="+mj-lt"/>
              </a:rPr>
              <a:t> </a:t>
            </a:r>
            <a:r>
              <a:rPr lang="en-US" sz="1400" i="1" dirty="0">
                <a:latin typeface="+mj-lt"/>
              </a:rPr>
              <a:t>et al</a:t>
            </a:r>
            <a:r>
              <a:rPr lang="en-US" sz="1400" dirty="0">
                <a:latin typeface="+mj-lt"/>
              </a:rPr>
              <a:t>., </a:t>
            </a:r>
          </a:p>
          <a:p>
            <a:r>
              <a:rPr lang="en-US" sz="1400" dirty="0">
                <a:latin typeface="+mj-lt"/>
              </a:rPr>
              <a:t>Phys. Rev. Lett. </a:t>
            </a:r>
            <a:r>
              <a:rPr lang="en-US" sz="1400" b="1" dirty="0">
                <a:latin typeface="+mj-lt"/>
              </a:rPr>
              <a:t>101</a:t>
            </a:r>
            <a:r>
              <a:rPr lang="en-US" sz="1400" dirty="0">
                <a:latin typeface="+mj-lt"/>
              </a:rPr>
              <a:t>, 145002 (2008)</a:t>
            </a:r>
          </a:p>
          <a:p>
            <a:endParaRPr lang="nl-NL" sz="12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996952"/>
            <a:ext cx="356895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7" descr="31 Happy And Sad Faces Images   Free Cliparts That You Can Download To    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6" r="65915" b="20641"/>
          <a:stretch/>
        </p:blipFill>
        <p:spPr bwMode="auto">
          <a:xfrm>
            <a:off x="395538" y="5274556"/>
            <a:ext cx="711763" cy="68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5162266" y="2276872"/>
            <a:ext cx="3874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j-lt"/>
              </a:rPr>
              <a:t>Charge scaling at the </a:t>
            </a:r>
            <a:r>
              <a:rPr lang="en-US" sz="2000" b="1" dirty="0">
                <a:latin typeface="+mj-lt"/>
              </a:rPr>
              <a:t>optimum loading condition</a:t>
            </a:r>
            <a:endParaRPr lang="nl-NL" sz="2000" b="1" dirty="0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231058" y="5020432"/>
            <a:ext cx="6365279" cy="942843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93619" y="4810756"/>
            <a:ext cx="310213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+mj-lt"/>
              </a:rPr>
              <a:t> Optimum beam loading</a:t>
            </a:r>
            <a:endParaRPr lang="nl-NL" sz="2000" b="1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436098" y="2993326"/>
            <a:ext cx="3600401" cy="76366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+mj-lt"/>
              </a:rPr>
              <a:t>Requires </a:t>
            </a:r>
            <a:r>
              <a:rPr lang="en-US" sz="2000" b="1" dirty="0">
                <a:latin typeface="+mj-lt"/>
              </a:rPr>
              <a:t>~0.3 </a:t>
            </a:r>
            <a:r>
              <a:rPr lang="en-US" sz="2000" b="1" dirty="0" err="1">
                <a:latin typeface="+mj-lt"/>
              </a:rPr>
              <a:t>nC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of injected charge at 65 TW laser power</a:t>
            </a:r>
            <a:endParaRPr kumimoji="0" 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F4A24B-86BB-4938-98E4-7E9AA930C505}"/>
              </a:ext>
            </a:extLst>
          </p:cNvPr>
          <p:cNvSpPr/>
          <p:nvPr/>
        </p:nvSpPr>
        <p:spPr>
          <a:xfrm>
            <a:off x="6472423" y="6205053"/>
            <a:ext cx="27174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100" dirty="0">
                <a:latin typeface="+mj-lt"/>
              </a:rPr>
              <a:t>S. van der </a:t>
            </a:r>
            <a:r>
              <a:rPr lang="fr-FR" sz="1100" dirty="0" err="1">
                <a:latin typeface="+mj-lt"/>
              </a:rPr>
              <a:t>Meer</a:t>
            </a:r>
            <a:r>
              <a:rPr lang="fr-FR" sz="1100" dirty="0">
                <a:latin typeface="+mj-lt"/>
              </a:rPr>
              <a:t>, CLIC note No. 3 (1985)</a:t>
            </a:r>
          </a:p>
          <a:p>
            <a:pPr algn="r"/>
            <a:r>
              <a:rPr lang="fr-FR" sz="1100" dirty="0" err="1">
                <a:latin typeface="+mj-lt"/>
              </a:rPr>
              <a:t>Katsouleas</a:t>
            </a:r>
            <a:r>
              <a:rPr lang="fr-FR" sz="1100" dirty="0">
                <a:latin typeface="+mj-lt"/>
              </a:rPr>
              <a:t> et al., Part. Acc. 22 (1987)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C583FB-FCE3-4A05-8A50-DCD9BC628B92}"/>
              </a:ext>
            </a:extLst>
          </p:cNvPr>
          <p:cNvSpPr/>
          <p:nvPr/>
        </p:nvSpPr>
        <p:spPr>
          <a:xfrm>
            <a:off x="280705" y="9728"/>
            <a:ext cx="6608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Optimal beam loading</a:t>
            </a:r>
          </a:p>
        </p:txBody>
      </p:sp>
    </p:spTree>
    <p:extLst>
      <p:ext uri="{BB962C8B-B14F-4D97-AF65-F5344CB8AC3E}">
        <p14:creationId xmlns:p14="http://schemas.microsoft.com/office/powerpoint/2010/main" val="80846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1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5993318" y="396417"/>
            <a:ext cx="2512076" cy="23352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5D5D"/>
            </a:solidFill>
            <a:prstDash val="sysDash"/>
          </a:ln>
          <a:effectLst>
            <a:outerShdw blurRad="241300" dist="139700" dir="2700000" algn="tl" rotWithShape="0">
              <a:prstClr val="black">
                <a:alpha val="4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Oval 75"/>
          <p:cNvSpPr>
            <a:spLocks/>
          </p:cNvSpPr>
          <p:nvPr/>
        </p:nvSpPr>
        <p:spPr bwMode="auto">
          <a:xfrm>
            <a:off x="6197442" y="1606745"/>
            <a:ext cx="423153" cy="53222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20138261" lon="4114645" rev="1715220"/>
            </a:camera>
            <a:lightRig rig="soft" dir="t"/>
          </a:scene3d>
          <a:sp3d>
            <a:bevelT w="0" h="0"/>
            <a:bevelB w="1016000" h="2794000" prst="angle"/>
          </a:sp3d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kern="0">
              <a:solidFill>
                <a:srgbClr val="000000"/>
              </a:solidFill>
            </a:endParaRPr>
          </a:p>
        </p:txBody>
      </p:sp>
      <p:sp>
        <p:nvSpPr>
          <p:cNvPr id="16" name="Right Arrow 6"/>
          <p:cNvSpPr>
            <a:spLocks noChangeAspect="1"/>
          </p:cNvSpPr>
          <p:nvPr/>
        </p:nvSpPr>
        <p:spPr bwMode="auto">
          <a:xfrm rot="21301299">
            <a:off x="7151706" y="939959"/>
            <a:ext cx="1543169" cy="439756"/>
          </a:xfrm>
          <a:prstGeom prst="rightArrow">
            <a:avLst>
              <a:gd name="adj1" fmla="val 41326"/>
              <a:gd name="adj2" fmla="val 85156"/>
            </a:avLst>
          </a:prstGeom>
          <a:solidFill>
            <a:srgbClr val="92D050">
              <a:alpha val="70000"/>
            </a:srgbClr>
          </a:solidFill>
          <a:ln>
            <a:noFill/>
          </a:ln>
          <a:effectLst/>
          <a:scene3d>
            <a:camera prst="isometricOffAxis1Top">
              <a:rot lat="20000081" lon="17187278" rev="4313564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55563" defTabSz="3984625">
              <a:lnSpc>
                <a:spcPts val="8713"/>
              </a:lnSpc>
              <a:spcBef>
                <a:spcPct val="20000"/>
              </a:spcBef>
              <a:defRPr/>
            </a:pPr>
            <a:endParaRPr lang="de-CH" sz="10500" kern="0">
              <a:solidFill>
                <a:sysClr val="windowText" lastClr="000000"/>
              </a:solidFill>
            </a:endParaRPr>
          </a:p>
        </p:txBody>
      </p:sp>
      <p:grpSp>
        <p:nvGrpSpPr>
          <p:cNvPr id="17" name="Gruppieren 27"/>
          <p:cNvGrpSpPr>
            <a:grpSpLocks noChangeAspect="1"/>
          </p:cNvGrpSpPr>
          <p:nvPr/>
        </p:nvGrpSpPr>
        <p:grpSpPr>
          <a:xfrm>
            <a:off x="6190203" y="560243"/>
            <a:ext cx="2034529" cy="2088835"/>
            <a:chOff x="17509647" y="21902772"/>
            <a:chExt cx="6663330" cy="5482855"/>
          </a:xfrm>
        </p:grpSpPr>
        <p:pic>
          <p:nvPicPr>
            <p:cNvPr id="18" name="Grafik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68642" y="25988615"/>
              <a:ext cx="1545338" cy="1397012"/>
            </a:xfrm>
            <a:prstGeom prst="rect">
              <a:avLst/>
            </a:prstGeom>
          </p:spPr>
        </p:pic>
        <p:sp>
          <p:nvSpPr>
            <p:cNvPr id="19" name="Trapezoid 18"/>
            <p:cNvSpPr/>
            <p:nvPr/>
          </p:nvSpPr>
          <p:spPr bwMode="auto">
            <a:xfrm flipV="1">
              <a:off x="17509647" y="21902772"/>
              <a:ext cx="6663330" cy="4542500"/>
            </a:xfrm>
            <a:prstGeom prst="trapezoid">
              <a:avLst>
                <a:gd name="adj" fmla="val 63215"/>
              </a:avLst>
            </a:prstGeom>
            <a:gradFill flip="none" rotWithShape="1">
              <a:gsLst>
                <a:gs pos="25000">
                  <a:srgbClr val="FFFF00">
                    <a:alpha val="29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glow>
                <a:srgbClr val="BBE0E3"/>
              </a:glow>
              <a:softEdge rad="1651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indent="55563" defTabSz="3984625">
                <a:lnSpc>
                  <a:spcPts val="8713"/>
                </a:lnSpc>
                <a:spcBef>
                  <a:spcPct val="20000"/>
                </a:spcBef>
                <a:defRPr/>
              </a:pPr>
              <a:endParaRPr lang="de-CH" sz="10500" kern="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0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4299" y="22907618"/>
              <a:ext cx="3866228" cy="2609509"/>
            </a:xfrm>
            <a:prstGeom prst="rect">
              <a:avLst/>
            </a:prstGeom>
          </p:spPr>
        </p:pic>
      </p:grpSp>
      <p:pic>
        <p:nvPicPr>
          <p:cNvPr id="21" name="Grafik 3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9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309" y="893002"/>
            <a:ext cx="593769" cy="574935"/>
          </a:xfrm>
          <a:prstGeom prst="rect">
            <a:avLst/>
          </a:prstGeom>
          <a:noFill/>
        </p:spPr>
      </p:pic>
      <p:grpSp>
        <p:nvGrpSpPr>
          <p:cNvPr id="25" name="Group 24"/>
          <p:cNvGrpSpPr/>
          <p:nvPr/>
        </p:nvGrpSpPr>
        <p:grpSpPr>
          <a:xfrm>
            <a:off x="197591" y="2880537"/>
            <a:ext cx="4565514" cy="2508613"/>
            <a:chOff x="356119" y="3979371"/>
            <a:chExt cx="4565514" cy="2508613"/>
          </a:xfrm>
        </p:grpSpPr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76757" y="5194192"/>
              <a:ext cx="3944876" cy="1293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119" y="3979371"/>
              <a:ext cx="2850731" cy="1444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0820C99-7EF1-4DB6-A7F4-2F2D5481FE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8555" y="5423581"/>
              <a:ext cx="263603" cy="247341"/>
            </a:xfrm>
            <a:prstGeom prst="straightConnector1">
              <a:avLst/>
            </a:prstGeom>
            <a:solidFill>
              <a:srgbClr val="003E89"/>
            </a:solidFill>
            <a:ln w="19050">
              <a:solidFill>
                <a:srgbClr val="CF6800"/>
              </a:solidFill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9" name="Rounded Rectangle 28"/>
          <p:cNvSpPr/>
          <p:nvPr/>
        </p:nvSpPr>
        <p:spPr bwMode="auto">
          <a:xfrm>
            <a:off x="113601" y="2116850"/>
            <a:ext cx="4775977" cy="3342075"/>
          </a:xfrm>
          <a:prstGeom prst="roundRect">
            <a:avLst>
              <a:gd name="adj" fmla="val 6584"/>
            </a:avLst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00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7592" y="2186280"/>
            <a:ext cx="46919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Controlled injection using self-truncated ionization injection (STII) of a </a:t>
            </a:r>
            <a:r>
              <a:rPr lang="en-US" sz="1400" b="1" dirty="0">
                <a:solidFill>
                  <a:srgbClr val="000000"/>
                </a:solidFill>
              </a:rPr>
              <a:t>large charge </a:t>
            </a:r>
            <a:r>
              <a:rPr lang="en-US" sz="1400" dirty="0">
                <a:solidFill>
                  <a:srgbClr val="000000"/>
                </a:solidFill>
              </a:rPr>
              <a:t>(0.1 up to 0.5 </a:t>
            </a:r>
            <a:r>
              <a:rPr lang="en-US" sz="1400" dirty="0" err="1">
                <a:solidFill>
                  <a:srgbClr val="000000"/>
                </a:solidFill>
              </a:rPr>
              <a:t>nC</a:t>
            </a:r>
            <a:r>
              <a:rPr lang="en-US" sz="1400" dirty="0">
                <a:solidFill>
                  <a:srgbClr val="000000"/>
                </a:solidFill>
              </a:rPr>
              <a:t> in FWHM) loads the wakefield.</a:t>
            </a:r>
          </a:p>
        </p:txBody>
      </p:sp>
      <p:pic>
        <p:nvPicPr>
          <p:cNvPr id="31" name="Picture 3">
            <a:extLst>
              <a:ext uri="{FF2B5EF4-FFF2-40B4-BE49-F238E27FC236}">
                <a16:creationId xmlns:a16="http://schemas.microsoft.com/office/drawing/2014/main" id="{99807BDD-C600-49BB-BE01-84F19BF6F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580" y="4235428"/>
            <a:ext cx="3289055" cy="214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353604" y="2850433"/>
            <a:ext cx="37686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Beam loading: At increased charge a </a:t>
            </a:r>
            <a:r>
              <a:rPr lang="en-US" sz="1400" b="1" dirty="0">
                <a:solidFill>
                  <a:srgbClr val="000000"/>
                </a:solidFill>
              </a:rPr>
              <a:t>minimum</a:t>
            </a:r>
            <a:r>
              <a:rPr lang="en-US" sz="1400" dirty="0">
                <a:solidFill>
                  <a:srgbClr val="000000"/>
                </a:solidFill>
              </a:rPr>
              <a:t> of energy spread occurs. </a:t>
            </a:r>
          </a:p>
          <a:p>
            <a:pPr marL="354013" lvl="1" indent="-176213" fontAlgn="base">
              <a:spcBef>
                <a:spcPct val="0"/>
              </a:spcBef>
              <a:spcAft>
                <a:spcPct val="0"/>
              </a:spcAft>
              <a:buClr>
                <a:srgbClr val="CF6800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Here the </a:t>
            </a:r>
            <a:r>
              <a:rPr lang="en-US" sz="1400" i="1" dirty="0">
                <a:solidFill>
                  <a:srgbClr val="000000"/>
                </a:solidFill>
              </a:rPr>
              <a:t>acceleration process</a:t>
            </a:r>
            <a:r>
              <a:rPr lang="en-US" sz="1400" dirty="0">
                <a:solidFill>
                  <a:srgbClr val="000000"/>
                </a:solidFill>
              </a:rPr>
              <a:t> no longer increases energy spread. </a:t>
            </a:r>
          </a:p>
          <a:p>
            <a:pPr marL="354013" lvl="1" indent="-176213" fontAlgn="base">
              <a:spcBef>
                <a:spcPct val="0"/>
              </a:spcBef>
              <a:spcAft>
                <a:spcPct val="0"/>
              </a:spcAft>
              <a:buClr>
                <a:srgbClr val="CF6800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The remaining energy spread originates from the </a:t>
            </a:r>
            <a:r>
              <a:rPr lang="en-US" sz="1400" i="1" dirty="0">
                <a:solidFill>
                  <a:srgbClr val="000000"/>
                </a:solidFill>
              </a:rPr>
              <a:t>injection process.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B456B08-F93E-4596-98F9-2CF840ABCDDA}"/>
              </a:ext>
            </a:extLst>
          </p:cNvPr>
          <p:cNvSpPr/>
          <p:nvPr/>
        </p:nvSpPr>
        <p:spPr bwMode="auto">
          <a:xfrm>
            <a:off x="7582378" y="4282467"/>
            <a:ext cx="1256681" cy="422390"/>
          </a:xfrm>
          <a:prstGeom prst="ellipse">
            <a:avLst/>
          </a:prstGeom>
          <a:solidFill>
            <a:schemeClr val="bg1"/>
          </a:solidFill>
          <a:ln w="38100">
            <a:solidFill>
              <a:srgbClr val="DDDDDD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</a:rPr>
              <a:t>Theoretical prediction</a:t>
            </a:r>
            <a:endParaRPr lang="nl-NL" sz="1000" dirty="0">
              <a:solidFill>
                <a:srgbClr val="0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45B2A66-818C-4A60-BA28-32E549D19BC9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H="1">
            <a:off x="7467851" y="4643003"/>
            <a:ext cx="298563" cy="171861"/>
          </a:xfrm>
          <a:prstGeom prst="straightConnector1">
            <a:avLst/>
          </a:prstGeom>
          <a:solidFill>
            <a:srgbClr val="003E89"/>
          </a:solidFill>
          <a:ln w="31750">
            <a:solidFill>
              <a:srgbClr val="DDDDDD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ounded Rectangle 34"/>
          <p:cNvSpPr/>
          <p:nvPr/>
        </p:nvSpPr>
        <p:spPr bwMode="auto">
          <a:xfrm>
            <a:off x="5217319" y="2850432"/>
            <a:ext cx="3805382" cy="3672501"/>
          </a:xfrm>
          <a:prstGeom prst="roundRect">
            <a:avLst>
              <a:gd name="adj" fmla="val 3772"/>
            </a:avLst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000">
              <a:solidFill>
                <a:srgbClr val="00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820C99-7EF1-4DB6-A7F4-2F2D5481FE84}"/>
              </a:ext>
            </a:extLst>
          </p:cNvPr>
          <p:cNvCxnSpPr>
            <a:cxnSpLocks/>
          </p:cNvCxnSpPr>
          <p:nvPr/>
        </p:nvCxnSpPr>
        <p:spPr bwMode="auto">
          <a:xfrm>
            <a:off x="4809405" y="3157873"/>
            <a:ext cx="544198" cy="0"/>
          </a:xfrm>
          <a:prstGeom prst="straightConnector1">
            <a:avLst/>
          </a:prstGeom>
          <a:solidFill>
            <a:srgbClr val="003E89"/>
          </a:solidFill>
          <a:ln w="76200">
            <a:solidFill>
              <a:srgbClr val="003E89"/>
            </a:solidFill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ounded Rectangle 36"/>
          <p:cNvSpPr/>
          <p:nvPr/>
        </p:nvSpPr>
        <p:spPr bwMode="auto">
          <a:xfrm>
            <a:off x="99878" y="5594540"/>
            <a:ext cx="4775979" cy="706845"/>
          </a:xfrm>
          <a:prstGeom prst="roundRect">
            <a:avLst>
              <a:gd name="adj" fmla="val 12515"/>
            </a:avLst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00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5446" y="5589240"/>
            <a:ext cx="46919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Clr>
                <a:srgbClr val="003E89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At the optimal loading condition an </a:t>
            </a:r>
            <a:r>
              <a:rPr lang="en-US" sz="1400" b="1" dirty="0">
                <a:solidFill>
                  <a:srgbClr val="000000"/>
                </a:solidFill>
              </a:rPr>
              <a:t>unprecedented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high peak current  </a:t>
            </a:r>
            <a:r>
              <a:rPr lang="en-US" sz="1400" dirty="0">
                <a:solidFill>
                  <a:srgbClr val="000000"/>
                </a:solidFill>
              </a:rPr>
              <a:t>up to 20 kA at 15% energy spread is reached.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" y="6336991"/>
            <a:ext cx="32786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Couperus </a:t>
            </a:r>
            <a:r>
              <a:rPr lang="en-US" sz="1200" i="1" dirty="0">
                <a:latin typeface="+mj-lt"/>
              </a:rPr>
              <a:t>et al.</a:t>
            </a:r>
            <a:r>
              <a:rPr lang="en-US" sz="1200" dirty="0">
                <a:latin typeface="+mj-lt"/>
              </a:rPr>
              <a:t> Nat. </a:t>
            </a:r>
            <a:r>
              <a:rPr lang="en-US" sz="1200" dirty="0" err="1">
                <a:latin typeface="+mj-lt"/>
              </a:rPr>
              <a:t>Commun</a:t>
            </a:r>
            <a:r>
              <a:rPr lang="en-US" sz="1200" dirty="0">
                <a:latin typeface="+mj-lt"/>
              </a:rPr>
              <a:t>. 8, 487 (2017)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652967-50CE-4EB3-A526-6B916AE5A64E}"/>
              </a:ext>
            </a:extLst>
          </p:cNvPr>
          <p:cNvSpPr txBox="1"/>
          <p:nvPr/>
        </p:nvSpPr>
        <p:spPr>
          <a:xfrm>
            <a:off x="699806" y="836712"/>
            <a:ext cx="3912325" cy="1200329"/>
          </a:xfrm>
          <a:prstGeom prst="rect">
            <a:avLst/>
          </a:prstGeom>
          <a:solidFill>
            <a:srgbClr val="FFFF00"/>
          </a:solidFill>
          <a:ln w="38100" cap="rnd"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</a:rPr>
              <a:t>To </a:t>
            </a:r>
            <a:r>
              <a:rPr lang="en-GB" b="1" dirty="0">
                <a:latin typeface="+mj-lt"/>
              </a:rPr>
              <a:t>minimise energy spread</a:t>
            </a:r>
            <a:r>
              <a:rPr lang="en-GB" dirty="0">
                <a:latin typeface="+mj-lt"/>
              </a:rPr>
              <a:t> in a </a:t>
            </a:r>
          </a:p>
          <a:p>
            <a:pPr algn="ctr"/>
            <a:r>
              <a:rPr lang="en-GB" dirty="0">
                <a:latin typeface="+mj-lt"/>
              </a:rPr>
              <a:t>plasma accelerator, the charge has to be increased for </a:t>
            </a:r>
            <a:r>
              <a:rPr lang="en-GB" b="1" dirty="0">
                <a:latin typeface="+mj-lt"/>
              </a:rPr>
              <a:t>optimal beam loading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FC583FB-FCE3-4A05-8A50-DCD9BC628B92}"/>
              </a:ext>
            </a:extLst>
          </p:cNvPr>
          <p:cNvSpPr/>
          <p:nvPr/>
        </p:nvSpPr>
        <p:spPr>
          <a:xfrm>
            <a:off x="280705" y="9728"/>
            <a:ext cx="66087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Optimal beam loading: minimizing energy spread</a:t>
            </a:r>
          </a:p>
        </p:txBody>
      </p:sp>
    </p:spTree>
    <p:extLst>
      <p:ext uri="{BB962C8B-B14F-4D97-AF65-F5344CB8AC3E}">
        <p14:creationId xmlns:p14="http://schemas.microsoft.com/office/powerpoint/2010/main" val="153488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5" grpId="0" animBg="1"/>
      <p:bldP spid="37" grpId="0" animBg="1"/>
      <p:bldP spid="38" grpId="0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37724" y="532948"/>
            <a:ext cx="4856432" cy="3597034"/>
            <a:chOff x="4449350" y="1412275"/>
            <a:chExt cx="4731162" cy="3472937"/>
          </a:xfrm>
        </p:grpSpPr>
        <p:pic>
          <p:nvPicPr>
            <p:cNvPr id="10" name="Picture 7" descr="C:\Users\jc5464\OneDrive\HZDR\Posters\2016 AAC\pics sim\LWFA_Jurjen02_50000_2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7" t="9328" r="37596"/>
            <a:stretch/>
          </p:blipFill>
          <p:spPr bwMode="auto">
            <a:xfrm>
              <a:off x="4449350" y="1412275"/>
              <a:ext cx="3987310" cy="347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>
              <a:off x="8892480" y="1556792"/>
              <a:ext cx="288032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936200"/>
              </p:ext>
            </p:extLst>
          </p:nvPr>
        </p:nvGraphicFramePr>
        <p:xfrm>
          <a:off x="395536" y="2475696"/>
          <a:ext cx="2952328" cy="3977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Species</a:t>
                      </a:r>
                    </a:p>
                  </a:txBody>
                  <a:tcPr anchor="ctr">
                    <a:solidFill>
                      <a:srgbClr val="0058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Ionisation energy (eV)</a:t>
                      </a:r>
                    </a:p>
                  </a:txBody>
                  <a:tcPr anchor="ctr">
                    <a:solidFill>
                      <a:srgbClr val="0058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He</a:t>
                      </a:r>
                      <a:r>
                        <a:rPr lang="en-GB" sz="1800" baseline="30000" dirty="0"/>
                        <a:t>1+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He</a:t>
                      </a:r>
                      <a:r>
                        <a:rPr lang="en-GB" sz="1800" baseline="30000" dirty="0"/>
                        <a:t>2+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54.4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1+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2+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29.6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3+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4+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5+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97.9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6+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552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</a:t>
                      </a:r>
                      <a:r>
                        <a:rPr lang="en-GB" sz="1800" baseline="30000" dirty="0"/>
                        <a:t>7+</a:t>
                      </a:r>
                      <a:endParaRPr lang="en-GB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667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7504" y="669112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The accelerating medium is </a:t>
            </a:r>
            <a:r>
              <a:rPr lang="en-US" b="1" dirty="0">
                <a:latin typeface="+mj-lt"/>
              </a:rPr>
              <a:t>doped</a:t>
            </a:r>
            <a:r>
              <a:rPr lang="en-US" dirty="0">
                <a:latin typeface="+mj-lt"/>
              </a:rPr>
              <a:t> by a </a:t>
            </a:r>
            <a:r>
              <a:rPr lang="en-US" b="1" dirty="0">
                <a:latin typeface="+mj-lt"/>
              </a:rPr>
              <a:t>high-Z</a:t>
            </a:r>
            <a:r>
              <a:rPr lang="en-US" dirty="0">
                <a:latin typeface="+mj-lt"/>
              </a:rPr>
              <a:t> gas</a:t>
            </a:r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Choosing the gas and laser energy such that inner shell electrons only ionize at the peak of the laser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2502" y="5805264"/>
            <a:ext cx="2345682" cy="646331"/>
          </a:xfrm>
          <a:prstGeom prst="rect">
            <a:avLst/>
          </a:prstGeom>
          <a:ln w="38100" cap="rnd">
            <a:solidFill>
              <a:srgbClr val="FFC000"/>
            </a:solidFill>
          </a:ln>
          <a:effectLst>
            <a:softEdge rad="0"/>
          </a:effectLst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Ionised only near the</a:t>
            </a:r>
          </a:p>
          <a:p>
            <a:r>
              <a:rPr lang="en-GB" dirty="0">
                <a:latin typeface="+mj-lt"/>
              </a:rPr>
              <a:t>laser peak intensity</a:t>
            </a:r>
            <a:endParaRPr lang="nl-NL" dirty="0"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203848" y="5949280"/>
            <a:ext cx="694239" cy="80720"/>
          </a:xfrm>
          <a:prstGeom prst="line">
            <a:avLst/>
          </a:prstGeom>
          <a:solidFill>
            <a:srgbClr val="003E89"/>
          </a:solidFill>
          <a:ln w="793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Freeform 11"/>
          <p:cNvSpPr/>
          <p:nvPr/>
        </p:nvSpPr>
        <p:spPr bwMode="auto">
          <a:xfrm>
            <a:off x="5559467" y="1894173"/>
            <a:ext cx="1878287" cy="246841"/>
          </a:xfrm>
          <a:custGeom>
            <a:avLst/>
            <a:gdLst>
              <a:gd name="connsiteX0" fmla="*/ 1276066 w 1276066"/>
              <a:gd name="connsiteY0" fmla="*/ 311274 h 452676"/>
              <a:gd name="connsiteX1" fmla="*/ 1125237 w 1276066"/>
              <a:gd name="connsiteY1" fmla="*/ 85031 h 452676"/>
              <a:gd name="connsiteX2" fmla="*/ 795299 w 1276066"/>
              <a:gd name="connsiteY2" fmla="*/ 190 h 452676"/>
              <a:gd name="connsiteX3" fmla="*/ 323959 w 1276066"/>
              <a:gd name="connsiteY3" fmla="*/ 103884 h 452676"/>
              <a:gd name="connsiteX4" fmla="*/ 3448 w 1276066"/>
              <a:gd name="connsiteY4" fmla="*/ 386688 h 452676"/>
              <a:gd name="connsiteX5" fmla="*/ 182557 w 1276066"/>
              <a:gd name="connsiteY5" fmla="*/ 452676 h 45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6066" h="452676">
                <a:moveTo>
                  <a:pt x="1276066" y="311274"/>
                </a:moveTo>
                <a:cubicBezTo>
                  <a:pt x="1240715" y="224076"/>
                  <a:pt x="1205365" y="136878"/>
                  <a:pt x="1125237" y="85031"/>
                </a:cubicBezTo>
                <a:cubicBezTo>
                  <a:pt x="1045109" y="33184"/>
                  <a:pt x="928845" y="-2952"/>
                  <a:pt x="795299" y="190"/>
                </a:cubicBezTo>
                <a:cubicBezTo>
                  <a:pt x="661753" y="3332"/>
                  <a:pt x="455934" y="39468"/>
                  <a:pt x="323959" y="103884"/>
                </a:cubicBezTo>
                <a:cubicBezTo>
                  <a:pt x="191984" y="168300"/>
                  <a:pt x="27015" y="328556"/>
                  <a:pt x="3448" y="386688"/>
                </a:cubicBezTo>
                <a:cubicBezTo>
                  <a:pt x="-20119" y="444820"/>
                  <a:pt x="81219" y="448748"/>
                  <a:pt x="182557" y="452676"/>
                </a:cubicBezTo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oval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4962526" y="1713397"/>
            <a:ext cx="2570480" cy="446850"/>
          </a:xfrm>
          <a:custGeom>
            <a:avLst/>
            <a:gdLst>
              <a:gd name="connsiteX0" fmla="*/ 2362200 w 2362200"/>
              <a:gd name="connsiteY0" fmla="*/ 277713 h 614660"/>
              <a:gd name="connsiteX1" fmla="*/ 2095500 w 2362200"/>
              <a:gd name="connsiteY1" fmla="*/ 106263 h 614660"/>
              <a:gd name="connsiteX2" fmla="*/ 1219200 w 2362200"/>
              <a:gd name="connsiteY2" fmla="*/ 1488 h 614660"/>
              <a:gd name="connsiteX3" fmla="*/ 781050 w 2362200"/>
              <a:gd name="connsiteY3" fmla="*/ 182463 h 614660"/>
              <a:gd name="connsiteX4" fmla="*/ 514350 w 2362200"/>
              <a:gd name="connsiteY4" fmla="*/ 601563 h 614660"/>
              <a:gd name="connsiteX5" fmla="*/ 304800 w 2362200"/>
              <a:gd name="connsiteY5" fmla="*/ 487263 h 614660"/>
              <a:gd name="connsiteX6" fmla="*/ 142875 w 2362200"/>
              <a:gd name="connsiteY6" fmla="*/ 268188 h 614660"/>
              <a:gd name="connsiteX7" fmla="*/ 0 w 2362200"/>
              <a:gd name="connsiteY7" fmla="*/ 220563 h 614660"/>
              <a:gd name="connsiteX0" fmla="*/ 2362200 w 2362200"/>
              <a:gd name="connsiteY0" fmla="*/ 277713 h 609192"/>
              <a:gd name="connsiteX1" fmla="*/ 2095500 w 2362200"/>
              <a:gd name="connsiteY1" fmla="*/ 106263 h 609192"/>
              <a:gd name="connsiteX2" fmla="*/ 1219200 w 2362200"/>
              <a:gd name="connsiteY2" fmla="*/ 1488 h 609192"/>
              <a:gd name="connsiteX3" fmla="*/ 781050 w 2362200"/>
              <a:gd name="connsiteY3" fmla="*/ 182463 h 609192"/>
              <a:gd name="connsiteX4" fmla="*/ 514350 w 2362200"/>
              <a:gd name="connsiteY4" fmla="*/ 601563 h 609192"/>
              <a:gd name="connsiteX5" fmla="*/ 304800 w 2362200"/>
              <a:gd name="connsiteY5" fmla="*/ 439638 h 609192"/>
              <a:gd name="connsiteX6" fmla="*/ 142875 w 2362200"/>
              <a:gd name="connsiteY6" fmla="*/ 268188 h 609192"/>
              <a:gd name="connsiteX7" fmla="*/ 0 w 2362200"/>
              <a:gd name="connsiteY7" fmla="*/ 220563 h 609192"/>
              <a:gd name="connsiteX0" fmla="*/ 2362200 w 2362200"/>
              <a:gd name="connsiteY0" fmla="*/ 290486 h 621965"/>
              <a:gd name="connsiteX1" fmla="*/ 1885950 w 2362200"/>
              <a:gd name="connsiteY1" fmla="*/ 42836 h 621965"/>
              <a:gd name="connsiteX2" fmla="*/ 1219200 w 2362200"/>
              <a:gd name="connsiteY2" fmla="*/ 14261 h 621965"/>
              <a:gd name="connsiteX3" fmla="*/ 781050 w 2362200"/>
              <a:gd name="connsiteY3" fmla="*/ 195236 h 621965"/>
              <a:gd name="connsiteX4" fmla="*/ 514350 w 2362200"/>
              <a:gd name="connsiteY4" fmla="*/ 614336 h 621965"/>
              <a:gd name="connsiteX5" fmla="*/ 304800 w 2362200"/>
              <a:gd name="connsiteY5" fmla="*/ 452411 h 621965"/>
              <a:gd name="connsiteX6" fmla="*/ 142875 w 2362200"/>
              <a:gd name="connsiteY6" fmla="*/ 280961 h 621965"/>
              <a:gd name="connsiteX7" fmla="*/ 0 w 2362200"/>
              <a:gd name="connsiteY7" fmla="*/ 233336 h 621965"/>
              <a:gd name="connsiteX0" fmla="*/ 2362200 w 2362200"/>
              <a:gd name="connsiteY0" fmla="*/ 290486 h 621965"/>
              <a:gd name="connsiteX1" fmla="*/ 1885950 w 2362200"/>
              <a:gd name="connsiteY1" fmla="*/ 42836 h 621965"/>
              <a:gd name="connsiteX2" fmla="*/ 1219200 w 2362200"/>
              <a:gd name="connsiteY2" fmla="*/ 14261 h 621965"/>
              <a:gd name="connsiteX3" fmla="*/ 781050 w 2362200"/>
              <a:gd name="connsiteY3" fmla="*/ 195236 h 621965"/>
              <a:gd name="connsiteX4" fmla="*/ 514350 w 2362200"/>
              <a:gd name="connsiteY4" fmla="*/ 614336 h 621965"/>
              <a:gd name="connsiteX5" fmla="*/ 304800 w 2362200"/>
              <a:gd name="connsiteY5" fmla="*/ 452411 h 621965"/>
              <a:gd name="connsiteX6" fmla="*/ 142875 w 2362200"/>
              <a:gd name="connsiteY6" fmla="*/ 280961 h 621965"/>
              <a:gd name="connsiteX7" fmla="*/ 0 w 2362200"/>
              <a:gd name="connsiteY7" fmla="*/ 233336 h 621965"/>
              <a:gd name="connsiteX0" fmla="*/ 2362200 w 2362200"/>
              <a:gd name="connsiteY0" fmla="*/ 290486 h 631171"/>
              <a:gd name="connsiteX1" fmla="*/ 1885950 w 2362200"/>
              <a:gd name="connsiteY1" fmla="*/ 42836 h 631171"/>
              <a:gd name="connsiteX2" fmla="*/ 1219200 w 2362200"/>
              <a:gd name="connsiteY2" fmla="*/ 14261 h 631171"/>
              <a:gd name="connsiteX3" fmla="*/ 781050 w 2362200"/>
              <a:gd name="connsiteY3" fmla="*/ 195236 h 631171"/>
              <a:gd name="connsiteX4" fmla="*/ 561975 w 2362200"/>
              <a:gd name="connsiteY4" fmla="*/ 623861 h 631171"/>
              <a:gd name="connsiteX5" fmla="*/ 304800 w 2362200"/>
              <a:gd name="connsiteY5" fmla="*/ 452411 h 631171"/>
              <a:gd name="connsiteX6" fmla="*/ 142875 w 2362200"/>
              <a:gd name="connsiteY6" fmla="*/ 280961 h 631171"/>
              <a:gd name="connsiteX7" fmla="*/ 0 w 2362200"/>
              <a:gd name="connsiteY7" fmla="*/ 233336 h 631171"/>
              <a:gd name="connsiteX0" fmla="*/ 2362200 w 2362200"/>
              <a:gd name="connsiteY0" fmla="*/ 290486 h 633989"/>
              <a:gd name="connsiteX1" fmla="*/ 1885950 w 2362200"/>
              <a:gd name="connsiteY1" fmla="*/ 42836 h 633989"/>
              <a:gd name="connsiteX2" fmla="*/ 1219200 w 2362200"/>
              <a:gd name="connsiteY2" fmla="*/ 14261 h 633989"/>
              <a:gd name="connsiteX3" fmla="*/ 781050 w 2362200"/>
              <a:gd name="connsiteY3" fmla="*/ 195236 h 633989"/>
              <a:gd name="connsiteX4" fmla="*/ 561975 w 2362200"/>
              <a:gd name="connsiteY4" fmla="*/ 623861 h 633989"/>
              <a:gd name="connsiteX5" fmla="*/ 304800 w 2362200"/>
              <a:gd name="connsiteY5" fmla="*/ 452411 h 633989"/>
              <a:gd name="connsiteX6" fmla="*/ 142875 w 2362200"/>
              <a:gd name="connsiteY6" fmla="*/ 280961 h 633989"/>
              <a:gd name="connsiteX7" fmla="*/ 0 w 2362200"/>
              <a:gd name="connsiteY7" fmla="*/ 233336 h 633989"/>
              <a:gd name="connsiteX0" fmla="*/ 2362200 w 2362200"/>
              <a:gd name="connsiteY0" fmla="*/ 279919 h 623422"/>
              <a:gd name="connsiteX1" fmla="*/ 1866900 w 2362200"/>
              <a:gd name="connsiteY1" fmla="*/ 79894 h 623422"/>
              <a:gd name="connsiteX2" fmla="*/ 1219200 w 2362200"/>
              <a:gd name="connsiteY2" fmla="*/ 3694 h 623422"/>
              <a:gd name="connsiteX3" fmla="*/ 781050 w 2362200"/>
              <a:gd name="connsiteY3" fmla="*/ 184669 h 623422"/>
              <a:gd name="connsiteX4" fmla="*/ 561975 w 2362200"/>
              <a:gd name="connsiteY4" fmla="*/ 613294 h 623422"/>
              <a:gd name="connsiteX5" fmla="*/ 304800 w 2362200"/>
              <a:gd name="connsiteY5" fmla="*/ 441844 h 623422"/>
              <a:gd name="connsiteX6" fmla="*/ 142875 w 2362200"/>
              <a:gd name="connsiteY6" fmla="*/ 270394 h 623422"/>
              <a:gd name="connsiteX7" fmla="*/ 0 w 2362200"/>
              <a:gd name="connsiteY7" fmla="*/ 222769 h 623422"/>
              <a:gd name="connsiteX0" fmla="*/ 2362200 w 2362200"/>
              <a:gd name="connsiteY0" fmla="*/ 280502 h 624005"/>
              <a:gd name="connsiteX1" fmla="*/ 1866900 w 2362200"/>
              <a:gd name="connsiteY1" fmla="*/ 80477 h 624005"/>
              <a:gd name="connsiteX2" fmla="*/ 1219200 w 2362200"/>
              <a:gd name="connsiteY2" fmla="*/ 4277 h 624005"/>
              <a:gd name="connsiteX3" fmla="*/ 781050 w 2362200"/>
              <a:gd name="connsiteY3" fmla="*/ 185252 h 624005"/>
              <a:gd name="connsiteX4" fmla="*/ 561975 w 2362200"/>
              <a:gd name="connsiteY4" fmla="*/ 613877 h 624005"/>
              <a:gd name="connsiteX5" fmla="*/ 304800 w 2362200"/>
              <a:gd name="connsiteY5" fmla="*/ 442427 h 624005"/>
              <a:gd name="connsiteX6" fmla="*/ 142875 w 2362200"/>
              <a:gd name="connsiteY6" fmla="*/ 270977 h 624005"/>
              <a:gd name="connsiteX7" fmla="*/ 0 w 2362200"/>
              <a:gd name="connsiteY7" fmla="*/ 223352 h 624005"/>
              <a:gd name="connsiteX0" fmla="*/ 2362200 w 2362200"/>
              <a:gd name="connsiteY0" fmla="*/ 280502 h 593659"/>
              <a:gd name="connsiteX1" fmla="*/ 1866900 w 2362200"/>
              <a:gd name="connsiteY1" fmla="*/ 80477 h 593659"/>
              <a:gd name="connsiteX2" fmla="*/ 1219200 w 2362200"/>
              <a:gd name="connsiteY2" fmla="*/ 4277 h 593659"/>
              <a:gd name="connsiteX3" fmla="*/ 781050 w 2362200"/>
              <a:gd name="connsiteY3" fmla="*/ 185252 h 593659"/>
              <a:gd name="connsiteX4" fmla="*/ 485775 w 2362200"/>
              <a:gd name="connsiteY4" fmla="*/ 585302 h 593659"/>
              <a:gd name="connsiteX5" fmla="*/ 304800 w 2362200"/>
              <a:gd name="connsiteY5" fmla="*/ 442427 h 593659"/>
              <a:gd name="connsiteX6" fmla="*/ 142875 w 2362200"/>
              <a:gd name="connsiteY6" fmla="*/ 270977 h 593659"/>
              <a:gd name="connsiteX7" fmla="*/ 0 w 2362200"/>
              <a:gd name="connsiteY7" fmla="*/ 223352 h 593659"/>
              <a:gd name="connsiteX0" fmla="*/ 2362200 w 2362200"/>
              <a:gd name="connsiteY0" fmla="*/ 280502 h 593659"/>
              <a:gd name="connsiteX1" fmla="*/ 1866900 w 2362200"/>
              <a:gd name="connsiteY1" fmla="*/ 80477 h 593659"/>
              <a:gd name="connsiteX2" fmla="*/ 1219200 w 2362200"/>
              <a:gd name="connsiteY2" fmla="*/ 4277 h 593659"/>
              <a:gd name="connsiteX3" fmla="*/ 733425 w 2362200"/>
              <a:gd name="connsiteY3" fmla="*/ 185252 h 593659"/>
              <a:gd name="connsiteX4" fmla="*/ 485775 w 2362200"/>
              <a:gd name="connsiteY4" fmla="*/ 585302 h 593659"/>
              <a:gd name="connsiteX5" fmla="*/ 304800 w 2362200"/>
              <a:gd name="connsiteY5" fmla="*/ 442427 h 593659"/>
              <a:gd name="connsiteX6" fmla="*/ 142875 w 2362200"/>
              <a:gd name="connsiteY6" fmla="*/ 270977 h 593659"/>
              <a:gd name="connsiteX7" fmla="*/ 0 w 2362200"/>
              <a:gd name="connsiteY7" fmla="*/ 223352 h 593659"/>
              <a:gd name="connsiteX0" fmla="*/ 2495550 w 2495550"/>
              <a:gd name="connsiteY0" fmla="*/ 280502 h 593659"/>
              <a:gd name="connsiteX1" fmla="*/ 2000250 w 2495550"/>
              <a:gd name="connsiteY1" fmla="*/ 80477 h 593659"/>
              <a:gd name="connsiteX2" fmla="*/ 1352550 w 2495550"/>
              <a:gd name="connsiteY2" fmla="*/ 4277 h 593659"/>
              <a:gd name="connsiteX3" fmla="*/ 866775 w 2495550"/>
              <a:gd name="connsiteY3" fmla="*/ 185252 h 593659"/>
              <a:gd name="connsiteX4" fmla="*/ 619125 w 2495550"/>
              <a:gd name="connsiteY4" fmla="*/ 585302 h 593659"/>
              <a:gd name="connsiteX5" fmla="*/ 438150 w 2495550"/>
              <a:gd name="connsiteY5" fmla="*/ 442427 h 593659"/>
              <a:gd name="connsiteX6" fmla="*/ 276225 w 2495550"/>
              <a:gd name="connsiteY6" fmla="*/ 270977 h 593659"/>
              <a:gd name="connsiteX7" fmla="*/ 0 w 2495550"/>
              <a:gd name="connsiteY7" fmla="*/ 194777 h 593659"/>
              <a:gd name="connsiteX0" fmla="*/ 2486025 w 2486025"/>
              <a:gd name="connsiteY0" fmla="*/ 280502 h 593659"/>
              <a:gd name="connsiteX1" fmla="*/ 1990725 w 2486025"/>
              <a:gd name="connsiteY1" fmla="*/ 80477 h 593659"/>
              <a:gd name="connsiteX2" fmla="*/ 1343025 w 2486025"/>
              <a:gd name="connsiteY2" fmla="*/ 4277 h 593659"/>
              <a:gd name="connsiteX3" fmla="*/ 857250 w 2486025"/>
              <a:gd name="connsiteY3" fmla="*/ 185252 h 593659"/>
              <a:gd name="connsiteX4" fmla="*/ 609600 w 2486025"/>
              <a:gd name="connsiteY4" fmla="*/ 585302 h 593659"/>
              <a:gd name="connsiteX5" fmla="*/ 428625 w 2486025"/>
              <a:gd name="connsiteY5" fmla="*/ 442427 h 593659"/>
              <a:gd name="connsiteX6" fmla="*/ 266700 w 2486025"/>
              <a:gd name="connsiteY6" fmla="*/ 270977 h 593659"/>
              <a:gd name="connsiteX7" fmla="*/ 0 w 2486025"/>
              <a:gd name="connsiteY7" fmla="*/ 156677 h 593659"/>
              <a:gd name="connsiteX0" fmla="*/ 2486025 w 2486025"/>
              <a:gd name="connsiteY0" fmla="*/ 280502 h 593512"/>
              <a:gd name="connsiteX1" fmla="*/ 1990725 w 2486025"/>
              <a:gd name="connsiteY1" fmla="*/ 80477 h 593512"/>
              <a:gd name="connsiteX2" fmla="*/ 1343025 w 2486025"/>
              <a:gd name="connsiteY2" fmla="*/ 4277 h 593512"/>
              <a:gd name="connsiteX3" fmla="*/ 857250 w 2486025"/>
              <a:gd name="connsiteY3" fmla="*/ 185252 h 593512"/>
              <a:gd name="connsiteX4" fmla="*/ 609600 w 2486025"/>
              <a:gd name="connsiteY4" fmla="*/ 585302 h 593512"/>
              <a:gd name="connsiteX5" fmla="*/ 428625 w 2486025"/>
              <a:gd name="connsiteY5" fmla="*/ 442427 h 593512"/>
              <a:gd name="connsiteX6" fmla="*/ 276225 w 2486025"/>
              <a:gd name="connsiteY6" fmla="*/ 290027 h 593512"/>
              <a:gd name="connsiteX7" fmla="*/ 0 w 2486025"/>
              <a:gd name="connsiteY7" fmla="*/ 156677 h 593512"/>
              <a:gd name="connsiteX0" fmla="*/ 2486025 w 2486025"/>
              <a:gd name="connsiteY0" fmla="*/ 280502 h 590872"/>
              <a:gd name="connsiteX1" fmla="*/ 1990725 w 2486025"/>
              <a:gd name="connsiteY1" fmla="*/ 80477 h 590872"/>
              <a:gd name="connsiteX2" fmla="*/ 1343025 w 2486025"/>
              <a:gd name="connsiteY2" fmla="*/ 4277 h 590872"/>
              <a:gd name="connsiteX3" fmla="*/ 857250 w 2486025"/>
              <a:gd name="connsiteY3" fmla="*/ 185252 h 590872"/>
              <a:gd name="connsiteX4" fmla="*/ 609600 w 2486025"/>
              <a:gd name="connsiteY4" fmla="*/ 585302 h 590872"/>
              <a:gd name="connsiteX5" fmla="*/ 422275 w 2486025"/>
              <a:gd name="connsiteY5" fmla="*/ 410677 h 590872"/>
              <a:gd name="connsiteX6" fmla="*/ 276225 w 2486025"/>
              <a:gd name="connsiteY6" fmla="*/ 290027 h 590872"/>
              <a:gd name="connsiteX7" fmla="*/ 0 w 2486025"/>
              <a:gd name="connsiteY7" fmla="*/ 156677 h 590872"/>
              <a:gd name="connsiteX0" fmla="*/ 2486025 w 2486025"/>
              <a:gd name="connsiteY0" fmla="*/ 280502 h 590700"/>
              <a:gd name="connsiteX1" fmla="*/ 1990725 w 2486025"/>
              <a:gd name="connsiteY1" fmla="*/ 80477 h 590700"/>
              <a:gd name="connsiteX2" fmla="*/ 1343025 w 2486025"/>
              <a:gd name="connsiteY2" fmla="*/ 4277 h 590700"/>
              <a:gd name="connsiteX3" fmla="*/ 857250 w 2486025"/>
              <a:gd name="connsiteY3" fmla="*/ 185252 h 590700"/>
              <a:gd name="connsiteX4" fmla="*/ 609600 w 2486025"/>
              <a:gd name="connsiteY4" fmla="*/ 585302 h 590700"/>
              <a:gd name="connsiteX5" fmla="*/ 422275 w 2486025"/>
              <a:gd name="connsiteY5" fmla="*/ 410677 h 590700"/>
              <a:gd name="connsiteX6" fmla="*/ 276225 w 2486025"/>
              <a:gd name="connsiteY6" fmla="*/ 290027 h 590700"/>
              <a:gd name="connsiteX7" fmla="*/ 0 w 2486025"/>
              <a:gd name="connsiteY7" fmla="*/ 156677 h 590700"/>
              <a:gd name="connsiteX0" fmla="*/ 2486025 w 2486025"/>
              <a:gd name="connsiteY0" fmla="*/ 280502 h 586203"/>
              <a:gd name="connsiteX1" fmla="*/ 1990725 w 2486025"/>
              <a:gd name="connsiteY1" fmla="*/ 80477 h 586203"/>
              <a:gd name="connsiteX2" fmla="*/ 1343025 w 2486025"/>
              <a:gd name="connsiteY2" fmla="*/ 4277 h 586203"/>
              <a:gd name="connsiteX3" fmla="*/ 857250 w 2486025"/>
              <a:gd name="connsiteY3" fmla="*/ 185252 h 586203"/>
              <a:gd name="connsiteX4" fmla="*/ 609600 w 2486025"/>
              <a:gd name="connsiteY4" fmla="*/ 585302 h 586203"/>
              <a:gd name="connsiteX5" fmla="*/ 276225 w 2486025"/>
              <a:gd name="connsiteY5" fmla="*/ 290027 h 586203"/>
              <a:gd name="connsiteX6" fmla="*/ 0 w 2486025"/>
              <a:gd name="connsiteY6" fmla="*/ 156677 h 586203"/>
              <a:gd name="connsiteX0" fmla="*/ 2486025 w 2486025"/>
              <a:gd name="connsiteY0" fmla="*/ 280502 h 586210"/>
              <a:gd name="connsiteX1" fmla="*/ 1990725 w 2486025"/>
              <a:gd name="connsiteY1" fmla="*/ 80477 h 586210"/>
              <a:gd name="connsiteX2" fmla="*/ 1343025 w 2486025"/>
              <a:gd name="connsiteY2" fmla="*/ 4277 h 586210"/>
              <a:gd name="connsiteX3" fmla="*/ 857250 w 2486025"/>
              <a:gd name="connsiteY3" fmla="*/ 185252 h 586210"/>
              <a:gd name="connsiteX4" fmla="*/ 609600 w 2486025"/>
              <a:gd name="connsiteY4" fmla="*/ 585302 h 586210"/>
              <a:gd name="connsiteX5" fmla="*/ 276225 w 2486025"/>
              <a:gd name="connsiteY5" fmla="*/ 290027 h 586210"/>
              <a:gd name="connsiteX6" fmla="*/ 0 w 2486025"/>
              <a:gd name="connsiteY6" fmla="*/ 143977 h 586210"/>
              <a:gd name="connsiteX0" fmla="*/ 2486025 w 2486025"/>
              <a:gd name="connsiteY0" fmla="*/ 280502 h 587886"/>
              <a:gd name="connsiteX1" fmla="*/ 1990725 w 2486025"/>
              <a:gd name="connsiteY1" fmla="*/ 80477 h 587886"/>
              <a:gd name="connsiteX2" fmla="*/ 1343025 w 2486025"/>
              <a:gd name="connsiteY2" fmla="*/ 4277 h 587886"/>
              <a:gd name="connsiteX3" fmla="*/ 857250 w 2486025"/>
              <a:gd name="connsiteY3" fmla="*/ 185252 h 587886"/>
              <a:gd name="connsiteX4" fmla="*/ 609600 w 2486025"/>
              <a:gd name="connsiteY4" fmla="*/ 585302 h 587886"/>
              <a:gd name="connsiteX5" fmla="*/ 352425 w 2486025"/>
              <a:gd name="connsiteY5" fmla="*/ 347177 h 587886"/>
              <a:gd name="connsiteX6" fmla="*/ 0 w 2486025"/>
              <a:gd name="connsiteY6" fmla="*/ 143977 h 587886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9687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6512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6512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535"/>
              <a:gd name="connsiteX1" fmla="*/ 1990725 w 2486025"/>
              <a:gd name="connsiteY1" fmla="*/ 80477 h 588535"/>
              <a:gd name="connsiteX2" fmla="*/ 1343025 w 2486025"/>
              <a:gd name="connsiteY2" fmla="*/ 4277 h 588535"/>
              <a:gd name="connsiteX3" fmla="*/ 857250 w 2486025"/>
              <a:gd name="connsiteY3" fmla="*/ 185252 h 588535"/>
              <a:gd name="connsiteX4" fmla="*/ 609600 w 2486025"/>
              <a:gd name="connsiteY4" fmla="*/ 585302 h 588535"/>
              <a:gd name="connsiteX5" fmla="*/ 365125 w 2486025"/>
              <a:gd name="connsiteY5" fmla="*/ 353527 h 588535"/>
              <a:gd name="connsiteX6" fmla="*/ 0 w 2486025"/>
              <a:gd name="connsiteY6" fmla="*/ 143977 h 588535"/>
              <a:gd name="connsiteX0" fmla="*/ 2486025 w 2486025"/>
              <a:gd name="connsiteY0" fmla="*/ 280502 h 505510"/>
              <a:gd name="connsiteX1" fmla="*/ 1990725 w 2486025"/>
              <a:gd name="connsiteY1" fmla="*/ 80477 h 505510"/>
              <a:gd name="connsiteX2" fmla="*/ 1343025 w 2486025"/>
              <a:gd name="connsiteY2" fmla="*/ 4277 h 505510"/>
              <a:gd name="connsiteX3" fmla="*/ 857250 w 2486025"/>
              <a:gd name="connsiteY3" fmla="*/ 185252 h 505510"/>
              <a:gd name="connsiteX4" fmla="*/ 591176 w 2486025"/>
              <a:gd name="connsiteY4" fmla="*/ 499577 h 505510"/>
              <a:gd name="connsiteX5" fmla="*/ 365125 w 2486025"/>
              <a:gd name="connsiteY5" fmla="*/ 353527 h 505510"/>
              <a:gd name="connsiteX6" fmla="*/ 0 w 2486025"/>
              <a:gd name="connsiteY6" fmla="*/ 143977 h 505510"/>
              <a:gd name="connsiteX0" fmla="*/ 2486025 w 2486025"/>
              <a:gd name="connsiteY0" fmla="*/ 280502 h 446850"/>
              <a:gd name="connsiteX1" fmla="*/ 1990725 w 2486025"/>
              <a:gd name="connsiteY1" fmla="*/ 80477 h 446850"/>
              <a:gd name="connsiteX2" fmla="*/ 1343025 w 2486025"/>
              <a:gd name="connsiteY2" fmla="*/ 4277 h 446850"/>
              <a:gd name="connsiteX3" fmla="*/ 857250 w 2486025"/>
              <a:gd name="connsiteY3" fmla="*/ 185252 h 446850"/>
              <a:gd name="connsiteX4" fmla="*/ 600388 w 2486025"/>
              <a:gd name="connsiteY4" fmla="*/ 432902 h 446850"/>
              <a:gd name="connsiteX5" fmla="*/ 365125 w 2486025"/>
              <a:gd name="connsiteY5" fmla="*/ 353527 h 446850"/>
              <a:gd name="connsiteX6" fmla="*/ 0 w 2486025"/>
              <a:gd name="connsiteY6" fmla="*/ 143977 h 44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6025" h="446850">
                <a:moveTo>
                  <a:pt x="2486025" y="280502"/>
                </a:moveTo>
                <a:cubicBezTo>
                  <a:pt x="2447925" y="217795"/>
                  <a:pt x="2200275" y="136039"/>
                  <a:pt x="1990725" y="80477"/>
                </a:cubicBezTo>
                <a:cubicBezTo>
                  <a:pt x="1781175" y="24915"/>
                  <a:pt x="1531938" y="-13186"/>
                  <a:pt x="1343025" y="4277"/>
                </a:cubicBezTo>
                <a:cubicBezTo>
                  <a:pt x="1154113" y="21740"/>
                  <a:pt x="981023" y="113815"/>
                  <a:pt x="857250" y="185252"/>
                </a:cubicBezTo>
                <a:cubicBezTo>
                  <a:pt x="733477" y="256689"/>
                  <a:pt x="682409" y="404856"/>
                  <a:pt x="600388" y="432902"/>
                </a:cubicBezTo>
                <a:cubicBezTo>
                  <a:pt x="518367" y="460948"/>
                  <a:pt x="460375" y="452481"/>
                  <a:pt x="365125" y="353527"/>
                </a:cubicBezTo>
                <a:cubicBezTo>
                  <a:pt x="269875" y="254573"/>
                  <a:pt x="46037" y="145564"/>
                  <a:pt x="0" y="143977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6084168" y="2657475"/>
            <a:ext cx="1069107" cy="3147789"/>
          </a:xfrm>
          <a:prstGeom prst="line">
            <a:avLst/>
          </a:prstGeom>
          <a:solidFill>
            <a:srgbClr val="003E89"/>
          </a:solidFill>
          <a:ln w="793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9D84124-7581-4031-BA73-8E9C81A9215E}"/>
              </a:ext>
            </a:extLst>
          </p:cNvPr>
          <p:cNvSpPr/>
          <p:nvPr/>
        </p:nvSpPr>
        <p:spPr>
          <a:xfrm>
            <a:off x="280705" y="9728"/>
            <a:ext cx="6608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Ionisation injection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659250" y="4535068"/>
            <a:ext cx="25530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00589C"/>
              </a:buClr>
              <a:buFont typeface="Wingdings" pitchFamily="2" charset="2"/>
              <a:buChar char="§"/>
            </a:pPr>
            <a:r>
              <a:rPr lang="en-US" dirty="0"/>
              <a:t>Injection volume phase-space constant </a:t>
            </a:r>
          </a:p>
          <a:p>
            <a:pPr marL="228600" indent="-228600">
              <a:buClr>
                <a:srgbClr val="00589C"/>
              </a:buClr>
              <a:buFont typeface="Wingdings" pitchFamily="2" charset="2"/>
              <a:buChar char="§"/>
            </a:pPr>
            <a:endParaRPr lang="en-US" dirty="0"/>
          </a:p>
          <a:p>
            <a:pPr marL="228600" indent="-228600">
              <a:buClr>
                <a:srgbClr val="00589C"/>
              </a:buClr>
              <a:buFont typeface="Wingdings" pitchFamily="2" charset="2"/>
              <a:buChar char="§"/>
            </a:pPr>
            <a:r>
              <a:rPr lang="en-US" dirty="0"/>
              <a:t>Charge is increased by increasing nitrogen doping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577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DEC6D5BE-252B-423C-9210-79270AAEFF66}"/>
              </a:ext>
            </a:extLst>
          </p:cNvPr>
          <p:cNvGrpSpPr/>
          <p:nvPr/>
        </p:nvGrpSpPr>
        <p:grpSpPr>
          <a:xfrm>
            <a:off x="4830267" y="532948"/>
            <a:ext cx="4063890" cy="3132933"/>
            <a:chOff x="5221449" y="1412275"/>
            <a:chExt cx="3959063" cy="3024847"/>
          </a:xfrm>
        </p:grpSpPr>
        <p:pic>
          <p:nvPicPr>
            <p:cNvPr id="22" name="Picture 7" descr="C:\Users\jc5464\OneDrive\HZDR\Posters\2016 AAC\pics sim\LWFA_Jurjen02_50000_2.png">
              <a:extLst>
                <a:ext uri="{FF2B5EF4-FFF2-40B4-BE49-F238E27FC236}">
                  <a16:creationId xmlns:a16="http://schemas.microsoft.com/office/drawing/2014/main" id="{FDE090D7-3924-430D-88C2-B452A7B51A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38" t="9328" r="39508" b="11699"/>
            <a:stretch/>
          </p:blipFill>
          <p:spPr bwMode="auto">
            <a:xfrm>
              <a:off x="5221449" y="1412275"/>
              <a:ext cx="3093172" cy="3024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691A64E-0C27-4C1D-88E5-70E9B2282BAE}"/>
                </a:ext>
              </a:extLst>
            </p:cNvPr>
            <p:cNvSpPr/>
            <p:nvPr/>
          </p:nvSpPr>
          <p:spPr bwMode="auto">
            <a:xfrm>
              <a:off x="8892480" y="1556792"/>
              <a:ext cx="288032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3"/>
          <a:stretch/>
        </p:blipFill>
        <p:spPr bwMode="auto">
          <a:xfrm>
            <a:off x="4458735" y="3706099"/>
            <a:ext cx="3578510" cy="271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097" y="1268760"/>
            <a:ext cx="44804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In order to restrict energy spread from injection, a </a:t>
            </a:r>
            <a:r>
              <a:rPr lang="en-GB" b="1" dirty="0">
                <a:latin typeface="+mj-lt"/>
              </a:rPr>
              <a:t>limited injection time</a:t>
            </a:r>
            <a:r>
              <a:rPr lang="en-GB" dirty="0">
                <a:latin typeface="+mj-lt"/>
              </a:rPr>
              <a:t> is required</a:t>
            </a:r>
            <a:endParaRPr lang="en-GB" b="1" dirty="0">
              <a:latin typeface="+mj-lt"/>
            </a:endParaRPr>
          </a:p>
          <a:p>
            <a:pPr>
              <a:buClr>
                <a:srgbClr val="00589C"/>
              </a:buClr>
            </a:pPr>
            <a:endParaRPr lang="en-GB" b="1" dirty="0">
              <a:latin typeface="+mj-lt"/>
            </a:endParaRPr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In Self Truncated Ionisation Injection (STII) the </a:t>
            </a:r>
            <a:r>
              <a:rPr lang="en-GB" b="1" dirty="0">
                <a:latin typeface="+mj-lt"/>
              </a:rPr>
              <a:t>laser driver and </a:t>
            </a:r>
            <a:r>
              <a:rPr lang="en-GB" b="1" dirty="0" err="1">
                <a:latin typeface="+mj-lt"/>
              </a:rPr>
              <a:t>wakefield</a:t>
            </a:r>
            <a:r>
              <a:rPr lang="en-GB" b="1" dirty="0">
                <a:latin typeface="+mj-lt"/>
              </a:rPr>
              <a:t> shape evolve </a:t>
            </a:r>
            <a:r>
              <a:rPr lang="en-GB" dirty="0">
                <a:latin typeface="+mj-lt"/>
              </a:rPr>
              <a:t>during the interaction such that conditions for injection are fulfilled only in a limited region.  </a:t>
            </a:r>
            <a:endParaRPr lang="en-US" dirty="0">
              <a:latin typeface="+mj-lt"/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 bwMode="auto">
          <a:xfrm flipV="1">
            <a:off x="4959583" y="5229281"/>
            <a:ext cx="2872148" cy="2"/>
          </a:xfrm>
          <a:prstGeom prst="line">
            <a:avLst/>
          </a:prstGeom>
          <a:solidFill>
            <a:srgbClr val="003E89"/>
          </a:solidFill>
          <a:ln w="381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>
            <a:cxnSpLocks/>
          </p:cNvCxnSpPr>
          <p:nvPr/>
        </p:nvCxnSpPr>
        <p:spPr bwMode="auto">
          <a:xfrm>
            <a:off x="3902259" y="5215031"/>
            <a:ext cx="903757" cy="0"/>
          </a:xfrm>
          <a:prstGeom prst="line">
            <a:avLst/>
          </a:prstGeom>
          <a:solidFill>
            <a:srgbClr val="003E89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3902259" y="5598936"/>
            <a:ext cx="903757" cy="0"/>
          </a:xfrm>
          <a:prstGeom prst="line">
            <a:avLst/>
          </a:prstGeom>
          <a:solidFill>
            <a:srgbClr val="003E89"/>
          </a:solidFill>
          <a:ln w="38100" cap="flat" cmpd="sng" algn="ctr">
            <a:solidFill>
              <a:srgbClr val="00589C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1619672" y="6362164"/>
            <a:ext cx="74742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Zeng </a:t>
            </a:r>
            <a:r>
              <a:rPr lang="en-US" sz="1400" i="1" dirty="0">
                <a:latin typeface="+mj-lt"/>
              </a:rPr>
              <a:t>et al.</a:t>
            </a:r>
            <a:r>
              <a:rPr lang="en-US" sz="1400" dirty="0">
                <a:latin typeface="+mj-lt"/>
              </a:rPr>
              <a:t> Phys. Plasmas 21, 030701 (2014),  </a:t>
            </a:r>
            <a:r>
              <a:rPr lang="en-GB" sz="1400" dirty="0" err="1">
                <a:latin typeface="+mj-lt"/>
              </a:rPr>
              <a:t>Mirzaie</a:t>
            </a:r>
            <a:r>
              <a:rPr lang="en-GB" sz="1400" dirty="0">
                <a:latin typeface="+mj-lt"/>
              </a:rPr>
              <a:t> </a:t>
            </a:r>
            <a:r>
              <a:rPr lang="en-GB" sz="1400" i="1" dirty="0">
                <a:latin typeface="+mj-lt"/>
              </a:rPr>
              <a:t>et al.</a:t>
            </a:r>
            <a:r>
              <a:rPr lang="en-GB" sz="1400" dirty="0">
                <a:latin typeface="+mj-lt"/>
              </a:rPr>
              <a:t> Sci. Rep. 5, 14659 (2015)</a:t>
            </a:r>
            <a:endParaRPr lang="en-US" sz="14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097" y="4412149"/>
            <a:ext cx="36524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Injection only when:</a:t>
            </a:r>
          </a:p>
          <a:p>
            <a:pPr marL="800100" lvl="1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C00000"/>
                </a:solidFill>
                <a:latin typeface="+mj-lt"/>
              </a:rPr>
              <a:t>Laser max energy is high enough for ionisation</a:t>
            </a:r>
          </a:p>
          <a:p>
            <a:pPr marL="800100" lvl="1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589C"/>
                </a:solidFill>
                <a:latin typeface="+mj-lt"/>
              </a:rPr>
              <a:t>pseudo-potential difference allows trapping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CC8689-D660-47CC-B941-169DB9D53EBC}"/>
              </a:ext>
            </a:extLst>
          </p:cNvPr>
          <p:cNvSpPr/>
          <p:nvPr/>
        </p:nvSpPr>
        <p:spPr>
          <a:xfrm>
            <a:off x="280705" y="9728"/>
            <a:ext cx="75510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Self-truncated ionisation injection:</a:t>
            </a:r>
          </a:p>
          <a:p>
            <a:r>
              <a:rPr lang="en-GB" b="1" dirty="0">
                <a:solidFill>
                  <a:srgbClr val="00589C"/>
                </a:solidFill>
                <a:latin typeface="+mj-lt"/>
              </a:rPr>
              <a:t>Stopping the injection for </a:t>
            </a:r>
          </a:p>
          <a:p>
            <a:r>
              <a:rPr lang="en-GB" b="1" dirty="0">
                <a:solidFill>
                  <a:srgbClr val="00589C"/>
                </a:solidFill>
                <a:latin typeface="+mj-lt"/>
              </a:rPr>
              <a:t>mono-energetic beams</a:t>
            </a:r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512E144B-C0C6-4F90-A8DE-BFFE3F6B2FAC}"/>
              </a:ext>
            </a:extLst>
          </p:cNvPr>
          <p:cNvSpPr/>
          <p:nvPr/>
        </p:nvSpPr>
        <p:spPr bwMode="auto">
          <a:xfrm>
            <a:off x="5559467" y="1894173"/>
            <a:ext cx="1878287" cy="246841"/>
          </a:xfrm>
          <a:custGeom>
            <a:avLst/>
            <a:gdLst>
              <a:gd name="connsiteX0" fmla="*/ 1276066 w 1276066"/>
              <a:gd name="connsiteY0" fmla="*/ 311274 h 452676"/>
              <a:gd name="connsiteX1" fmla="*/ 1125237 w 1276066"/>
              <a:gd name="connsiteY1" fmla="*/ 85031 h 452676"/>
              <a:gd name="connsiteX2" fmla="*/ 795299 w 1276066"/>
              <a:gd name="connsiteY2" fmla="*/ 190 h 452676"/>
              <a:gd name="connsiteX3" fmla="*/ 323959 w 1276066"/>
              <a:gd name="connsiteY3" fmla="*/ 103884 h 452676"/>
              <a:gd name="connsiteX4" fmla="*/ 3448 w 1276066"/>
              <a:gd name="connsiteY4" fmla="*/ 386688 h 452676"/>
              <a:gd name="connsiteX5" fmla="*/ 182557 w 1276066"/>
              <a:gd name="connsiteY5" fmla="*/ 452676 h 45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6066" h="452676">
                <a:moveTo>
                  <a:pt x="1276066" y="311274"/>
                </a:moveTo>
                <a:cubicBezTo>
                  <a:pt x="1240715" y="224076"/>
                  <a:pt x="1205365" y="136878"/>
                  <a:pt x="1125237" y="85031"/>
                </a:cubicBezTo>
                <a:cubicBezTo>
                  <a:pt x="1045109" y="33184"/>
                  <a:pt x="928845" y="-2952"/>
                  <a:pt x="795299" y="190"/>
                </a:cubicBezTo>
                <a:cubicBezTo>
                  <a:pt x="661753" y="3332"/>
                  <a:pt x="455934" y="39468"/>
                  <a:pt x="323959" y="103884"/>
                </a:cubicBezTo>
                <a:cubicBezTo>
                  <a:pt x="191984" y="168300"/>
                  <a:pt x="27015" y="328556"/>
                  <a:pt x="3448" y="386688"/>
                </a:cubicBezTo>
                <a:cubicBezTo>
                  <a:pt x="-20119" y="444820"/>
                  <a:pt x="81219" y="448748"/>
                  <a:pt x="182557" y="452676"/>
                </a:cubicBezTo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oval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id="{AD6584FA-2E62-4D95-B542-7ADCC74AE277}"/>
              </a:ext>
            </a:extLst>
          </p:cNvPr>
          <p:cNvSpPr/>
          <p:nvPr/>
        </p:nvSpPr>
        <p:spPr bwMode="auto">
          <a:xfrm>
            <a:off x="4962526" y="1713397"/>
            <a:ext cx="2570480" cy="446850"/>
          </a:xfrm>
          <a:custGeom>
            <a:avLst/>
            <a:gdLst>
              <a:gd name="connsiteX0" fmla="*/ 2362200 w 2362200"/>
              <a:gd name="connsiteY0" fmla="*/ 277713 h 614660"/>
              <a:gd name="connsiteX1" fmla="*/ 2095500 w 2362200"/>
              <a:gd name="connsiteY1" fmla="*/ 106263 h 614660"/>
              <a:gd name="connsiteX2" fmla="*/ 1219200 w 2362200"/>
              <a:gd name="connsiteY2" fmla="*/ 1488 h 614660"/>
              <a:gd name="connsiteX3" fmla="*/ 781050 w 2362200"/>
              <a:gd name="connsiteY3" fmla="*/ 182463 h 614660"/>
              <a:gd name="connsiteX4" fmla="*/ 514350 w 2362200"/>
              <a:gd name="connsiteY4" fmla="*/ 601563 h 614660"/>
              <a:gd name="connsiteX5" fmla="*/ 304800 w 2362200"/>
              <a:gd name="connsiteY5" fmla="*/ 487263 h 614660"/>
              <a:gd name="connsiteX6" fmla="*/ 142875 w 2362200"/>
              <a:gd name="connsiteY6" fmla="*/ 268188 h 614660"/>
              <a:gd name="connsiteX7" fmla="*/ 0 w 2362200"/>
              <a:gd name="connsiteY7" fmla="*/ 220563 h 614660"/>
              <a:gd name="connsiteX0" fmla="*/ 2362200 w 2362200"/>
              <a:gd name="connsiteY0" fmla="*/ 277713 h 609192"/>
              <a:gd name="connsiteX1" fmla="*/ 2095500 w 2362200"/>
              <a:gd name="connsiteY1" fmla="*/ 106263 h 609192"/>
              <a:gd name="connsiteX2" fmla="*/ 1219200 w 2362200"/>
              <a:gd name="connsiteY2" fmla="*/ 1488 h 609192"/>
              <a:gd name="connsiteX3" fmla="*/ 781050 w 2362200"/>
              <a:gd name="connsiteY3" fmla="*/ 182463 h 609192"/>
              <a:gd name="connsiteX4" fmla="*/ 514350 w 2362200"/>
              <a:gd name="connsiteY4" fmla="*/ 601563 h 609192"/>
              <a:gd name="connsiteX5" fmla="*/ 304800 w 2362200"/>
              <a:gd name="connsiteY5" fmla="*/ 439638 h 609192"/>
              <a:gd name="connsiteX6" fmla="*/ 142875 w 2362200"/>
              <a:gd name="connsiteY6" fmla="*/ 268188 h 609192"/>
              <a:gd name="connsiteX7" fmla="*/ 0 w 2362200"/>
              <a:gd name="connsiteY7" fmla="*/ 220563 h 609192"/>
              <a:gd name="connsiteX0" fmla="*/ 2362200 w 2362200"/>
              <a:gd name="connsiteY0" fmla="*/ 290486 h 621965"/>
              <a:gd name="connsiteX1" fmla="*/ 1885950 w 2362200"/>
              <a:gd name="connsiteY1" fmla="*/ 42836 h 621965"/>
              <a:gd name="connsiteX2" fmla="*/ 1219200 w 2362200"/>
              <a:gd name="connsiteY2" fmla="*/ 14261 h 621965"/>
              <a:gd name="connsiteX3" fmla="*/ 781050 w 2362200"/>
              <a:gd name="connsiteY3" fmla="*/ 195236 h 621965"/>
              <a:gd name="connsiteX4" fmla="*/ 514350 w 2362200"/>
              <a:gd name="connsiteY4" fmla="*/ 614336 h 621965"/>
              <a:gd name="connsiteX5" fmla="*/ 304800 w 2362200"/>
              <a:gd name="connsiteY5" fmla="*/ 452411 h 621965"/>
              <a:gd name="connsiteX6" fmla="*/ 142875 w 2362200"/>
              <a:gd name="connsiteY6" fmla="*/ 280961 h 621965"/>
              <a:gd name="connsiteX7" fmla="*/ 0 w 2362200"/>
              <a:gd name="connsiteY7" fmla="*/ 233336 h 621965"/>
              <a:gd name="connsiteX0" fmla="*/ 2362200 w 2362200"/>
              <a:gd name="connsiteY0" fmla="*/ 290486 h 621965"/>
              <a:gd name="connsiteX1" fmla="*/ 1885950 w 2362200"/>
              <a:gd name="connsiteY1" fmla="*/ 42836 h 621965"/>
              <a:gd name="connsiteX2" fmla="*/ 1219200 w 2362200"/>
              <a:gd name="connsiteY2" fmla="*/ 14261 h 621965"/>
              <a:gd name="connsiteX3" fmla="*/ 781050 w 2362200"/>
              <a:gd name="connsiteY3" fmla="*/ 195236 h 621965"/>
              <a:gd name="connsiteX4" fmla="*/ 514350 w 2362200"/>
              <a:gd name="connsiteY4" fmla="*/ 614336 h 621965"/>
              <a:gd name="connsiteX5" fmla="*/ 304800 w 2362200"/>
              <a:gd name="connsiteY5" fmla="*/ 452411 h 621965"/>
              <a:gd name="connsiteX6" fmla="*/ 142875 w 2362200"/>
              <a:gd name="connsiteY6" fmla="*/ 280961 h 621965"/>
              <a:gd name="connsiteX7" fmla="*/ 0 w 2362200"/>
              <a:gd name="connsiteY7" fmla="*/ 233336 h 621965"/>
              <a:gd name="connsiteX0" fmla="*/ 2362200 w 2362200"/>
              <a:gd name="connsiteY0" fmla="*/ 290486 h 631171"/>
              <a:gd name="connsiteX1" fmla="*/ 1885950 w 2362200"/>
              <a:gd name="connsiteY1" fmla="*/ 42836 h 631171"/>
              <a:gd name="connsiteX2" fmla="*/ 1219200 w 2362200"/>
              <a:gd name="connsiteY2" fmla="*/ 14261 h 631171"/>
              <a:gd name="connsiteX3" fmla="*/ 781050 w 2362200"/>
              <a:gd name="connsiteY3" fmla="*/ 195236 h 631171"/>
              <a:gd name="connsiteX4" fmla="*/ 561975 w 2362200"/>
              <a:gd name="connsiteY4" fmla="*/ 623861 h 631171"/>
              <a:gd name="connsiteX5" fmla="*/ 304800 w 2362200"/>
              <a:gd name="connsiteY5" fmla="*/ 452411 h 631171"/>
              <a:gd name="connsiteX6" fmla="*/ 142875 w 2362200"/>
              <a:gd name="connsiteY6" fmla="*/ 280961 h 631171"/>
              <a:gd name="connsiteX7" fmla="*/ 0 w 2362200"/>
              <a:gd name="connsiteY7" fmla="*/ 233336 h 631171"/>
              <a:gd name="connsiteX0" fmla="*/ 2362200 w 2362200"/>
              <a:gd name="connsiteY0" fmla="*/ 290486 h 633989"/>
              <a:gd name="connsiteX1" fmla="*/ 1885950 w 2362200"/>
              <a:gd name="connsiteY1" fmla="*/ 42836 h 633989"/>
              <a:gd name="connsiteX2" fmla="*/ 1219200 w 2362200"/>
              <a:gd name="connsiteY2" fmla="*/ 14261 h 633989"/>
              <a:gd name="connsiteX3" fmla="*/ 781050 w 2362200"/>
              <a:gd name="connsiteY3" fmla="*/ 195236 h 633989"/>
              <a:gd name="connsiteX4" fmla="*/ 561975 w 2362200"/>
              <a:gd name="connsiteY4" fmla="*/ 623861 h 633989"/>
              <a:gd name="connsiteX5" fmla="*/ 304800 w 2362200"/>
              <a:gd name="connsiteY5" fmla="*/ 452411 h 633989"/>
              <a:gd name="connsiteX6" fmla="*/ 142875 w 2362200"/>
              <a:gd name="connsiteY6" fmla="*/ 280961 h 633989"/>
              <a:gd name="connsiteX7" fmla="*/ 0 w 2362200"/>
              <a:gd name="connsiteY7" fmla="*/ 233336 h 633989"/>
              <a:gd name="connsiteX0" fmla="*/ 2362200 w 2362200"/>
              <a:gd name="connsiteY0" fmla="*/ 279919 h 623422"/>
              <a:gd name="connsiteX1" fmla="*/ 1866900 w 2362200"/>
              <a:gd name="connsiteY1" fmla="*/ 79894 h 623422"/>
              <a:gd name="connsiteX2" fmla="*/ 1219200 w 2362200"/>
              <a:gd name="connsiteY2" fmla="*/ 3694 h 623422"/>
              <a:gd name="connsiteX3" fmla="*/ 781050 w 2362200"/>
              <a:gd name="connsiteY3" fmla="*/ 184669 h 623422"/>
              <a:gd name="connsiteX4" fmla="*/ 561975 w 2362200"/>
              <a:gd name="connsiteY4" fmla="*/ 613294 h 623422"/>
              <a:gd name="connsiteX5" fmla="*/ 304800 w 2362200"/>
              <a:gd name="connsiteY5" fmla="*/ 441844 h 623422"/>
              <a:gd name="connsiteX6" fmla="*/ 142875 w 2362200"/>
              <a:gd name="connsiteY6" fmla="*/ 270394 h 623422"/>
              <a:gd name="connsiteX7" fmla="*/ 0 w 2362200"/>
              <a:gd name="connsiteY7" fmla="*/ 222769 h 623422"/>
              <a:gd name="connsiteX0" fmla="*/ 2362200 w 2362200"/>
              <a:gd name="connsiteY0" fmla="*/ 280502 h 624005"/>
              <a:gd name="connsiteX1" fmla="*/ 1866900 w 2362200"/>
              <a:gd name="connsiteY1" fmla="*/ 80477 h 624005"/>
              <a:gd name="connsiteX2" fmla="*/ 1219200 w 2362200"/>
              <a:gd name="connsiteY2" fmla="*/ 4277 h 624005"/>
              <a:gd name="connsiteX3" fmla="*/ 781050 w 2362200"/>
              <a:gd name="connsiteY3" fmla="*/ 185252 h 624005"/>
              <a:gd name="connsiteX4" fmla="*/ 561975 w 2362200"/>
              <a:gd name="connsiteY4" fmla="*/ 613877 h 624005"/>
              <a:gd name="connsiteX5" fmla="*/ 304800 w 2362200"/>
              <a:gd name="connsiteY5" fmla="*/ 442427 h 624005"/>
              <a:gd name="connsiteX6" fmla="*/ 142875 w 2362200"/>
              <a:gd name="connsiteY6" fmla="*/ 270977 h 624005"/>
              <a:gd name="connsiteX7" fmla="*/ 0 w 2362200"/>
              <a:gd name="connsiteY7" fmla="*/ 223352 h 624005"/>
              <a:gd name="connsiteX0" fmla="*/ 2362200 w 2362200"/>
              <a:gd name="connsiteY0" fmla="*/ 280502 h 593659"/>
              <a:gd name="connsiteX1" fmla="*/ 1866900 w 2362200"/>
              <a:gd name="connsiteY1" fmla="*/ 80477 h 593659"/>
              <a:gd name="connsiteX2" fmla="*/ 1219200 w 2362200"/>
              <a:gd name="connsiteY2" fmla="*/ 4277 h 593659"/>
              <a:gd name="connsiteX3" fmla="*/ 781050 w 2362200"/>
              <a:gd name="connsiteY3" fmla="*/ 185252 h 593659"/>
              <a:gd name="connsiteX4" fmla="*/ 485775 w 2362200"/>
              <a:gd name="connsiteY4" fmla="*/ 585302 h 593659"/>
              <a:gd name="connsiteX5" fmla="*/ 304800 w 2362200"/>
              <a:gd name="connsiteY5" fmla="*/ 442427 h 593659"/>
              <a:gd name="connsiteX6" fmla="*/ 142875 w 2362200"/>
              <a:gd name="connsiteY6" fmla="*/ 270977 h 593659"/>
              <a:gd name="connsiteX7" fmla="*/ 0 w 2362200"/>
              <a:gd name="connsiteY7" fmla="*/ 223352 h 593659"/>
              <a:gd name="connsiteX0" fmla="*/ 2362200 w 2362200"/>
              <a:gd name="connsiteY0" fmla="*/ 280502 h 593659"/>
              <a:gd name="connsiteX1" fmla="*/ 1866900 w 2362200"/>
              <a:gd name="connsiteY1" fmla="*/ 80477 h 593659"/>
              <a:gd name="connsiteX2" fmla="*/ 1219200 w 2362200"/>
              <a:gd name="connsiteY2" fmla="*/ 4277 h 593659"/>
              <a:gd name="connsiteX3" fmla="*/ 733425 w 2362200"/>
              <a:gd name="connsiteY3" fmla="*/ 185252 h 593659"/>
              <a:gd name="connsiteX4" fmla="*/ 485775 w 2362200"/>
              <a:gd name="connsiteY4" fmla="*/ 585302 h 593659"/>
              <a:gd name="connsiteX5" fmla="*/ 304800 w 2362200"/>
              <a:gd name="connsiteY5" fmla="*/ 442427 h 593659"/>
              <a:gd name="connsiteX6" fmla="*/ 142875 w 2362200"/>
              <a:gd name="connsiteY6" fmla="*/ 270977 h 593659"/>
              <a:gd name="connsiteX7" fmla="*/ 0 w 2362200"/>
              <a:gd name="connsiteY7" fmla="*/ 223352 h 593659"/>
              <a:gd name="connsiteX0" fmla="*/ 2495550 w 2495550"/>
              <a:gd name="connsiteY0" fmla="*/ 280502 h 593659"/>
              <a:gd name="connsiteX1" fmla="*/ 2000250 w 2495550"/>
              <a:gd name="connsiteY1" fmla="*/ 80477 h 593659"/>
              <a:gd name="connsiteX2" fmla="*/ 1352550 w 2495550"/>
              <a:gd name="connsiteY2" fmla="*/ 4277 h 593659"/>
              <a:gd name="connsiteX3" fmla="*/ 866775 w 2495550"/>
              <a:gd name="connsiteY3" fmla="*/ 185252 h 593659"/>
              <a:gd name="connsiteX4" fmla="*/ 619125 w 2495550"/>
              <a:gd name="connsiteY4" fmla="*/ 585302 h 593659"/>
              <a:gd name="connsiteX5" fmla="*/ 438150 w 2495550"/>
              <a:gd name="connsiteY5" fmla="*/ 442427 h 593659"/>
              <a:gd name="connsiteX6" fmla="*/ 276225 w 2495550"/>
              <a:gd name="connsiteY6" fmla="*/ 270977 h 593659"/>
              <a:gd name="connsiteX7" fmla="*/ 0 w 2495550"/>
              <a:gd name="connsiteY7" fmla="*/ 194777 h 593659"/>
              <a:gd name="connsiteX0" fmla="*/ 2486025 w 2486025"/>
              <a:gd name="connsiteY0" fmla="*/ 280502 h 593659"/>
              <a:gd name="connsiteX1" fmla="*/ 1990725 w 2486025"/>
              <a:gd name="connsiteY1" fmla="*/ 80477 h 593659"/>
              <a:gd name="connsiteX2" fmla="*/ 1343025 w 2486025"/>
              <a:gd name="connsiteY2" fmla="*/ 4277 h 593659"/>
              <a:gd name="connsiteX3" fmla="*/ 857250 w 2486025"/>
              <a:gd name="connsiteY3" fmla="*/ 185252 h 593659"/>
              <a:gd name="connsiteX4" fmla="*/ 609600 w 2486025"/>
              <a:gd name="connsiteY4" fmla="*/ 585302 h 593659"/>
              <a:gd name="connsiteX5" fmla="*/ 428625 w 2486025"/>
              <a:gd name="connsiteY5" fmla="*/ 442427 h 593659"/>
              <a:gd name="connsiteX6" fmla="*/ 266700 w 2486025"/>
              <a:gd name="connsiteY6" fmla="*/ 270977 h 593659"/>
              <a:gd name="connsiteX7" fmla="*/ 0 w 2486025"/>
              <a:gd name="connsiteY7" fmla="*/ 156677 h 593659"/>
              <a:gd name="connsiteX0" fmla="*/ 2486025 w 2486025"/>
              <a:gd name="connsiteY0" fmla="*/ 280502 h 593512"/>
              <a:gd name="connsiteX1" fmla="*/ 1990725 w 2486025"/>
              <a:gd name="connsiteY1" fmla="*/ 80477 h 593512"/>
              <a:gd name="connsiteX2" fmla="*/ 1343025 w 2486025"/>
              <a:gd name="connsiteY2" fmla="*/ 4277 h 593512"/>
              <a:gd name="connsiteX3" fmla="*/ 857250 w 2486025"/>
              <a:gd name="connsiteY3" fmla="*/ 185252 h 593512"/>
              <a:gd name="connsiteX4" fmla="*/ 609600 w 2486025"/>
              <a:gd name="connsiteY4" fmla="*/ 585302 h 593512"/>
              <a:gd name="connsiteX5" fmla="*/ 428625 w 2486025"/>
              <a:gd name="connsiteY5" fmla="*/ 442427 h 593512"/>
              <a:gd name="connsiteX6" fmla="*/ 276225 w 2486025"/>
              <a:gd name="connsiteY6" fmla="*/ 290027 h 593512"/>
              <a:gd name="connsiteX7" fmla="*/ 0 w 2486025"/>
              <a:gd name="connsiteY7" fmla="*/ 156677 h 593512"/>
              <a:gd name="connsiteX0" fmla="*/ 2486025 w 2486025"/>
              <a:gd name="connsiteY0" fmla="*/ 280502 h 590872"/>
              <a:gd name="connsiteX1" fmla="*/ 1990725 w 2486025"/>
              <a:gd name="connsiteY1" fmla="*/ 80477 h 590872"/>
              <a:gd name="connsiteX2" fmla="*/ 1343025 w 2486025"/>
              <a:gd name="connsiteY2" fmla="*/ 4277 h 590872"/>
              <a:gd name="connsiteX3" fmla="*/ 857250 w 2486025"/>
              <a:gd name="connsiteY3" fmla="*/ 185252 h 590872"/>
              <a:gd name="connsiteX4" fmla="*/ 609600 w 2486025"/>
              <a:gd name="connsiteY4" fmla="*/ 585302 h 590872"/>
              <a:gd name="connsiteX5" fmla="*/ 422275 w 2486025"/>
              <a:gd name="connsiteY5" fmla="*/ 410677 h 590872"/>
              <a:gd name="connsiteX6" fmla="*/ 276225 w 2486025"/>
              <a:gd name="connsiteY6" fmla="*/ 290027 h 590872"/>
              <a:gd name="connsiteX7" fmla="*/ 0 w 2486025"/>
              <a:gd name="connsiteY7" fmla="*/ 156677 h 590872"/>
              <a:gd name="connsiteX0" fmla="*/ 2486025 w 2486025"/>
              <a:gd name="connsiteY0" fmla="*/ 280502 h 590700"/>
              <a:gd name="connsiteX1" fmla="*/ 1990725 w 2486025"/>
              <a:gd name="connsiteY1" fmla="*/ 80477 h 590700"/>
              <a:gd name="connsiteX2" fmla="*/ 1343025 w 2486025"/>
              <a:gd name="connsiteY2" fmla="*/ 4277 h 590700"/>
              <a:gd name="connsiteX3" fmla="*/ 857250 w 2486025"/>
              <a:gd name="connsiteY3" fmla="*/ 185252 h 590700"/>
              <a:gd name="connsiteX4" fmla="*/ 609600 w 2486025"/>
              <a:gd name="connsiteY4" fmla="*/ 585302 h 590700"/>
              <a:gd name="connsiteX5" fmla="*/ 422275 w 2486025"/>
              <a:gd name="connsiteY5" fmla="*/ 410677 h 590700"/>
              <a:gd name="connsiteX6" fmla="*/ 276225 w 2486025"/>
              <a:gd name="connsiteY6" fmla="*/ 290027 h 590700"/>
              <a:gd name="connsiteX7" fmla="*/ 0 w 2486025"/>
              <a:gd name="connsiteY7" fmla="*/ 156677 h 590700"/>
              <a:gd name="connsiteX0" fmla="*/ 2486025 w 2486025"/>
              <a:gd name="connsiteY0" fmla="*/ 280502 h 586203"/>
              <a:gd name="connsiteX1" fmla="*/ 1990725 w 2486025"/>
              <a:gd name="connsiteY1" fmla="*/ 80477 h 586203"/>
              <a:gd name="connsiteX2" fmla="*/ 1343025 w 2486025"/>
              <a:gd name="connsiteY2" fmla="*/ 4277 h 586203"/>
              <a:gd name="connsiteX3" fmla="*/ 857250 w 2486025"/>
              <a:gd name="connsiteY3" fmla="*/ 185252 h 586203"/>
              <a:gd name="connsiteX4" fmla="*/ 609600 w 2486025"/>
              <a:gd name="connsiteY4" fmla="*/ 585302 h 586203"/>
              <a:gd name="connsiteX5" fmla="*/ 276225 w 2486025"/>
              <a:gd name="connsiteY5" fmla="*/ 290027 h 586203"/>
              <a:gd name="connsiteX6" fmla="*/ 0 w 2486025"/>
              <a:gd name="connsiteY6" fmla="*/ 156677 h 586203"/>
              <a:gd name="connsiteX0" fmla="*/ 2486025 w 2486025"/>
              <a:gd name="connsiteY0" fmla="*/ 280502 h 586210"/>
              <a:gd name="connsiteX1" fmla="*/ 1990725 w 2486025"/>
              <a:gd name="connsiteY1" fmla="*/ 80477 h 586210"/>
              <a:gd name="connsiteX2" fmla="*/ 1343025 w 2486025"/>
              <a:gd name="connsiteY2" fmla="*/ 4277 h 586210"/>
              <a:gd name="connsiteX3" fmla="*/ 857250 w 2486025"/>
              <a:gd name="connsiteY3" fmla="*/ 185252 h 586210"/>
              <a:gd name="connsiteX4" fmla="*/ 609600 w 2486025"/>
              <a:gd name="connsiteY4" fmla="*/ 585302 h 586210"/>
              <a:gd name="connsiteX5" fmla="*/ 276225 w 2486025"/>
              <a:gd name="connsiteY5" fmla="*/ 290027 h 586210"/>
              <a:gd name="connsiteX6" fmla="*/ 0 w 2486025"/>
              <a:gd name="connsiteY6" fmla="*/ 143977 h 586210"/>
              <a:gd name="connsiteX0" fmla="*/ 2486025 w 2486025"/>
              <a:gd name="connsiteY0" fmla="*/ 280502 h 587886"/>
              <a:gd name="connsiteX1" fmla="*/ 1990725 w 2486025"/>
              <a:gd name="connsiteY1" fmla="*/ 80477 h 587886"/>
              <a:gd name="connsiteX2" fmla="*/ 1343025 w 2486025"/>
              <a:gd name="connsiteY2" fmla="*/ 4277 h 587886"/>
              <a:gd name="connsiteX3" fmla="*/ 857250 w 2486025"/>
              <a:gd name="connsiteY3" fmla="*/ 185252 h 587886"/>
              <a:gd name="connsiteX4" fmla="*/ 609600 w 2486025"/>
              <a:gd name="connsiteY4" fmla="*/ 585302 h 587886"/>
              <a:gd name="connsiteX5" fmla="*/ 352425 w 2486025"/>
              <a:gd name="connsiteY5" fmla="*/ 347177 h 587886"/>
              <a:gd name="connsiteX6" fmla="*/ 0 w 2486025"/>
              <a:gd name="connsiteY6" fmla="*/ 143977 h 587886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9687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6512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153"/>
              <a:gd name="connsiteX1" fmla="*/ 1990725 w 2486025"/>
              <a:gd name="connsiteY1" fmla="*/ 80477 h 588153"/>
              <a:gd name="connsiteX2" fmla="*/ 1343025 w 2486025"/>
              <a:gd name="connsiteY2" fmla="*/ 4277 h 588153"/>
              <a:gd name="connsiteX3" fmla="*/ 857250 w 2486025"/>
              <a:gd name="connsiteY3" fmla="*/ 185252 h 588153"/>
              <a:gd name="connsiteX4" fmla="*/ 609600 w 2486025"/>
              <a:gd name="connsiteY4" fmla="*/ 585302 h 588153"/>
              <a:gd name="connsiteX5" fmla="*/ 365125 w 2486025"/>
              <a:gd name="connsiteY5" fmla="*/ 353527 h 588153"/>
              <a:gd name="connsiteX6" fmla="*/ 0 w 2486025"/>
              <a:gd name="connsiteY6" fmla="*/ 143977 h 588153"/>
              <a:gd name="connsiteX0" fmla="*/ 2486025 w 2486025"/>
              <a:gd name="connsiteY0" fmla="*/ 280502 h 588535"/>
              <a:gd name="connsiteX1" fmla="*/ 1990725 w 2486025"/>
              <a:gd name="connsiteY1" fmla="*/ 80477 h 588535"/>
              <a:gd name="connsiteX2" fmla="*/ 1343025 w 2486025"/>
              <a:gd name="connsiteY2" fmla="*/ 4277 h 588535"/>
              <a:gd name="connsiteX3" fmla="*/ 857250 w 2486025"/>
              <a:gd name="connsiteY3" fmla="*/ 185252 h 588535"/>
              <a:gd name="connsiteX4" fmla="*/ 609600 w 2486025"/>
              <a:gd name="connsiteY4" fmla="*/ 585302 h 588535"/>
              <a:gd name="connsiteX5" fmla="*/ 365125 w 2486025"/>
              <a:gd name="connsiteY5" fmla="*/ 353527 h 588535"/>
              <a:gd name="connsiteX6" fmla="*/ 0 w 2486025"/>
              <a:gd name="connsiteY6" fmla="*/ 143977 h 588535"/>
              <a:gd name="connsiteX0" fmla="*/ 2486025 w 2486025"/>
              <a:gd name="connsiteY0" fmla="*/ 280502 h 505510"/>
              <a:gd name="connsiteX1" fmla="*/ 1990725 w 2486025"/>
              <a:gd name="connsiteY1" fmla="*/ 80477 h 505510"/>
              <a:gd name="connsiteX2" fmla="*/ 1343025 w 2486025"/>
              <a:gd name="connsiteY2" fmla="*/ 4277 h 505510"/>
              <a:gd name="connsiteX3" fmla="*/ 857250 w 2486025"/>
              <a:gd name="connsiteY3" fmla="*/ 185252 h 505510"/>
              <a:gd name="connsiteX4" fmla="*/ 591176 w 2486025"/>
              <a:gd name="connsiteY4" fmla="*/ 499577 h 505510"/>
              <a:gd name="connsiteX5" fmla="*/ 365125 w 2486025"/>
              <a:gd name="connsiteY5" fmla="*/ 353527 h 505510"/>
              <a:gd name="connsiteX6" fmla="*/ 0 w 2486025"/>
              <a:gd name="connsiteY6" fmla="*/ 143977 h 505510"/>
              <a:gd name="connsiteX0" fmla="*/ 2486025 w 2486025"/>
              <a:gd name="connsiteY0" fmla="*/ 280502 h 446850"/>
              <a:gd name="connsiteX1" fmla="*/ 1990725 w 2486025"/>
              <a:gd name="connsiteY1" fmla="*/ 80477 h 446850"/>
              <a:gd name="connsiteX2" fmla="*/ 1343025 w 2486025"/>
              <a:gd name="connsiteY2" fmla="*/ 4277 h 446850"/>
              <a:gd name="connsiteX3" fmla="*/ 857250 w 2486025"/>
              <a:gd name="connsiteY3" fmla="*/ 185252 h 446850"/>
              <a:gd name="connsiteX4" fmla="*/ 600388 w 2486025"/>
              <a:gd name="connsiteY4" fmla="*/ 432902 h 446850"/>
              <a:gd name="connsiteX5" fmla="*/ 365125 w 2486025"/>
              <a:gd name="connsiteY5" fmla="*/ 353527 h 446850"/>
              <a:gd name="connsiteX6" fmla="*/ 0 w 2486025"/>
              <a:gd name="connsiteY6" fmla="*/ 143977 h 44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6025" h="446850">
                <a:moveTo>
                  <a:pt x="2486025" y="280502"/>
                </a:moveTo>
                <a:cubicBezTo>
                  <a:pt x="2447925" y="217795"/>
                  <a:pt x="2200275" y="136039"/>
                  <a:pt x="1990725" y="80477"/>
                </a:cubicBezTo>
                <a:cubicBezTo>
                  <a:pt x="1781175" y="24915"/>
                  <a:pt x="1531938" y="-13186"/>
                  <a:pt x="1343025" y="4277"/>
                </a:cubicBezTo>
                <a:cubicBezTo>
                  <a:pt x="1154113" y="21740"/>
                  <a:pt x="981023" y="113815"/>
                  <a:pt x="857250" y="185252"/>
                </a:cubicBezTo>
                <a:cubicBezTo>
                  <a:pt x="733477" y="256689"/>
                  <a:pt x="682409" y="404856"/>
                  <a:pt x="600388" y="432902"/>
                </a:cubicBezTo>
                <a:cubicBezTo>
                  <a:pt x="518367" y="460948"/>
                  <a:pt x="460375" y="452481"/>
                  <a:pt x="365125" y="353527"/>
                </a:cubicBezTo>
                <a:cubicBezTo>
                  <a:pt x="269875" y="254573"/>
                  <a:pt x="46037" y="145564"/>
                  <a:pt x="0" y="143977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3EAF02-012E-4C28-A911-B7D437657A2C}"/>
              </a:ext>
            </a:extLst>
          </p:cNvPr>
          <p:cNvSpPr/>
          <p:nvPr/>
        </p:nvSpPr>
        <p:spPr bwMode="auto">
          <a:xfrm>
            <a:off x="7214788" y="3859965"/>
            <a:ext cx="499534" cy="5644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2BC69C9-C836-4B35-BFC9-18B2FC36A699}"/>
              </a:ext>
            </a:extLst>
          </p:cNvPr>
          <p:cNvGrpSpPr/>
          <p:nvPr/>
        </p:nvGrpSpPr>
        <p:grpSpPr>
          <a:xfrm>
            <a:off x="5559467" y="3795712"/>
            <a:ext cx="2297599" cy="2158359"/>
            <a:chOff x="5559467" y="3795712"/>
            <a:chExt cx="2297599" cy="215835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25C5EDA-2BA6-4DB3-8F32-B667DE3B1B69}"/>
                </a:ext>
              </a:extLst>
            </p:cNvPr>
            <p:cNvSpPr/>
            <p:nvPr/>
          </p:nvSpPr>
          <p:spPr bwMode="auto">
            <a:xfrm>
              <a:off x="5621866" y="4714241"/>
              <a:ext cx="165101" cy="1239829"/>
            </a:xfrm>
            <a:prstGeom prst="rect">
              <a:avLst/>
            </a:prstGeom>
            <a:solidFill>
              <a:srgbClr val="00B05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8989BDD-984B-48EB-BAE4-E875CA21D069}"/>
                </a:ext>
              </a:extLst>
            </p:cNvPr>
            <p:cNvSpPr/>
            <p:nvPr/>
          </p:nvSpPr>
          <p:spPr bwMode="auto">
            <a:xfrm>
              <a:off x="5786967" y="4714241"/>
              <a:ext cx="2070099" cy="1239830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3F1FD98-CE1E-4E99-9511-8FBDDF408A1B}"/>
                </a:ext>
              </a:extLst>
            </p:cNvPr>
            <p:cNvSpPr/>
            <p:nvPr/>
          </p:nvSpPr>
          <p:spPr bwMode="auto">
            <a:xfrm>
              <a:off x="5559467" y="4714241"/>
              <a:ext cx="63129" cy="1239829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8637900-E97E-4B90-A4DA-32999392601E}"/>
                </a:ext>
              </a:extLst>
            </p:cNvPr>
            <p:cNvSpPr/>
            <p:nvPr/>
          </p:nvSpPr>
          <p:spPr bwMode="auto">
            <a:xfrm>
              <a:off x="5622177" y="3795713"/>
              <a:ext cx="165101" cy="77787"/>
            </a:xfrm>
            <a:prstGeom prst="rect">
              <a:avLst/>
            </a:prstGeom>
            <a:solidFill>
              <a:srgbClr val="00B05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6311CF6-A782-4D10-AA37-B15DDDBEACBC}"/>
                </a:ext>
              </a:extLst>
            </p:cNvPr>
            <p:cNvSpPr/>
            <p:nvPr/>
          </p:nvSpPr>
          <p:spPr bwMode="auto">
            <a:xfrm>
              <a:off x="5559777" y="3795712"/>
              <a:ext cx="63129" cy="77787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CDAF28B-4126-4014-AA9F-E7987EE71802}"/>
                </a:ext>
              </a:extLst>
            </p:cNvPr>
            <p:cNvSpPr/>
            <p:nvPr/>
          </p:nvSpPr>
          <p:spPr bwMode="auto">
            <a:xfrm>
              <a:off x="5786967" y="3795712"/>
              <a:ext cx="291571" cy="77787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8E0709D-FDAD-49C5-93FB-EB57598139FB}"/>
                </a:ext>
              </a:extLst>
            </p:cNvPr>
            <p:cNvSpPr/>
            <p:nvPr/>
          </p:nvSpPr>
          <p:spPr bwMode="auto">
            <a:xfrm>
              <a:off x="6078538" y="3795712"/>
              <a:ext cx="1778528" cy="918527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2704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Straight Arrow Connector 126"/>
          <p:cNvCxnSpPr/>
          <p:nvPr/>
        </p:nvCxnSpPr>
        <p:spPr bwMode="auto">
          <a:xfrm flipH="1" flipV="1">
            <a:off x="2555776" y="3356992"/>
            <a:ext cx="2412520" cy="1865149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Straight Arrow Connector 127"/>
          <p:cNvCxnSpPr/>
          <p:nvPr/>
        </p:nvCxnSpPr>
        <p:spPr bwMode="auto">
          <a:xfrm flipH="1">
            <a:off x="5076056" y="4862101"/>
            <a:ext cx="455736" cy="36004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5303924" y="980728"/>
            <a:ext cx="1140284" cy="2304256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Arrow Connector 94"/>
          <p:cNvCxnSpPr/>
          <p:nvPr/>
        </p:nvCxnSpPr>
        <p:spPr bwMode="auto">
          <a:xfrm flipH="1">
            <a:off x="2510697" y="3284984"/>
            <a:ext cx="3933511" cy="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5094" y="15007"/>
            <a:ext cx="5346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Electron beam properties: Injection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411760" y="1556792"/>
            <a:ext cx="3528392" cy="1656184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305094" y="5698886"/>
            <a:ext cx="8497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buClr>
                <a:srgbClr val="003E89"/>
              </a:buClr>
              <a:buFont typeface="Wingdings" pitchFamily="2" charset="2"/>
              <a:buChar char="§"/>
            </a:pPr>
            <a:r>
              <a:rPr lang="en-US" b="1" dirty="0"/>
              <a:t>Self-truncated ionization injection </a:t>
            </a:r>
            <a:r>
              <a:rPr lang="en-US" dirty="0"/>
              <a:t>is capable to inject </a:t>
            </a:r>
            <a:r>
              <a:rPr lang="en-US" dirty="0">
                <a:solidFill>
                  <a:srgbClr val="008000"/>
                </a:solidFill>
              </a:rPr>
              <a:t>high charges</a:t>
            </a:r>
            <a:r>
              <a:rPr lang="en-US" dirty="0"/>
              <a:t>, but suffers from relative </a:t>
            </a:r>
            <a:r>
              <a:rPr lang="en-US" dirty="0">
                <a:solidFill>
                  <a:srgbClr val="C00000"/>
                </a:solidFill>
              </a:rPr>
              <a:t>long injection time </a:t>
            </a:r>
            <a:r>
              <a:rPr lang="en-US" dirty="0"/>
              <a:t>and related </a:t>
            </a:r>
            <a:r>
              <a:rPr lang="en-US" dirty="0">
                <a:solidFill>
                  <a:srgbClr val="C00000"/>
                </a:solidFill>
              </a:rPr>
              <a:t>high energy spread.</a:t>
            </a:r>
          </a:p>
          <a:p>
            <a:pPr marL="228600" indent="-228600" algn="ctr"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>
                <a:sym typeface="Symbol"/>
              </a:rPr>
              <a:t>Injection and acceleration is</a:t>
            </a:r>
            <a:r>
              <a:rPr lang="en-US" dirty="0">
                <a:solidFill>
                  <a:srgbClr val="C00000"/>
                </a:solidFill>
                <a:sym typeface="Symbol"/>
              </a:rPr>
              <a:t> </a:t>
            </a:r>
            <a:r>
              <a:rPr lang="en-US" b="1" dirty="0">
                <a:solidFill>
                  <a:srgbClr val="C00000"/>
                </a:solidFill>
                <a:sym typeface="Symbol"/>
              </a:rPr>
              <a:t>coupled</a:t>
            </a:r>
          </a:p>
          <a:p>
            <a:pPr marL="228600" indent="-228600">
              <a:buClr>
                <a:srgbClr val="FFB100"/>
              </a:buClr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179512" y="5661248"/>
            <a:ext cx="8784976" cy="936104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8103D-2F62-422B-9C1A-E4F289E923E9}"/>
              </a:ext>
            </a:extLst>
          </p:cNvPr>
          <p:cNvCxnSpPr/>
          <p:nvPr/>
        </p:nvCxnSpPr>
        <p:spPr bwMode="auto">
          <a:xfrm>
            <a:off x="5540605" y="980728"/>
            <a:ext cx="271781" cy="433041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69729487"/>
              </p:ext>
            </p:extLst>
          </p:nvPr>
        </p:nvGraphicFramePr>
        <p:xfrm>
          <a:off x="971600" y="476672"/>
          <a:ext cx="7200801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621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5823599" cy="518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05094" y="15007"/>
            <a:ext cx="41745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589C"/>
                </a:solidFill>
              </a:rPr>
              <a:t>Injection mechanisms: </a:t>
            </a:r>
          </a:p>
          <a:p>
            <a:r>
              <a:rPr lang="en-US" sz="2400" dirty="0">
                <a:solidFill>
                  <a:srgbClr val="00589C"/>
                </a:solidFill>
              </a:rPr>
              <a:t>crucial for high quality beams</a:t>
            </a:r>
          </a:p>
        </p:txBody>
      </p:sp>
      <p:sp>
        <p:nvSpPr>
          <p:cNvPr id="4" name="Rectangle 3"/>
          <p:cNvSpPr/>
          <p:nvPr/>
        </p:nvSpPr>
        <p:spPr>
          <a:xfrm>
            <a:off x="35496" y="781536"/>
            <a:ext cx="444413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Controlling the injection is important as this influences: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Final energy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Energy spread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Charge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Divergence/emittance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Bunch length</a:t>
            </a:r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Clr>
                <a:srgbClr val="00589C"/>
              </a:buClr>
            </a:pPr>
            <a:endParaRPr lang="en-US" sz="2000" dirty="0"/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Clr>
                <a:srgbClr val="00589C"/>
              </a:buClr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201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FD3D02D-8FD2-4D15-A490-55356ED21F99}"/>
              </a:ext>
            </a:extLst>
          </p:cNvPr>
          <p:cNvSpPr/>
          <p:nvPr/>
        </p:nvSpPr>
        <p:spPr bwMode="auto">
          <a:xfrm>
            <a:off x="4853363" y="3284984"/>
            <a:ext cx="3942640" cy="286637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latin typeface="Arial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BB844E-D05C-4654-9DDB-14B7D1517DD4}"/>
              </a:ext>
            </a:extLst>
          </p:cNvPr>
          <p:cNvSpPr/>
          <p:nvPr/>
        </p:nvSpPr>
        <p:spPr bwMode="auto">
          <a:xfrm>
            <a:off x="431748" y="3284984"/>
            <a:ext cx="3942640" cy="286637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2237954" y="1340914"/>
            <a:ext cx="866590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Rechteck 6"/>
          <p:cNvSpPr/>
          <p:nvPr/>
        </p:nvSpPr>
        <p:spPr>
          <a:xfrm>
            <a:off x="6823517" y="1345630"/>
            <a:ext cx="200523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feld 8"/>
          <p:cNvSpPr txBox="1"/>
          <p:nvPr/>
        </p:nvSpPr>
        <p:spPr>
          <a:xfrm>
            <a:off x="6086953" y="2564904"/>
            <a:ext cx="1728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   </a:t>
            </a:r>
            <a:r>
              <a:rPr lang="de-DE" sz="1600" dirty="0">
                <a:solidFill>
                  <a:srgbClr val="FF0000"/>
                </a:solidFill>
              </a:rPr>
              <a:t>Wave-</a:t>
            </a:r>
            <a:r>
              <a:rPr lang="de-DE" sz="1600" dirty="0" err="1">
                <a:solidFill>
                  <a:srgbClr val="FF0000"/>
                </a:solidFill>
              </a:rPr>
              <a:t>breaking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5094" y="15007"/>
            <a:ext cx="72090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Injection: Pulse duration</a:t>
            </a:r>
          </a:p>
          <a:p>
            <a:r>
              <a:rPr lang="en-GB" sz="2000" b="1" dirty="0">
                <a:solidFill>
                  <a:srgbClr val="00589C"/>
                </a:solidFill>
              </a:rPr>
              <a:t>CTR spectrometer technique to measure bunch durations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540568" y="764704"/>
            <a:ext cx="4608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+mj-lt"/>
              </a:rPr>
              <a:t>O. </a:t>
            </a:r>
            <a:r>
              <a:rPr lang="en-US" sz="1600" dirty="0" err="1">
                <a:latin typeface="+mj-lt"/>
              </a:rPr>
              <a:t>Zarini</a:t>
            </a:r>
            <a:r>
              <a:rPr lang="en-US" sz="1600" dirty="0">
                <a:latin typeface="+mj-lt"/>
              </a:rPr>
              <a:t>, A. Debus </a:t>
            </a:r>
            <a:r>
              <a:rPr lang="en-US" sz="1600" i="1" dirty="0">
                <a:latin typeface="+mj-lt"/>
              </a:rPr>
              <a:t>et al</a:t>
            </a:r>
            <a:r>
              <a:rPr lang="en-US" sz="1600" dirty="0">
                <a:latin typeface="+mj-lt"/>
              </a:rPr>
              <a:t>., in preparation</a:t>
            </a:r>
            <a:endParaRPr lang="nl-NL" sz="16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336747" y="6238473"/>
            <a:ext cx="95172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100" dirty="0"/>
              <a:t>O. </a:t>
            </a:r>
            <a:r>
              <a:rPr lang="de-DE" sz="1100" dirty="0" err="1"/>
              <a:t>Lundh</a:t>
            </a:r>
            <a:r>
              <a:rPr lang="de-DE" sz="1100" dirty="0"/>
              <a:t> </a:t>
            </a:r>
            <a:r>
              <a:rPr lang="de-DE" sz="1100" i="1" dirty="0"/>
              <a:t>et al.</a:t>
            </a:r>
            <a:r>
              <a:rPr lang="de-DE" sz="1100" dirty="0"/>
              <a:t>, </a:t>
            </a:r>
            <a:r>
              <a:rPr lang="fr-FR" sz="1100" dirty="0"/>
              <a:t>Nat. Phys. </a:t>
            </a:r>
            <a:r>
              <a:rPr lang="fr-FR" sz="1100" b="1" dirty="0"/>
              <a:t>7</a:t>
            </a:r>
            <a:r>
              <a:rPr lang="fr-FR" sz="1100" dirty="0"/>
              <a:t>, 219–222 (2011), </a:t>
            </a:r>
            <a:r>
              <a:rPr lang="en-US" sz="1100" dirty="0"/>
              <a:t>S.L. </a:t>
            </a:r>
            <a:r>
              <a:rPr lang="en-US" sz="1100" dirty="0" err="1"/>
              <a:t>Bajlekov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PRSTAB </a:t>
            </a:r>
            <a:r>
              <a:rPr lang="en-US" sz="1100" b="1" dirty="0"/>
              <a:t>16</a:t>
            </a:r>
            <a:r>
              <a:rPr lang="en-US" sz="1100" dirty="0"/>
              <a:t>, 040701 (2013), T. Maxwell </a:t>
            </a:r>
            <a:r>
              <a:rPr lang="en-US" sz="1100" i="1" dirty="0"/>
              <a:t>et al.</a:t>
            </a:r>
            <a:r>
              <a:rPr lang="en-US" sz="1100" dirty="0"/>
              <a:t>, PRL. </a:t>
            </a:r>
            <a:r>
              <a:rPr lang="en-US" sz="1100" b="1" dirty="0"/>
              <a:t>111</a:t>
            </a:r>
            <a:r>
              <a:rPr lang="en-US" sz="1100" dirty="0"/>
              <a:t>, 184801 (2013)</a:t>
            </a:r>
          </a:p>
          <a:p>
            <a:pPr algn="r"/>
            <a:r>
              <a:rPr lang="en-US" sz="1100" dirty="0"/>
              <a:t>M. </a:t>
            </a:r>
            <a:r>
              <a:rPr lang="en-US" sz="1100" dirty="0" err="1"/>
              <a:t>Heigoldt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PRSTAB </a:t>
            </a:r>
            <a:r>
              <a:rPr lang="en-US" sz="1100" b="1" dirty="0"/>
              <a:t>18</a:t>
            </a:r>
            <a:r>
              <a:rPr lang="en-US" sz="1100" dirty="0"/>
              <a:t> 121302 (2015), B. Schmidt </a:t>
            </a:r>
            <a:r>
              <a:rPr lang="en-US" sz="1100" i="1" dirty="0"/>
              <a:t>et al.</a:t>
            </a:r>
            <a:r>
              <a:rPr lang="en-US" sz="1100" dirty="0"/>
              <a:t>, arXiv:1803.00608 (2018), O. </a:t>
            </a:r>
            <a:r>
              <a:rPr lang="en-US" sz="1100" dirty="0" err="1"/>
              <a:t>Zarini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IEEE AAC (2018) 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818465" y="2564904"/>
            <a:ext cx="3249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>
                <a:solidFill>
                  <a:srgbClr val="FF0000"/>
                </a:solidFill>
              </a:rPr>
              <a:t>Self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Truncated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Ionization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injection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2AB9ED-FC41-4628-ACF4-375B3729C730}"/>
              </a:ext>
            </a:extLst>
          </p:cNvPr>
          <p:cNvSpPr/>
          <p:nvPr/>
        </p:nvSpPr>
        <p:spPr bwMode="auto">
          <a:xfrm>
            <a:off x="439408" y="1252736"/>
            <a:ext cx="3942640" cy="11626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7A23EF-0FD8-470B-ADC1-C4BBCD600871}"/>
              </a:ext>
            </a:extLst>
          </p:cNvPr>
          <p:cNvSpPr/>
          <p:nvPr/>
        </p:nvSpPr>
        <p:spPr bwMode="auto">
          <a:xfrm>
            <a:off x="4852197" y="1258998"/>
            <a:ext cx="3942640" cy="11626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989BD7-0C02-409A-9CED-039CD1D96610}"/>
              </a:ext>
            </a:extLst>
          </p:cNvPr>
          <p:cNvSpPr/>
          <p:nvPr/>
        </p:nvSpPr>
        <p:spPr bwMode="auto">
          <a:xfrm>
            <a:off x="921160" y="2852936"/>
            <a:ext cx="3044088" cy="3254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94DB29-3D48-4AC5-A147-EB119E267810}"/>
              </a:ext>
            </a:extLst>
          </p:cNvPr>
          <p:cNvSpPr/>
          <p:nvPr/>
        </p:nvSpPr>
        <p:spPr bwMode="auto">
          <a:xfrm>
            <a:off x="5416344" y="2847292"/>
            <a:ext cx="3044088" cy="3254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23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08520" y="6333053"/>
            <a:ext cx="4608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j-lt"/>
              </a:rPr>
              <a:t>A. </a:t>
            </a:r>
            <a:r>
              <a:rPr lang="en-US" sz="1200" dirty="0" err="1">
                <a:latin typeface="+mj-lt"/>
              </a:rPr>
              <a:t>Irman</a:t>
            </a:r>
            <a:r>
              <a:rPr lang="en-US" sz="1200" dirty="0">
                <a:latin typeface="+mj-lt"/>
              </a:rPr>
              <a:t> </a:t>
            </a:r>
            <a:r>
              <a:rPr lang="en-US" sz="1200" i="1" dirty="0">
                <a:latin typeface="+mj-lt"/>
              </a:rPr>
              <a:t>et al</a:t>
            </a:r>
            <a:r>
              <a:rPr lang="en-US" sz="1200" dirty="0">
                <a:latin typeface="+mj-lt"/>
              </a:rPr>
              <a:t>., Plasma Phys. Control. Fusion </a:t>
            </a:r>
            <a:r>
              <a:rPr lang="en-US" sz="1200" b="1" dirty="0">
                <a:latin typeface="+mj-lt"/>
              </a:rPr>
              <a:t>60</a:t>
            </a:r>
            <a:r>
              <a:rPr lang="en-US" sz="1200" dirty="0">
                <a:latin typeface="+mj-lt"/>
              </a:rPr>
              <a:t>, 044015 (2018)</a:t>
            </a:r>
            <a:endParaRPr lang="nl-N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094" y="15007"/>
            <a:ext cx="5227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Injection: Energy spread &amp; Charge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4116847" cy="277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6933" y="3440033"/>
            <a:ext cx="2743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 charge (peaked distribution) [</a:t>
            </a:r>
            <a:r>
              <a:rPr lang="en-US" sz="1200" dirty="0" err="1"/>
              <a:t>pC</a:t>
            </a:r>
            <a:r>
              <a:rPr lang="en-US" sz="1200" dirty="0"/>
              <a:t>]</a:t>
            </a:r>
            <a:endParaRPr lang="de-DE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4046215" cy="276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3651627" y="1790152"/>
            <a:ext cx="2387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/>
              <a:t>Δ</a:t>
            </a:r>
            <a:r>
              <a:rPr lang="en-US" sz="1200" dirty="0"/>
              <a:t>E (FWHM, peaked distribution)</a:t>
            </a:r>
          </a:p>
          <a:p>
            <a:pPr algn="ctr"/>
            <a:r>
              <a:rPr lang="en-US" sz="1200" dirty="0"/>
              <a:t> [MeV]</a:t>
            </a:r>
            <a:endParaRPr lang="de-DE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70" y="3909417"/>
            <a:ext cx="3505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80237" y="3438823"/>
            <a:ext cx="2956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Mean energy (peaked distribution) [MeV]</a:t>
            </a:r>
            <a:endParaRPr lang="de-DE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55259" y="1790152"/>
            <a:ext cx="2387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/>
              <a:t>Δ</a:t>
            </a:r>
            <a:r>
              <a:rPr lang="en-US" sz="1200" dirty="0"/>
              <a:t>E (FWHM, peaked distribution)</a:t>
            </a:r>
          </a:p>
          <a:p>
            <a:pPr algn="ctr"/>
            <a:r>
              <a:rPr lang="en-US" sz="1200" dirty="0"/>
              <a:t> [MeV]</a:t>
            </a:r>
            <a:endParaRPr lang="de-DE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3861048"/>
            <a:ext cx="48600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J. </a:t>
            </a:r>
            <a:r>
              <a:rPr lang="en-US" sz="1100" dirty="0" err="1"/>
              <a:t>Osterhoff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PRL (2008), S.P.D. Mangles </a:t>
            </a:r>
            <a:r>
              <a:rPr lang="en-US" sz="1100" i="1" dirty="0"/>
              <a:t>et al.</a:t>
            </a:r>
            <a:r>
              <a:rPr lang="en-US" sz="1100" dirty="0"/>
              <a:t>, Nat. (2004), J. Faure </a:t>
            </a:r>
            <a:r>
              <a:rPr lang="en-US" sz="1100" i="1" dirty="0"/>
              <a:t>et al.</a:t>
            </a:r>
            <a:r>
              <a:rPr lang="en-US" sz="1100" dirty="0"/>
              <a:t>, Nat (2004), W.P. </a:t>
            </a:r>
            <a:r>
              <a:rPr lang="en-US" sz="1100" dirty="0" err="1"/>
              <a:t>Leemans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Nat. Phys.  (2006), S. </a:t>
            </a:r>
            <a:r>
              <a:rPr lang="en-US" sz="1100" dirty="0" err="1"/>
              <a:t>Kneip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 PRL (2009), H.T. Kim </a:t>
            </a:r>
            <a:r>
              <a:rPr lang="en-US" sz="1100" i="1" dirty="0"/>
              <a:t>et al.</a:t>
            </a:r>
            <a:r>
              <a:rPr lang="en-US" sz="1100" dirty="0"/>
              <a:t>, PRL (2013)</a:t>
            </a:r>
            <a:endParaRPr lang="de-DE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4283968" y="4463534"/>
            <a:ext cx="4860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J. Faure </a:t>
            </a:r>
            <a:r>
              <a:rPr lang="en-US" sz="1100" i="1" dirty="0"/>
              <a:t>et al.</a:t>
            </a:r>
            <a:r>
              <a:rPr lang="en-US" sz="1100" dirty="0"/>
              <a:t>, Nat. (2006), C. </a:t>
            </a:r>
            <a:r>
              <a:rPr lang="en-US" sz="1100" dirty="0" err="1"/>
              <a:t>Rechatin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PRL (2009)</a:t>
            </a:r>
            <a:endParaRPr lang="de-DE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283968" y="4679558"/>
            <a:ext cx="48600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K. </a:t>
            </a:r>
            <a:r>
              <a:rPr lang="en-US" sz="1100" dirty="0" err="1"/>
              <a:t>Schmid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PRSTAB (2010), A. Buck </a:t>
            </a:r>
            <a:r>
              <a:rPr lang="en-US" sz="1100" i="1" dirty="0"/>
              <a:t>et al.</a:t>
            </a:r>
            <a:r>
              <a:rPr lang="en-US" sz="1100" dirty="0"/>
              <a:t>, PRL (2013), K.K. Swanson </a:t>
            </a:r>
            <a:r>
              <a:rPr lang="en-US" sz="1100" i="1" dirty="0"/>
              <a:t>et al.</a:t>
            </a:r>
            <a:r>
              <a:rPr lang="en-US" sz="1100" dirty="0"/>
              <a:t>, PRAB (2017), K. </a:t>
            </a:r>
            <a:r>
              <a:rPr lang="en-US" sz="1100" dirty="0" err="1"/>
              <a:t>Khrennikov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PRL (2015), S. </a:t>
            </a:r>
            <a:r>
              <a:rPr lang="en-US" sz="1100" dirty="0" err="1"/>
              <a:t>Karsch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EAAC </a:t>
            </a:r>
            <a:r>
              <a:rPr lang="en-US" sz="1100" dirty="0" err="1"/>
              <a:t>unpubl</a:t>
            </a:r>
            <a:r>
              <a:rPr lang="en-US" sz="1100" dirty="0"/>
              <a:t>. (2017)</a:t>
            </a:r>
            <a:endParaRPr lang="de-DE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4283968" y="5255622"/>
            <a:ext cx="4860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A.J. </a:t>
            </a:r>
            <a:r>
              <a:rPr lang="en-US" sz="1100" dirty="0" err="1"/>
              <a:t>Gonsalves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Nat. Phys. (2011), B.B. Pollock </a:t>
            </a:r>
            <a:r>
              <a:rPr lang="en-US" sz="1100" i="1" dirty="0"/>
              <a:t>et al.</a:t>
            </a:r>
            <a:r>
              <a:rPr lang="en-US" sz="1100" dirty="0"/>
              <a:t>, PRL (2011), W.T. Wang </a:t>
            </a:r>
            <a:r>
              <a:rPr lang="en-US" sz="1100" i="1" dirty="0"/>
              <a:t>et al.</a:t>
            </a:r>
            <a:r>
              <a:rPr lang="en-US" sz="1100" dirty="0"/>
              <a:t>, PRL (2016)</a:t>
            </a:r>
            <a:endParaRPr lang="de-DE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283968" y="5661248"/>
            <a:ext cx="4860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C. McGuffey </a:t>
            </a:r>
            <a:r>
              <a:rPr lang="en-US" sz="1100" i="1" dirty="0"/>
              <a:t>et al.</a:t>
            </a:r>
            <a:r>
              <a:rPr lang="en-US" sz="1100" dirty="0"/>
              <a:t>, PRL (2010), C.E. Clayton </a:t>
            </a:r>
            <a:r>
              <a:rPr lang="en-US" sz="1100" i="1" dirty="0"/>
              <a:t>et al</a:t>
            </a:r>
            <a:r>
              <a:rPr lang="en-US" sz="1100" dirty="0"/>
              <a:t>., PRL (2010), Y.F. Li </a:t>
            </a:r>
            <a:r>
              <a:rPr lang="en-US" sz="1100" i="1" dirty="0"/>
              <a:t>et al.,</a:t>
            </a:r>
            <a:r>
              <a:rPr lang="en-US" sz="1100" dirty="0"/>
              <a:t> Phys. Plasmas (2017)</a:t>
            </a:r>
            <a:endParaRPr lang="de-DE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283968" y="6047710"/>
            <a:ext cx="4860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M. </a:t>
            </a:r>
            <a:r>
              <a:rPr lang="en-US" sz="1100" dirty="0" err="1"/>
              <a:t>Mirzaie</a:t>
            </a:r>
            <a:r>
              <a:rPr lang="en-US" sz="1100" dirty="0"/>
              <a:t> </a:t>
            </a:r>
            <a:r>
              <a:rPr lang="en-US" sz="1100" i="1" dirty="0"/>
              <a:t>et al.</a:t>
            </a:r>
            <a:r>
              <a:rPr lang="en-US" sz="1100" dirty="0"/>
              <a:t>, Sci. Rep. (2015), J.P. Couperus </a:t>
            </a:r>
            <a:r>
              <a:rPr lang="en-US" sz="1100" i="1" dirty="0"/>
              <a:t>et al.</a:t>
            </a:r>
            <a:r>
              <a:rPr lang="en-US" sz="1100" dirty="0"/>
              <a:t>, Nat. Comm. (2017)</a:t>
            </a:r>
            <a:endParaRPr lang="de-DE" sz="11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A00CF3A-E3DB-4C0A-A39D-5919D947192C}"/>
              </a:ext>
            </a:extLst>
          </p:cNvPr>
          <p:cNvCxnSpPr>
            <a:cxnSpLocks/>
            <a:endCxn id="8" idx="1"/>
          </p:cNvCxnSpPr>
          <p:nvPr/>
        </p:nvCxnSpPr>
        <p:spPr bwMode="auto">
          <a:xfrm>
            <a:off x="3707904" y="4161130"/>
            <a:ext cx="576064" cy="0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49B623-F1D5-4DE4-803B-B752D1877EE0}"/>
              </a:ext>
            </a:extLst>
          </p:cNvPr>
          <p:cNvCxnSpPr>
            <a:cxnSpLocks/>
            <a:endCxn id="17" idx="1"/>
          </p:cNvCxnSpPr>
          <p:nvPr/>
        </p:nvCxnSpPr>
        <p:spPr bwMode="auto">
          <a:xfrm>
            <a:off x="2699792" y="4421182"/>
            <a:ext cx="1584176" cy="173157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6CD552-01EA-4769-89A7-E5CACE92DB58}"/>
              </a:ext>
            </a:extLst>
          </p:cNvPr>
          <p:cNvCxnSpPr>
            <a:cxnSpLocks/>
          </p:cNvCxnSpPr>
          <p:nvPr/>
        </p:nvCxnSpPr>
        <p:spPr bwMode="auto">
          <a:xfrm>
            <a:off x="2699792" y="4697255"/>
            <a:ext cx="1584176" cy="173157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0D8EAA-25E8-4565-BDCC-C67494A22BD0}"/>
              </a:ext>
            </a:extLst>
          </p:cNvPr>
          <p:cNvCxnSpPr>
            <a:cxnSpLocks/>
          </p:cNvCxnSpPr>
          <p:nvPr/>
        </p:nvCxnSpPr>
        <p:spPr bwMode="auto">
          <a:xfrm>
            <a:off x="3491880" y="4963036"/>
            <a:ext cx="792088" cy="393487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92D41DCC-50B3-43E2-B923-6A2B89740920}"/>
              </a:ext>
            </a:extLst>
          </p:cNvPr>
          <p:cNvSpPr/>
          <p:nvPr/>
        </p:nvSpPr>
        <p:spPr bwMode="auto">
          <a:xfrm>
            <a:off x="3550940" y="1988840"/>
            <a:ext cx="805036" cy="1224136"/>
          </a:xfrm>
          <a:prstGeom prst="rect">
            <a:avLst/>
          </a:prstGeom>
          <a:pattFill prst="wdDnDiag">
            <a:fgClr>
              <a:srgbClr val="008000"/>
            </a:fgClr>
            <a:bgClr>
              <a:schemeClr val="bg1"/>
            </a:bgClr>
          </a:pattFill>
          <a:ln>
            <a:noFill/>
          </a:ln>
          <a:effectLst>
            <a:glow rad="38100">
              <a:schemeClr val="accent1">
                <a:alpha val="49000"/>
              </a:schemeClr>
            </a:glow>
          </a:effectLst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D9A914-2484-4B49-B36F-1FDAABF2417C}"/>
              </a:ext>
            </a:extLst>
          </p:cNvPr>
          <p:cNvSpPr/>
          <p:nvPr/>
        </p:nvSpPr>
        <p:spPr bwMode="auto">
          <a:xfrm>
            <a:off x="2627784" y="5565679"/>
            <a:ext cx="936104" cy="276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60AF4A-B42E-4DC9-A95C-B2E70951CACD}"/>
              </a:ext>
            </a:extLst>
          </p:cNvPr>
          <p:cNvCxnSpPr>
            <a:cxnSpLocks/>
            <a:endCxn id="20" idx="1"/>
          </p:cNvCxnSpPr>
          <p:nvPr/>
        </p:nvCxnSpPr>
        <p:spPr bwMode="auto">
          <a:xfrm>
            <a:off x="2411760" y="5419980"/>
            <a:ext cx="1872208" cy="456712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178EE61-15AA-464B-A107-B47F9532A4DE}"/>
              </a:ext>
            </a:extLst>
          </p:cNvPr>
          <p:cNvCxnSpPr>
            <a:cxnSpLocks/>
            <a:stCxn id="11" idx="1"/>
            <a:endCxn id="21" idx="1"/>
          </p:cNvCxnSpPr>
          <p:nvPr/>
        </p:nvCxnSpPr>
        <p:spPr bwMode="auto">
          <a:xfrm>
            <a:off x="2627784" y="5703716"/>
            <a:ext cx="1656184" cy="474799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48BDEF9-13FE-4875-B418-FA168BAC3236}"/>
              </a:ext>
            </a:extLst>
          </p:cNvPr>
          <p:cNvCxnSpPr>
            <a:cxnSpLocks/>
          </p:cNvCxnSpPr>
          <p:nvPr/>
        </p:nvCxnSpPr>
        <p:spPr bwMode="auto">
          <a:xfrm>
            <a:off x="3707904" y="5238415"/>
            <a:ext cx="576064" cy="117317"/>
          </a:xfrm>
          <a:prstGeom prst="line">
            <a:avLst/>
          </a:prstGeom>
          <a:ln w="9525" cap="flat" cmpd="sng" algn="ctr">
            <a:solidFill>
              <a:srgbClr val="CF6800">
                <a:alpha val="34902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06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Arrow 18"/>
          <p:cNvSpPr/>
          <p:nvPr/>
        </p:nvSpPr>
        <p:spPr bwMode="auto">
          <a:xfrm>
            <a:off x="5688741" y="1649416"/>
            <a:ext cx="971491" cy="286104"/>
          </a:xfrm>
          <a:prstGeom prst="rightArrow">
            <a:avLst>
              <a:gd name="adj1" fmla="val 36772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75"/>
          <p:cNvSpPr>
            <a:spLocks/>
          </p:cNvSpPr>
          <p:nvPr/>
        </p:nvSpPr>
        <p:spPr bwMode="auto">
          <a:xfrm rot="1396792">
            <a:off x="3448203" y="5087681"/>
            <a:ext cx="423153" cy="53222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20138261" lon="4114645" rev="1715220"/>
            </a:camera>
            <a:lightRig rig="soft" dir="t"/>
          </a:scene3d>
          <a:sp3d>
            <a:bevelT w="0" h="0"/>
            <a:bevelB w="1016000" h="6350000" prst="angle"/>
          </a:sp3d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5094" y="15007"/>
            <a:ext cx="71929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Injection: Coupled parameters with acceleration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096" y="548680"/>
            <a:ext cx="8785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In Self Truncated Ionisation Injection (STII) &amp; wave-breaking injection the </a:t>
            </a:r>
            <a:r>
              <a:rPr lang="en-GB" b="1" dirty="0">
                <a:latin typeface="+mj-lt"/>
              </a:rPr>
              <a:t>injector</a:t>
            </a:r>
            <a:r>
              <a:rPr lang="en-GB" dirty="0">
                <a:latin typeface="+mj-lt"/>
              </a:rPr>
              <a:t> and </a:t>
            </a:r>
            <a:r>
              <a:rPr lang="en-GB" b="1" dirty="0">
                <a:latin typeface="+mj-lt"/>
              </a:rPr>
              <a:t>accelerator</a:t>
            </a:r>
            <a:r>
              <a:rPr lang="en-GB" dirty="0">
                <a:latin typeface="+mj-lt"/>
              </a:rPr>
              <a:t> are directly coupled </a:t>
            </a:r>
            <a:endParaRPr lang="en-US" dirty="0">
              <a:latin typeface="+mj-lt"/>
            </a:endParaRPr>
          </a:p>
        </p:txBody>
      </p:sp>
      <p:pic>
        <p:nvPicPr>
          <p:cNvPr id="9" name="Grafik 3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31" y="1475666"/>
            <a:ext cx="593769" cy="574935"/>
          </a:xfrm>
          <a:prstGeom prst="rect">
            <a:avLst/>
          </a:prstGeom>
          <a:noFill/>
        </p:spPr>
      </p:pic>
      <p:sp>
        <p:nvSpPr>
          <p:cNvPr id="10" name="Oval 75"/>
          <p:cNvSpPr>
            <a:spLocks/>
          </p:cNvSpPr>
          <p:nvPr/>
        </p:nvSpPr>
        <p:spPr bwMode="auto">
          <a:xfrm rot="1365703">
            <a:off x="1850171" y="1457238"/>
            <a:ext cx="423153" cy="53222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20138261" lon="4114645" rev="1715220"/>
            </a:camera>
            <a:lightRig rig="soft" dir="t"/>
          </a:scene3d>
          <a:sp3d>
            <a:bevelT w="0" h="0"/>
            <a:bevelB w="1016000" h="6350000" prst="angle"/>
          </a:sp3d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275652" y="1577408"/>
            <a:ext cx="2448476" cy="432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Injector + Accelerator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75"/>
          <p:cNvSpPr>
            <a:spLocks/>
          </p:cNvSpPr>
          <p:nvPr/>
        </p:nvSpPr>
        <p:spPr bwMode="auto">
          <a:xfrm rot="1365703">
            <a:off x="1873041" y="3112246"/>
            <a:ext cx="423153" cy="53222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20138261" lon="4114645" rev="1715220"/>
            </a:camera>
            <a:lightRig rig="soft" dir="t"/>
          </a:scene3d>
          <a:sp3d>
            <a:bevelT w="0" h="0"/>
            <a:bevelB w="1016000" h="6350000" prst="angle"/>
          </a:sp3d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98522" y="3232416"/>
            <a:ext cx="985447" cy="432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Injector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75"/>
          <p:cNvSpPr>
            <a:spLocks/>
          </p:cNvSpPr>
          <p:nvPr/>
        </p:nvSpPr>
        <p:spPr bwMode="auto">
          <a:xfrm rot="3356258">
            <a:off x="1798696" y="4825380"/>
            <a:ext cx="268043" cy="400692"/>
          </a:xfrm>
          <a:prstGeom prst="ellipse">
            <a:avLst/>
          </a:prstGeom>
          <a:solidFill>
            <a:srgbClr val="0033CC"/>
          </a:solidFill>
          <a:ln>
            <a:noFill/>
          </a:ln>
          <a:effectLst/>
          <a:scene3d>
            <a:camera prst="orthographicFront">
              <a:rot lat="20138261" lon="4114645" rev="1715220"/>
            </a:camera>
            <a:lightRig rig="soft" dir="t"/>
          </a:scene3d>
          <a:sp3d>
            <a:bevelT w="0" h="0"/>
            <a:bevelB w="1016000" h="6350000" prst="angle"/>
          </a:sp3d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5688741" y="3334722"/>
            <a:ext cx="971491" cy="286104"/>
          </a:xfrm>
          <a:prstGeom prst="rightArrow">
            <a:avLst>
              <a:gd name="adj1" fmla="val 36772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2" name="Grafik 3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31" y="3160972"/>
            <a:ext cx="593769" cy="574935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 bwMode="auto">
          <a:xfrm>
            <a:off x="4283969" y="3232416"/>
            <a:ext cx="1440160" cy="432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Accelerator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6028761" y="5280679"/>
            <a:ext cx="971491" cy="286104"/>
          </a:xfrm>
          <a:prstGeom prst="rightArrow">
            <a:avLst>
              <a:gd name="adj1" fmla="val 36772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4" name="Grafik 3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451" y="5106929"/>
            <a:ext cx="593769" cy="574935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 bwMode="auto">
          <a:xfrm>
            <a:off x="4607377" y="5169742"/>
            <a:ext cx="1440160" cy="432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Accelerator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3353715" y="5257326"/>
            <a:ext cx="1253662" cy="286104"/>
          </a:xfrm>
          <a:prstGeom prst="rightArrow">
            <a:avLst>
              <a:gd name="adj1" fmla="val 36772"/>
              <a:gd name="adj2" fmla="val 50000"/>
            </a:avLst>
          </a:prstGeom>
          <a:solidFill>
            <a:schemeClr val="accent2">
              <a:lumMod val="20000"/>
              <a:lumOff val="80000"/>
              <a:alpha val="55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446815" y="5169742"/>
            <a:ext cx="985447" cy="432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Injector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7504" y="2299229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Partly</a:t>
            </a:r>
            <a:r>
              <a:rPr lang="en-GB" dirty="0"/>
              <a:t> </a:t>
            </a:r>
            <a:r>
              <a:rPr lang="en-GB" b="1" dirty="0"/>
              <a:t>decoupling</a:t>
            </a:r>
            <a:r>
              <a:rPr lang="en-GB" dirty="0"/>
              <a:t> injector and accelerator gives better control </a:t>
            </a:r>
          </a:p>
          <a:p>
            <a:pPr marL="800100" lvl="1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/>
              <a:t>e.g. shock-front injection, colliding pulse injection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07504" y="3881664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/>
              <a:t>Ideally we would like to completely separate injection and acceleration parameters  </a:t>
            </a:r>
          </a:p>
          <a:p>
            <a:pPr marL="800100" lvl="1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/>
              <a:t>e.g. external injection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7F39C4F-3709-4853-A107-7E9E8513F690}"/>
              </a:ext>
            </a:extLst>
          </p:cNvPr>
          <p:cNvSpPr/>
          <p:nvPr/>
        </p:nvSpPr>
        <p:spPr bwMode="auto">
          <a:xfrm>
            <a:off x="1266185" y="5813464"/>
            <a:ext cx="6467205" cy="7126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+mj-lt"/>
              </a:rPr>
              <a:t>We still need to inject enough charge to reach the optimal loading condition</a:t>
            </a:r>
            <a:endParaRPr kumimoji="0" 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757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8" y="2546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3" name="Rectangle 2"/>
          <p:cNvSpPr/>
          <p:nvPr/>
        </p:nvSpPr>
        <p:spPr>
          <a:xfrm>
            <a:off x="305094" y="116632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589C"/>
                </a:solidFill>
              </a:rPr>
              <a:t>Outline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305095" y="980730"/>
            <a:ext cx="78588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High quality beams</a:t>
            </a:r>
            <a:r>
              <a:rPr lang="en-GB" sz="2000" dirty="0"/>
              <a:t>: LWFA vs conventional acceleration</a:t>
            </a:r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Coupled parameters </a:t>
            </a:r>
            <a:r>
              <a:rPr lang="en-GB" sz="2000" dirty="0"/>
              <a:t>in LWFA</a:t>
            </a:r>
          </a:p>
          <a:p>
            <a:pPr marL="1200150" lvl="2" indent="-28575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Example case: Improving energy spread with </a:t>
            </a:r>
            <a:r>
              <a:rPr lang="en-GB" sz="2000" b="1" dirty="0"/>
              <a:t>Beam loading</a:t>
            </a:r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Injection mechanisms</a:t>
            </a:r>
            <a:r>
              <a:rPr lang="en-GB" sz="2000" dirty="0"/>
              <a:t>: crucial for high quality beams</a:t>
            </a:r>
          </a:p>
          <a:p>
            <a:pPr marL="1200150" lvl="2" indent="-28575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Bunch duration</a:t>
            </a:r>
          </a:p>
          <a:p>
            <a:pPr marL="1200150" lvl="2" indent="-28575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Energy spread</a:t>
            </a:r>
          </a:p>
          <a:p>
            <a:pPr marL="1200150" lvl="2" indent="-285750">
              <a:buClr>
                <a:srgbClr val="CF6800"/>
              </a:buClr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Decoupling injection from acceleration</a:t>
            </a:r>
          </a:p>
          <a:p>
            <a:pPr marL="1200150" lvl="2" indent="-285750">
              <a:buClr>
                <a:srgbClr val="CF6800"/>
              </a:buClr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19138" lvl="1" indent="-261938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Repetition rate &amp; stability</a:t>
            </a:r>
          </a:p>
          <a:p>
            <a:pPr lvl="1">
              <a:buClr>
                <a:srgbClr val="00589C"/>
              </a:buClr>
            </a:pPr>
            <a:endParaRPr lang="en-GB" sz="2000" dirty="0"/>
          </a:p>
          <a:p>
            <a:pPr marL="719138" lvl="1" indent="-261938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Conclusion</a:t>
            </a:r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75756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6226224"/>
            <a:ext cx="91085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A. Buck et al., PRL </a:t>
            </a:r>
            <a:r>
              <a:rPr lang="en-US" sz="1100" b="1" dirty="0"/>
              <a:t>110</a:t>
            </a:r>
            <a:r>
              <a:rPr lang="en-US" sz="1100" dirty="0"/>
              <a:t>, 185006 (2013), K. </a:t>
            </a:r>
            <a:r>
              <a:rPr lang="en-US" sz="1100" dirty="0" err="1"/>
              <a:t>Schmid</a:t>
            </a:r>
            <a:r>
              <a:rPr lang="en-US" sz="1100" dirty="0"/>
              <a:t>, PRSTAB </a:t>
            </a:r>
            <a:r>
              <a:rPr lang="en-US" sz="1100" b="1" dirty="0"/>
              <a:t>13</a:t>
            </a:r>
            <a:r>
              <a:rPr lang="en-US" sz="1100" dirty="0"/>
              <a:t>, 091301 (2010)</a:t>
            </a:r>
          </a:p>
          <a:p>
            <a:pPr algn="r"/>
            <a:r>
              <a:rPr lang="en-US" sz="1100" dirty="0"/>
              <a:t> K.K Swanson et al, Phys. Rev. Acc. Beams </a:t>
            </a:r>
            <a:r>
              <a:rPr lang="en-US" sz="1100" b="1" dirty="0"/>
              <a:t>20</a:t>
            </a:r>
            <a:r>
              <a:rPr lang="en-US" sz="1100" dirty="0"/>
              <a:t>, 051301 (2017). J. Faure et al., Nature </a:t>
            </a:r>
            <a:r>
              <a:rPr lang="en-US" sz="1100" b="1" dirty="0"/>
              <a:t>444</a:t>
            </a:r>
            <a:r>
              <a:rPr lang="en-US" sz="1100" dirty="0"/>
              <a:t>, 737-739 (2006)</a:t>
            </a:r>
            <a:endParaRPr lang="de-DE" sz="1100" dirty="0"/>
          </a:p>
        </p:txBody>
      </p:sp>
      <p:sp>
        <p:nvSpPr>
          <p:cNvPr id="9" name="Rectangle 8"/>
          <p:cNvSpPr/>
          <p:nvPr/>
        </p:nvSpPr>
        <p:spPr>
          <a:xfrm>
            <a:off x="116921" y="548680"/>
            <a:ext cx="84155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Improved control:</a:t>
            </a:r>
          </a:p>
          <a:p>
            <a:pPr lvl="1">
              <a:buClr>
                <a:srgbClr val="00589C"/>
              </a:buClr>
            </a:pPr>
            <a:r>
              <a:rPr lang="en-US" sz="2000" dirty="0"/>
              <a:t>Shock-front injection + Colliding pulse injection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2" y="1412776"/>
            <a:ext cx="3240358" cy="433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66544"/>
            <a:ext cx="3240360" cy="428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5094" y="15007"/>
            <a:ext cx="5020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Injection: decoupling parameters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02214" y="5856892"/>
            <a:ext cx="393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J. </a:t>
            </a:r>
            <a:r>
              <a:rPr lang="en-US" dirty="0" err="1"/>
              <a:t>Wenz</a:t>
            </a:r>
            <a:r>
              <a:rPr lang="en-US" dirty="0"/>
              <a:t> et al., Nat. Photonics (2019)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907704" y="1196752"/>
            <a:ext cx="5378680" cy="4691246"/>
            <a:chOff x="1907704" y="1196752"/>
            <a:chExt cx="5378680" cy="469124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1196752"/>
              <a:ext cx="5378680" cy="4691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591781" y="1484784"/>
              <a:ext cx="8803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shock-front</a:t>
              </a:r>
            </a:p>
            <a:p>
              <a:r>
                <a:rPr lang="en-US" sz="1100" dirty="0">
                  <a:solidFill>
                    <a:schemeClr val="bg1"/>
                  </a:solidFill>
                </a:rPr>
                <a:t>injection</a:t>
              </a:r>
              <a:endParaRPr lang="de-DE" sz="11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36096" y="2780928"/>
              <a:ext cx="11512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optical injection</a:t>
              </a:r>
              <a:endParaRPr lang="de-DE" sz="11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98055" y="2852936"/>
              <a:ext cx="147668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optically assisted</a:t>
              </a: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shock-front  injection</a:t>
              </a:r>
              <a:endParaRPr lang="de-DE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Image result for Max Planck Institute of Quantum Optic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274322"/>
            <a:ext cx="936106" cy="132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lmu munich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34326"/>
            <a:ext cx="863025" cy="86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797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3AF9494-BE1C-42E9-BDD3-F27A1348DA26}"/>
              </a:ext>
            </a:extLst>
          </p:cNvPr>
          <p:cNvSpPr/>
          <p:nvPr/>
        </p:nvSpPr>
        <p:spPr bwMode="auto">
          <a:xfrm>
            <a:off x="479595" y="1816532"/>
            <a:ext cx="4884493" cy="22533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35BC56-F72D-42A5-9433-BC175966DF59}"/>
              </a:ext>
            </a:extLst>
          </p:cNvPr>
          <p:cNvSpPr/>
          <p:nvPr/>
        </p:nvSpPr>
        <p:spPr bwMode="auto">
          <a:xfrm>
            <a:off x="5652119" y="1886707"/>
            <a:ext cx="2860585" cy="47106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6920" y="908720"/>
            <a:ext cx="5535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US" sz="2000"/>
              <a:t>Stefan Karsch </a:t>
            </a:r>
            <a:r>
              <a:rPr lang="en-US" sz="2000" i="1" dirty="0"/>
              <a:t>et al. </a:t>
            </a:r>
            <a:r>
              <a:rPr lang="en-US" sz="2000" dirty="0"/>
              <a:t>(unpublished)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5094" y="15007"/>
            <a:ext cx="5020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Injection: decoupling parameters</a:t>
            </a:r>
          </a:p>
        </p:txBody>
      </p:sp>
      <p:pic>
        <p:nvPicPr>
          <p:cNvPr id="10" name="Picture 2" descr="Image result for Max Planck Institute of Quantum Opt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274322"/>
            <a:ext cx="936106" cy="132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 result for lmu munich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34326"/>
            <a:ext cx="863025" cy="86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1B8260C-5507-4522-8D6D-4F67BB835B70}"/>
              </a:ext>
            </a:extLst>
          </p:cNvPr>
          <p:cNvSpPr/>
          <p:nvPr/>
        </p:nvSpPr>
        <p:spPr bwMode="auto">
          <a:xfrm>
            <a:off x="1043608" y="4293096"/>
            <a:ext cx="3888433" cy="7126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+mj-lt"/>
              </a:rPr>
              <a:t>Reaches charge as required for the optimal loading condition!</a:t>
            </a:r>
            <a:endParaRPr kumimoji="0" 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3762336-C05D-4F27-9B4F-7C1FC85B62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0" b="76759"/>
          <a:stretch/>
        </p:blipFill>
        <p:spPr bwMode="auto">
          <a:xfrm>
            <a:off x="5108825" y="388914"/>
            <a:ext cx="3915798" cy="137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492FD81-DEF0-480C-B0E6-9CDD59846DC2}"/>
              </a:ext>
            </a:extLst>
          </p:cNvPr>
          <p:cNvSpPr/>
          <p:nvPr/>
        </p:nvSpPr>
        <p:spPr bwMode="auto">
          <a:xfrm>
            <a:off x="4932041" y="1102183"/>
            <a:ext cx="1512167" cy="7143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665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5095" y="836712"/>
            <a:ext cx="84433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dirty="0"/>
              <a:t>Talk this morning by Andreas Maier: Reliable laser operation</a:t>
            </a:r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dirty="0"/>
              <a:t>Talk this morning by Emily Link: High-average power laser for LWFA</a:t>
            </a:r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dirty="0"/>
              <a:t>Current high-power laser systems still suffer from shot-to-shot fluctuations</a:t>
            </a:r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dirty="0"/>
              <a:t>Talk yesterday by Lucas Schaper: High-repetition rate plasma sources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dirty="0"/>
              <a:t>Heat dissipation from laser/beam driver </a:t>
            </a:r>
          </a:p>
          <a:p>
            <a:pPr marL="800100" lvl="1" indent="-342900">
              <a:buClr>
                <a:srgbClr val="CF6800"/>
              </a:buClr>
              <a:buFont typeface="Wingdings" panose="05000000000000000000" pitchFamily="2" charset="2"/>
              <a:buChar char="§"/>
            </a:pPr>
            <a:r>
              <a:rPr lang="en-US" dirty="0"/>
              <a:t>Plasma perturbations at high-repetition rate</a:t>
            </a:r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5094" y="15007"/>
            <a:ext cx="39276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Stability &amp; Repetition rate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BB177D-27E0-4C2E-B5CC-85E98FBFD07D}"/>
              </a:ext>
            </a:extLst>
          </p:cNvPr>
          <p:cNvSpPr txBox="1"/>
          <p:nvPr/>
        </p:nvSpPr>
        <p:spPr>
          <a:xfrm>
            <a:off x="1128065" y="4005064"/>
            <a:ext cx="7056784" cy="1477328"/>
          </a:xfrm>
          <a:prstGeom prst="rect">
            <a:avLst/>
          </a:prstGeom>
          <a:solidFill>
            <a:srgbClr val="FFFF00"/>
          </a:solidFill>
          <a:ln w="38100" cap="rnd"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Clr>
                <a:srgbClr val="003E89"/>
              </a:buClr>
            </a:pPr>
            <a:r>
              <a:rPr lang="en-US" b="1" dirty="0"/>
              <a:t>Challenges</a:t>
            </a:r>
            <a:endParaRPr lang="en-US" dirty="0"/>
          </a:p>
          <a:p>
            <a:pPr algn="ctr">
              <a:buClr>
                <a:srgbClr val="003E89"/>
              </a:buClr>
            </a:pPr>
            <a:r>
              <a:rPr lang="en-US" dirty="0"/>
              <a:t>In how far can we further improve accelerator stability by improving laser stability?</a:t>
            </a:r>
          </a:p>
          <a:p>
            <a:pPr algn="ctr">
              <a:buClr>
                <a:srgbClr val="003E89"/>
              </a:buClr>
            </a:pPr>
            <a:r>
              <a:rPr lang="en-US"/>
              <a:t>&amp;</a:t>
            </a:r>
            <a:endParaRPr lang="en-US" dirty="0"/>
          </a:p>
          <a:p>
            <a:pPr algn="ctr">
              <a:buClr>
                <a:srgbClr val="003E89"/>
              </a:buClr>
            </a:pPr>
            <a:r>
              <a:rPr lang="en-US" dirty="0"/>
              <a:t>Can we scale to high-repetition rate without sacrificing beam quality</a:t>
            </a:r>
          </a:p>
        </p:txBody>
      </p:sp>
    </p:spTree>
    <p:extLst>
      <p:ext uri="{BB962C8B-B14F-4D97-AF65-F5344CB8AC3E}">
        <p14:creationId xmlns:p14="http://schemas.microsoft.com/office/powerpoint/2010/main" val="128831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25" y="958006"/>
            <a:ext cx="8172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/>
              <a:t>Laser wakefield accelerators are attractive for their </a:t>
            </a:r>
            <a:r>
              <a:rPr lang="en-US" b="1" dirty="0"/>
              <a:t>high accelerating gradient </a:t>
            </a:r>
            <a:r>
              <a:rPr lang="en-US" dirty="0"/>
              <a:t>(compactness), their </a:t>
            </a:r>
            <a:r>
              <a:rPr lang="en-US" b="1" dirty="0"/>
              <a:t>inherent short pulse duration</a:t>
            </a:r>
            <a:r>
              <a:rPr lang="en-US" dirty="0"/>
              <a:t> (few fs)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high peak current </a:t>
            </a:r>
            <a:r>
              <a:rPr lang="en-US" dirty="0"/>
              <a:t>(10s of kA).</a:t>
            </a:r>
          </a:p>
          <a:p>
            <a:pPr marL="266700" indent="-266700">
              <a:buClr>
                <a:srgbClr val="003E89"/>
              </a:buClr>
              <a:buFont typeface="Wingdings" pitchFamily="2" charset="2"/>
              <a:buChar char="§"/>
            </a:pPr>
            <a:endParaRPr lang="en-US" b="1" dirty="0"/>
          </a:p>
          <a:p>
            <a:pPr marL="266700" indent="-266700">
              <a:buClr>
                <a:srgbClr val="003E89"/>
              </a:buClr>
              <a:buFont typeface="Wingdings" pitchFamily="2" charset="2"/>
              <a:buChar char="§"/>
            </a:pPr>
            <a:r>
              <a:rPr lang="en-US" b="1" dirty="0"/>
              <a:t>Coupling</a:t>
            </a:r>
            <a:r>
              <a:rPr lang="en-US" dirty="0"/>
              <a:t> of injector, accelerator and beam parameters makes improving beam quality in laser wakefield accelerators </a:t>
            </a:r>
            <a:r>
              <a:rPr lang="en-US" b="1" dirty="0"/>
              <a:t>challenging.</a:t>
            </a:r>
            <a:r>
              <a:rPr lang="en-US" dirty="0"/>
              <a:t> </a:t>
            </a:r>
          </a:p>
          <a:p>
            <a:pPr marL="266700" indent="-266700">
              <a:buClr>
                <a:srgbClr val="003E89"/>
              </a:buClr>
              <a:buFont typeface="Wingdings" pitchFamily="2" charset="2"/>
              <a:buChar char="§"/>
            </a:pPr>
            <a:endParaRPr lang="en-US" dirty="0"/>
          </a:p>
          <a:p>
            <a:pPr marL="228600" indent="-228600"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/>
              <a:t>Lot of recent progress in beam quality improvement:</a:t>
            </a:r>
          </a:p>
          <a:p>
            <a:pPr marL="685800" lvl="1" indent="-228600">
              <a:buClr>
                <a:srgbClr val="CF6800"/>
              </a:buClr>
              <a:buFont typeface="Wingdings" pitchFamily="2" charset="2"/>
              <a:buChar char="§"/>
            </a:pPr>
            <a:r>
              <a:rPr lang="en-US" b="1" dirty="0"/>
              <a:t>Optimal beam loading</a:t>
            </a:r>
            <a:r>
              <a:rPr lang="en-US" dirty="0"/>
              <a:t>: Cancellation of the energy spread contribution from the acceleration process</a:t>
            </a:r>
          </a:p>
          <a:p>
            <a:pPr marL="685800" lvl="1" indent="-228600">
              <a:buClr>
                <a:srgbClr val="CF6800"/>
              </a:buClr>
              <a:buFont typeface="Wingdings" pitchFamily="2" charset="2"/>
              <a:buChar char="§"/>
            </a:pPr>
            <a:r>
              <a:rPr lang="en-US" b="1" dirty="0"/>
              <a:t>High peak currents</a:t>
            </a:r>
            <a:r>
              <a:rPr lang="en-US" dirty="0"/>
              <a:t>, even at limited energy spread</a:t>
            </a:r>
          </a:p>
          <a:p>
            <a:pPr marL="685800" lvl="1" indent="-228600">
              <a:buClr>
                <a:srgbClr val="CF6800"/>
              </a:buClr>
              <a:buFont typeface="Wingdings" pitchFamily="2" charset="2"/>
              <a:buChar char="§"/>
            </a:pPr>
            <a:r>
              <a:rPr lang="en-US" b="1" dirty="0"/>
              <a:t>Measurement of bunch duration</a:t>
            </a:r>
            <a:r>
              <a:rPr lang="en-US" dirty="0"/>
              <a:t>: sub-fs substructures &amp; influence of different injection schemes</a:t>
            </a:r>
          </a:p>
          <a:p>
            <a:pPr marL="685800" lvl="1" indent="-228600">
              <a:buClr>
                <a:srgbClr val="CF6800"/>
              </a:buClr>
              <a:buFont typeface="Wingdings" pitchFamily="2" charset="2"/>
              <a:buChar char="§"/>
            </a:pPr>
            <a:r>
              <a:rPr lang="en-US" b="1" dirty="0"/>
              <a:t>Injection schemes</a:t>
            </a:r>
            <a:r>
              <a:rPr lang="en-US" dirty="0"/>
              <a:t>: decoupling injector from accelerator. Further reducing energy spread &amp; beam divergence/emittance (at high injected charge)</a:t>
            </a:r>
          </a:p>
          <a:p>
            <a:pPr marL="685800" lvl="1" indent="-228600">
              <a:buClr>
                <a:srgbClr val="CF6800"/>
              </a:buClr>
              <a:buFont typeface="Wingdings" pitchFamily="2" charset="2"/>
              <a:buChar char="§"/>
            </a:pPr>
            <a:r>
              <a:rPr lang="en-US" b="1" dirty="0"/>
              <a:t>Increased reproducibility &amp; stability</a:t>
            </a:r>
            <a:r>
              <a:rPr lang="en-US" dirty="0"/>
              <a:t>: from acceleration to accelerator.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323528" y="600275"/>
            <a:ext cx="8496944" cy="5637037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9199" y="332656"/>
            <a:ext cx="196560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Conclusion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6550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19" y="404664"/>
            <a:ext cx="9252518" cy="620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699792" y="1412776"/>
            <a:ext cx="41024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dirty="0">
                <a:solidFill>
                  <a:schemeClr val="bg1"/>
                </a:solidFill>
              </a:rPr>
              <a:t>Thank you for your attention!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2138" y="3868013"/>
            <a:ext cx="2877711" cy="2585323"/>
          </a:xfrm>
          <a:prstGeom prst="rect">
            <a:avLst/>
          </a:prstGeom>
          <a:solidFill>
            <a:srgbClr val="000000">
              <a:alpha val="6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HZDR, team electrons:</a:t>
            </a:r>
          </a:p>
          <a:p>
            <a:pPr algn="ctr"/>
            <a:r>
              <a:rPr lang="en-US" u="sng" dirty="0" err="1">
                <a:solidFill>
                  <a:schemeClr val="bg1"/>
                </a:solidFill>
              </a:rPr>
              <a:t>Arie</a:t>
            </a:r>
            <a:r>
              <a:rPr lang="en-US" u="sng" dirty="0">
                <a:solidFill>
                  <a:schemeClr val="bg1"/>
                </a:solidFill>
              </a:rPr>
              <a:t> </a:t>
            </a:r>
            <a:r>
              <a:rPr lang="en-US" u="sng" dirty="0" err="1">
                <a:solidFill>
                  <a:schemeClr val="bg1"/>
                </a:solidFill>
              </a:rPr>
              <a:t>Irman</a:t>
            </a:r>
            <a:endParaRPr lang="en-US" u="sng" dirty="0">
              <a:solidFill>
                <a:schemeClr val="bg1"/>
              </a:solidFill>
            </a:endParaRPr>
          </a:p>
          <a:p>
            <a:pPr algn="ctr"/>
            <a:r>
              <a:rPr lang="en-US" u="sng" dirty="0">
                <a:solidFill>
                  <a:schemeClr val="bg1"/>
                </a:solidFill>
              </a:rPr>
              <a:t>Ulrich Schramm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Jurjen Couperus Cabadağ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Alexander </a:t>
            </a:r>
            <a:r>
              <a:rPr lang="en-US" dirty="0" err="1">
                <a:solidFill>
                  <a:schemeClr val="bg1"/>
                </a:solidFill>
              </a:rPr>
              <a:t>Köhler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Omid </a:t>
            </a:r>
            <a:r>
              <a:rPr lang="en-US" dirty="0" err="1">
                <a:solidFill>
                  <a:schemeClr val="bg1"/>
                </a:solidFill>
              </a:rPr>
              <a:t>Zarini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Vincent Chang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Thomas </a:t>
            </a:r>
            <a:r>
              <a:rPr lang="en-US" dirty="0" err="1">
                <a:solidFill>
                  <a:schemeClr val="bg1"/>
                </a:solidFill>
              </a:rPr>
              <a:t>Kurz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Susanne </a:t>
            </a:r>
            <a:r>
              <a:rPr lang="en-US" dirty="0" err="1">
                <a:solidFill>
                  <a:schemeClr val="bg1"/>
                </a:solidFill>
              </a:rPr>
              <a:t>Schöbel</a:t>
            </a:r>
            <a:endParaRPr lang="de-DE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09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C0CB93-A5C4-4173-A4E6-13D8915065D3}"/>
              </a:ext>
            </a:extLst>
          </p:cNvPr>
          <p:cNvSpPr/>
          <p:nvPr/>
        </p:nvSpPr>
        <p:spPr>
          <a:xfrm>
            <a:off x="1005458" y="4502533"/>
            <a:ext cx="94078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Wakefield structure and bunch charge balance each other</a:t>
            </a:r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Strong linear </a:t>
            </a:r>
            <a:r>
              <a:rPr lang="en-GB" b="1" dirty="0">
                <a:latin typeface="+mj-lt"/>
              </a:rPr>
              <a:t>focusing fields </a:t>
            </a:r>
            <a:endParaRPr lang="en-GB" dirty="0">
              <a:latin typeface="+mj-lt"/>
            </a:endParaRPr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Can contain</a:t>
            </a:r>
            <a:r>
              <a:rPr lang="en-GB" b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and accelerate </a:t>
            </a:r>
            <a:r>
              <a:rPr lang="en-GB" b="1" dirty="0">
                <a:latin typeface="+mj-lt"/>
              </a:rPr>
              <a:t>large charges</a:t>
            </a:r>
            <a:endParaRPr lang="en-GB" dirty="0">
              <a:latin typeface="+mj-lt"/>
            </a:endParaRPr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j-lt"/>
              </a:rPr>
              <a:t>Accelerating field is </a:t>
            </a:r>
            <a:r>
              <a:rPr lang="en-GB" b="1" dirty="0">
                <a:latin typeface="+mj-lt"/>
              </a:rPr>
              <a:t>independent of transverse position </a:t>
            </a:r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à"/>
            </a:pPr>
            <a:r>
              <a:rPr lang="en-GB" dirty="0">
                <a:latin typeface="+mj-lt"/>
                <a:sym typeface="Wingdings" panose="05000000000000000000" pitchFamily="2" charset="2"/>
              </a:rPr>
              <a:t>reduces energy spread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38059" y="2287030"/>
            <a:ext cx="383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  <a:tabLst>
                <a:tab pos="82550" algn="l"/>
                <a:tab pos="177800" algn="l"/>
              </a:tabLst>
            </a:pPr>
            <a:endParaRPr lang="en-GB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  <a:tabLst>
                <a:tab pos="82550" algn="l"/>
                <a:tab pos="177800" algn="l"/>
              </a:tabLst>
            </a:pPr>
            <a:r>
              <a:rPr lang="en-GB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High accelerating gradients</a:t>
            </a:r>
            <a:endParaRPr lang="en-GB" sz="16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00C739-F6A0-4D09-8F74-A2A338BAEF68}"/>
              </a:ext>
            </a:extLst>
          </p:cNvPr>
          <p:cNvSpPr/>
          <p:nvPr/>
        </p:nvSpPr>
        <p:spPr>
          <a:xfrm>
            <a:off x="280706" y="9728"/>
            <a:ext cx="7315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  <a:latin typeface="+mj-lt"/>
              </a:rPr>
              <a:t>Most LPAs operate in the bubble regime</a:t>
            </a:r>
          </a:p>
        </p:txBody>
      </p:sp>
      <p:sp>
        <p:nvSpPr>
          <p:cNvPr id="6" name="Rectangle 5"/>
          <p:cNvSpPr/>
          <p:nvPr/>
        </p:nvSpPr>
        <p:spPr>
          <a:xfrm>
            <a:off x="5086505" y="1265674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00589C"/>
              </a:buClr>
              <a:buFont typeface="Wingdings" panose="05000000000000000000" pitchFamily="2" charset="2"/>
              <a:buChar char="§"/>
              <a:tabLst>
                <a:tab pos="82550" algn="l"/>
                <a:tab pos="177800" algn="l"/>
              </a:tabLst>
            </a:pPr>
            <a:r>
              <a:rPr lang="en-GB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Highly nonlinear regime (a</a:t>
            </a:r>
            <a:r>
              <a:rPr lang="en-GB" baseline="-25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</a:t>
            </a:r>
            <a:r>
              <a:rPr lang="en-GB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&gt;2)</a:t>
            </a:r>
          </a:p>
          <a:p>
            <a:pPr lvl="1">
              <a:buClr>
                <a:srgbClr val="00589C"/>
              </a:buClr>
              <a:tabLst>
                <a:tab pos="82550" algn="l"/>
                <a:tab pos="177800" algn="l"/>
              </a:tabLst>
            </a:pPr>
            <a:r>
              <a:rPr lang="en-GB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(I &gt; 8.5 x 10</a:t>
            </a:r>
            <a:r>
              <a:rPr lang="en-GB" sz="16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18</a:t>
            </a:r>
            <a:r>
              <a:rPr lang="en-GB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Wcm</a:t>
            </a:r>
            <a:r>
              <a:rPr lang="en-GB" sz="1600" baseline="30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-2</a:t>
            </a:r>
            <a:r>
              <a:rPr lang="en-GB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pic>
        <p:nvPicPr>
          <p:cNvPr id="3088" name="Picture 16" descr="C:\Users\jc5464\OneDrive\HZDR\Presentations\2018-09 PhD Defence\bubble_wakefield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90" y="899746"/>
            <a:ext cx="4035473" cy="29470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971" y="3062631"/>
            <a:ext cx="1806655" cy="28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411470B-1A64-4344-9925-B3FA06A2C709}"/>
              </a:ext>
            </a:extLst>
          </p:cNvPr>
          <p:cNvSpPr txBox="1"/>
          <p:nvPr/>
        </p:nvSpPr>
        <p:spPr>
          <a:xfrm>
            <a:off x="3453579" y="933346"/>
            <a:ext cx="1435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+mj-lt"/>
              </a:rPr>
              <a:t>Laser pulse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6335742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 err="1"/>
              <a:t>Pukhov</a:t>
            </a:r>
            <a:r>
              <a:rPr lang="en-US" sz="1100" dirty="0"/>
              <a:t> &amp; Meyer-</a:t>
            </a:r>
            <a:r>
              <a:rPr lang="en-US" sz="1100" dirty="0" err="1"/>
              <a:t>ter</a:t>
            </a:r>
            <a:r>
              <a:rPr lang="en-US" sz="1100" dirty="0"/>
              <a:t>-</a:t>
            </a:r>
            <a:r>
              <a:rPr lang="en-US" sz="1100" dirty="0" err="1"/>
              <a:t>Vehn</a:t>
            </a:r>
            <a:r>
              <a:rPr lang="en-US" sz="1100" dirty="0"/>
              <a:t>, Appl. Phys. 74, (2002). </a:t>
            </a:r>
            <a:r>
              <a:rPr lang="en-US" sz="1100" dirty="0">
                <a:latin typeface="+mj-lt"/>
              </a:rPr>
              <a:t>Lu </a:t>
            </a:r>
            <a:r>
              <a:rPr lang="en-US" sz="1100" i="1" dirty="0">
                <a:latin typeface="+mj-lt"/>
              </a:rPr>
              <a:t>et al</a:t>
            </a:r>
            <a:r>
              <a:rPr lang="en-US" sz="1100" dirty="0">
                <a:latin typeface="+mj-lt"/>
              </a:rPr>
              <a:t>., PRSTAB 10, (2007), </a:t>
            </a:r>
            <a:r>
              <a:rPr lang="en-US" sz="1100" dirty="0"/>
              <a:t>Downer </a:t>
            </a:r>
            <a:r>
              <a:rPr lang="en-US" sz="1100" i="1" dirty="0"/>
              <a:t>et </a:t>
            </a:r>
            <a:r>
              <a:rPr lang="en-US" sz="1100" dirty="0"/>
              <a:t>al., Rev. Mod. Phys 90, 035002 (2018). </a:t>
            </a:r>
            <a:endParaRPr lang="nl-NL" sz="11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9C48AF-CD8B-4099-9ADC-D83B87B4E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428" y="1887443"/>
            <a:ext cx="3106505" cy="396000"/>
          </a:xfrm>
          <a:prstGeom prst="rect">
            <a:avLst/>
          </a:prstGeom>
        </p:spPr>
      </p:pic>
      <p:sp>
        <p:nvSpPr>
          <p:cNvPr id="18" name="Rounded Rectangle 21">
            <a:extLst>
              <a:ext uri="{FF2B5EF4-FFF2-40B4-BE49-F238E27FC236}">
                <a16:creationId xmlns:a16="http://schemas.microsoft.com/office/drawing/2014/main" id="{62FA7F20-612F-46B9-BE24-5A6BF71BA318}"/>
              </a:ext>
            </a:extLst>
          </p:cNvPr>
          <p:cNvSpPr/>
          <p:nvPr/>
        </p:nvSpPr>
        <p:spPr bwMode="auto">
          <a:xfrm>
            <a:off x="1216690" y="4430238"/>
            <a:ext cx="7081001" cy="1679088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05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094" y="15007"/>
            <a:ext cx="3137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LWFA: high quality?</a:t>
            </a:r>
          </a:p>
        </p:txBody>
      </p:sp>
      <p:sp>
        <p:nvSpPr>
          <p:cNvPr id="5" name="Rectangle 4"/>
          <p:cNvSpPr/>
          <p:nvPr/>
        </p:nvSpPr>
        <p:spPr>
          <a:xfrm>
            <a:off x="-262508" y="404664"/>
            <a:ext cx="785884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Strong points </a:t>
            </a:r>
            <a:r>
              <a:rPr lang="en-GB" dirty="0"/>
              <a:t>(compared to conv. acc.):</a:t>
            </a:r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1200150" lvl="2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Work in progress </a:t>
            </a:r>
            <a:r>
              <a:rPr lang="en-GB" dirty="0"/>
              <a:t>(compared to conv. acc.):</a:t>
            </a:r>
          </a:p>
        </p:txBody>
      </p:sp>
      <p:sp>
        <p:nvSpPr>
          <p:cNvPr id="6" name="Rectangle 5"/>
          <p:cNvSpPr/>
          <p:nvPr/>
        </p:nvSpPr>
        <p:spPr>
          <a:xfrm>
            <a:off x="305094" y="5602014"/>
            <a:ext cx="8497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buClr>
                <a:srgbClr val="003E89"/>
              </a:buClr>
              <a:buFont typeface="Wingdings" pitchFamily="2" charset="2"/>
              <a:buChar char="§"/>
            </a:pPr>
            <a:r>
              <a:rPr lang="en-US" dirty="0"/>
              <a:t>Laser </a:t>
            </a:r>
            <a:r>
              <a:rPr lang="en-US" dirty="0" err="1"/>
              <a:t>wakefield</a:t>
            </a:r>
            <a:r>
              <a:rPr lang="en-US" dirty="0"/>
              <a:t> acceleration is an attractive scheme, but does not (yet) deliver the same quality electron beams as found in conventional accelerators</a:t>
            </a:r>
            <a:endParaRPr lang="en-US" dirty="0">
              <a:sym typeface="Symbol"/>
            </a:endParaRPr>
          </a:p>
          <a:p>
            <a:pPr marL="228600" indent="-228600">
              <a:buClr>
                <a:srgbClr val="FFB100"/>
              </a:buClr>
            </a:pPr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179512" y="5530007"/>
            <a:ext cx="8784976" cy="829726"/>
          </a:xfrm>
          <a:prstGeom prst="roundRect">
            <a:avLst/>
          </a:prstGeom>
          <a:noFill/>
          <a:ln w="31750" cmpd="sng">
            <a:solidFill>
              <a:schemeClr val="tx1">
                <a:alpha val="20000"/>
              </a:schemeClr>
            </a:solidFill>
            <a:prstDash val="das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319146"/>
              </p:ext>
            </p:extLst>
          </p:nvPr>
        </p:nvGraphicFramePr>
        <p:xfrm>
          <a:off x="107504" y="836712"/>
          <a:ext cx="6408712" cy="183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4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9240">
                <a:tc>
                  <a:txBody>
                    <a:bodyPr/>
                    <a:lstStyle/>
                    <a:p>
                      <a:r>
                        <a:rPr lang="en-US" sz="1400" dirty="0"/>
                        <a:t>Property</a:t>
                      </a:r>
                      <a:endParaRPr lang="de-DE" sz="14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Conventional acc.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Laser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wakefield</a:t>
                      </a:r>
                      <a:r>
                        <a:rPr lang="en-US" sz="1400" baseline="0" dirty="0"/>
                        <a:t> acc.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Acceleration gradient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&lt; 100 MV/m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100s </a:t>
                      </a:r>
                      <a:r>
                        <a:rPr lang="de-DE" sz="1400" baseline="0" dirty="0"/>
                        <a:t> </a:t>
                      </a:r>
                      <a:r>
                        <a:rPr lang="en-US" sz="1400" dirty="0"/>
                        <a:t>GV/m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Bunch</a:t>
                      </a:r>
                      <a:r>
                        <a:rPr lang="en-US" sz="1400" baseline="0" dirty="0"/>
                        <a:t> duration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~100 fs – ns range</a:t>
                      </a:r>
                      <a:endParaRPr lang="de-DE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~few</a:t>
                      </a:r>
                      <a:r>
                        <a:rPr lang="en-US" sz="1400" baseline="0" dirty="0"/>
                        <a:t> fs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Beam size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&gt; few µm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~few µm at acc. exit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few kA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10s kA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874076"/>
              </p:ext>
            </p:extLst>
          </p:nvPr>
        </p:nvGraphicFramePr>
        <p:xfrm>
          <a:off x="107504" y="3094464"/>
          <a:ext cx="6391386" cy="2350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9240">
                <a:tc>
                  <a:txBody>
                    <a:bodyPr/>
                    <a:lstStyle/>
                    <a:p>
                      <a:r>
                        <a:rPr lang="en-US" sz="1400" dirty="0"/>
                        <a:t>Property</a:t>
                      </a:r>
                      <a:endParaRPr lang="de-DE" sz="14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Conventional acc.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Laser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wakefield</a:t>
                      </a:r>
                      <a:r>
                        <a:rPr lang="en-US" sz="1400" baseline="0" dirty="0"/>
                        <a:t> acc.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Energy spread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&lt;&lt;1%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 </a:t>
                      </a:r>
                      <a:r>
                        <a:rPr lang="en-US" sz="1400" baseline="0" dirty="0"/>
                        <a:t>–</a:t>
                      </a:r>
                      <a:r>
                        <a:rPr lang="en-US" sz="1400" dirty="0"/>
                        <a:t> 100% (typical ~10%)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Divergence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down to µrad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mrad</a:t>
                      </a:r>
                      <a:r>
                        <a:rPr lang="en-US" sz="1400" baseline="0" dirty="0"/>
                        <a:t> (typical ~few </a:t>
                      </a:r>
                      <a:r>
                        <a:rPr lang="en-US" sz="1400" baseline="0" dirty="0" err="1"/>
                        <a:t>mrad</a:t>
                      </a:r>
                      <a:r>
                        <a:rPr lang="en-US" sz="1400" baseline="0" dirty="0"/>
                        <a:t>)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Beam</a:t>
                      </a:r>
                      <a:r>
                        <a:rPr lang="en-US" sz="1400" baseline="0" dirty="0"/>
                        <a:t> emittance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 mm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mrad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</a:t>
                      </a:r>
                      <a:r>
                        <a:rPr lang="en-US" sz="1400" baseline="0" dirty="0"/>
                        <a:t> – 1 mm </a:t>
                      </a:r>
                      <a:r>
                        <a:rPr lang="en-US" sz="1400" baseline="0" dirty="0" err="1"/>
                        <a:t>mrad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Repetition rate </a:t>
                      </a:r>
                    </a:p>
                    <a:p>
                      <a:r>
                        <a:rPr lang="en-US" sz="1400" dirty="0"/>
                        <a:t>(average current)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kHz</a:t>
                      </a:r>
                      <a:r>
                        <a:rPr lang="en-US" sz="1400" baseline="0" dirty="0"/>
                        <a:t> – MHz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 Hz (limited</a:t>
                      </a:r>
                      <a:r>
                        <a:rPr lang="en-US" sz="1400" baseline="0" dirty="0"/>
                        <a:t> by laser tech.</a:t>
                      </a:r>
                      <a:r>
                        <a:rPr lang="en-US" sz="1400" dirty="0"/>
                        <a:t>)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Stability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sub-%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r>
                        <a:rPr lang="en-US" sz="1400" baseline="0" dirty="0"/>
                        <a:t> – 10s %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68144" y="6355824"/>
            <a:ext cx="3316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M. Downer </a:t>
            </a:r>
            <a:r>
              <a:rPr lang="en-US" sz="1200" i="1" dirty="0"/>
              <a:t>et al.</a:t>
            </a:r>
            <a:r>
              <a:rPr lang="en-US" sz="1200" dirty="0"/>
              <a:t>, </a:t>
            </a:r>
            <a:r>
              <a:rPr lang="da-DK" sz="1200" dirty="0"/>
              <a:t>Rev. Mod. Phys. </a:t>
            </a:r>
            <a:r>
              <a:rPr lang="da-DK" sz="1200" b="1" dirty="0"/>
              <a:t>90</a:t>
            </a:r>
            <a:r>
              <a:rPr lang="da-DK" sz="1200" dirty="0"/>
              <a:t>, 035002</a:t>
            </a:r>
            <a:endParaRPr lang="de-DE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3284984"/>
            <a:ext cx="2805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Wang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PRL 124801 (2016)</a:t>
            </a:r>
          </a:p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Rechatin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PRL 164801 (2009)</a:t>
            </a:r>
            <a:endParaRPr lang="en-US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Gallacher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Phys. Plasmas (2009)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4038163"/>
            <a:ext cx="1994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Plateau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al.,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PRL (2012)</a:t>
            </a:r>
          </a:p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Curcio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PRAB (2017)</a:t>
            </a: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Barber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PRL (2017)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1342509"/>
            <a:ext cx="2298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Lundh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Nat. Phys. (2011)</a:t>
            </a:r>
          </a:p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Heigoldt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al.,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PRSTAB (2015)</a:t>
            </a: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Zhang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PRAB (2016)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916832"/>
            <a:ext cx="2128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Köhler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NIMA (2016)</a:t>
            </a:r>
          </a:p>
          <a:p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Kneip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PRSTAB (2012)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2319263"/>
            <a:ext cx="261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Couperus </a:t>
            </a:r>
            <a:r>
              <a:rPr lang="fr-FR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al.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Nat. </a:t>
            </a:r>
            <a:r>
              <a:rPr lang="fr-FR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(2017)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 et al., Phys. Plasmas (2017)</a:t>
            </a:r>
          </a:p>
        </p:txBody>
      </p:sp>
    </p:spTree>
    <p:extLst>
      <p:ext uri="{BB962C8B-B14F-4D97-AF65-F5344CB8AC3E}">
        <p14:creationId xmlns:p14="http://schemas.microsoft.com/office/powerpoint/2010/main" val="196692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4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814827" y="741891"/>
            <a:ext cx="4027634" cy="2174115"/>
            <a:chOff x="5113686" y="2852938"/>
            <a:chExt cx="4027634" cy="2256160"/>
          </a:xfrm>
        </p:grpSpPr>
        <p:sp>
          <p:nvSpPr>
            <p:cNvPr id="32" name="Rounded Rectangle 32"/>
            <p:cNvSpPr/>
            <p:nvPr/>
          </p:nvSpPr>
          <p:spPr bwMode="auto">
            <a:xfrm>
              <a:off x="5113686" y="2852938"/>
              <a:ext cx="4027634" cy="2256160"/>
            </a:xfrm>
            <a:prstGeom prst="roundRect">
              <a:avLst/>
            </a:prstGeom>
            <a:solidFill>
              <a:schemeClr val="bg1"/>
            </a:solidFill>
            <a:ln w="31750" cmpd="sng">
              <a:noFill/>
              <a:prstDash val="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pic>
          <p:nvPicPr>
            <p:cNvPr id="30" name="Picture 7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63154"/>
            <a:stretch/>
          </p:blipFill>
          <p:spPr bwMode="auto">
            <a:xfrm>
              <a:off x="5197747" y="3336595"/>
              <a:ext cx="3916704" cy="1152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5889996" y="4484923"/>
              <a:ext cx="2699792" cy="5429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ym typeface="Symbol"/>
                </a:rPr>
                <a:t></a:t>
              </a:r>
              <a:r>
                <a:rPr lang="en-US" sz="1600" baseline="-25000" dirty="0">
                  <a:sym typeface="Symbol"/>
                </a:rPr>
                <a:t>FWHM</a:t>
              </a:r>
              <a:r>
                <a:rPr lang="en-US" sz="1600" dirty="0"/>
                <a:t> = </a:t>
              </a:r>
              <a:r>
                <a:rPr lang="en-US" sz="1600" b="1" dirty="0"/>
                <a:t>5.8 fs</a:t>
              </a:r>
              <a:endParaRPr lang="nl-NL" sz="1600" b="1" dirty="0"/>
            </a:p>
            <a:p>
              <a:r>
                <a:rPr lang="en-US" sz="1200" dirty="0"/>
                <a:t>Buck </a:t>
              </a:r>
              <a:r>
                <a:rPr lang="en-US" sz="1200" i="1" dirty="0"/>
                <a:t>et al</a:t>
              </a:r>
              <a:r>
                <a:rPr lang="en-US" sz="1200" dirty="0"/>
                <a:t>., Nat. Phys. 7, 543(2011)</a:t>
              </a:r>
              <a:endParaRPr lang="nl-NL" sz="12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659618" y="2860966"/>
              <a:ext cx="3022288" cy="4152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/>
                <a:t>Short bunch duration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1463774-87B6-4E2B-B760-5FD2547FD478}"/>
              </a:ext>
            </a:extLst>
          </p:cNvPr>
          <p:cNvGrpSpPr/>
          <p:nvPr/>
        </p:nvGrpSpPr>
        <p:grpSpPr>
          <a:xfrm>
            <a:off x="171380" y="3966067"/>
            <a:ext cx="4320480" cy="2441107"/>
            <a:chOff x="171380" y="3945619"/>
            <a:chExt cx="4320480" cy="24411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786197-9783-4B79-A137-679910572E75}"/>
                </a:ext>
              </a:extLst>
            </p:cNvPr>
            <p:cNvGrpSpPr/>
            <p:nvPr/>
          </p:nvGrpSpPr>
          <p:grpSpPr>
            <a:xfrm>
              <a:off x="171380" y="3953743"/>
              <a:ext cx="4320480" cy="2432983"/>
              <a:chOff x="265959" y="4541661"/>
              <a:chExt cx="4320480" cy="2432983"/>
            </a:xfrm>
          </p:grpSpPr>
          <p:sp>
            <p:nvSpPr>
              <p:cNvPr id="47" name="Rounded Rectangle 29"/>
              <p:cNvSpPr/>
              <p:nvPr/>
            </p:nvSpPr>
            <p:spPr bwMode="auto">
              <a:xfrm>
                <a:off x="265959" y="4541661"/>
                <a:ext cx="4320480" cy="2432983"/>
              </a:xfrm>
              <a:prstGeom prst="roundRect">
                <a:avLst/>
              </a:prstGeom>
              <a:solidFill>
                <a:schemeClr val="bg1"/>
              </a:solidFill>
              <a:ln w="31750" cmpd="sng">
                <a:noFill/>
                <a:prstDash val="dash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30266" y="6623525"/>
                <a:ext cx="331236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Li</a:t>
                </a:r>
                <a:r>
                  <a:rPr lang="en-US" sz="1200" i="1" dirty="0"/>
                  <a:t> et al</a:t>
                </a:r>
                <a:r>
                  <a:rPr lang="en-US" sz="1200" dirty="0"/>
                  <a:t>., Phys. Plasmas 24, 023108 (2017)</a:t>
                </a:r>
                <a:endParaRPr lang="nl-NL" sz="1200" dirty="0"/>
              </a:p>
            </p:txBody>
          </p:sp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3182" r="21661"/>
              <a:stretch/>
            </p:blipFill>
            <p:spPr bwMode="auto">
              <a:xfrm>
                <a:off x="405199" y="4941771"/>
                <a:ext cx="3933073" cy="12254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859464" y="6046962"/>
                <a:ext cx="302454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/>
                  <a:t>80 TW, 3 mm plasma medium: </a:t>
                </a:r>
              </a:p>
              <a:p>
                <a:pPr algn="ctr"/>
                <a:r>
                  <a:rPr lang="en-US" sz="1600" b="1" dirty="0"/>
                  <a:t>620 </a:t>
                </a:r>
                <a:r>
                  <a:rPr lang="en-US" sz="1600" b="1" dirty="0" err="1"/>
                  <a:t>pC</a:t>
                </a:r>
                <a:r>
                  <a:rPr lang="en-US" sz="1600" dirty="0"/>
                  <a:t>, 30 fs </a:t>
                </a:r>
                <a:r>
                  <a:rPr lang="en-US" sz="1600" dirty="0">
                    <a:sym typeface="Wingdings" panose="05000000000000000000" pitchFamily="2" charset="2"/>
                  </a:rPr>
                  <a:t>20 kA</a:t>
                </a:r>
                <a:endParaRPr lang="nl-NL" sz="1600" dirty="0"/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864823" y="3945619"/>
              <a:ext cx="3203121" cy="400110"/>
            </a:xfrm>
            <a:prstGeom prst="rect">
              <a:avLst/>
            </a:prstGeom>
            <a:noFill/>
            <a:ln w="31750" cmpd="sng">
              <a:noFill/>
              <a:prstDash val="dash"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High charge / peak current</a:t>
              </a:r>
              <a:endParaRPr lang="nl-NL" sz="2000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1C4A9564-A42A-4FCC-80D4-86D63C3560D1}"/>
              </a:ext>
            </a:extLst>
          </p:cNvPr>
          <p:cNvSpPr/>
          <p:nvPr/>
        </p:nvSpPr>
        <p:spPr>
          <a:xfrm>
            <a:off x="280705" y="9728"/>
            <a:ext cx="6608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State-of-the-art results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617425-26B8-4971-94D9-F1443C53FC50}"/>
              </a:ext>
            </a:extLst>
          </p:cNvPr>
          <p:cNvGrpSpPr/>
          <p:nvPr/>
        </p:nvGrpSpPr>
        <p:grpSpPr>
          <a:xfrm>
            <a:off x="4641800" y="3518703"/>
            <a:ext cx="4433199" cy="1960790"/>
            <a:chOff x="138800" y="4691855"/>
            <a:chExt cx="4433199" cy="1678760"/>
          </a:xfrm>
          <a:effectLst/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A7E02A-43FA-44FF-A86E-7269E0F2C34F}"/>
                </a:ext>
              </a:extLst>
            </p:cNvPr>
            <p:cNvSpPr/>
            <p:nvPr/>
          </p:nvSpPr>
          <p:spPr bwMode="auto">
            <a:xfrm>
              <a:off x="138800" y="4691855"/>
              <a:ext cx="4433199" cy="1678760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2000" dirty="0"/>
                <a:t>Difficult to optimize all beam parameters at once:</a:t>
              </a:r>
            </a:p>
            <a:p>
              <a:pPr marL="342900" marR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F6800"/>
                </a:buClr>
                <a:buSzTx/>
                <a:buFont typeface="Wingdings" panose="05000000000000000000" pitchFamily="2" charset="2"/>
                <a:buChar char="§"/>
                <a:tabLst/>
              </a:pPr>
              <a:r>
                <a:rPr lang="en-US" sz="2000" dirty="0"/>
                <a:t>High energy</a:t>
              </a:r>
            </a:p>
            <a:p>
              <a:pPr marL="342900" marR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F6800"/>
                </a:buClr>
                <a:buSzTx/>
                <a:buFont typeface="Wingdings" panose="05000000000000000000" pitchFamily="2" charset="2"/>
                <a:buChar char="§"/>
                <a:tabLst/>
              </a:pPr>
              <a:r>
                <a:rPr lang="en-US" sz="2000" dirty="0"/>
                <a:t>High charge</a:t>
              </a:r>
            </a:p>
            <a:p>
              <a:pPr marL="342900" marR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F6800"/>
                </a:buClr>
                <a:buSzTx/>
                <a:buFont typeface="Wingdings" panose="05000000000000000000" pitchFamily="2" charset="2"/>
                <a:buChar char="§"/>
                <a:tabLst/>
              </a:pPr>
              <a:r>
                <a:rPr lang="en-US" sz="2000" dirty="0"/>
                <a:t>Short pulse duration</a:t>
              </a:r>
            </a:p>
            <a:p>
              <a:pPr marL="342900" marR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F6800"/>
                </a:buClr>
                <a:buSzTx/>
                <a:buFont typeface="Wingdings" panose="05000000000000000000" pitchFamily="2" charset="2"/>
                <a:buChar char="§"/>
                <a:tabLst/>
              </a:pPr>
              <a:r>
                <a:rPr lang="en-US" sz="2000" dirty="0"/>
                <a:t>Low energy spread</a:t>
              </a:r>
            </a:p>
            <a:p>
              <a:pPr marL="342900" marR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F6800"/>
                </a:buClr>
                <a:buSzTx/>
                <a:buFont typeface="Wingdings" panose="05000000000000000000" pitchFamily="2" charset="2"/>
                <a:buChar char="§"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Right Brace 37">
              <a:extLst>
                <a:ext uri="{FF2B5EF4-FFF2-40B4-BE49-F238E27FC236}">
                  <a16:creationId xmlns:a16="http://schemas.microsoft.com/office/drawing/2014/main" id="{21473B36-7FFE-49CB-80B7-0C96977690D8}"/>
                </a:ext>
              </a:extLst>
            </p:cNvPr>
            <p:cNvSpPr/>
            <p:nvPr/>
          </p:nvSpPr>
          <p:spPr bwMode="auto">
            <a:xfrm>
              <a:off x="2877313" y="5561308"/>
              <a:ext cx="261257" cy="471714"/>
            </a:xfrm>
            <a:prstGeom prst="rightBrace">
              <a:avLst>
                <a:gd name="adj1" fmla="val 38889"/>
                <a:gd name="adj2" fmla="val 49169"/>
              </a:avLst>
            </a:prstGeom>
            <a:solidFill>
              <a:srgbClr val="CF6800"/>
            </a:solidFill>
            <a:ln w="38100">
              <a:solidFill>
                <a:srgbClr val="00589C"/>
              </a:solidFill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842BC9-1DC6-4C6E-A96C-211E6771DBDB}"/>
                </a:ext>
              </a:extLst>
            </p:cNvPr>
            <p:cNvSpPr txBox="1"/>
            <p:nvPr/>
          </p:nvSpPr>
          <p:spPr>
            <a:xfrm>
              <a:off x="3124509" y="5520481"/>
              <a:ext cx="1370071" cy="553366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High peak current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1380" y="692696"/>
            <a:ext cx="4320480" cy="2978443"/>
            <a:chOff x="171380" y="692692"/>
            <a:chExt cx="4320480" cy="29784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9989A3A-678F-4E6B-A7B5-EB9124FD82DD}"/>
                </a:ext>
              </a:extLst>
            </p:cNvPr>
            <p:cNvGrpSpPr/>
            <p:nvPr/>
          </p:nvGrpSpPr>
          <p:grpSpPr>
            <a:xfrm>
              <a:off x="171380" y="692692"/>
              <a:ext cx="4320480" cy="2978443"/>
              <a:chOff x="171380" y="539945"/>
              <a:chExt cx="4320480" cy="2978443"/>
            </a:xfrm>
          </p:grpSpPr>
          <p:sp>
            <p:nvSpPr>
              <p:cNvPr id="27" name="Rounded Rectangle 29"/>
              <p:cNvSpPr/>
              <p:nvPr/>
            </p:nvSpPr>
            <p:spPr bwMode="auto">
              <a:xfrm>
                <a:off x="171380" y="561983"/>
                <a:ext cx="4320480" cy="2956405"/>
              </a:xfrm>
              <a:prstGeom prst="roundRect">
                <a:avLst/>
              </a:prstGeom>
              <a:solidFill>
                <a:schemeClr val="bg1"/>
              </a:solidFill>
              <a:ln w="31750" cmpd="sng">
                <a:noFill/>
                <a:prstDash val="dash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79779" y="2973609"/>
                <a:ext cx="38801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/>
                  <a:t>7.8 GeV</a:t>
                </a:r>
                <a:r>
                  <a:rPr lang="en-US" sz="1600" dirty="0"/>
                  <a:t>, 20 cm plasma medium, 5 </a:t>
                </a:r>
                <a:r>
                  <a:rPr lang="en-US" sz="1600" dirty="0" err="1"/>
                  <a:t>pC</a:t>
                </a:r>
                <a:endParaRPr lang="nl-NL" sz="1600" dirty="0"/>
              </a:p>
              <a:p>
                <a:pPr algn="ctr"/>
                <a:r>
                  <a:rPr lang="en-US" sz="1200" dirty="0" err="1"/>
                  <a:t>Gonsalves</a:t>
                </a:r>
                <a:r>
                  <a:rPr lang="en-US" sz="1200" dirty="0"/>
                  <a:t> </a:t>
                </a:r>
                <a:r>
                  <a:rPr lang="en-US" sz="1200" i="1" dirty="0"/>
                  <a:t>et al.</a:t>
                </a:r>
                <a:r>
                  <a:rPr lang="en-US" sz="1200" dirty="0"/>
                  <a:t>, Phys. Rev. Lett. 122, 084801 (2019) </a:t>
                </a:r>
                <a:endParaRPr lang="nl-NL" sz="12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780963" y="539945"/>
                <a:ext cx="997389" cy="400110"/>
              </a:xfrm>
              <a:prstGeom prst="rect">
                <a:avLst/>
              </a:prstGeom>
              <a:noFill/>
              <a:ln w="31750" cmpd="sng">
                <a:noFill/>
                <a:prstDash val="dash"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Energy</a:t>
                </a:r>
                <a:endParaRPr lang="nl-NL" sz="2000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3118465" y="1638139"/>
              <a:ext cx="103746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200" b="1" dirty="0">
                  <a:solidFill>
                    <a:schemeClr val="bg1"/>
                  </a:solidFill>
                </a:rPr>
                <a:t>Δ</a:t>
              </a:r>
              <a:r>
                <a:rPr lang="el-GR" sz="1200" b="1" dirty="0">
                  <a:solidFill>
                    <a:schemeClr val="bg1"/>
                  </a:solidFill>
                  <a:sym typeface="Symbol"/>
                </a:rPr>
                <a:t>  </a:t>
              </a:r>
              <a:r>
                <a:rPr lang="el-GR" sz="1200" b="1" dirty="0">
                  <a:solidFill>
                    <a:schemeClr val="bg1"/>
                  </a:solidFill>
                </a:rPr>
                <a:t>/</a:t>
              </a:r>
              <a:r>
                <a:rPr lang="el-GR" sz="1200" b="1" dirty="0">
                  <a:solidFill>
                    <a:schemeClr val="bg1"/>
                  </a:solidFill>
                  <a:sym typeface="Symbol"/>
                </a:rPr>
                <a:t> </a:t>
              </a:r>
              <a:r>
                <a:rPr lang="en-US" sz="1200" b="1" dirty="0">
                  <a:solidFill>
                    <a:schemeClr val="bg1"/>
                  </a:solidFill>
                  <a:sym typeface="Symbol"/>
                </a:rPr>
                <a:t> ~ 6%</a:t>
              </a:r>
              <a:r>
                <a:rPr lang="el-GR" sz="1200" b="1" dirty="0">
                  <a:solidFill>
                    <a:schemeClr val="bg1"/>
                  </a:solidFill>
                </a:rPr>
                <a:t> </a:t>
              </a:r>
              <a:endParaRPr lang="nl-NL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123"/>
            <a:stretch/>
          </p:blipFill>
          <p:spPr bwMode="auto">
            <a:xfrm>
              <a:off x="467544" y="1052736"/>
              <a:ext cx="3962988" cy="10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11"/>
            <a:stretch/>
          </p:blipFill>
          <p:spPr bwMode="auto">
            <a:xfrm>
              <a:off x="1323548" y="2038073"/>
              <a:ext cx="2600380" cy="10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3689698" y="2243479"/>
              <a:ext cx="7576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pC</a:t>
              </a:r>
              <a:r>
                <a:rPr lang="en-US" sz="1100" dirty="0"/>
                <a:t>/</a:t>
              </a:r>
              <a:r>
                <a:rPr lang="en-US" sz="1100" dirty="0" err="1"/>
                <a:t>mrad</a:t>
              </a:r>
              <a:r>
                <a:rPr lang="en-US" sz="1100" dirty="0"/>
                <a:t>/</a:t>
              </a:r>
            </a:p>
            <a:p>
              <a:r>
                <a:rPr lang="en-US" sz="1100" dirty="0"/>
                <a:t>(GeV/c)</a:t>
              </a:r>
              <a:endParaRPr lang="de-DE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-176942" y="1363602"/>
              <a:ext cx="10273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angle (</a:t>
              </a:r>
              <a:r>
                <a:rPr lang="en-US" sz="1100" dirty="0" err="1"/>
                <a:t>mrad</a:t>
              </a:r>
              <a:r>
                <a:rPr lang="en-US" sz="1100" dirty="0"/>
                <a:t>)</a:t>
              </a:r>
              <a:endParaRPr lang="de-DE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10578" y="2951366"/>
              <a:ext cx="18133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momentum (GeV/c)</a:t>
              </a:r>
              <a:endParaRPr lang="de-DE" sz="1100" dirty="0"/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flipH="1">
              <a:off x="1495631" y="1828947"/>
              <a:ext cx="1204162" cy="254676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  <a:extLst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>
              <a:off x="3227385" y="1828947"/>
              <a:ext cx="36004" cy="311676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  <a:extLst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528B71A-BA53-437B-A909-416A550B9D9A}"/>
              </a:ext>
            </a:extLst>
          </p:cNvPr>
          <p:cNvCxnSpPr>
            <a:cxnSpLocks/>
          </p:cNvCxnSpPr>
          <p:nvPr/>
        </p:nvCxnSpPr>
        <p:spPr bwMode="auto">
          <a:xfrm flipV="1">
            <a:off x="4031111" y="2630670"/>
            <a:ext cx="1608429" cy="559956"/>
          </a:xfrm>
          <a:prstGeom prst="straightConnector1">
            <a:avLst/>
          </a:prstGeom>
          <a:ln w="28575" cap="flat" cmpd="sng" algn="ctr">
            <a:solidFill>
              <a:srgbClr val="CF6800"/>
            </a:solidFill>
            <a:prstDash val="solid"/>
            <a:round/>
            <a:headEnd type="triangle" w="lg" len="lg"/>
            <a:tailEnd type="triangle" w="lg" len="lg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4E40495-A596-4C25-AD39-4B4B58633AF7}"/>
              </a:ext>
            </a:extLst>
          </p:cNvPr>
          <p:cNvSpPr txBox="1"/>
          <p:nvPr/>
        </p:nvSpPr>
        <p:spPr>
          <a:xfrm rot="20477396">
            <a:off x="4461057" y="2906439"/>
            <a:ext cx="1015021" cy="461665"/>
          </a:xfrm>
          <a:prstGeom prst="rect">
            <a:avLst/>
          </a:prstGeom>
          <a:solidFill>
            <a:srgbClr val="BFBFBF">
              <a:alpha val="43922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F6800"/>
                </a:solidFill>
              </a:rPr>
              <a:t>~1 kA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402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50259793"/>
              </p:ext>
            </p:extLst>
          </p:nvPr>
        </p:nvGraphicFramePr>
        <p:xfrm>
          <a:off x="971600" y="1124744"/>
          <a:ext cx="7200801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05094" y="15007"/>
            <a:ext cx="4823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LWFA Electron beam properties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05095" y="620688"/>
            <a:ext cx="8443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Difficult to optimize</a:t>
            </a:r>
            <a:r>
              <a:rPr lang="en-US" dirty="0"/>
              <a:t>: many final beam parameters and/or accelerator properties are </a:t>
            </a:r>
            <a:r>
              <a:rPr lang="en-US" b="1" dirty="0"/>
              <a:t>coupled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2340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5" name="Straight Arrow Connector 134"/>
          <p:cNvCxnSpPr/>
          <p:nvPr/>
        </p:nvCxnSpPr>
        <p:spPr bwMode="auto">
          <a:xfrm flipV="1">
            <a:off x="2411760" y="2241870"/>
            <a:ext cx="3400626" cy="1671367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Straight Arrow Connector 130"/>
          <p:cNvCxnSpPr/>
          <p:nvPr/>
        </p:nvCxnSpPr>
        <p:spPr bwMode="auto">
          <a:xfrm flipH="1">
            <a:off x="3995936" y="2241870"/>
            <a:ext cx="1956060" cy="370741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Freeform 45"/>
          <p:cNvSpPr/>
          <p:nvPr/>
        </p:nvSpPr>
        <p:spPr bwMode="auto">
          <a:xfrm rot="11432153">
            <a:off x="5503660" y="2490829"/>
            <a:ext cx="795505" cy="330747"/>
          </a:xfrm>
          <a:custGeom>
            <a:avLst/>
            <a:gdLst>
              <a:gd name="connsiteX0" fmla="*/ 0 w 1512277"/>
              <a:gd name="connsiteY0" fmla="*/ 0 h 984739"/>
              <a:gd name="connsiteX1" fmla="*/ 879230 w 1512277"/>
              <a:gd name="connsiteY1" fmla="*/ 281354 h 984739"/>
              <a:gd name="connsiteX2" fmla="*/ 1512277 w 1512277"/>
              <a:gd name="connsiteY2" fmla="*/ 984739 h 9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2277" h="984739">
                <a:moveTo>
                  <a:pt x="0" y="0"/>
                </a:moveTo>
                <a:cubicBezTo>
                  <a:pt x="313592" y="58615"/>
                  <a:pt x="627184" y="117231"/>
                  <a:pt x="879230" y="281354"/>
                </a:cubicBezTo>
                <a:cubicBezTo>
                  <a:pt x="1131276" y="445477"/>
                  <a:pt x="1321776" y="715108"/>
                  <a:pt x="1512277" y="984739"/>
                </a:cubicBezTo>
              </a:path>
            </a:pathLst>
          </a:custGeom>
          <a:noFill/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 bwMode="auto">
          <a:xfrm>
            <a:off x="5540605" y="1700808"/>
            <a:ext cx="271781" cy="433041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5148064" y="1700808"/>
            <a:ext cx="1224136" cy="2232248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Arrow Connector 94"/>
          <p:cNvCxnSpPr/>
          <p:nvPr/>
        </p:nvCxnSpPr>
        <p:spPr bwMode="auto">
          <a:xfrm flipH="1" flipV="1">
            <a:off x="2411760" y="3913237"/>
            <a:ext cx="4010254" cy="10666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Straight Arrow Connector 101"/>
          <p:cNvCxnSpPr/>
          <p:nvPr/>
        </p:nvCxnSpPr>
        <p:spPr bwMode="auto">
          <a:xfrm flipH="1">
            <a:off x="6250378" y="4028678"/>
            <a:ext cx="171636" cy="840482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Straight Arrow Connector 103"/>
          <p:cNvCxnSpPr/>
          <p:nvPr/>
        </p:nvCxnSpPr>
        <p:spPr bwMode="auto">
          <a:xfrm flipH="1">
            <a:off x="4067944" y="3913237"/>
            <a:ext cx="2343641" cy="2036043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4" name="Rectangle 133"/>
          <p:cNvSpPr/>
          <p:nvPr/>
        </p:nvSpPr>
        <p:spPr>
          <a:xfrm>
            <a:off x="305094" y="15007"/>
            <a:ext cx="4823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LWFA Electron beam properties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5095" y="620688"/>
            <a:ext cx="8443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Difficult to optimize</a:t>
            </a:r>
            <a:r>
              <a:rPr lang="en-US" dirty="0"/>
              <a:t>: many final beam parameters and/or accelerator properties are </a:t>
            </a:r>
            <a:r>
              <a:rPr lang="en-US" b="1" dirty="0"/>
              <a:t>coupled</a:t>
            </a:r>
            <a:endParaRPr lang="nl-NL" b="1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07171808"/>
              </p:ext>
            </p:extLst>
          </p:nvPr>
        </p:nvGraphicFramePr>
        <p:xfrm>
          <a:off x="971600" y="1124744"/>
          <a:ext cx="7200801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395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9BB177D-27E0-4C2E-B5CC-85E98FBFD07D}"/>
              </a:ext>
            </a:extLst>
          </p:cNvPr>
          <p:cNvSpPr txBox="1"/>
          <p:nvPr/>
        </p:nvSpPr>
        <p:spPr>
          <a:xfrm>
            <a:off x="35496" y="3140968"/>
            <a:ext cx="1691680" cy="3416320"/>
          </a:xfrm>
          <a:prstGeom prst="rect">
            <a:avLst/>
          </a:prstGeom>
          <a:solidFill>
            <a:srgbClr val="FFFF00"/>
          </a:solidFill>
          <a:ln w="38100" cap="rnd"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</a:rPr>
              <a:t>To reach </a:t>
            </a:r>
            <a:r>
              <a:rPr lang="en-GB" dirty="0">
                <a:solidFill>
                  <a:srgbClr val="C00000"/>
                </a:solidFill>
                <a:latin typeface="+mj-lt"/>
              </a:rPr>
              <a:t>high quality beams</a:t>
            </a:r>
            <a:r>
              <a:rPr lang="en-GB" dirty="0">
                <a:latin typeface="+mj-lt"/>
              </a:rPr>
              <a:t>: </a:t>
            </a:r>
          </a:p>
          <a:p>
            <a:pPr algn="ctr"/>
            <a:r>
              <a:rPr lang="en-GB" dirty="0">
                <a:latin typeface="+mj-lt"/>
              </a:rPr>
              <a:t>We have to </a:t>
            </a:r>
            <a:r>
              <a:rPr lang="en-GB" b="1" dirty="0">
                <a:latin typeface="+mj-lt"/>
              </a:rPr>
              <a:t>decouple</a:t>
            </a:r>
            <a:r>
              <a:rPr lang="en-GB" dirty="0">
                <a:latin typeface="+mj-lt"/>
              </a:rPr>
              <a:t> beam properties and/or scale key parameters </a:t>
            </a:r>
            <a:r>
              <a:rPr lang="en-GB" b="1" dirty="0">
                <a:latin typeface="+mj-lt"/>
              </a:rPr>
              <a:t>without deteriorating others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305094" y="15007"/>
            <a:ext cx="4823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LWFA Electron beam properties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5095" y="620688"/>
            <a:ext cx="8443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Difficult to optimize</a:t>
            </a:r>
            <a:r>
              <a:rPr lang="en-US" dirty="0"/>
              <a:t>: many final beam parameters and/or accelerator properties are </a:t>
            </a:r>
            <a:r>
              <a:rPr lang="en-US" b="1" dirty="0"/>
              <a:t>coupled</a:t>
            </a:r>
            <a:endParaRPr lang="nl-NL" b="1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2411760" y="2241870"/>
            <a:ext cx="3400626" cy="1671367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3995936" y="2241870"/>
            <a:ext cx="1956060" cy="370741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20"/>
          <p:cNvSpPr/>
          <p:nvPr/>
        </p:nvSpPr>
        <p:spPr bwMode="auto">
          <a:xfrm rot="11432153">
            <a:off x="5503660" y="2490829"/>
            <a:ext cx="795505" cy="330747"/>
          </a:xfrm>
          <a:custGeom>
            <a:avLst/>
            <a:gdLst>
              <a:gd name="connsiteX0" fmla="*/ 0 w 1512277"/>
              <a:gd name="connsiteY0" fmla="*/ 0 h 984739"/>
              <a:gd name="connsiteX1" fmla="*/ 879230 w 1512277"/>
              <a:gd name="connsiteY1" fmla="*/ 281354 h 984739"/>
              <a:gd name="connsiteX2" fmla="*/ 1512277 w 1512277"/>
              <a:gd name="connsiteY2" fmla="*/ 984739 h 9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2277" h="984739">
                <a:moveTo>
                  <a:pt x="0" y="0"/>
                </a:moveTo>
                <a:cubicBezTo>
                  <a:pt x="313592" y="58615"/>
                  <a:pt x="627184" y="117231"/>
                  <a:pt x="879230" y="281354"/>
                </a:cubicBezTo>
                <a:cubicBezTo>
                  <a:pt x="1131276" y="445477"/>
                  <a:pt x="1321776" y="715108"/>
                  <a:pt x="1512277" y="984739"/>
                </a:cubicBezTo>
              </a:path>
            </a:pathLst>
          </a:custGeom>
          <a:noFill/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5540605" y="1700808"/>
            <a:ext cx="271781" cy="433041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148064" y="1700808"/>
            <a:ext cx="1224136" cy="2232248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2411760" y="3913237"/>
            <a:ext cx="4010254" cy="10666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250378" y="4028678"/>
            <a:ext cx="171636" cy="840482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4067944" y="3913237"/>
            <a:ext cx="2343641" cy="2036043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2411760" y="4005064"/>
            <a:ext cx="2412520" cy="1872208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5124376" y="5445224"/>
            <a:ext cx="527744" cy="36004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5652120" y="2204864"/>
            <a:ext cx="216024" cy="324036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128488979"/>
              </p:ext>
            </p:extLst>
          </p:nvPr>
        </p:nvGraphicFramePr>
        <p:xfrm>
          <a:off x="971600" y="1124744"/>
          <a:ext cx="7200801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1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05094" y="15007"/>
            <a:ext cx="4823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589C"/>
                </a:solidFill>
              </a:rPr>
              <a:t>LWFA Electron beam properties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BB177D-27E0-4C2E-B5CC-85E98FBFD07D}"/>
              </a:ext>
            </a:extLst>
          </p:cNvPr>
          <p:cNvSpPr txBox="1"/>
          <p:nvPr/>
        </p:nvSpPr>
        <p:spPr>
          <a:xfrm>
            <a:off x="6372200" y="5325015"/>
            <a:ext cx="2707053" cy="1200329"/>
          </a:xfrm>
          <a:prstGeom prst="rect">
            <a:avLst/>
          </a:prstGeom>
          <a:solidFill>
            <a:srgbClr val="FFFF00"/>
          </a:solidFill>
          <a:ln w="38100" cap="rnd"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Can the </a:t>
            </a:r>
            <a:r>
              <a:rPr lang="en-GB" b="1" dirty="0"/>
              <a:t>charge/current</a:t>
            </a:r>
            <a:r>
              <a:rPr lang="en-GB" dirty="0"/>
              <a:t> be scaled, while preserving a</a:t>
            </a:r>
            <a:r>
              <a:rPr lang="en-GB" b="1" dirty="0"/>
              <a:t> low energy spread</a:t>
            </a:r>
            <a:r>
              <a:rPr lang="en-GB" dirty="0"/>
              <a:t>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5095" y="620688"/>
            <a:ext cx="8443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3E89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Difficult to optimize</a:t>
            </a:r>
            <a:r>
              <a:rPr lang="en-US" dirty="0"/>
              <a:t>: many final beam parameters and/or accelerator properties are </a:t>
            </a:r>
            <a:r>
              <a:rPr lang="en-US" b="1" dirty="0"/>
              <a:t>coupled</a:t>
            </a:r>
            <a:endParaRPr lang="nl-NL" b="1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2411760" y="2241870"/>
            <a:ext cx="3400626" cy="1671367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3995936" y="2241870"/>
            <a:ext cx="1956060" cy="370741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20"/>
          <p:cNvSpPr/>
          <p:nvPr/>
        </p:nvSpPr>
        <p:spPr bwMode="auto">
          <a:xfrm rot="11432153">
            <a:off x="5503660" y="2490829"/>
            <a:ext cx="795505" cy="330747"/>
          </a:xfrm>
          <a:custGeom>
            <a:avLst/>
            <a:gdLst>
              <a:gd name="connsiteX0" fmla="*/ 0 w 1512277"/>
              <a:gd name="connsiteY0" fmla="*/ 0 h 984739"/>
              <a:gd name="connsiteX1" fmla="*/ 879230 w 1512277"/>
              <a:gd name="connsiteY1" fmla="*/ 281354 h 984739"/>
              <a:gd name="connsiteX2" fmla="*/ 1512277 w 1512277"/>
              <a:gd name="connsiteY2" fmla="*/ 984739 h 9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2277" h="984739">
                <a:moveTo>
                  <a:pt x="0" y="0"/>
                </a:moveTo>
                <a:cubicBezTo>
                  <a:pt x="313592" y="58615"/>
                  <a:pt x="627184" y="117231"/>
                  <a:pt x="879230" y="281354"/>
                </a:cubicBezTo>
                <a:cubicBezTo>
                  <a:pt x="1131276" y="445477"/>
                  <a:pt x="1321776" y="715108"/>
                  <a:pt x="1512277" y="984739"/>
                </a:cubicBezTo>
              </a:path>
            </a:pathLst>
          </a:custGeom>
          <a:noFill/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5540605" y="1700808"/>
            <a:ext cx="271781" cy="433041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148064" y="1700808"/>
            <a:ext cx="1224136" cy="2232248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2411760" y="3913237"/>
            <a:ext cx="4010254" cy="10666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250378" y="4028678"/>
            <a:ext cx="171636" cy="840482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4067944" y="3913237"/>
            <a:ext cx="2343641" cy="2036043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2411760" y="4005064"/>
            <a:ext cx="2412520" cy="1872208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5124376" y="5445224"/>
            <a:ext cx="527744" cy="36004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5652120" y="2204864"/>
            <a:ext cx="216024" cy="3240360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CF68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242356955"/>
              </p:ext>
            </p:extLst>
          </p:nvPr>
        </p:nvGraphicFramePr>
        <p:xfrm>
          <a:off x="971600" y="1124744"/>
          <a:ext cx="7200801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37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3.9|10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.7|2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6.1|1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"/>
</p:tagLst>
</file>

<file path=ppt/theme/theme1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2254</Words>
  <Application>Microsoft Office PowerPoint</Application>
  <PresentationFormat>On-screen Show (4:3)</PresentationFormat>
  <Paragraphs>382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Wingdings</vt:lpstr>
      <vt:lpstr>1_Standarddesign</vt:lpstr>
      <vt:lpstr>Benutzerdefiniertes Design</vt:lpstr>
      <vt:lpstr>2_Benutzerdefiniertes Design</vt:lpstr>
      <vt:lpstr>1_Benutzerdefiniertes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Couperus, Jurjen Pieter (FWKT) - 5464</dc:creator>
  <cp:lastModifiedBy>Jurjen Couperus</cp:lastModifiedBy>
  <cp:revision>144</cp:revision>
  <dcterms:created xsi:type="dcterms:W3CDTF">2019-03-04T09:53:40Z</dcterms:created>
  <dcterms:modified xsi:type="dcterms:W3CDTF">2019-03-27T12:25:38Z</dcterms:modified>
</cp:coreProperties>
</file>