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0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4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9ACC5-692F-4C29-837F-CE0FE7E71EF6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606B9-2C79-4A45-B2D8-FA97EE9A6C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927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DF48-52E8-41A9-89D2-A3E615288C81}" type="datetime1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84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5EAD-CCDF-4FB6-AA1F-6D3D4DDE7BB3}" type="datetime1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17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379F-23B6-4896-9E76-4B98084A42EC}" type="datetime1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96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8BB7B-2814-4E20-BD9B-7BE0585D2DA5}" type="datetime1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98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93E85-E503-4453-A60B-D1ECA229257D}" type="datetime1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6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55-E412-4F33-BA4C-084534DEC384}" type="datetime1">
              <a:rPr lang="en-GB" smtClean="0"/>
              <a:t>19/06/2018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55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BAE5-6A1A-485F-A091-328AC2D67081}" type="datetime1">
              <a:rPr lang="en-GB" smtClean="0"/>
              <a:t>19/06/2018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42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21B5-CBFF-4F17-8EAF-E90F783357C1}" type="datetime1">
              <a:rPr lang="en-GB" smtClean="0"/>
              <a:t>19/06/2018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98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A9F1-360D-4337-99F1-6609B597E22B}" type="datetime1">
              <a:rPr lang="en-GB" smtClean="0"/>
              <a:t>19/06/2018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50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FBA-C2F6-4C3F-B34E-8534C09C06DA}" type="datetime1">
              <a:rPr lang="en-GB" smtClean="0"/>
              <a:t>19/06/2018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56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1473-4D31-43EA-9B35-A773155C7C6D}" type="datetime1">
              <a:rPr lang="en-GB" smtClean="0"/>
              <a:t>19/06/2018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9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ADEC0-C866-469A-8BCD-43A04AA4B0A4}" type="datetime1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V. Jorgensen /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2CF40-F5DD-4E2F-BC23-B0A34DBC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7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77420"/>
            <a:ext cx="9144000" cy="17132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GB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fitbit</a:t>
            </a:r>
            <a:r>
              <a:rPr lang="en-GB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Parkinson’s</a:t>
            </a:r>
            <a:endParaRPr lang="en-GB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24739"/>
            <a:ext cx="9144000" cy="785091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dirty="0" smtClean="0"/>
              <a:t>A project to make a wearable specifically suited to monitor and track Parkinson’s disease on a big scale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51612"/>
            <a:ext cx="3078747" cy="6401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17963" y="3808677"/>
            <a:ext cx="992909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S</a:t>
            </a:r>
            <a:r>
              <a:rPr lang="en-US" dirty="0" smtClean="0"/>
              <a:t>econd </a:t>
            </a:r>
            <a:r>
              <a:rPr lang="en-US" dirty="0"/>
              <a:t>most common neurodegenerative disease (only Alzheimer’s is bigger</a:t>
            </a:r>
            <a:r>
              <a:rPr lang="en-US" dirty="0" smtClean="0"/>
              <a:t>).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About </a:t>
            </a:r>
            <a:r>
              <a:rPr lang="en-US" dirty="0"/>
              <a:t>1 million patients in the US, slightly more in the EU (</a:t>
            </a:r>
            <a:r>
              <a:rPr lang="en-US" sz="1400" dirty="0"/>
              <a:t>5-10 million world </a:t>
            </a:r>
            <a:r>
              <a:rPr lang="en-US" sz="1400" dirty="0" smtClean="0"/>
              <a:t>wide – expected to rise</a:t>
            </a:r>
            <a:r>
              <a:rPr lang="en-US" dirty="0" smtClean="0"/>
              <a:t>).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Predominantly </a:t>
            </a:r>
            <a:r>
              <a:rPr lang="en-US" dirty="0"/>
              <a:t>a disease for older people - ~1 % of people over 65 has the disease</a:t>
            </a:r>
            <a:r>
              <a:rPr lang="en-US" dirty="0" smtClean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Younger </a:t>
            </a:r>
            <a:r>
              <a:rPr lang="en-US" dirty="0"/>
              <a:t>persons can also get it – called Early Onset </a:t>
            </a:r>
            <a:r>
              <a:rPr lang="en-US" dirty="0" smtClean="0"/>
              <a:t>Parkinson’s.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There </a:t>
            </a:r>
            <a:r>
              <a:rPr lang="en-US" dirty="0"/>
              <a:t>is no cure – medicine only to treat </a:t>
            </a:r>
            <a:r>
              <a:rPr lang="en-US" dirty="0" smtClean="0"/>
              <a:t>symptoms!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cause of PD is a lack of Dopamine in parts of the brain due to the death of dopamine producing neurons in the Substantia </a:t>
            </a:r>
            <a:r>
              <a:rPr lang="en-US" dirty="0" err="1"/>
              <a:t>Negra</a:t>
            </a:r>
            <a:r>
              <a:rPr lang="en-US" dirty="0"/>
              <a:t> in the Basal Ganglia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59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we aiming to make ?</a:t>
            </a:r>
            <a:endParaRPr lang="en-GB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  Bespoke solution for Parkinson’s (not an add-on)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Track tremors (plus 7-9 other symptoms)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</a:t>
            </a:r>
            <a:r>
              <a:rPr lang="en-US" dirty="0" smtClean="0"/>
              <a:t>High resolution (</a:t>
            </a:r>
            <a:r>
              <a:rPr lang="en-US" dirty="0"/>
              <a:t>Sensor package measuring at 26 Hz 14 bit in </a:t>
            </a:r>
            <a:r>
              <a:rPr lang="en-US" dirty="0" smtClean="0"/>
              <a:t>tests</a:t>
            </a:r>
            <a:r>
              <a:rPr lang="en-GB" dirty="0" smtClean="0"/>
              <a:t>)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  Low cost (&lt; $100?)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Long </a:t>
            </a:r>
            <a:r>
              <a:rPr lang="en-GB" dirty="0"/>
              <a:t>battery </a:t>
            </a:r>
            <a:r>
              <a:rPr lang="en-GB" dirty="0" smtClean="0"/>
              <a:t>life (up to  month)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</a:t>
            </a:r>
            <a:r>
              <a:rPr lang="en-US" dirty="0" smtClean="0"/>
              <a:t>Upload data when charging</a:t>
            </a: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Simple interface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Doctors dashboard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Pill reminder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 Big </a:t>
            </a:r>
            <a:r>
              <a:rPr lang="en-GB" dirty="0"/>
              <a:t>D</a:t>
            </a:r>
            <a:r>
              <a:rPr lang="en-GB" dirty="0" smtClean="0"/>
              <a:t>ata and Machine Learning to look for new and unknown connections in a big pool of data.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349" y="651612"/>
            <a:ext cx="3078747" cy="64013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idea to utilize Big Data</a:t>
            </a:r>
            <a:endParaRPr lang="en-GB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Giant steps in evolution of Big Data / Machine Learning in the last few years.</a:t>
            </a:r>
          </a:p>
          <a:p>
            <a:r>
              <a:rPr lang="en-US" dirty="0" smtClean="0"/>
              <a:t>A bespoke wearable should be available to all ( and their grand parents!!)</a:t>
            </a:r>
          </a:p>
          <a:p>
            <a:r>
              <a:rPr lang="en-US" dirty="0" smtClean="0"/>
              <a:t>The data goes into database – the more data, the better – to be analyzed by machine learning algorithms.</a:t>
            </a:r>
          </a:p>
          <a:p>
            <a:r>
              <a:rPr lang="en-US" dirty="0" smtClean="0"/>
              <a:t>Benefit to patient: </a:t>
            </a:r>
            <a:r>
              <a:rPr lang="en-US" dirty="0"/>
              <a:t>H</a:t>
            </a:r>
            <a:r>
              <a:rPr lang="en-US" dirty="0" smtClean="0"/>
              <a:t>as the tremors become less or more since changing to a new drug? How much exercise does the patient do? How does the patient sleep?</a:t>
            </a:r>
          </a:p>
          <a:p>
            <a:r>
              <a:rPr lang="en-US" dirty="0" smtClean="0"/>
              <a:t>This should help the neurologist (and patient) to decide on the best drugs to use and thus a better quality of life for the patient and with more targeted drugs, the health insurance company may also save money!</a:t>
            </a:r>
          </a:p>
          <a:p>
            <a:r>
              <a:rPr lang="en-US" dirty="0" smtClean="0"/>
              <a:t>Hopefully this will mean that the patient can purchase the device and get re-</a:t>
            </a:r>
            <a:r>
              <a:rPr lang="en-US" dirty="0" err="1" smtClean="0"/>
              <a:t>imbursed</a:t>
            </a:r>
            <a:r>
              <a:rPr lang="en-US" dirty="0" smtClean="0"/>
              <a:t> from the health insurance company.</a:t>
            </a:r>
          </a:p>
          <a:p>
            <a:r>
              <a:rPr lang="en-US" dirty="0" smtClean="0"/>
              <a:t>Big data database may help mark the progression of Parkinson’s and should be able to find new and previously unseen effects – thus perhaps bring a cure closer!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V. Jorgensen / CERN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80" y="651612"/>
            <a:ext cx="3078747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4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9600</TotalTime>
  <Words>413</Words>
  <Application>Microsoft Macintosh PowerPoint</Application>
  <PresentationFormat>Widescreen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 The fitbit of Parkinson’s</vt:lpstr>
      <vt:lpstr>What are we aiming to make ?</vt:lpstr>
      <vt:lpstr>The idea to utilize Big Data</vt:lpstr>
    </vt:vector>
  </TitlesOfParts>
  <Company>CERN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spes Spirae</dc:title>
  <dc:creator>Lars Varming Joergensen</dc:creator>
  <cp:lastModifiedBy>Ranveig Strom</cp:lastModifiedBy>
  <cp:revision>25</cp:revision>
  <dcterms:created xsi:type="dcterms:W3CDTF">2018-01-18T17:35:42Z</dcterms:created>
  <dcterms:modified xsi:type="dcterms:W3CDTF">2018-06-19T13:24:26Z</dcterms:modified>
</cp:coreProperties>
</file>