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06"/>
    <p:restoredTop sz="94737"/>
  </p:normalViewPr>
  <p:slideViewPr>
    <p:cSldViewPr snapToGrid="0" snapToObjects="1">
      <p:cViewPr varScale="1">
        <p:scale>
          <a:sx n="81" d="100"/>
          <a:sy n="81" d="100"/>
        </p:scale>
        <p:origin x="200" y="3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4EFC63-BDAE-6A4B-BE6B-F61F59D9BA5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A4281AC-7BFB-6942-AA2D-29872EF64EE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EAF699E-12D9-7341-9249-732584B0D4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D7996-F6CA-6F4B-94D8-4AEDA132A011}" type="datetimeFigureOut">
              <a:rPr lang="en-US" smtClean="0"/>
              <a:t>6/1/18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C31A5EF-6EC0-7F45-947B-CF2037F087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57C4E50-E3CE-D94F-87EA-FB1A81021A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C4F2F5-A6F6-834F-AB0A-4818D8F7BF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45521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55F33D-D453-F74D-986C-C151F546FD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A7EC53D-310F-AF42-879F-34102FF27A2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E941DD7-9752-6944-A1EC-3078B92372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D7996-F6CA-6F4B-94D8-4AEDA132A011}" type="datetimeFigureOut">
              <a:rPr lang="en-US" smtClean="0"/>
              <a:t>6/1/18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1DFBD9A-3D12-F94D-9CBC-0C965D79A6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7AFEA57-DF90-D242-A071-65CF0E3AC6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C4F2F5-A6F6-834F-AB0A-4818D8F7BF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87016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18E7FEC-15B0-0540-90D4-FA8E70C82FC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76482D9-8B05-2C48-9933-D0F80DF8354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7040A58-D245-6F4E-9EA2-2E823F44F6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D7996-F6CA-6F4B-94D8-4AEDA132A011}" type="datetimeFigureOut">
              <a:rPr lang="en-US" smtClean="0"/>
              <a:t>6/1/18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0CD44F-F3ED-564D-BC20-DD437252E8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1A95C87-7F70-9143-9044-D42A4073F6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C4F2F5-A6F6-834F-AB0A-4818D8F7BF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075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EFC8FB-40D2-4A42-9911-85DD79DE30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15239B3-9F68-E54C-9066-C2DEC9E9140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2290A4F-A95B-1A46-BEAA-692AE09B68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D7996-F6CA-6F4B-94D8-4AEDA132A011}" type="datetimeFigureOut">
              <a:rPr lang="en-US" smtClean="0"/>
              <a:t>6/1/18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C39D780-9999-604B-87C3-798173ABF2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8CA316B-56B6-394E-9EF7-D35603E9C6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C4F2F5-A6F6-834F-AB0A-4818D8F7BF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84887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AD204E-E9A2-A745-B27F-976B78E7D0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CC7D4D-158E-7545-BEE0-CD4CBCE4B78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D0F11B5-0C13-1648-932C-47B2F87013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D7996-F6CA-6F4B-94D8-4AEDA132A011}" type="datetimeFigureOut">
              <a:rPr lang="en-US" smtClean="0"/>
              <a:t>6/1/18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6770C2-DFB3-AB4D-A784-31D4F689D3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40FF0C5-08CB-5245-997E-0FB48EA2F7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C4F2F5-A6F6-834F-AB0A-4818D8F7BF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92712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F321C9-8846-B14F-A610-346DE45B70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4E7E0EE-13E4-D14E-ACB5-29FC1616AA2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3E16945-20ED-D647-B999-E4900D2CD66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585E738-4034-EE45-8DDE-EDF483FE63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D7996-F6CA-6F4B-94D8-4AEDA132A011}" type="datetimeFigureOut">
              <a:rPr lang="en-US" smtClean="0"/>
              <a:t>6/1/18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265FC38-7116-6844-A595-24D265F964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0AE299B-24AE-E243-A0E1-882823972D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C4F2F5-A6F6-834F-AB0A-4818D8F7BF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58240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90B509-9A37-E446-9BFE-CE26C52ED3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4BB9FE0-0D4B-DE4D-B301-E52E68382CD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16B5E2E-85E2-3A4C-B7AD-ED96AD7BD78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B8E05E4-2A81-2249-9FC0-FCE89FB4189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CCFD86E-AFCC-CD45-831F-DA22E72B97C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F16C72E-3430-844A-9244-EADE9BF2AC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D7996-F6CA-6F4B-94D8-4AEDA132A011}" type="datetimeFigureOut">
              <a:rPr lang="en-US" smtClean="0"/>
              <a:t>6/1/18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B1A8F96-C2DD-6D4B-AAAF-F300514AFC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DD845CD-2A61-4E45-B3F7-425E165AA1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C4F2F5-A6F6-834F-AB0A-4818D8F7BF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38993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5ED50F-1441-EF4F-A2F4-758167C280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7C32BA4-DDBE-8743-B624-7114F0A42E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D7996-F6CA-6F4B-94D8-4AEDA132A011}" type="datetimeFigureOut">
              <a:rPr lang="en-US" smtClean="0"/>
              <a:t>6/1/18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AF7A363-5AB3-0C40-9FA9-6750ABEBEE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2450699-017E-4445-90C4-B8687BCF9C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C4F2F5-A6F6-834F-AB0A-4818D8F7BF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40474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E9FDB89-F0B2-B044-824F-CA033BE775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D7996-F6CA-6F4B-94D8-4AEDA132A011}" type="datetimeFigureOut">
              <a:rPr lang="en-US" smtClean="0"/>
              <a:t>6/1/18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B5ED491-30E0-424B-8C8D-4AEA399F4A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83E3E50-3B65-A64D-8512-4F56FDF19D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C4F2F5-A6F6-834F-AB0A-4818D8F7BF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29168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F35D22-839B-CD43-A790-BE0E1B5B39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933348A-8551-7B45-A816-0C2201CBFE9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75EE002-CFD9-2B4E-9385-461B9D67349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5BEEE86-9F7E-6B42-ACD9-907B040792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D7996-F6CA-6F4B-94D8-4AEDA132A011}" type="datetimeFigureOut">
              <a:rPr lang="en-US" smtClean="0"/>
              <a:t>6/1/18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0576F2A-4506-CB40-B9B7-C633CF173D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F69BD2D-714D-3940-9F31-BA0544D543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C4F2F5-A6F6-834F-AB0A-4818D8F7BF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99932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22A6E8-E7E2-2143-BD7C-D42B48DA7F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BE96C8B-E024-8C48-84FE-010F1C17359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AF8279C-81B0-E04A-BB79-CEAE1B87E05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615BE1C-9DA0-E247-8491-920F561D0D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D7996-F6CA-6F4B-94D8-4AEDA132A011}" type="datetimeFigureOut">
              <a:rPr lang="en-US" smtClean="0"/>
              <a:t>6/1/18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1697410-C60F-5C40-863D-EDE260D2EA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699D711-377B-B543-961F-6DCC0C9CA0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C4F2F5-A6F6-834F-AB0A-4818D8F7BF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88208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5DFAC97-343D-924C-9D92-4ACC44F940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CE99B3E-A6C9-8C4F-B9B5-00E561A8402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CF29664-CCB0-A742-A368-2310FD5B8C8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5D7996-F6CA-6F4B-94D8-4AEDA132A011}" type="datetimeFigureOut">
              <a:rPr lang="en-US" smtClean="0"/>
              <a:t>6/1/18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6792778-06B2-C44D-A17B-253AA1E8588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6A913B-1785-B44E-BFA7-B2E347768AE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C4F2F5-A6F6-834F-AB0A-4818D8F7BF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0056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tiff"/><Relationship Id="rId2" Type="http://schemas.openxmlformats.org/officeDocument/2006/relationships/image" Target="../media/image2.tiff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AECF954E-A8E8-0041-AFF2-E80F35B4C1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533509"/>
          </a:xfrm>
        </p:spPr>
        <p:txBody>
          <a:bodyPr>
            <a:normAutofit fontScale="90000"/>
          </a:bodyPr>
          <a:lstStyle/>
          <a:p>
            <a:r>
              <a:rPr lang="en-US" dirty="0"/>
              <a:t>SEMGRID acquisition with present electronics  </a:t>
            </a: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B1384CDB-3417-1C48-A2BB-98467C786B83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5482505" y="898633"/>
            <a:ext cx="6709495" cy="5977017"/>
          </a:xfrm>
          <a:prstGeom prst="rect">
            <a:avLst/>
          </a:prstGeom>
        </p:spPr>
      </p:pic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2FDDAF7-6E80-C44D-8328-D4BD53078B5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5538" y="1135116"/>
            <a:ext cx="5181600" cy="5439103"/>
          </a:xfrm>
        </p:spPr>
        <p:txBody>
          <a:bodyPr>
            <a:normAutofit/>
          </a:bodyPr>
          <a:lstStyle/>
          <a:p>
            <a:r>
              <a:rPr lang="en-US" dirty="0"/>
              <a:t>Profile signal sampling every 4µs</a:t>
            </a:r>
            <a:br>
              <a:rPr lang="en-US" dirty="0"/>
            </a:br>
            <a:r>
              <a:rPr lang="en-US" dirty="0"/>
              <a:t>(raw data with 30 wires each) </a:t>
            </a:r>
          </a:p>
          <a:p>
            <a:r>
              <a:rPr lang="en-US" dirty="0"/>
              <a:t>Trigger adjustable with 0.1µs </a:t>
            </a:r>
          </a:p>
          <a:p>
            <a:r>
              <a:rPr lang="en-US" dirty="0"/>
              <a:t>Needs to be </a:t>
            </a:r>
            <a:r>
              <a:rPr lang="en-US" b="1" dirty="0"/>
              <a:t>carefully set for full integration of </a:t>
            </a:r>
            <a:r>
              <a:rPr lang="en-US" dirty="0"/>
              <a:t>the bunch </a:t>
            </a:r>
            <a:r>
              <a:rPr lang="en-US" b="1" dirty="0"/>
              <a:t>signal</a:t>
            </a:r>
            <a:r>
              <a:rPr lang="en-US" dirty="0"/>
              <a:t> (like middle plot)</a:t>
            </a:r>
          </a:p>
          <a:p>
            <a:r>
              <a:rPr lang="en-US" dirty="0"/>
              <a:t>Possible to adjust such that all grids have correct signal</a:t>
            </a:r>
          </a:p>
          <a:p>
            <a:r>
              <a:rPr lang="en-US" dirty="0"/>
              <a:t>Clear slow </a:t>
            </a:r>
            <a:r>
              <a:rPr lang="en-US" b="1" dirty="0"/>
              <a:t>exponential decay</a:t>
            </a:r>
          </a:p>
          <a:p>
            <a:r>
              <a:rPr lang="en-US" dirty="0"/>
              <a:t>=&gt; </a:t>
            </a:r>
            <a:r>
              <a:rPr lang="en-US" b="1" dirty="0"/>
              <a:t>subtract extrapolated signal of previous turn(s) </a:t>
            </a:r>
            <a:r>
              <a:rPr lang="en-US" dirty="0"/>
              <a:t>in multi-turn measurement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14945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A0D2A7-8FFC-E540-83EB-B8E5B54AFE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5951" y="144409"/>
            <a:ext cx="7017988" cy="643868"/>
          </a:xfrm>
        </p:spPr>
        <p:txBody>
          <a:bodyPr>
            <a:normAutofit fontScale="90000"/>
          </a:bodyPr>
          <a:lstStyle/>
          <a:p>
            <a:r>
              <a:rPr lang="en-US" dirty="0"/>
              <a:t>Turn-by-turn reconstruction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37A4172C-F185-B144-8EE3-9699C0BAB0C1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7603939" y="0"/>
            <a:ext cx="4588062" cy="2948152"/>
          </a:xfrm>
          <a:prstGeom prst="rect">
            <a:avLst/>
          </a:prstGeom>
        </p:spPr>
      </p:pic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4A25B3D-73E5-1D4B-953F-B9DED19D33A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90062" y="932686"/>
            <a:ext cx="6039421" cy="5767660"/>
          </a:xfrm>
        </p:spPr>
        <p:txBody>
          <a:bodyPr/>
          <a:lstStyle/>
          <a:p>
            <a:r>
              <a:rPr lang="en-US" dirty="0"/>
              <a:t>Time constants from exponential fit</a:t>
            </a:r>
          </a:p>
          <a:p>
            <a:r>
              <a:rPr lang="en-US" dirty="0"/>
              <a:t>Good fits with very similar decay</a:t>
            </a:r>
          </a:p>
          <a:p>
            <a:r>
              <a:rPr lang="en-US" b="1" dirty="0"/>
              <a:t>Very good subtraction</a:t>
            </a:r>
            <a:r>
              <a:rPr lang="en-US" dirty="0"/>
              <a:t> of previous turn profile </a:t>
            </a:r>
            <a:r>
              <a:rPr lang="en-US" b="1" dirty="0"/>
              <a:t>possible</a:t>
            </a:r>
          </a:p>
          <a:p>
            <a:endParaRPr lang="en-US" dirty="0"/>
          </a:p>
          <a:p>
            <a:r>
              <a:rPr lang="en-US" dirty="0"/>
              <a:t>Change </a:t>
            </a:r>
            <a:r>
              <a:rPr lang="en-US" b="1" dirty="0"/>
              <a:t>sampling</a:t>
            </a:r>
            <a:r>
              <a:rPr lang="en-US" dirty="0"/>
              <a:t> to </a:t>
            </a:r>
            <a:r>
              <a:rPr lang="en-US" b="1" dirty="0"/>
              <a:t>4.6µs </a:t>
            </a:r>
            <a:r>
              <a:rPr lang="en-US" dirty="0"/>
              <a:t>(2 turns)</a:t>
            </a:r>
          </a:p>
          <a:p>
            <a:r>
              <a:rPr lang="en-US" dirty="0"/>
              <a:t>Measure </a:t>
            </a:r>
            <a:r>
              <a:rPr lang="en-US" b="1" dirty="0"/>
              <a:t>2 shots with 1 turn trigger difference</a:t>
            </a:r>
          </a:p>
          <a:p>
            <a:pPr marL="0" indent="0">
              <a:buNone/>
            </a:pPr>
            <a:r>
              <a:rPr lang="en-US" dirty="0"/>
              <a:t>=&gt; should allow to </a:t>
            </a:r>
            <a:r>
              <a:rPr lang="en-US" b="1" dirty="0"/>
              <a:t>reconstruct data turn by turn</a:t>
            </a:r>
            <a:r>
              <a:rPr lang="en-US" dirty="0"/>
              <a:t> (if shot reproducibility OK – otherwise larger statistics needed)</a:t>
            </a:r>
          </a:p>
          <a:p>
            <a:endParaRPr lang="en-US" dirty="0"/>
          </a:p>
          <a:p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B2412FD-3933-9343-955C-971D615C0E2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29483" y="2948153"/>
            <a:ext cx="5962518" cy="39098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663187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48</TotalTime>
  <Words>67</Words>
  <Application>Microsoft Macintosh PowerPoint</Application>
  <PresentationFormat>Widescreen</PresentationFormat>
  <Paragraphs>15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SEMGRID acquisition with present electronics  </vt:lpstr>
      <vt:lpstr>Turn-by-turn reconstruction</vt:lpstr>
    </vt:vector>
  </TitlesOfParts>
  <Company/>
  <LinksUpToDate>false</LinksUpToDate>
  <SharedDoc>false</SharedDoc>
  <HyperlinksChanged>false</HyperlinksChanged>
  <AppVersion>16.0012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SEMGRID acquisition with present electronics  </dc:title>
  <dc:creator>Microsoft Office User</dc:creator>
  <cp:lastModifiedBy>Microsoft Office User</cp:lastModifiedBy>
  <cp:revision>4</cp:revision>
  <dcterms:created xsi:type="dcterms:W3CDTF">2018-06-01T14:03:15Z</dcterms:created>
  <dcterms:modified xsi:type="dcterms:W3CDTF">2018-06-01T14:51:26Z</dcterms:modified>
</cp:coreProperties>
</file>