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6"/>
  </p:notesMasterIdLst>
  <p:handoutMasterIdLst>
    <p:handoutMasterId r:id="rId7"/>
  </p:handoutMasterIdLst>
  <p:sldIdLst>
    <p:sldId id="259" r:id="rId2"/>
    <p:sldId id="283" r:id="rId3"/>
    <p:sldId id="297" r:id="rId4"/>
    <p:sldId id="29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6AC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7" autoAdjust="0"/>
    <p:restoredTop sz="94674" autoAdjust="0"/>
  </p:normalViewPr>
  <p:slideViewPr>
    <p:cSldViewPr snapToObjects="1">
      <p:cViewPr varScale="1">
        <p:scale>
          <a:sx n="106" d="100"/>
          <a:sy n="106" d="100"/>
        </p:scale>
        <p:origin x="3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-276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39750" y="6453336"/>
            <a:ext cx="7272610" cy="268139"/>
          </a:xfrm>
        </p:spPr>
        <p:txBody>
          <a:bodyPr/>
          <a:lstStyle/>
          <a:p>
            <a:pPr algn="l"/>
            <a:r>
              <a:rPr lang="en-GB" dirty="0" smtClean="0"/>
              <a:t> FR – LIU-PS-BDWG </a:t>
            </a:r>
            <a:r>
              <a:rPr lang="mr-IN" dirty="0" smtClean="0"/>
              <a:t>–</a:t>
            </a:r>
            <a:r>
              <a:rPr lang="en-GB" dirty="0" smtClean="0"/>
              <a:t> 7-June-2018</a:t>
            </a:r>
            <a:endParaRPr lang="en-GB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147050" cy="489587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376243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87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39750" y="6453336"/>
            <a:ext cx="7272610" cy="268139"/>
          </a:xfrm>
        </p:spPr>
        <p:txBody>
          <a:bodyPr/>
          <a:lstStyle/>
          <a:p>
            <a:pPr algn="l"/>
            <a:r>
              <a:rPr lang="en-GB" dirty="0" smtClean="0"/>
              <a:t> </a:t>
            </a:r>
            <a:r>
              <a:rPr lang="en-GB" dirty="0" smtClean="0"/>
              <a:t>FR – LIU-PS-BDWG </a:t>
            </a:r>
            <a:r>
              <a:rPr lang="mr-IN" dirty="0" smtClean="0"/>
              <a:t>–</a:t>
            </a:r>
            <a:r>
              <a:rPr lang="en-GB" dirty="0" smtClean="0"/>
              <a:t> 7-June-2018</a:t>
            </a:r>
            <a:endParaRPr lang="en-GB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147050" cy="489587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376243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8449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143606"/>
            <a:ext cx="9144000" cy="3589650"/>
          </a:xfrm>
          <a:prstGeom prst="rect">
            <a:avLst/>
          </a:prstGeom>
          <a:solidFill>
            <a:srgbClr val="0D66AC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err="1" smtClean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57200" y="6453336"/>
            <a:ext cx="735516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 dirty="0" smtClean="0"/>
              <a:t> </a:t>
            </a:r>
            <a:r>
              <a:rPr lang="en-GB" dirty="0" smtClean="0"/>
              <a:t>FR – LIU-PS-BDWG </a:t>
            </a:r>
            <a:r>
              <a:rPr lang="mr-IN" dirty="0" smtClean="0"/>
              <a:t>–</a:t>
            </a:r>
            <a:r>
              <a:rPr lang="en-GB" dirty="0" smtClean="0"/>
              <a:t> 7-June-2018</a:t>
            </a:r>
            <a:endParaRPr lang="en-GB" dirty="0" smtClean="0"/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04842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60" r:id="rId3"/>
    <p:sldLayoutId id="2147483691" r:id="rId4"/>
    <p:sldLayoutId id="2147483692" r:id="rId5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455613" marR="0" indent="-455613" algn="l" defTabSz="4572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55A0"/>
        </a:buClr>
        <a:buSzPct val="80000"/>
        <a:buFontTx/>
        <a:buBlip>
          <a:blip r:embed="rId9"/>
        </a:buBlip>
        <a:tabLst/>
        <a:defRPr lang="en-US" sz="2800" kern="1200" dirty="0" smtClean="0">
          <a:solidFill>
            <a:schemeClr val="tx1"/>
          </a:solidFill>
          <a:latin typeface="Arial"/>
          <a:ea typeface="+mn-ea"/>
          <a:cs typeface="Arial"/>
        </a:defRPr>
      </a:lvl1pPr>
      <a:lvl2pPr marL="642938" marR="0" indent="-279400" algn="l" defTabSz="4572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 pitchFamily="34" charset="0"/>
        <a:buChar char="−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901700" marR="0" indent="-274638" algn="l" defTabSz="457200" rtl="0" eaLnBrk="1" fontAlgn="auto" latinLnBrk="0" hangingPunct="1">
        <a:lnSpc>
          <a:spcPct val="100000"/>
        </a:lnSpc>
        <a:spcBef>
          <a:spcPts val="984"/>
        </a:spcBef>
        <a:spcAft>
          <a:spcPts val="0"/>
        </a:spcAft>
        <a:buClrTx/>
        <a:buSzPct val="90000"/>
        <a:buFont typeface="Arial" pitchFamily="34" charset="0"/>
        <a:buChar char="●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249363" indent="-228600" algn="l" defTabSz="4572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763713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TbT</a:t>
            </a:r>
            <a:r>
              <a:rPr lang="en-US" dirty="0" smtClean="0"/>
              <a:t> Wire Grids electronics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F.Roncarolo</a:t>
            </a:r>
            <a:r>
              <a:rPr lang="en-US" dirty="0" smtClean="0"/>
              <a:t>, </a:t>
            </a:r>
            <a:r>
              <a:rPr lang="en-US" dirty="0" err="1" smtClean="0"/>
              <a:t>G.Focker</a:t>
            </a:r>
            <a:r>
              <a:rPr lang="en-US" dirty="0" smtClean="0"/>
              <a:t>, </a:t>
            </a:r>
            <a:r>
              <a:rPr lang="en-US" dirty="0" err="1" smtClean="0"/>
              <a:t>A.Guerrero</a:t>
            </a:r>
            <a:endParaRPr lang="en-US" dirty="0"/>
          </a:p>
          <a:p>
            <a:r>
              <a:rPr lang="en-US" dirty="0" smtClean="0"/>
              <a:t>LIU-PS Beam Dynamics WG </a:t>
            </a:r>
            <a:r>
              <a:rPr lang="en-US" dirty="0" smtClean="0"/>
              <a:t>meeting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07</a:t>
            </a:r>
            <a:r>
              <a:rPr lang="en-US" dirty="0" smtClean="0"/>
              <a:t>-Jun-2018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42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TbT</a:t>
            </a:r>
            <a:r>
              <a:rPr lang="en-GB" dirty="0" smtClean="0"/>
              <a:t> electronics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95536" y="3212976"/>
            <a:ext cx="8147050" cy="3072201"/>
          </a:xfrm>
        </p:spPr>
        <p:txBody>
          <a:bodyPr>
            <a:normAutofit fontScale="92500" lnSpcReduction="10000"/>
          </a:bodyPr>
          <a:lstStyle/>
          <a:p>
            <a:r>
              <a:rPr lang="en-GB" sz="2200" dirty="0"/>
              <a:t>Same layout as </a:t>
            </a:r>
            <a:r>
              <a:rPr lang="en-GB" sz="2200" dirty="0" smtClean="0"/>
              <a:t>PS Complex </a:t>
            </a:r>
            <a:r>
              <a:rPr lang="en-GB" sz="2200" dirty="0"/>
              <a:t>SEM </a:t>
            </a:r>
            <a:r>
              <a:rPr lang="en-GB" sz="2200" dirty="0" smtClean="0"/>
              <a:t>system</a:t>
            </a:r>
            <a:endParaRPr lang="en-GB" sz="2200" dirty="0"/>
          </a:p>
          <a:p>
            <a:r>
              <a:rPr lang="en-GB" sz="2200" dirty="0"/>
              <a:t>S</a:t>
            </a:r>
            <a:r>
              <a:rPr lang="en-GB" sz="2200" dirty="0" smtClean="0"/>
              <a:t>pecial </a:t>
            </a:r>
            <a:r>
              <a:rPr lang="en-GB" sz="2200" dirty="0"/>
              <a:t>Control Cards and special </a:t>
            </a:r>
            <a:r>
              <a:rPr lang="en-GB" sz="2200" dirty="0" err="1"/>
              <a:t>TbT</a:t>
            </a:r>
            <a:r>
              <a:rPr lang="en-GB" sz="2200" dirty="0"/>
              <a:t>-ADC’s in </a:t>
            </a:r>
            <a:r>
              <a:rPr lang="en-GB" sz="2200" dirty="0" smtClean="0"/>
              <a:t>VME</a:t>
            </a:r>
          </a:p>
          <a:p>
            <a:r>
              <a:rPr lang="en-GB" sz="2200" dirty="0" smtClean="0"/>
              <a:t>Common design for PSB and PS (+ TT2) grids</a:t>
            </a:r>
            <a:endParaRPr lang="en-GB" sz="2200" dirty="0"/>
          </a:p>
          <a:p>
            <a:r>
              <a:rPr lang="en-GB" sz="2200" dirty="0" smtClean="0"/>
              <a:t>Linear Amplifiers, </a:t>
            </a:r>
            <a:r>
              <a:rPr lang="en-GB" sz="1700" dirty="0" smtClean="0"/>
              <a:t>BW </a:t>
            </a:r>
            <a:r>
              <a:rPr lang="en-GB" sz="1700" dirty="0"/>
              <a:t>&gt;5MHz</a:t>
            </a:r>
          </a:p>
          <a:p>
            <a:r>
              <a:rPr lang="en-GB" sz="2200" dirty="0" err="1" smtClean="0"/>
              <a:t>TbT</a:t>
            </a:r>
            <a:r>
              <a:rPr lang="en-GB" sz="2200" dirty="0" smtClean="0"/>
              <a:t>-ADC’s</a:t>
            </a:r>
            <a:r>
              <a:rPr lang="en-GB" sz="2200" dirty="0"/>
              <a:t>:</a:t>
            </a:r>
          </a:p>
          <a:p>
            <a:pPr lvl="1"/>
            <a:r>
              <a:rPr lang="en-GB" sz="1700" dirty="0"/>
              <a:t>I</a:t>
            </a:r>
            <a:r>
              <a:rPr lang="en-GB" sz="1700" dirty="0" smtClean="0"/>
              <a:t>ntegrators </a:t>
            </a:r>
            <a:r>
              <a:rPr lang="en-GB" sz="1700" dirty="0"/>
              <a:t>to measure each pulse,</a:t>
            </a:r>
          </a:p>
          <a:p>
            <a:pPr lvl="1"/>
            <a:r>
              <a:rPr lang="en-GB" sz="1700" dirty="0"/>
              <a:t>Shortest measurement cycle 240ns,</a:t>
            </a:r>
          </a:p>
          <a:p>
            <a:pPr lvl="1"/>
            <a:r>
              <a:rPr lang="en-GB" sz="1700" dirty="0" smtClean="0"/>
              <a:t>Memory </a:t>
            </a:r>
            <a:r>
              <a:rPr lang="en-GB" sz="1700" dirty="0"/>
              <a:t>2k / </a:t>
            </a:r>
            <a:r>
              <a:rPr lang="en-GB" sz="1700" dirty="0" smtClean="0"/>
              <a:t>channel</a:t>
            </a:r>
            <a:endParaRPr lang="en-GB" sz="17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GB" smtClean="0"/>
              <a:t> FR – LIU-PS-BDWG </a:t>
            </a:r>
            <a:r>
              <a:rPr lang="mr-IN" smtClean="0"/>
              <a:t>–</a:t>
            </a:r>
            <a:r>
              <a:rPr lang="en-GB" smtClean="0"/>
              <a:t> 7-June-2018</a:t>
            </a:r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190451"/>
            <a:ext cx="5581512" cy="17057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27929" y="2177071"/>
            <a:ext cx="1963038" cy="369332"/>
          </a:xfrm>
          <a:prstGeom prst="rect">
            <a:avLst/>
          </a:prstGeom>
          <a:solidFill>
            <a:srgbClr val="FFFF00">
              <a:alpha val="42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Wire Grid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29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TbT</a:t>
            </a:r>
            <a:r>
              <a:rPr lang="en-GB" dirty="0" smtClean="0"/>
              <a:t> Electronics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GB" smtClean="0"/>
              <a:t> FR – LIU-PS-BDWG </a:t>
            </a:r>
            <a:r>
              <a:rPr lang="mr-IN" smtClean="0"/>
              <a:t>–</a:t>
            </a:r>
            <a:r>
              <a:rPr lang="en-GB" smtClean="0"/>
              <a:t> 7-June-2018</a:t>
            </a:r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Enough </a:t>
            </a:r>
            <a:r>
              <a:rPr lang="en-GB" sz="1800" dirty="0"/>
              <a:t>electronics available for </a:t>
            </a:r>
            <a:r>
              <a:rPr lang="en-GB" sz="1800" dirty="0" smtClean="0"/>
              <a:t>PR.MSF52</a:t>
            </a:r>
            <a:endParaRPr lang="en-GB" sz="1800" dirty="0"/>
          </a:p>
          <a:p>
            <a:pPr lvl="1">
              <a:buFont typeface="Arial" panose="020B0604020202020204" pitchFamily="34" charset="0"/>
              <a:buChar char="─"/>
            </a:pPr>
            <a:r>
              <a:rPr lang="en-GB" sz="1800" dirty="0" smtClean="0"/>
              <a:t>ITS1: 2-3 hours to switch from present to new electronics. Main work is amplifiers installation in the tunnel</a:t>
            </a:r>
          </a:p>
          <a:p>
            <a:pPr lvl="1">
              <a:buFont typeface="Arial" panose="020B0604020202020204" pitchFamily="34" charset="0"/>
              <a:buChar char="─"/>
            </a:pPr>
            <a:r>
              <a:rPr lang="en-GB" sz="1800" dirty="0" smtClean="0"/>
              <a:t>Software </a:t>
            </a:r>
            <a:r>
              <a:rPr lang="en-GB" sz="1800" dirty="0"/>
              <a:t>(FESA) almost </a:t>
            </a:r>
            <a:r>
              <a:rPr lang="en-GB" sz="1800" dirty="0" smtClean="0"/>
              <a:t>ready</a:t>
            </a:r>
            <a:endParaRPr lang="en-GB" sz="18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800" dirty="0"/>
              <a:t>FESA interface identical to </a:t>
            </a:r>
            <a:r>
              <a:rPr lang="en-GB" sz="1800" dirty="0" smtClean="0"/>
              <a:t>PS Complex </a:t>
            </a:r>
            <a:r>
              <a:rPr lang="en-GB" sz="1800" dirty="0"/>
              <a:t>SEM system.</a:t>
            </a:r>
          </a:p>
          <a:p>
            <a:r>
              <a:rPr lang="en-GB" sz="1800" dirty="0"/>
              <a:t>PLC interlock between PR.MSF52 </a:t>
            </a:r>
            <a:r>
              <a:rPr lang="en-GB" sz="1800" dirty="0" smtClean="0"/>
              <a:t>ONLY and RAL</a:t>
            </a:r>
            <a:endParaRPr lang="en-GB" sz="1800" dirty="0"/>
          </a:p>
          <a:p>
            <a:pPr lvl="1"/>
            <a:r>
              <a:rPr lang="en-GB" sz="1800" dirty="0"/>
              <a:t>The interlock will be </a:t>
            </a:r>
            <a:r>
              <a:rPr lang="en-GB" sz="1800" i="1" dirty="0"/>
              <a:t>removed</a:t>
            </a:r>
            <a:r>
              <a:rPr lang="en-GB" sz="1800" dirty="0"/>
              <a:t> in the </a:t>
            </a:r>
            <a:r>
              <a:rPr lang="en-GB" sz="1800" dirty="0" smtClean="0"/>
              <a:t>PLC </a:t>
            </a:r>
            <a:r>
              <a:rPr lang="en-GB" sz="1800" dirty="0"/>
              <a:t>code </a:t>
            </a:r>
            <a:r>
              <a:rPr lang="en-GB" sz="1800" dirty="0" smtClean="0"/>
              <a:t>directly, as </a:t>
            </a:r>
            <a:r>
              <a:rPr lang="en-GB" sz="1800" dirty="0"/>
              <a:t>temporary </a:t>
            </a:r>
            <a:r>
              <a:rPr lang="en-GB" sz="1800" dirty="0" smtClean="0"/>
              <a:t>measure</a:t>
            </a:r>
          </a:p>
          <a:p>
            <a:pPr lvl="2"/>
            <a:r>
              <a:rPr lang="en-GB" sz="1800" dirty="0" smtClean="0"/>
              <a:t>Low level expert intervention</a:t>
            </a:r>
          </a:p>
          <a:p>
            <a:pPr lvl="2"/>
            <a:r>
              <a:rPr lang="en-GB" sz="1800" dirty="0" smtClean="0"/>
              <a:t>Proposal: remove interlock the day of </a:t>
            </a:r>
            <a:r>
              <a:rPr lang="en-GB" sz="1800" dirty="0" err="1" smtClean="0"/>
              <a:t>TbT</a:t>
            </a:r>
            <a:r>
              <a:rPr lang="en-GB" sz="1800" dirty="0" smtClean="0"/>
              <a:t> MD, re-put it at the end</a:t>
            </a:r>
          </a:p>
          <a:p>
            <a:pPr lvl="3"/>
            <a:r>
              <a:rPr lang="en-GB" sz="1800" dirty="0" smtClean="0"/>
              <a:t>Need to schedule MD when </a:t>
            </a:r>
            <a:r>
              <a:rPr lang="en-GB" sz="1800" dirty="0" err="1" smtClean="0"/>
              <a:t>G.Focker</a:t>
            </a:r>
            <a:r>
              <a:rPr lang="en-GB" sz="1800" dirty="0" smtClean="0"/>
              <a:t> is present (not between 14July and 15August) </a:t>
            </a:r>
            <a:endParaRPr lang="en-GB" sz="1800" dirty="0"/>
          </a:p>
          <a:p>
            <a:pPr marL="363538" lvl="1" indent="0">
              <a:buNone/>
            </a:pPr>
            <a:endParaRPr lang="en-GB" sz="1800" dirty="0"/>
          </a:p>
          <a:p>
            <a:pPr marL="363538" lvl="1" indent="0">
              <a:buNone/>
            </a:pPr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52275360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/>
        <a:effectLst/>
      </a:spPr>
      <a:bodyPr rtlCol="0" anchor="ctr"/>
      <a:lstStyle>
        <a:defPPr algn="ctr">
          <a:defRPr sz="1600" dirty="0" err="1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12700"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32523</TotalTime>
  <Words>179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Mangal</vt:lpstr>
      <vt:lpstr>Wingdings</vt:lpstr>
      <vt:lpstr>LIU_PowerPoint_Template_FR</vt:lpstr>
      <vt:lpstr>PowerPoint Presentation</vt:lpstr>
      <vt:lpstr>TbT Wire Grids electronics status</vt:lpstr>
      <vt:lpstr>TbT electronics</vt:lpstr>
      <vt:lpstr>TbT Electronics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Federico Roncarolo</cp:lastModifiedBy>
  <cp:revision>295</cp:revision>
  <dcterms:created xsi:type="dcterms:W3CDTF">2011-05-16T09:28:26Z</dcterms:created>
  <dcterms:modified xsi:type="dcterms:W3CDTF">2018-06-07T11:46:28Z</dcterms:modified>
</cp:coreProperties>
</file>