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82" r:id="rId2"/>
  </p:sldMasterIdLst>
  <p:notesMasterIdLst>
    <p:notesMasterId r:id="rId17"/>
  </p:notesMasterIdLst>
  <p:sldIdLst>
    <p:sldId id="256" r:id="rId3"/>
    <p:sldId id="258" r:id="rId4"/>
    <p:sldId id="269" r:id="rId5"/>
    <p:sldId id="260" r:id="rId6"/>
    <p:sldId id="263" r:id="rId7"/>
    <p:sldId id="272" r:id="rId8"/>
    <p:sldId id="273" r:id="rId9"/>
    <p:sldId id="274" r:id="rId10"/>
    <p:sldId id="275" r:id="rId11"/>
    <p:sldId id="265" r:id="rId12"/>
    <p:sldId id="264" r:id="rId13"/>
    <p:sldId id="270" r:id="rId14"/>
    <p:sldId id="271" r:id="rId15"/>
    <p:sldId id="282" r:id="rId16"/>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E7E9F0"/>
    <a:srgbClr val="CBD1DF"/>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032" autoAdjust="0"/>
  </p:normalViewPr>
  <p:slideViewPr>
    <p:cSldViewPr snapToGrid="0" snapToObjects="1">
      <p:cViewPr varScale="1">
        <p:scale>
          <a:sx n="127" d="100"/>
          <a:sy n="127" d="100"/>
        </p:scale>
        <p:origin x="378"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5300"/>
          </a:xfrm>
          <a:prstGeom prst="rect">
            <a:avLst/>
          </a:prstGeom>
        </p:spPr>
        <p:txBody>
          <a:bodyPr vert="horz" lIns="91440" tIns="45720" rIns="91440" bIns="45720" rtlCol="0"/>
          <a:lstStyle>
            <a:lvl1pPr algn="r">
              <a:defRPr sz="1200"/>
            </a:lvl1pPr>
          </a:lstStyle>
          <a:p>
            <a:fld id="{918D07F5-BDF1-4885-A6B4-F731A6496C53}" type="datetimeFigureOut">
              <a:rPr lang="en-GB" smtClean="0"/>
              <a:t>04/06/2018</a:t>
            </a:fld>
            <a:endParaRPr lang="en-GB"/>
          </a:p>
        </p:txBody>
      </p:sp>
      <p:sp>
        <p:nvSpPr>
          <p:cNvPr id="4" name="Slide Image Placeholder 3"/>
          <p:cNvSpPr>
            <a:spLocks noGrp="1" noRot="1" noChangeAspect="1"/>
          </p:cNvSpPr>
          <p:nvPr>
            <p:ph type="sldImg" idx="2"/>
          </p:nvPr>
        </p:nvSpPr>
        <p:spPr>
          <a:xfrm>
            <a:off x="1177925" y="1233488"/>
            <a:ext cx="444182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51388"/>
            <a:ext cx="5438775" cy="3887787"/>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63"/>
            <a:ext cx="2946400"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377363"/>
            <a:ext cx="2946400" cy="495300"/>
          </a:xfrm>
          <a:prstGeom prst="rect">
            <a:avLst/>
          </a:prstGeom>
        </p:spPr>
        <p:txBody>
          <a:bodyPr vert="horz" lIns="91440" tIns="45720" rIns="91440" bIns="45720" rtlCol="0" anchor="b"/>
          <a:lstStyle>
            <a:lvl1pPr algn="r">
              <a:defRPr sz="1200"/>
            </a:lvl1pPr>
          </a:lstStyle>
          <a:p>
            <a:fld id="{C2FC41B7-C3FE-4BDB-A224-7F234E24B0D7}" type="slidenum">
              <a:rPr lang="en-GB" smtClean="0"/>
              <a:t>‹#›</a:t>
            </a:fld>
            <a:endParaRPr lang="en-GB"/>
          </a:p>
        </p:txBody>
      </p:sp>
    </p:spTree>
    <p:extLst>
      <p:ext uri="{BB962C8B-B14F-4D97-AF65-F5344CB8AC3E}">
        <p14:creationId xmlns:p14="http://schemas.microsoft.com/office/powerpoint/2010/main" val="3907193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6/4/2018</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Cliquez et modifiez le titre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Cliquez pour modifier les styles du texte du masque</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6/4/2018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Cliquez et modifiez le titre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Faire glisser l'image vers l'espace réservé ou cliquer sur l'icône pour l'ajouter</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Cliquez pour modifier les styles du texte du masque</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6/4/2018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C789F3C-480F-48FB-A3FD-92AFB6CC7710}" type="datetimeFigureOut">
              <a:rPr lang="en-GB" smtClean="0"/>
              <a:t>04/06/2018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836E1D-A6EE-4739-AD5F-918A69C19FF8}" type="slidenum">
              <a:rPr lang="en-GB" smtClean="0"/>
              <a:t>‹#›</a:t>
            </a:fld>
            <a:endParaRPr lang="en-GB"/>
          </a:p>
        </p:txBody>
      </p:sp>
    </p:spTree>
    <p:extLst>
      <p:ext uri="{BB962C8B-B14F-4D97-AF65-F5344CB8AC3E}">
        <p14:creationId xmlns:p14="http://schemas.microsoft.com/office/powerpoint/2010/main" val="6477654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C789F3C-480F-48FB-A3FD-92AFB6CC7710}" type="datetimeFigureOut">
              <a:rPr lang="en-GB" smtClean="0"/>
              <a:t>04/06/2018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836E1D-A6EE-4739-AD5F-918A69C19FF8}" type="slidenum">
              <a:rPr lang="en-GB" smtClean="0"/>
              <a:t>‹#›</a:t>
            </a:fld>
            <a:endParaRPr lang="en-GB"/>
          </a:p>
        </p:txBody>
      </p:sp>
    </p:spTree>
    <p:extLst>
      <p:ext uri="{BB962C8B-B14F-4D97-AF65-F5344CB8AC3E}">
        <p14:creationId xmlns:p14="http://schemas.microsoft.com/office/powerpoint/2010/main" val="19475422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C789F3C-480F-48FB-A3FD-92AFB6CC7710}" type="datetimeFigureOut">
              <a:rPr lang="en-GB" smtClean="0"/>
              <a:t>04/06/2018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836E1D-A6EE-4739-AD5F-918A69C19FF8}" type="slidenum">
              <a:rPr lang="en-GB" smtClean="0"/>
              <a:t>‹#›</a:t>
            </a:fld>
            <a:endParaRPr lang="en-GB"/>
          </a:p>
        </p:txBody>
      </p:sp>
    </p:spTree>
    <p:extLst>
      <p:ext uri="{BB962C8B-B14F-4D97-AF65-F5344CB8AC3E}">
        <p14:creationId xmlns:p14="http://schemas.microsoft.com/office/powerpoint/2010/main" val="6802077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C789F3C-480F-48FB-A3FD-92AFB6CC7710}" type="datetimeFigureOut">
              <a:rPr lang="en-GB" smtClean="0"/>
              <a:t>04/06/2018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836E1D-A6EE-4739-AD5F-918A69C19FF8}" type="slidenum">
              <a:rPr lang="en-GB" smtClean="0"/>
              <a:t>‹#›</a:t>
            </a:fld>
            <a:endParaRPr lang="en-GB"/>
          </a:p>
        </p:txBody>
      </p:sp>
    </p:spTree>
    <p:extLst>
      <p:ext uri="{BB962C8B-B14F-4D97-AF65-F5344CB8AC3E}">
        <p14:creationId xmlns:p14="http://schemas.microsoft.com/office/powerpoint/2010/main" val="21469337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C789F3C-480F-48FB-A3FD-92AFB6CC7710}" type="datetimeFigureOut">
              <a:rPr lang="en-GB" smtClean="0"/>
              <a:t>04/06/2018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1836E1D-A6EE-4739-AD5F-918A69C19FF8}" type="slidenum">
              <a:rPr lang="en-GB" smtClean="0"/>
              <a:t>‹#›</a:t>
            </a:fld>
            <a:endParaRPr lang="en-GB"/>
          </a:p>
        </p:txBody>
      </p:sp>
    </p:spTree>
    <p:extLst>
      <p:ext uri="{BB962C8B-B14F-4D97-AF65-F5344CB8AC3E}">
        <p14:creationId xmlns:p14="http://schemas.microsoft.com/office/powerpoint/2010/main" val="20875697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C789F3C-480F-48FB-A3FD-92AFB6CC7710}" type="datetimeFigureOut">
              <a:rPr lang="en-GB" smtClean="0"/>
              <a:t>04/06/2018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1836E1D-A6EE-4739-AD5F-918A69C19FF8}" type="slidenum">
              <a:rPr lang="en-GB" smtClean="0"/>
              <a:t>‹#›</a:t>
            </a:fld>
            <a:endParaRPr lang="en-GB"/>
          </a:p>
        </p:txBody>
      </p:sp>
    </p:spTree>
    <p:extLst>
      <p:ext uri="{BB962C8B-B14F-4D97-AF65-F5344CB8AC3E}">
        <p14:creationId xmlns:p14="http://schemas.microsoft.com/office/powerpoint/2010/main" val="1190320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789F3C-480F-48FB-A3FD-92AFB6CC7710}" type="datetimeFigureOut">
              <a:rPr lang="en-GB" smtClean="0"/>
              <a:t>04/06/2018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1836E1D-A6EE-4739-AD5F-918A69C19FF8}" type="slidenum">
              <a:rPr lang="en-GB" smtClean="0"/>
              <a:t>‹#›</a:t>
            </a:fld>
            <a:endParaRPr lang="en-GB"/>
          </a:p>
        </p:txBody>
      </p:sp>
    </p:spTree>
    <p:extLst>
      <p:ext uri="{BB962C8B-B14F-4D97-AF65-F5344CB8AC3E}">
        <p14:creationId xmlns:p14="http://schemas.microsoft.com/office/powerpoint/2010/main" val="23389261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CC789F3C-480F-48FB-A3FD-92AFB6CC7710}" type="datetimeFigureOut">
              <a:rPr lang="en-GB" smtClean="0"/>
              <a:t>04/06/2018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836E1D-A6EE-4739-AD5F-918A69C19FF8}" type="slidenum">
              <a:rPr lang="en-GB" smtClean="0"/>
              <a:t>‹#›</a:t>
            </a:fld>
            <a:endParaRPr lang="en-GB"/>
          </a:p>
        </p:txBody>
      </p:sp>
    </p:spTree>
    <p:extLst>
      <p:ext uri="{BB962C8B-B14F-4D97-AF65-F5344CB8AC3E}">
        <p14:creationId xmlns:p14="http://schemas.microsoft.com/office/powerpoint/2010/main" val="42464367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CC789F3C-480F-48FB-A3FD-92AFB6CC7710}" type="datetimeFigureOut">
              <a:rPr lang="en-GB" smtClean="0"/>
              <a:t>04/06/2018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836E1D-A6EE-4739-AD5F-918A69C19FF8}" type="slidenum">
              <a:rPr lang="en-GB" smtClean="0"/>
              <a:t>‹#›</a:t>
            </a:fld>
            <a:endParaRPr lang="en-GB"/>
          </a:p>
        </p:txBody>
      </p:sp>
    </p:spTree>
    <p:extLst>
      <p:ext uri="{BB962C8B-B14F-4D97-AF65-F5344CB8AC3E}">
        <p14:creationId xmlns:p14="http://schemas.microsoft.com/office/powerpoint/2010/main" val="23939211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C789F3C-480F-48FB-A3FD-92AFB6CC7710}" type="datetimeFigureOut">
              <a:rPr lang="en-GB" smtClean="0"/>
              <a:t>04/06/2018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836E1D-A6EE-4739-AD5F-918A69C19FF8}" type="slidenum">
              <a:rPr lang="en-GB" smtClean="0"/>
              <a:t>‹#›</a:t>
            </a:fld>
            <a:endParaRPr lang="en-GB"/>
          </a:p>
        </p:txBody>
      </p:sp>
    </p:spTree>
    <p:extLst>
      <p:ext uri="{BB962C8B-B14F-4D97-AF65-F5344CB8AC3E}">
        <p14:creationId xmlns:p14="http://schemas.microsoft.com/office/powerpoint/2010/main" val="10321574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C789F3C-480F-48FB-A3FD-92AFB6CC7710}" type="datetimeFigureOut">
              <a:rPr lang="en-GB" smtClean="0"/>
              <a:t>04/06/2018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836E1D-A6EE-4739-AD5F-918A69C19FF8}" type="slidenum">
              <a:rPr lang="en-GB" smtClean="0"/>
              <a:t>‹#›</a:t>
            </a:fld>
            <a:endParaRPr lang="en-GB"/>
          </a:p>
        </p:txBody>
      </p:sp>
    </p:spTree>
    <p:extLst>
      <p:ext uri="{BB962C8B-B14F-4D97-AF65-F5344CB8AC3E}">
        <p14:creationId xmlns:p14="http://schemas.microsoft.com/office/powerpoint/2010/main" val="1626158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Cliquez et modifiez le titre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6/4/2018</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Cliquez pour modifier les styles du texte du masque</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Cliquez et modifiez le titre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Cliquez pour modifier les styles du texte du masque</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Cliquez et modifiez le titre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6/4/2018</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Cliquez et modifiez le titre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6/4/2018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Cliquez et modifiez le titre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Cliquez pour modifier les styles du texte du masque</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Cliquez pour modifier les styles du texte du masque</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6/4/2018</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6/4/2018</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0" name="Image 9" descr="bande-02.eps"/>
          <p:cNvPicPr>
            <a:picLocks noChangeAspect="1"/>
          </p:cNvPicPr>
          <p:nvPr userDrawn="1"/>
        </p:nvPicPr>
        <p:blipFill>
          <a:blip r:embed="rId15" cstate="email">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C789F3C-480F-48FB-A3FD-92AFB6CC7710}" type="datetimeFigureOut">
              <a:rPr lang="en-GB" smtClean="0"/>
              <a:t>04/06/2018</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1836E1D-A6EE-4739-AD5F-918A69C19FF8}" type="slidenum">
              <a:rPr lang="en-GB" smtClean="0"/>
              <a:t>‹#›</a:t>
            </a:fld>
            <a:endParaRPr lang="en-GB"/>
          </a:p>
        </p:txBody>
      </p:sp>
    </p:spTree>
    <p:extLst>
      <p:ext uri="{BB962C8B-B14F-4D97-AF65-F5344CB8AC3E}">
        <p14:creationId xmlns:p14="http://schemas.microsoft.com/office/powerpoint/2010/main" val="4156943195"/>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6" Type="http://schemas.openxmlformats.org/officeDocument/2006/relationships/tags" Target="../tags/tag26.xml"/><Relationship Id="rId117" Type="http://schemas.openxmlformats.org/officeDocument/2006/relationships/tags" Target="../tags/tag117.xml"/><Relationship Id="rId21" Type="http://schemas.openxmlformats.org/officeDocument/2006/relationships/tags" Target="../tags/tag21.xml"/><Relationship Id="rId42" Type="http://schemas.openxmlformats.org/officeDocument/2006/relationships/tags" Target="../tags/tag42.xml"/><Relationship Id="rId47" Type="http://schemas.openxmlformats.org/officeDocument/2006/relationships/tags" Target="../tags/tag47.xml"/><Relationship Id="rId63" Type="http://schemas.openxmlformats.org/officeDocument/2006/relationships/tags" Target="../tags/tag63.xml"/><Relationship Id="rId68" Type="http://schemas.openxmlformats.org/officeDocument/2006/relationships/tags" Target="../tags/tag68.xml"/><Relationship Id="rId84" Type="http://schemas.openxmlformats.org/officeDocument/2006/relationships/tags" Target="../tags/tag84.xml"/><Relationship Id="rId89" Type="http://schemas.openxmlformats.org/officeDocument/2006/relationships/tags" Target="../tags/tag89.xml"/><Relationship Id="rId112" Type="http://schemas.openxmlformats.org/officeDocument/2006/relationships/tags" Target="../tags/tag112.xml"/><Relationship Id="rId133" Type="http://schemas.openxmlformats.org/officeDocument/2006/relationships/tags" Target="../tags/tag133.xml"/><Relationship Id="rId138" Type="http://schemas.openxmlformats.org/officeDocument/2006/relationships/tags" Target="../tags/tag138.xml"/><Relationship Id="rId16" Type="http://schemas.openxmlformats.org/officeDocument/2006/relationships/tags" Target="../tags/tag16.xml"/><Relationship Id="rId107" Type="http://schemas.openxmlformats.org/officeDocument/2006/relationships/tags" Target="../tags/tag107.xml"/><Relationship Id="rId11" Type="http://schemas.openxmlformats.org/officeDocument/2006/relationships/tags" Target="../tags/tag11.xml"/><Relationship Id="rId32" Type="http://schemas.openxmlformats.org/officeDocument/2006/relationships/tags" Target="../tags/tag32.xml"/><Relationship Id="rId37" Type="http://schemas.openxmlformats.org/officeDocument/2006/relationships/tags" Target="../tags/tag37.xml"/><Relationship Id="rId53" Type="http://schemas.openxmlformats.org/officeDocument/2006/relationships/tags" Target="../tags/tag53.xml"/><Relationship Id="rId58" Type="http://schemas.openxmlformats.org/officeDocument/2006/relationships/tags" Target="../tags/tag58.xml"/><Relationship Id="rId74" Type="http://schemas.openxmlformats.org/officeDocument/2006/relationships/tags" Target="../tags/tag74.xml"/><Relationship Id="rId79" Type="http://schemas.openxmlformats.org/officeDocument/2006/relationships/tags" Target="../tags/tag79.xml"/><Relationship Id="rId102" Type="http://schemas.openxmlformats.org/officeDocument/2006/relationships/tags" Target="../tags/tag102.xml"/><Relationship Id="rId123" Type="http://schemas.openxmlformats.org/officeDocument/2006/relationships/tags" Target="../tags/tag123.xml"/><Relationship Id="rId128" Type="http://schemas.openxmlformats.org/officeDocument/2006/relationships/tags" Target="../tags/tag128.xml"/><Relationship Id="rId144" Type="http://schemas.openxmlformats.org/officeDocument/2006/relationships/tags" Target="../tags/tag144.xml"/><Relationship Id="rId149" Type="http://schemas.openxmlformats.org/officeDocument/2006/relationships/tags" Target="../tags/tag149.xml"/><Relationship Id="rId5" Type="http://schemas.openxmlformats.org/officeDocument/2006/relationships/tags" Target="../tags/tag5.xml"/><Relationship Id="rId90" Type="http://schemas.openxmlformats.org/officeDocument/2006/relationships/tags" Target="../tags/tag90.xml"/><Relationship Id="rId95" Type="http://schemas.openxmlformats.org/officeDocument/2006/relationships/tags" Target="../tags/tag95.xml"/><Relationship Id="rId22" Type="http://schemas.openxmlformats.org/officeDocument/2006/relationships/tags" Target="../tags/tag22.xml"/><Relationship Id="rId27" Type="http://schemas.openxmlformats.org/officeDocument/2006/relationships/tags" Target="../tags/tag27.xml"/><Relationship Id="rId43" Type="http://schemas.openxmlformats.org/officeDocument/2006/relationships/tags" Target="../tags/tag43.xml"/><Relationship Id="rId48" Type="http://schemas.openxmlformats.org/officeDocument/2006/relationships/tags" Target="../tags/tag48.xml"/><Relationship Id="rId64" Type="http://schemas.openxmlformats.org/officeDocument/2006/relationships/tags" Target="../tags/tag64.xml"/><Relationship Id="rId69" Type="http://schemas.openxmlformats.org/officeDocument/2006/relationships/tags" Target="../tags/tag69.xml"/><Relationship Id="rId113" Type="http://schemas.openxmlformats.org/officeDocument/2006/relationships/tags" Target="../tags/tag113.xml"/><Relationship Id="rId118" Type="http://schemas.openxmlformats.org/officeDocument/2006/relationships/tags" Target="../tags/tag118.xml"/><Relationship Id="rId134" Type="http://schemas.openxmlformats.org/officeDocument/2006/relationships/tags" Target="../tags/tag134.xml"/><Relationship Id="rId139" Type="http://schemas.openxmlformats.org/officeDocument/2006/relationships/tags" Target="../tags/tag139.xml"/><Relationship Id="rId80" Type="http://schemas.openxmlformats.org/officeDocument/2006/relationships/tags" Target="../tags/tag80.xml"/><Relationship Id="rId85" Type="http://schemas.openxmlformats.org/officeDocument/2006/relationships/tags" Target="../tags/tag85.xml"/><Relationship Id="rId150" Type="http://schemas.openxmlformats.org/officeDocument/2006/relationships/slideLayout" Target="../slideLayouts/slideLayout20.xml"/><Relationship Id="rId3" Type="http://schemas.openxmlformats.org/officeDocument/2006/relationships/tags" Target="../tags/tag3.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59" Type="http://schemas.openxmlformats.org/officeDocument/2006/relationships/tags" Target="../tags/tag59.xml"/><Relationship Id="rId67" Type="http://schemas.openxmlformats.org/officeDocument/2006/relationships/tags" Target="../tags/tag67.xml"/><Relationship Id="rId103" Type="http://schemas.openxmlformats.org/officeDocument/2006/relationships/tags" Target="../tags/tag103.xml"/><Relationship Id="rId108" Type="http://schemas.openxmlformats.org/officeDocument/2006/relationships/tags" Target="../tags/tag108.xml"/><Relationship Id="rId116" Type="http://schemas.openxmlformats.org/officeDocument/2006/relationships/tags" Target="../tags/tag116.xml"/><Relationship Id="rId124" Type="http://schemas.openxmlformats.org/officeDocument/2006/relationships/tags" Target="../tags/tag124.xml"/><Relationship Id="rId129" Type="http://schemas.openxmlformats.org/officeDocument/2006/relationships/tags" Target="../tags/tag129.xml"/><Relationship Id="rId137" Type="http://schemas.openxmlformats.org/officeDocument/2006/relationships/tags" Target="../tags/tag137.xml"/><Relationship Id="rId20" Type="http://schemas.openxmlformats.org/officeDocument/2006/relationships/tags" Target="../tags/tag20.xml"/><Relationship Id="rId41" Type="http://schemas.openxmlformats.org/officeDocument/2006/relationships/tags" Target="../tags/tag41.xml"/><Relationship Id="rId54" Type="http://schemas.openxmlformats.org/officeDocument/2006/relationships/tags" Target="../tags/tag54.xml"/><Relationship Id="rId62" Type="http://schemas.openxmlformats.org/officeDocument/2006/relationships/tags" Target="../tags/tag62.xml"/><Relationship Id="rId70" Type="http://schemas.openxmlformats.org/officeDocument/2006/relationships/tags" Target="../tags/tag70.xml"/><Relationship Id="rId75" Type="http://schemas.openxmlformats.org/officeDocument/2006/relationships/tags" Target="../tags/tag75.xml"/><Relationship Id="rId83" Type="http://schemas.openxmlformats.org/officeDocument/2006/relationships/tags" Target="../tags/tag83.xml"/><Relationship Id="rId88" Type="http://schemas.openxmlformats.org/officeDocument/2006/relationships/tags" Target="../tags/tag88.xml"/><Relationship Id="rId91" Type="http://schemas.openxmlformats.org/officeDocument/2006/relationships/tags" Target="../tags/tag91.xml"/><Relationship Id="rId96" Type="http://schemas.openxmlformats.org/officeDocument/2006/relationships/tags" Target="../tags/tag96.xml"/><Relationship Id="rId111" Type="http://schemas.openxmlformats.org/officeDocument/2006/relationships/tags" Target="../tags/tag111.xml"/><Relationship Id="rId132" Type="http://schemas.openxmlformats.org/officeDocument/2006/relationships/tags" Target="../tags/tag132.xml"/><Relationship Id="rId140" Type="http://schemas.openxmlformats.org/officeDocument/2006/relationships/tags" Target="../tags/tag140.xml"/><Relationship Id="rId145" Type="http://schemas.openxmlformats.org/officeDocument/2006/relationships/tags" Target="../tags/tag145.xml"/><Relationship Id="rId1" Type="http://schemas.openxmlformats.org/officeDocument/2006/relationships/tags" Target="../tags/tag1.xml"/><Relationship Id="rId6" Type="http://schemas.openxmlformats.org/officeDocument/2006/relationships/tags" Target="../tags/tag6.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tags" Target="../tags/tag57.xml"/><Relationship Id="rId106" Type="http://schemas.openxmlformats.org/officeDocument/2006/relationships/tags" Target="../tags/tag106.xml"/><Relationship Id="rId114" Type="http://schemas.openxmlformats.org/officeDocument/2006/relationships/tags" Target="../tags/tag114.xml"/><Relationship Id="rId119" Type="http://schemas.openxmlformats.org/officeDocument/2006/relationships/tags" Target="../tags/tag119.xml"/><Relationship Id="rId127" Type="http://schemas.openxmlformats.org/officeDocument/2006/relationships/tags" Target="../tags/tag127.xml"/><Relationship Id="rId10" Type="http://schemas.openxmlformats.org/officeDocument/2006/relationships/tags" Target="../tags/tag10.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60" Type="http://schemas.openxmlformats.org/officeDocument/2006/relationships/tags" Target="../tags/tag60.xml"/><Relationship Id="rId65" Type="http://schemas.openxmlformats.org/officeDocument/2006/relationships/tags" Target="../tags/tag65.xml"/><Relationship Id="rId73" Type="http://schemas.openxmlformats.org/officeDocument/2006/relationships/tags" Target="../tags/tag73.xml"/><Relationship Id="rId78" Type="http://schemas.openxmlformats.org/officeDocument/2006/relationships/tags" Target="../tags/tag78.xml"/><Relationship Id="rId81" Type="http://schemas.openxmlformats.org/officeDocument/2006/relationships/tags" Target="../tags/tag81.xml"/><Relationship Id="rId86" Type="http://schemas.openxmlformats.org/officeDocument/2006/relationships/tags" Target="../tags/tag86.xml"/><Relationship Id="rId94" Type="http://schemas.openxmlformats.org/officeDocument/2006/relationships/tags" Target="../tags/tag94.xml"/><Relationship Id="rId99" Type="http://schemas.openxmlformats.org/officeDocument/2006/relationships/tags" Target="../tags/tag99.xml"/><Relationship Id="rId101" Type="http://schemas.openxmlformats.org/officeDocument/2006/relationships/tags" Target="../tags/tag101.xml"/><Relationship Id="rId122" Type="http://schemas.openxmlformats.org/officeDocument/2006/relationships/tags" Target="../tags/tag122.xml"/><Relationship Id="rId130" Type="http://schemas.openxmlformats.org/officeDocument/2006/relationships/tags" Target="../tags/tag130.xml"/><Relationship Id="rId135" Type="http://schemas.openxmlformats.org/officeDocument/2006/relationships/tags" Target="../tags/tag135.xml"/><Relationship Id="rId143" Type="http://schemas.openxmlformats.org/officeDocument/2006/relationships/tags" Target="../tags/tag143.xml"/><Relationship Id="rId148" Type="http://schemas.openxmlformats.org/officeDocument/2006/relationships/tags" Target="../tags/tag148.xml"/><Relationship Id="rId4" Type="http://schemas.openxmlformats.org/officeDocument/2006/relationships/tags" Target="../tags/tag4.xml"/><Relationship Id="rId9" Type="http://schemas.openxmlformats.org/officeDocument/2006/relationships/tags" Target="../tags/tag9.xml"/><Relationship Id="rId13" Type="http://schemas.openxmlformats.org/officeDocument/2006/relationships/tags" Target="../tags/tag13.xml"/><Relationship Id="rId18" Type="http://schemas.openxmlformats.org/officeDocument/2006/relationships/tags" Target="../tags/tag18.xml"/><Relationship Id="rId39" Type="http://schemas.openxmlformats.org/officeDocument/2006/relationships/tags" Target="../tags/tag39.xml"/><Relationship Id="rId109" Type="http://schemas.openxmlformats.org/officeDocument/2006/relationships/tags" Target="../tags/tag109.xml"/><Relationship Id="rId34" Type="http://schemas.openxmlformats.org/officeDocument/2006/relationships/tags" Target="../tags/tag34.xml"/><Relationship Id="rId50" Type="http://schemas.openxmlformats.org/officeDocument/2006/relationships/tags" Target="../tags/tag50.xml"/><Relationship Id="rId55" Type="http://schemas.openxmlformats.org/officeDocument/2006/relationships/tags" Target="../tags/tag55.xml"/><Relationship Id="rId76" Type="http://schemas.openxmlformats.org/officeDocument/2006/relationships/tags" Target="../tags/tag76.xml"/><Relationship Id="rId97" Type="http://schemas.openxmlformats.org/officeDocument/2006/relationships/tags" Target="../tags/tag97.xml"/><Relationship Id="rId104" Type="http://schemas.openxmlformats.org/officeDocument/2006/relationships/tags" Target="../tags/tag104.xml"/><Relationship Id="rId120" Type="http://schemas.openxmlformats.org/officeDocument/2006/relationships/tags" Target="../tags/tag120.xml"/><Relationship Id="rId125" Type="http://schemas.openxmlformats.org/officeDocument/2006/relationships/tags" Target="../tags/tag125.xml"/><Relationship Id="rId141" Type="http://schemas.openxmlformats.org/officeDocument/2006/relationships/tags" Target="../tags/tag141.xml"/><Relationship Id="rId146" Type="http://schemas.openxmlformats.org/officeDocument/2006/relationships/tags" Target="../tags/tag146.xml"/><Relationship Id="rId7" Type="http://schemas.openxmlformats.org/officeDocument/2006/relationships/tags" Target="../tags/tag7.xml"/><Relationship Id="rId71" Type="http://schemas.openxmlformats.org/officeDocument/2006/relationships/tags" Target="../tags/tag71.xml"/><Relationship Id="rId92" Type="http://schemas.openxmlformats.org/officeDocument/2006/relationships/tags" Target="../tags/tag92.xml"/><Relationship Id="rId2" Type="http://schemas.openxmlformats.org/officeDocument/2006/relationships/tags" Target="../tags/tag2.xml"/><Relationship Id="rId29" Type="http://schemas.openxmlformats.org/officeDocument/2006/relationships/tags" Target="../tags/tag29.xml"/><Relationship Id="rId24" Type="http://schemas.openxmlformats.org/officeDocument/2006/relationships/tags" Target="../tags/tag24.xml"/><Relationship Id="rId40" Type="http://schemas.openxmlformats.org/officeDocument/2006/relationships/tags" Target="../tags/tag40.xml"/><Relationship Id="rId45" Type="http://schemas.openxmlformats.org/officeDocument/2006/relationships/tags" Target="../tags/tag45.xml"/><Relationship Id="rId66" Type="http://schemas.openxmlformats.org/officeDocument/2006/relationships/tags" Target="../tags/tag66.xml"/><Relationship Id="rId87" Type="http://schemas.openxmlformats.org/officeDocument/2006/relationships/tags" Target="../tags/tag87.xml"/><Relationship Id="rId110" Type="http://schemas.openxmlformats.org/officeDocument/2006/relationships/tags" Target="../tags/tag110.xml"/><Relationship Id="rId115" Type="http://schemas.openxmlformats.org/officeDocument/2006/relationships/tags" Target="../tags/tag115.xml"/><Relationship Id="rId131" Type="http://schemas.openxmlformats.org/officeDocument/2006/relationships/tags" Target="../tags/tag131.xml"/><Relationship Id="rId136" Type="http://schemas.openxmlformats.org/officeDocument/2006/relationships/tags" Target="../tags/tag136.xml"/><Relationship Id="rId61" Type="http://schemas.openxmlformats.org/officeDocument/2006/relationships/tags" Target="../tags/tag61.xml"/><Relationship Id="rId82" Type="http://schemas.openxmlformats.org/officeDocument/2006/relationships/tags" Target="../tags/tag82.xml"/><Relationship Id="rId19" Type="http://schemas.openxmlformats.org/officeDocument/2006/relationships/tags" Target="../tags/tag19.xml"/><Relationship Id="rId14" Type="http://schemas.openxmlformats.org/officeDocument/2006/relationships/tags" Target="../tags/tag14.xml"/><Relationship Id="rId30" Type="http://schemas.openxmlformats.org/officeDocument/2006/relationships/tags" Target="../tags/tag30.xml"/><Relationship Id="rId35" Type="http://schemas.openxmlformats.org/officeDocument/2006/relationships/tags" Target="../tags/tag35.xml"/><Relationship Id="rId56" Type="http://schemas.openxmlformats.org/officeDocument/2006/relationships/tags" Target="../tags/tag56.xml"/><Relationship Id="rId77" Type="http://schemas.openxmlformats.org/officeDocument/2006/relationships/tags" Target="../tags/tag77.xml"/><Relationship Id="rId100" Type="http://schemas.openxmlformats.org/officeDocument/2006/relationships/tags" Target="../tags/tag100.xml"/><Relationship Id="rId105" Type="http://schemas.openxmlformats.org/officeDocument/2006/relationships/tags" Target="../tags/tag105.xml"/><Relationship Id="rId126" Type="http://schemas.openxmlformats.org/officeDocument/2006/relationships/tags" Target="../tags/tag126.xml"/><Relationship Id="rId147" Type="http://schemas.openxmlformats.org/officeDocument/2006/relationships/tags" Target="../tags/tag147.xml"/><Relationship Id="rId8" Type="http://schemas.openxmlformats.org/officeDocument/2006/relationships/tags" Target="../tags/tag8.xml"/><Relationship Id="rId51" Type="http://schemas.openxmlformats.org/officeDocument/2006/relationships/tags" Target="../tags/tag51.xml"/><Relationship Id="rId72" Type="http://schemas.openxmlformats.org/officeDocument/2006/relationships/tags" Target="../tags/tag72.xml"/><Relationship Id="rId93" Type="http://schemas.openxmlformats.org/officeDocument/2006/relationships/tags" Target="../tags/tag93.xml"/><Relationship Id="rId98" Type="http://schemas.openxmlformats.org/officeDocument/2006/relationships/tags" Target="../tags/tag98.xml"/><Relationship Id="rId121" Type="http://schemas.openxmlformats.org/officeDocument/2006/relationships/tags" Target="../tags/tag121.xml"/><Relationship Id="rId142" Type="http://schemas.openxmlformats.org/officeDocument/2006/relationships/tags" Target="../tags/tag14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edms.cern.ch/document/1967305/0.1"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44875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ECR </a:t>
            </a:r>
            <a:r>
              <a:rPr lang="en-GB" b="1" dirty="0"/>
              <a:t>LHC-VC2-EC-0001</a:t>
            </a:r>
            <a:endParaRPr lang="en-GB" dirty="0"/>
          </a:p>
        </p:txBody>
      </p:sp>
      <p:pic>
        <p:nvPicPr>
          <p:cNvPr id="7" name="Content Placeholder 6"/>
          <p:cNvPicPr>
            <a:picLocks noGrp="1" noChangeAspect="1"/>
          </p:cNvPicPr>
          <p:nvPr>
            <p:ph idx="1"/>
          </p:nvPr>
        </p:nvPicPr>
        <p:blipFill>
          <a:blip r:embed="rId2"/>
          <a:stretch>
            <a:fillRect/>
          </a:stretch>
        </p:blipFill>
        <p:spPr>
          <a:xfrm>
            <a:off x="998728" y="1325563"/>
            <a:ext cx="7143368" cy="4667250"/>
          </a:xfrm>
          <a:prstGeom prst="rect">
            <a:avLst/>
          </a:prstGeom>
        </p:spPr>
      </p:pic>
      <p:sp>
        <p:nvSpPr>
          <p:cNvPr id="4" name="Date Placeholder 3"/>
          <p:cNvSpPr>
            <a:spLocks noGrp="1"/>
          </p:cNvSpPr>
          <p:nvPr>
            <p:ph type="dt" sz="half" idx="2"/>
          </p:nvPr>
        </p:nvSpPr>
        <p:spPr/>
        <p:txBody>
          <a:bodyPr/>
          <a:lstStyle/>
          <a:p>
            <a:fld id="{B4BFD808-6B56-4447-9401-2398D08EE3C0}" type="datetime1">
              <a:rPr lang="en-US" smtClean="0"/>
              <a:pPr/>
              <a:t>6/4/2018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spTree>
    <p:extLst>
      <p:ext uri="{BB962C8B-B14F-4D97-AF65-F5344CB8AC3E}">
        <p14:creationId xmlns:p14="http://schemas.microsoft.com/office/powerpoint/2010/main" val="14917552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ECR </a:t>
            </a:r>
            <a:r>
              <a:rPr lang="en-GB" b="1" dirty="0"/>
              <a:t>LHC-VC2-EC-0001</a:t>
            </a:r>
            <a:endParaRPr lang="en-GB" dirty="0"/>
          </a:p>
        </p:txBody>
      </p:sp>
      <p:pic>
        <p:nvPicPr>
          <p:cNvPr id="7" name="Content Placeholder 6"/>
          <p:cNvPicPr>
            <a:picLocks noGrp="1" noChangeAspect="1"/>
          </p:cNvPicPr>
          <p:nvPr>
            <p:ph idx="1"/>
          </p:nvPr>
        </p:nvPicPr>
        <p:blipFill>
          <a:blip r:embed="rId2"/>
          <a:stretch>
            <a:fillRect/>
          </a:stretch>
        </p:blipFill>
        <p:spPr>
          <a:xfrm>
            <a:off x="998728" y="1325563"/>
            <a:ext cx="7143368" cy="4667250"/>
          </a:xfrm>
          <a:prstGeom prst="rect">
            <a:avLst/>
          </a:prstGeom>
        </p:spPr>
      </p:pic>
      <p:sp>
        <p:nvSpPr>
          <p:cNvPr id="4" name="Date Placeholder 3"/>
          <p:cNvSpPr>
            <a:spLocks noGrp="1"/>
          </p:cNvSpPr>
          <p:nvPr>
            <p:ph type="dt" sz="half" idx="2"/>
          </p:nvPr>
        </p:nvSpPr>
        <p:spPr/>
        <p:txBody>
          <a:bodyPr/>
          <a:lstStyle/>
          <a:p>
            <a:fld id="{B4BFD808-6B56-4447-9401-2398D08EE3C0}" type="datetime1">
              <a:rPr lang="en-US" smtClean="0"/>
              <a:pPr/>
              <a:t>6/4/2018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194" y="1703754"/>
            <a:ext cx="5023881" cy="14145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693296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smtClean="0"/>
              <a:t>Comments from Coordination and RP</a:t>
            </a:r>
            <a:endParaRPr lang="en-GB" sz="3600" dirty="0"/>
          </a:p>
        </p:txBody>
      </p:sp>
      <p:sp>
        <p:nvSpPr>
          <p:cNvPr id="3" name="Content Placeholder 2"/>
          <p:cNvSpPr>
            <a:spLocks noGrp="1"/>
          </p:cNvSpPr>
          <p:nvPr>
            <p:ph idx="1"/>
          </p:nvPr>
        </p:nvSpPr>
        <p:spPr/>
        <p:txBody>
          <a:bodyPr anchor="ctr">
            <a:normAutofit/>
          </a:bodyPr>
          <a:lstStyle/>
          <a:p>
            <a:r>
              <a:rPr lang="en-GB" sz="2800" dirty="0" smtClean="0"/>
              <a:t>Planning must be validated in agreement with the LHC LS2 general schedule.</a:t>
            </a:r>
          </a:p>
          <a:p>
            <a:r>
              <a:rPr lang="en-GB" sz="2800" i="1" dirty="0"/>
              <a:t>Please add the planning proposed by ALICE in the ECR</a:t>
            </a:r>
            <a:r>
              <a:rPr lang="en-GB" sz="2800" i="1" dirty="0" smtClean="0"/>
              <a:t>.</a:t>
            </a:r>
          </a:p>
          <a:p>
            <a:r>
              <a:rPr lang="en-GB" sz="2800" dirty="0" smtClean="0"/>
              <a:t>Specification of the activities to be performed on the side of the LHC machine.</a:t>
            </a:r>
          </a:p>
          <a:p>
            <a:r>
              <a:rPr lang="en-GB" sz="2800" i="1" dirty="0"/>
              <a:t>Also if the LS2 start date is the 3rd December, this activity can start only on 17th December, but to be validated with RP</a:t>
            </a:r>
            <a:r>
              <a:rPr lang="en-GB" i="1" dirty="0"/>
              <a:t>.</a:t>
            </a:r>
          </a:p>
        </p:txBody>
      </p:sp>
      <p:sp>
        <p:nvSpPr>
          <p:cNvPr id="4" name="Date Placeholder 3"/>
          <p:cNvSpPr>
            <a:spLocks noGrp="1"/>
          </p:cNvSpPr>
          <p:nvPr>
            <p:ph type="dt" sz="half" idx="2"/>
          </p:nvPr>
        </p:nvSpPr>
        <p:spPr/>
        <p:txBody>
          <a:bodyPr/>
          <a:lstStyle/>
          <a:p>
            <a:fld id="{B4BFD808-6B56-4447-9401-2398D08EE3C0}" type="datetime1">
              <a:rPr lang="en-US" smtClean="0"/>
              <a:pPr/>
              <a:t>6/4/2018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sp>
        <p:nvSpPr>
          <p:cNvPr id="7" name="Oval 6"/>
          <p:cNvSpPr/>
          <p:nvPr/>
        </p:nvSpPr>
        <p:spPr>
          <a:xfrm>
            <a:off x="7878527" y="5582627"/>
            <a:ext cx="808273" cy="773723"/>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572973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Planning and RP constraints</a:t>
            </a:r>
            <a:endParaRPr lang="en-GB" dirty="0"/>
          </a:p>
        </p:txBody>
      </p:sp>
      <p:sp>
        <p:nvSpPr>
          <p:cNvPr id="3" name="Content Placeholder 2"/>
          <p:cNvSpPr>
            <a:spLocks noGrp="1"/>
          </p:cNvSpPr>
          <p:nvPr>
            <p:ph idx="1"/>
          </p:nvPr>
        </p:nvSpPr>
        <p:spPr/>
        <p:txBody>
          <a:bodyPr anchor="ctr"/>
          <a:lstStyle/>
          <a:p>
            <a:pPr algn="ctr"/>
            <a:r>
              <a:rPr lang="en-GB" dirty="0"/>
              <a:t>I</a:t>
            </a:r>
            <a:r>
              <a:rPr lang="en-GB" dirty="0" smtClean="0"/>
              <a:t>ntervention for RB24 and RB26 were discussed with RP.</a:t>
            </a:r>
          </a:p>
          <a:p>
            <a:pPr lvl="1" algn="ctr"/>
            <a:r>
              <a:rPr lang="en-GB" dirty="0"/>
              <a:t>A</a:t>
            </a:r>
            <a:r>
              <a:rPr lang="en-GB" dirty="0" smtClean="0"/>
              <a:t>ccess to the A1L2.X by beginning of LS2 should be fine from RP point of view.</a:t>
            </a:r>
          </a:p>
          <a:p>
            <a:pPr lvl="1" algn="ctr"/>
            <a:endParaRPr lang="en-GB" dirty="0" smtClean="0"/>
          </a:p>
          <a:p>
            <a:pPr algn="ctr"/>
            <a:r>
              <a:rPr lang="en-GB" dirty="0" smtClean="0"/>
              <a:t>Cavern interventions as ALARA level 1.</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6/4/2018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19584387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4" name="Freeform 1183"/>
          <p:cNvSpPr/>
          <p:nvPr/>
        </p:nvSpPr>
        <p:spPr>
          <a:xfrm>
            <a:off x="7348888" y="-2682"/>
            <a:ext cx="1795112" cy="705738"/>
          </a:xfrm>
          <a:custGeom>
            <a:avLst/>
            <a:gdLst>
              <a:gd name="connsiteX0" fmla="*/ 0 w 1366787"/>
              <a:gd name="connsiteY0" fmla="*/ 0 h 837398"/>
              <a:gd name="connsiteX1" fmla="*/ 1366787 w 1366787"/>
              <a:gd name="connsiteY1" fmla="*/ 0 h 837398"/>
              <a:gd name="connsiteX2" fmla="*/ 1366787 w 1366787"/>
              <a:gd name="connsiteY2" fmla="*/ 837398 h 837398"/>
              <a:gd name="connsiteX3" fmla="*/ 0 w 1366787"/>
              <a:gd name="connsiteY3" fmla="*/ 0 h 837398"/>
            </a:gdLst>
            <a:ahLst/>
            <a:cxnLst>
              <a:cxn ang="0">
                <a:pos x="connsiteX0" y="connsiteY0"/>
              </a:cxn>
              <a:cxn ang="0">
                <a:pos x="connsiteX1" y="connsiteY1"/>
              </a:cxn>
              <a:cxn ang="0">
                <a:pos x="connsiteX2" y="connsiteY2"/>
              </a:cxn>
              <a:cxn ang="0">
                <a:pos x="connsiteX3" y="connsiteY3"/>
              </a:cxn>
            </a:cxnLst>
            <a:rect l="l" t="t" r="r" b="b"/>
            <a:pathLst>
              <a:path w="1366787" h="837398">
                <a:moveTo>
                  <a:pt x="0" y="0"/>
                </a:moveTo>
                <a:lnTo>
                  <a:pt x="1366787" y="0"/>
                </a:lnTo>
                <a:lnTo>
                  <a:pt x="1366787" y="837398"/>
                </a:lnTo>
                <a:lnTo>
                  <a:pt x="0" y="0"/>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676" name="OTLSHAPE_M_83c0f8f2b4e04fd9b4c19b34796b718f_Connector4"/>
          <p:cNvCxnSpPr/>
          <p:nvPr>
            <p:custDataLst>
              <p:tags r:id="rId2"/>
            </p:custDataLst>
          </p:nvPr>
        </p:nvCxnSpPr>
        <p:spPr>
          <a:xfrm>
            <a:off x="5488966" y="2728976"/>
            <a:ext cx="0" cy="509524"/>
          </a:xfrm>
          <a:prstGeom prst="line">
            <a:avLst/>
          </a:prstGeom>
          <a:ln w="9525" cap="flat" cmpd="sng" algn="ctr">
            <a:solidFill>
              <a:srgbClr val="4F81BD">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75" name="OTLSHAPE_M_83c0f8f2b4e04fd9b4c19b34796b718f_Connector3"/>
          <p:cNvCxnSpPr/>
          <p:nvPr>
            <p:custDataLst>
              <p:tags r:id="rId3"/>
            </p:custDataLst>
          </p:nvPr>
        </p:nvCxnSpPr>
        <p:spPr>
          <a:xfrm>
            <a:off x="5488966" y="2595076"/>
            <a:ext cx="0" cy="25400"/>
          </a:xfrm>
          <a:prstGeom prst="line">
            <a:avLst/>
          </a:prstGeom>
          <a:ln w="9525" cap="flat" cmpd="sng" algn="ctr">
            <a:solidFill>
              <a:srgbClr val="4F81BD">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74" name="OTLSHAPE_M_83c0f8f2b4e04fd9b4c19b34796b718f_Connector2"/>
          <p:cNvCxnSpPr/>
          <p:nvPr>
            <p:custDataLst>
              <p:tags r:id="rId4"/>
            </p:custDataLst>
          </p:nvPr>
        </p:nvCxnSpPr>
        <p:spPr>
          <a:xfrm>
            <a:off x="5488966" y="2112116"/>
            <a:ext cx="0" cy="234886"/>
          </a:xfrm>
          <a:prstGeom prst="line">
            <a:avLst/>
          </a:prstGeom>
          <a:ln w="9525" cap="flat" cmpd="sng" algn="ctr">
            <a:solidFill>
              <a:srgbClr val="4F81BD">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73" name="OTLSHAPE_M_83c0f8f2b4e04fd9b4c19b34796b718f_Connector1"/>
          <p:cNvCxnSpPr/>
          <p:nvPr>
            <p:custDataLst>
              <p:tags r:id="rId5"/>
            </p:custDataLst>
          </p:nvPr>
        </p:nvCxnSpPr>
        <p:spPr>
          <a:xfrm>
            <a:off x="5488966" y="1132861"/>
            <a:ext cx="0" cy="855218"/>
          </a:xfrm>
          <a:prstGeom prst="line">
            <a:avLst/>
          </a:prstGeom>
          <a:ln w="9525" cap="flat" cmpd="sng" algn="ctr">
            <a:solidFill>
              <a:srgbClr val="4F81BD">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72" name="OTLSHAPE_M_f7090cdb67e740afa40b58de75da282f_Connector1"/>
          <p:cNvCxnSpPr/>
          <p:nvPr>
            <p:custDataLst>
              <p:tags r:id="rId6"/>
            </p:custDataLst>
          </p:nvPr>
        </p:nvCxnSpPr>
        <p:spPr>
          <a:xfrm>
            <a:off x="4342791" y="2055135"/>
            <a:ext cx="0" cy="1183365"/>
          </a:xfrm>
          <a:prstGeom prst="line">
            <a:avLst/>
          </a:prstGeom>
          <a:ln w="9525" cap="flat" cmpd="sng" algn="ctr">
            <a:solidFill>
              <a:srgbClr val="4F81BD">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71" name="OTLSHAPE_M_b428dd02ada2493fb2820d39335deb5f_Connector1"/>
          <p:cNvCxnSpPr/>
          <p:nvPr>
            <p:custDataLst>
              <p:tags r:id="rId7"/>
            </p:custDataLst>
          </p:nvPr>
        </p:nvCxnSpPr>
        <p:spPr>
          <a:xfrm>
            <a:off x="6539711" y="1861079"/>
            <a:ext cx="0" cy="1345671"/>
          </a:xfrm>
          <a:prstGeom prst="line">
            <a:avLst/>
          </a:prstGeom>
          <a:ln w="9525" cap="flat" cmpd="sng" algn="ctr">
            <a:solidFill>
              <a:srgbClr val="4F81BD">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70" name="OTLSHAPE_M_53e39eb40aec4349a6d46732f7a78610_Connector1"/>
          <p:cNvCxnSpPr/>
          <p:nvPr>
            <p:custDataLst>
              <p:tags r:id="rId8"/>
            </p:custDataLst>
          </p:nvPr>
        </p:nvCxnSpPr>
        <p:spPr>
          <a:xfrm>
            <a:off x="5506367" y="2728976"/>
            <a:ext cx="0" cy="477774"/>
          </a:xfrm>
          <a:prstGeom prst="line">
            <a:avLst/>
          </a:prstGeom>
          <a:ln w="9525" cap="flat" cmpd="sng" algn="ctr">
            <a:solidFill>
              <a:srgbClr val="4F81BD">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69" name="OTLSHAPE_M_5c0776e9245d4b779a7ecb04fb6ce867_Connector1"/>
          <p:cNvCxnSpPr/>
          <p:nvPr>
            <p:custDataLst>
              <p:tags r:id="rId9"/>
            </p:custDataLst>
          </p:nvPr>
        </p:nvCxnSpPr>
        <p:spPr>
          <a:xfrm>
            <a:off x="2857692" y="2347426"/>
            <a:ext cx="0" cy="859324"/>
          </a:xfrm>
          <a:prstGeom prst="line">
            <a:avLst/>
          </a:prstGeom>
          <a:ln w="9525" cap="flat" cmpd="sng" algn="ctr">
            <a:solidFill>
              <a:srgbClr val="4F81BD">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68" name="OTLSHAPE_M_5fce3bf751204baab3120aed3403e9d1_Connector1"/>
          <p:cNvCxnSpPr/>
          <p:nvPr>
            <p:custDataLst>
              <p:tags r:id="rId10"/>
            </p:custDataLst>
          </p:nvPr>
        </p:nvCxnSpPr>
        <p:spPr>
          <a:xfrm>
            <a:off x="7727458" y="2347426"/>
            <a:ext cx="0" cy="859324"/>
          </a:xfrm>
          <a:prstGeom prst="line">
            <a:avLst/>
          </a:prstGeom>
          <a:ln w="9525" cap="flat" cmpd="sng" algn="ctr">
            <a:solidFill>
              <a:srgbClr val="4F81BD">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67" name="OTLSHAPE_M_21dde6c81ce5408598e1950b53db8a79_Connector1"/>
          <p:cNvCxnSpPr/>
          <p:nvPr>
            <p:custDataLst>
              <p:tags r:id="rId11"/>
            </p:custDataLst>
          </p:nvPr>
        </p:nvCxnSpPr>
        <p:spPr>
          <a:xfrm>
            <a:off x="7662538" y="2541482"/>
            <a:ext cx="0" cy="697018"/>
          </a:xfrm>
          <a:prstGeom prst="line">
            <a:avLst/>
          </a:prstGeom>
          <a:ln w="9525" cap="flat" cmpd="sng" algn="ctr">
            <a:solidFill>
              <a:srgbClr val="4F81BD">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66" name="OTLSHAPE_M_d17a3beda8df4b4aa55f142a2f2de4f8_Connector1"/>
          <p:cNvCxnSpPr/>
          <p:nvPr>
            <p:custDataLst>
              <p:tags r:id="rId12"/>
            </p:custDataLst>
          </p:nvPr>
        </p:nvCxnSpPr>
        <p:spPr>
          <a:xfrm>
            <a:off x="2852164" y="2541482"/>
            <a:ext cx="0" cy="697018"/>
          </a:xfrm>
          <a:prstGeom prst="line">
            <a:avLst/>
          </a:prstGeom>
          <a:ln w="9525" cap="flat" cmpd="sng" algn="ctr">
            <a:solidFill>
              <a:srgbClr val="4F81BD">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59" name="TextBox 658"/>
          <p:cNvSpPr txBox="1"/>
          <p:nvPr/>
        </p:nvSpPr>
        <p:spPr>
          <a:xfrm>
            <a:off x="107927" y="185269"/>
            <a:ext cx="5537577" cy="1777410"/>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500" b="0" i="1" u="none" strike="noStrike" kern="1200" cap="none" spc="0" normalizeH="0" baseline="0" noProof="0" dirty="0">
                <a:ln>
                  <a:noFill/>
                </a:ln>
                <a:solidFill>
                  <a:prstClr val="black"/>
                </a:solidFill>
                <a:effectLst/>
                <a:uLnTx/>
                <a:uFillTx/>
                <a:latin typeface="Calibri" panose="020F0502020204030204"/>
                <a:ea typeface="+mn-ea"/>
                <a:cs typeface="+mn-cs"/>
              </a:rPr>
              <a:t>Experimental vacuum upgrade project – </a:t>
            </a:r>
            <a:r>
              <a:rPr kumimoji="0" lang="en-GB" sz="1500" b="1" i="1" u="none" strike="noStrike" kern="1200" cap="none" spc="0" normalizeH="0" baseline="0" noProof="0" dirty="0">
                <a:ln>
                  <a:noFill/>
                </a:ln>
                <a:solidFill>
                  <a:prstClr val="black"/>
                </a:solidFill>
                <a:effectLst/>
                <a:uLnTx/>
                <a:uFillTx/>
                <a:latin typeface="Calibri" panose="020F0502020204030204"/>
                <a:ea typeface="+mn-ea"/>
                <a:cs typeface="+mn-cs"/>
              </a:rPr>
              <a:t>LS2 preparation &amp; planning</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100" b="1" i="0" u="none" strike="noStrike" kern="1200" cap="none" spc="0" normalizeH="0" baseline="0" noProof="0" dirty="0">
                <a:ln>
                  <a:noFill/>
                </a:ln>
                <a:solidFill>
                  <a:prstClr val="black"/>
                </a:solidFill>
                <a:effectLst/>
                <a:uLnTx/>
                <a:uFillTx/>
                <a:latin typeface="Calibri" panose="020F0502020204030204"/>
                <a:ea typeface="+mn-ea"/>
                <a:cs typeface="+mn-cs"/>
              </a:rPr>
              <a:t>ALICE EXPERIMENTAL VACUUM UPGRADE</a:t>
            </a:r>
            <a:endParaRPr kumimoji="0" lang="en-GB" sz="1200" b="0" i="1"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dirty="0">
                <a:ln>
                  <a:noFill/>
                </a:ln>
                <a:solidFill>
                  <a:prstClr val="black"/>
                </a:solidFill>
                <a:effectLst/>
                <a:uLnTx/>
                <a:uFillTx/>
                <a:latin typeface="Calibri" panose="020F0502020204030204"/>
                <a:ea typeface="+mn-ea"/>
                <a:cs typeface="+mn-cs"/>
              </a:rPr>
              <a:t>Main VSC deliverables:</a:t>
            </a:r>
          </a:p>
          <a:p>
            <a:pPr marL="214313" marR="0" lvl="0" indent="-214313" algn="l" defTabSz="685800" rtl="0" eaLnBrk="1" fontAlgn="auto" latinLnBrk="0" hangingPunct="1">
              <a:lnSpc>
                <a:spcPct val="100000"/>
              </a:lnSpc>
              <a:spcBef>
                <a:spcPts val="0"/>
              </a:spcBef>
              <a:spcAft>
                <a:spcPts val="0"/>
              </a:spcAft>
              <a:buClr>
                <a:srgbClr val="C00000"/>
              </a:buClr>
              <a:buSzPct val="150000"/>
              <a:buFont typeface="Wingdings" panose="05000000000000000000" pitchFamily="2" charset="2"/>
              <a:buChar char="§"/>
              <a:tabLst/>
              <a:defRPr/>
            </a:pPr>
            <a:r>
              <a:rPr kumimoji="0" lang="en-GB" sz="1200" b="0" i="1" u="none" strike="noStrike" kern="1200" cap="none" spc="0" normalizeH="0" baseline="0" noProof="0" dirty="0">
                <a:ln>
                  <a:noFill/>
                </a:ln>
                <a:solidFill>
                  <a:prstClr val="black"/>
                </a:solidFill>
                <a:effectLst/>
                <a:uLnTx/>
                <a:uFillTx/>
                <a:latin typeface="Calibri" panose="020F0502020204030204"/>
                <a:ea typeface="+mn-ea"/>
                <a:cs typeface="+mn-cs"/>
              </a:rPr>
              <a:t>Removal of (RB24) A1L2.X vacuum chambers</a:t>
            </a:r>
          </a:p>
          <a:p>
            <a:pPr marL="214313" marR="0" lvl="0" indent="-214313" algn="l" defTabSz="685800" rtl="0" eaLnBrk="1" fontAlgn="auto" latinLnBrk="0" hangingPunct="1">
              <a:lnSpc>
                <a:spcPct val="100000"/>
              </a:lnSpc>
              <a:spcBef>
                <a:spcPts val="0"/>
              </a:spcBef>
              <a:spcAft>
                <a:spcPts val="0"/>
              </a:spcAft>
              <a:buClr>
                <a:srgbClr val="FF0000"/>
              </a:buClr>
              <a:buSzPct val="150000"/>
              <a:buFont typeface="Wingdings" panose="05000000000000000000" pitchFamily="2" charset="2"/>
              <a:buChar char="§"/>
              <a:tabLst/>
              <a:defRPr/>
            </a:pPr>
            <a:r>
              <a:rPr kumimoji="0" lang="en-GB" sz="1200" b="0" i="1" u="none" strike="noStrike" kern="1200" cap="none" spc="0" normalizeH="0" baseline="0" noProof="0" dirty="0">
                <a:ln>
                  <a:noFill/>
                </a:ln>
                <a:solidFill>
                  <a:prstClr val="black"/>
                </a:solidFill>
                <a:effectLst/>
                <a:uLnTx/>
                <a:uFillTx/>
                <a:latin typeface="Calibri" panose="020F0502020204030204"/>
                <a:ea typeface="+mn-ea"/>
                <a:cs typeface="+mn-cs"/>
              </a:rPr>
              <a:t>Removal of existing central vacuum chamber </a:t>
            </a:r>
          </a:p>
          <a:p>
            <a:pPr marL="214313" marR="0" lvl="0" indent="-214313" algn="l" defTabSz="685800" rtl="0" eaLnBrk="1" fontAlgn="auto" latinLnBrk="0" hangingPunct="1">
              <a:lnSpc>
                <a:spcPct val="100000"/>
              </a:lnSpc>
              <a:spcBef>
                <a:spcPts val="0"/>
              </a:spcBef>
              <a:spcAft>
                <a:spcPts val="0"/>
              </a:spcAft>
              <a:buClr>
                <a:srgbClr val="0070C0"/>
              </a:buClr>
              <a:buSzPct val="150000"/>
              <a:buFont typeface="Wingdings" panose="05000000000000000000" pitchFamily="2" charset="2"/>
              <a:buChar char="§"/>
              <a:tabLst/>
              <a:defRPr/>
            </a:pPr>
            <a:r>
              <a:rPr kumimoji="0" lang="en-GB" sz="1200" b="0" i="1" u="none" strike="noStrike" kern="1200" cap="none" spc="0" normalizeH="0" baseline="0" noProof="0" dirty="0">
                <a:ln>
                  <a:noFill/>
                </a:ln>
                <a:solidFill>
                  <a:prstClr val="black"/>
                </a:solidFill>
                <a:effectLst/>
                <a:uLnTx/>
                <a:uFillTx/>
                <a:latin typeface="Calibri" panose="020F0502020204030204"/>
                <a:ea typeface="+mn-ea"/>
                <a:cs typeface="+mn-cs"/>
              </a:rPr>
              <a:t>Installation of a new central vacuum chamber</a:t>
            </a:r>
          </a:p>
          <a:p>
            <a:pPr marL="214313" marR="0" lvl="0" indent="-214313" algn="l" defTabSz="685800" rtl="0" eaLnBrk="1" fontAlgn="auto" latinLnBrk="0" hangingPunct="1">
              <a:lnSpc>
                <a:spcPct val="100000"/>
              </a:lnSpc>
              <a:spcBef>
                <a:spcPts val="0"/>
              </a:spcBef>
              <a:spcAft>
                <a:spcPts val="0"/>
              </a:spcAft>
              <a:buClr>
                <a:srgbClr val="00B0F0"/>
              </a:buClr>
              <a:buSzPct val="150000"/>
              <a:buFont typeface="Wingdings" panose="05000000000000000000" pitchFamily="2" charset="2"/>
              <a:buChar char="§"/>
              <a:tabLst/>
              <a:defRPr/>
            </a:pPr>
            <a:r>
              <a:rPr kumimoji="0" lang="en-GB" sz="1200" b="0" i="1" u="none" strike="noStrike" kern="1200" cap="none" spc="0" normalizeH="0" baseline="0" noProof="0" dirty="0">
                <a:ln>
                  <a:noFill/>
                </a:ln>
                <a:solidFill>
                  <a:prstClr val="black"/>
                </a:solidFill>
                <a:effectLst/>
                <a:uLnTx/>
                <a:uFillTx/>
                <a:latin typeface="Calibri" panose="020F0502020204030204"/>
                <a:ea typeface="+mn-ea"/>
                <a:cs typeface="+mn-cs"/>
              </a:rPr>
              <a:t>Installation and upgrade of (RB24&amp;RB26) A1L2.X and A1R2.X</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60" name="TextBox 659"/>
          <p:cNvSpPr txBox="1"/>
          <p:nvPr/>
        </p:nvSpPr>
        <p:spPr>
          <a:xfrm>
            <a:off x="7670476" y="20503"/>
            <a:ext cx="1473524" cy="415498"/>
          </a:xfrm>
          <a:prstGeom prst="rect">
            <a:avLst/>
          </a:prstGeom>
          <a:noFill/>
        </p:spPr>
        <p:txBody>
          <a:bodyPr wrap="squar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Calibri" panose="020F0502020204030204"/>
                <a:ea typeface="+mn-ea"/>
                <a:cs typeface="+mn-cs"/>
              </a:rPr>
              <a:t>Version - </a:t>
            </a:r>
            <a:r>
              <a:rPr kumimoji="0" lang="en-GB" sz="1050" b="0" i="0" u="none" strike="noStrike" kern="1200" cap="none" spc="0" normalizeH="0" baseline="0" noProof="0" dirty="0" smtClean="0">
                <a:ln>
                  <a:noFill/>
                </a:ln>
                <a:solidFill>
                  <a:prstClr val="white"/>
                </a:solidFill>
                <a:effectLst/>
                <a:uLnTx/>
                <a:uFillTx/>
                <a:latin typeface="Calibri" panose="020F0502020204030204"/>
                <a:ea typeface="+mn-ea"/>
                <a:cs typeface="+mn-cs"/>
              </a:rPr>
              <a:t>01/06/2018</a:t>
            </a:r>
            <a:endParaRPr kumimoji="0" lang="en-GB" sz="105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Calibri" panose="020F0502020204030204"/>
                <a:ea typeface="+mn-ea"/>
                <a:cs typeface="+mn-cs"/>
              </a:rPr>
              <a:t>Josef Sestak</a:t>
            </a:r>
          </a:p>
        </p:txBody>
      </p:sp>
      <p:sp>
        <p:nvSpPr>
          <p:cNvPr id="4649" name="OTLSHAPE_TB_00000000000000000000000000000000_LeftEndCaps" hidden="1"/>
          <p:cNvSpPr txBox="1"/>
          <p:nvPr>
            <p:custDataLst>
              <p:tags r:id="rId13"/>
            </p:custDataLst>
          </p:nvPr>
        </p:nvSpPr>
        <p:spPr>
          <a:xfrm>
            <a:off x="254000" y="3225969"/>
            <a:ext cx="469900" cy="279061"/>
          </a:xfrm>
          <a:prstGeom prst="rect">
            <a:avLst/>
          </a:prstGeom>
          <a:noFill/>
        </p:spPr>
        <p:txBody>
          <a:bodyPr vert="horz" wrap="non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smtClean="0">
                <a:ln>
                  <a:noFill/>
                </a:ln>
                <a:solidFill>
                  <a:srgbClr val="ED7D31"/>
                </a:solidFill>
                <a:effectLst/>
                <a:uLnTx/>
                <a:uFillTx/>
                <a:latin typeface="Calibri" panose="020F0502020204030204" pitchFamily="34" charset="0"/>
                <a:ea typeface="+mn-ea"/>
                <a:cs typeface="+mn-cs"/>
              </a:rPr>
              <a:t>2018</a:t>
            </a:r>
            <a:endParaRPr kumimoji="0" lang="en-GB" sz="1800" b="1"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650" name="OTLSHAPE_TB_00000000000000000000000000000000_RightEndCaps"/>
          <p:cNvSpPr txBox="1"/>
          <p:nvPr>
            <p:custDataLst>
              <p:tags r:id="rId14"/>
            </p:custDataLst>
          </p:nvPr>
        </p:nvSpPr>
        <p:spPr>
          <a:xfrm>
            <a:off x="8555228" y="3264726"/>
            <a:ext cx="329577" cy="201549"/>
          </a:xfrm>
          <a:prstGeom prst="rect">
            <a:avLst/>
          </a:prstGeom>
          <a:noFill/>
        </p:spPr>
        <p:txBody>
          <a:bodyPr vert="horz" wrap="non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24" normalizeH="0" baseline="0" noProof="0" smtClean="0">
                <a:ln>
                  <a:noFill/>
                </a:ln>
                <a:solidFill>
                  <a:srgbClr val="ED7D31"/>
                </a:solidFill>
                <a:effectLst/>
                <a:uLnTx/>
                <a:uFillTx/>
                <a:latin typeface="Calibri" panose="020F0502020204030204" pitchFamily="34" charset="0"/>
                <a:ea typeface="+mn-ea"/>
                <a:cs typeface="+mn-cs"/>
              </a:rPr>
              <a:t>2021</a:t>
            </a:r>
            <a:endParaRPr kumimoji="0" lang="en-GB" sz="1300" b="1" i="0" u="none" strike="noStrike" kern="1200" cap="none" spc="-24" normalizeH="0" baseline="0" noProof="0">
              <a:ln>
                <a:noFill/>
              </a:ln>
              <a:solidFill>
                <a:srgbClr val="ED7D31"/>
              </a:solidFill>
              <a:effectLst/>
              <a:uLnTx/>
              <a:uFillTx/>
              <a:latin typeface="Calibri" panose="020F0502020204030204" pitchFamily="34" charset="0"/>
              <a:ea typeface="+mn-ea"/>
              <a:cs typeface="+mn-cs"/>
            </a:endParaRPr>
          </a:p>
        </p:txBody>
      </p:sp>
      <p:sp>
        <p:nvSpPr>
          <p:cNvPr id="4651" name="OTLSHAPE_TB_00000000000000000000000000000000_ScaleContainer"/>
          <p:cNvSpPr/>
          <p:nvPr>
            <p:custDataLst>
              <p:tags r:id="rId15"/>
            </p:custDataLst>
          </p:nvPr>
        </p:nvSpPr>
        <p:spPr>
          <a:xfrm>
            <a:off x="844465" y="3238500"/>
            <a:ext cx="7594600" cy="254000"/>
          </a:xfrm>
          <a:prstGeom prst="roundRect">
            <a:avLst/>
          </a:prstGeom>
          <a:solidFill>
            <a:srgbClr val="404040"/>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52" name="OTLSHAPE_TB_00000000000000000000000000000000_ElapsedTime"/>
          <p:cNvSpPr/>
          <p:nvPr>
            <p:custDataLst>
              <p:tags r:id="rId16"/>
            </p:custDataLst>
          </p:nvPr>
        </p:nvSpPr>
        <p:spPr>
          <a:xfrm>
            <a:off x="844465" y="3238500"/>
            <a:ext cx="901700" cy="254000"/>
          </a:xfrm>
          <a:prstGeom prst="roundRect">
            <a:avLst/>
          </a:prstGeom>
          <a:solidFill>
            <a:srgbClr val="FF0000">
              <a:alpha val="30196"/>
            </a:srgb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53" name="OTLSHAPE_TB_00000000000000000000000000000000_TodayMarkerShape"/>
          <p:cNvSpPr/>
          <p:nvPr>
            <p:custDataLst>
              <p:tags r:id="rId17"/>
            </p:custDataLst>
          </p:nvPr>
        </p:nvSpPr>
        <p:spPr>
          <a:xfrm>
            <a:off x="1706757" y="3492500"/>
            <a:ext cx="76200" cy="84667"/>
          </a:xfrm>
          <a:prstGeom prst="triangle">
            <a:avLst/>
          </a:prstGeom>
          <a:solidFill>
            <a:srgbClr val="FF0000"/>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54" name="OTLSHAPE_TB_00000000000000000000000000000000_TodayMarkerText"/>
          <p:cNvSpPr txBox="1"/>
          <p:nvPr>
            <p:custDataLst>
              <p:tags r:id="rId18"/>
            </p:custDataLst>
          </p:nvPr>
        </p:nvSpPr>
        <p:spPr>
          <a:xfrm>
            <a:off x="1607915" y="3577167"/>
            <a:ext cx="273793" cy="139531"/>
          </a:xfrm>
          <a:prstGeom prst="rect">
            <a:avLst/>
          </a:prstGeom>
          <a:noFill/>
        </p:spPr>
        <p:txBody>
          <a:bodyPr vert="horz" wrap="non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18" normalizeH="0" baseline="0" noProof="0" smtClean="0">
                <a:ln>
                  <a:noFill/>
                </a:ln>
                <a:solidFill>
                  <a:prstClr val="black"/>
                </a:solidFill>
                <a:effectLst/>
                <a:uLnTx/>
                <a:uFillTx/>
                <a:latin typeface="Calibri" panose="020F0502020204030204" pitchFamily="34" charset="0"/>
                <a:ea typeface="+mn-ea"/>
                <a:cs typeface="+mn-cs"/>
              </a:rPr>
              <a:t>Today</a:t>
            </a:r>
            <a:endParaRPr kumimoji="0" lang="en-GB" sz="900" b="0" i="0" u="none" strike="noStrike" kern="1200" cap="none" spc="-18" normalizeH="0" baseline="0" noProof="0">
              <a:ln>
                <a:noFill/>
              </a:ln>
              <a:solidFill>
                <a:prstClr val="black"/>
              </a:solidFill>
              <a:effectLst/>
              <a:uLnTx/>
              <a:uFillTx/>
              <a:latin typeface="Calibri" panose="020F0502020204030204" pitchFamily="34" charset="0"/>
              <a:ea typeface="+mn-ea"/>
              <a:cs typeface="+mn-cs"/>
            </a:endParaRPr>
          </a:p>
        </p:txBody>
      </p:sp>
      <p:sp>
        <p:nvSpPr>
          <p:cNvPr id="4655" name="OTLSHAPE_TB_00000000000000000000000000000000_TimescaleInterval1"/>
          <p:cNvSpPr txBox="1"/>
          <p:nvPr>
            <p:custDataLst>
              <p:tags r:id="rId19"/>
            </p:custDataLst>
          </p:nvPr>
        </p:nvSpPr>
        <p:spPr>
          <a:xfrm>
            <a:off x="907965" y="3295734"/>
            <a:ext cx="139700" cy="139531"/>
          </a:xfrm>
          <a:prstGeom prst="rect">
            <a:avLst/>
          </a:prstGeom>
          <a:noFill/>
        </p:spPr>
        <p:txBody>
          <a:bodyPr vert="horz" wrap="non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smtClean="0">
                <a:ln>
                  <a:noFill/>
                </a:ln>
                <a:solidFill>
                  <a:prstClr val="white"/>
                </a:solidFill>
                <a:effectLst/>
                <a:uLnTx/>
                <a:uFillTx/>
                <a:latin typeface="Calibri" panose="020F0502020204030204" pitchFamily="34" charset="0"/>
                <a:ea typeface="+mn-ea"/>
                <a:cs typeface="+mn-cs"/>
              </a:rPr>
              <a:t>Q1</a:t>
            </a:r>
            <a:endParaRPr kumimoji="0" lang="en-GB" sz="900" b="0" i="0" u="none" strike="noStrike" kern="1200" cap="none" spc="0" normalizeH="0" baseline="0" noProof="0">
              <a:ln>
                <a:noFill/>
              </a:ln>
              <a:solidFill>
                <a:prstClr val="white"/>
              </a:solidFill>
              <a:effectLst/>
              <a:uLnTx/>
              <a:uFillTx/>
              <a:latin typeface="Calibri" panose="020F0502020204030204" pitchFamily="34" charset="0"/>
              <a:ea typeface="+mn-ea"/>
              <a:cs typeface="+mn-cs"/>
            </a:endParaRPr>
          </a:p>
        </p:txBody>
      </p:sp>
      <p:sp>
        <p:nvSpPr>
          <p:cNvPr id="4656" name="OTLSHAPE_TB_00000000000000000000000000000000_TimescaleInterval2"/>
          <p:cNvSpPr txBox="1"/>
          <p:nvPr>
            <p:custDataLst>
              <p:tags r:id="rId20"/>
            </p:custDataLst>
          </p:nvPr>
        </p:nvSpPr>
        <p:spPr>
          <a:xfrm>
            <a:off x="1982876" y="3295734"/>
            <a:ext cx="139700" cy="139531"/>
          </a:xfrm>
          <a:prstGeom prst="rect">
            <a:avLst/>
          </a:prstGeom>
          <a:noFill/>
        </p:spPr>
        <p:txBody>
          <a:bodyPr vert="horz" wrap="non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smtClean="0">
                <a:ln>
                  <a:noFill/>
                </a:ln>
                <a:solidFill>
                  <a:prstClr val="white"/>
                </a:solidFill>
                <a:effectLst/>
                <a:uLnTx/>
                <a:uFillTx/>
                <a:latin typeface="Calibri" panose="020F0502020204030204" pitchFamily="34" charset="0"/>
                <a:ea typeface="+mn-ea"/>
                <a:cs typeface="+mn-cs"/>
              </a:rPr>
              <a:t>Q3</a:t>
            </a:r>
            <a:endParaRPr kumimoji="0" lang="en-GB" sz="900" b="0" i="0" u="none" strike="noStrike" kern="1200" cap="none" spc="0" normalizeH="0" baseline="0" noProof="0">
              <a:ln>
                <a:noFill/>
              </a:ln>
              <a:solidFill>
                <a:prstClr val="white"/>
              </a:solidFill>
              <a:effectLst/>
              <a:uLnTx/>
              <a:uFillTx/>
              <a:latin typeface="Calibri" panose="020F0502020204030204" pitchFamily="34" charset="0"/>
              <a:ea typeface="+mn-ea"/>
              <a:cs typeface="+mn-cs"/>
            </a:endParaRPr>
          </a:p>
        </p:txBody>
      </p:sp>
      <p:sp>
        <p:nvSpPr>
          <p:cNvPr id="4657" name="OTLSHAPE_TB_00000000000000000000000000000000_TimescaleInterval3"/>
          <p:cNvSpPr txBox="1"/>
          <p:nvPr>
            <p:custDataLst>
              <p:tags r:id="rId21"/>
            </p:custDataLst>
          </p:nvPr>
        </p:nvSpPr>
        <p:spPr>
          <a:xfrm>
            <a:off x="3075603" y="3295734"/>
            <a:ext cx="139700" cy="139531"/>
          </a:xfrm>
          <a:prstGeom prst="rect">
            <a:avLst/>
          </a:prstGeom>
          <a:noFill/>
        </p:spPr>
        <p:txBody>
          <a:bodyPr vert="horz" wrap="non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smtClean="0">
                <a:ln>
                  <a:noFill/>
                </a:ln>
                <a:solidFill>
                  <a:prstClr val="white"/>
                </a:solidFill>
                <a:effectLst/>
                <a:uLnTx/>
                <a:uFillTx/>
                <a:latin typeface="Calibri" panose="020F0502020204030204" pitchFamily="34" charset="0"/>
                <a:ea typeface="+mn-ea"/>
                <a:cs typeface="+mn-cs"/>
              </a:rPr>
              <a:t>Q1</a:t>
            </a:r>
            <a:endParaRPr kumimoji="0" lang="en-GB" sz="900" b="0" i="0" u="none" strike="noStrike" kern="1200" cap="none" spc="0" normalizeH="0" baseline="0" noProof="0">
              <a:ln>
                <a:noFill/>
              </a:ln>
              <a:solidFill>
                <a:prstClr val="white"/>
              </a:solidFill>
              <a:effectLst/>
              <a:uLnTx/>
              <a:uFillTx/>
              <a:latin typeface="Calibri" panose="020F0502020204030204" pitchFamily="34" charset="0"/>
              <a:ea typeface="+mn-ea"/>
              <a:cs typeface="+mn-cs"/>
            </a:endParaRPr>
          </a:p>
        </p:txBody>
      </p:sp>
      <p:sp>
        <p:nvSpPr>
          <p:cNvPr id="4658" name="OTLSHAPE_TB_00000000000000000000000000000000_TimescaleInterval4"/>
          <p:cNvSpPr txBox="1"/>
          <p:nvPr>
            <p:custDataLst>
              <p:tags r:id="rId22"/>
            </p:custDataLst>
          </p:nvPr>
        </p:nvSpPr>
        <p:spPr>
          <a:xfrm>
            <a:off x="4150514" y="3295734"/>
            <a:ext cx="139700" cy="139531"/>
          </a:xfrm>
          <a:prstGeom prst="rect">
            <a:avLst/>
          </a:prstGeom>
          <a:noFill/>
        </p:spPr>
        <p:txBody>
          <a:bodyPr vert="horz" wrap="non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smtClean="0">
                <a:ln>
                  <a:noFill/>
                </a:ln>
                <a:solidFill>
                  <a:prstClr val="white"/>
                </a:solidFill>
                <a:effectLst/>
                <a:uLnTx/>
                <a:uFillTx/>
                <a:latin typeface="Calibri" panose="020F0502020204030204" pitchFamily="34" charset="0"/>
                <a:ea typeface="+mn-ea"/>
                <a:cs typeface="+mn-cs"/>
              </a:rPr>
              <a:t>Q3</a:t>
            </a:r>
            <a:endParaRPr kumimoji="0" lang="en-GB" sz="900" b="0" i="0" u="none" strike="noStrike" kern="1200" cap="none" spc="0" normalizeH="0" baseline="0" noProof="0">
              <a:ln>
                <a:noFill/>
              </a:ln>
              <a:solidFill>
                <a:prstClr val="white"/>
              </a:solidFill>
              <a:effectLst/>
              <a:uLnTx/>
              <a:uFillTx/>
              <a:latin typeface="Calibri" panose="020F0502020204030204" pitchFamily="34" charset="0"/>
              <a:ea typeface="+mn-ea"/>
              <a:cs typeface="+mn-cs"/>
            </a:endParaRPr>
          </a:p>
        </p:txBody>
      </p:sp>
      <p:sp>
        <p:nvSpPr>
          <p:cNvPr id="4659" name="OTLSHAPE_TB_00000000000000000000000000000000_TimescaleInterval5"/>
          <p:cNvSpPr txBox="1"/>
          <p:nvPr>
            <p:custDataLst>
              <p:tags r:id="rId23"/>
            </p:custDataLst>
          </p:nvPr>
        </p:nvSpPr>
        <p:spPr>
          <a:xfrm>
            <a:off x="5243241" y="3295734"/>
            <a:ext cx="139700" cy="139531"/>
          </a:xfrm>
          <a:prstGeom prst="rect">
            <a:avLst/>
          </a:prstGeom>
          <a:noFill/>
        </p:spPr>
        <p:txBody>
          <a:bodyPr vert="horz" wrap="non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smtClean="0">
                <a:ln>
                  <a:noFill/>
                </a:ln>
                <a:solidFill>
                  <a:prstClr val="white"/>
                </a:solidFill>
                <a:effectLst/>
                <a:uLnTx/>
                <a:uFillTx/>
                <a:latin typeface="Calibri" panose="020F0502020204030204" pitchFamily="34" charset="0"/>
                <a:ea typeface="+mn-ea"/>
                <a:cs typeface="+mn-cs"/>
              </a:rPr>
              <a:t>Q1</a:t>
            </a:r>
            <a:endParaRPr kumimoji="0" lang="en-GB" sz="900" b="0" i="0" u="none" strike="noStrike" kern="1200" cap="none" spc="0" normalizeH="0" baseline="0" noProof="0">
              <a:ln>
                <a:noFill/>
              </a:ln>
              <a:solidFill>
                <a:prstClr val="white"/>
              </a:solidFill>
              <a:effectLst/>
              <a:uLnTx/>
              <a:uFillTx/>
              <a:latin typeface="Calibri" panose="020F0502020204030204" pitchFamily="34" charset="0"/>
              <a:ea typeface="+mn-ea"/>
              <a:cs typeface="+mn-cs"/>
            </a:endParaRPr>
          </a:p>
        </p:txBody>
      </p:sp>
      <p:sp>
        <p:nvSpPr>
          <p:cNvPr id="4660" name="OTLSHAPE_TB_00000000000000000000000000000000_TimescaleInterval6"/>
          <p:cNvSpPr txBox="1"/>
          <p:nvPr>
            <p:custDataLst>
              <p:tags r:id="rId24"/>
            </p:custDataLst>
          </p:nvPr>
        </p:nvSpPr>
        <p:spPr>
          <a:xfrm>
            <a:off x="6324090" y="3295734"/>
            <a:ext cx="139700" cy="139531"/>
          </a:xfrm>
          <a:prstGeom prst="rect">
            <a:avLst/>
          </a:prstGeom>
          <a:noFill/>
        </p:spPr>
        <p:txBody>
          <a:bodyPr vert="horz" wrap="non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smtClean="0">
                <a:ln>
                  <a:noFill/>
                </a:ln>
                <a:solidFill>
                  <a:prstClr val="white"/>
                </a:solidFill>
                <a:effectLst/>
                <a:uLnTx/>
                <a:uFillTx/>
                <a:latin typeface="Calibri" panose="020F0502020204030204" pitchFamily="34" charset="0"/>
                <a:ea typeface="+mn-ea"/>
                <a:cs typeface="+mn-cs"/>
              </a:rPr>
              <a:t>Q3</a:t>
            </a:r>
            <a:endParaRPr kumimoji="0" lang="en-GB" sz="900" b="0" i="0" u="none" strike="noStrike" kern="1200" cap="none" spc="0" normalizeH="0" baseline="0" noProof="0">
              <a:ln>
                <a:noFill/>
              </a:ln>
              <a:solidFill>
                <a:prstClr val="white"/>
              </a:solidFill>
              <a:effectLst/>
              <a:uLnTx/>
              <a:uFillTx/>
              <a:latin typeface="Calibri" panose="020F0502020204030204" pitchFamily="34" charset="0"/>
              <a:ea typeface="+mn-ea"/>
              <a:cs typeface="+mn-cs"/>
            </a:endParaRPr>
          </a:p>
        </p:txBody>
      </p:sp>
      <p:sp>
        <p:nvSpPr>
          <p:cNvPr id="4661" name="OTLSHAPE_TB_00000000000000000000000000000000_TimescaleInterval7"/>
          <p:cNvSpPr txBox="1"/>
          <p:nvPr>
            <p:custDataLst>
              <p:tags r:id="rId25"/>
            </p:custDataLst>
          </p:nvPr>
        </p:nvSpPr>
        <p:spPr>
          <a:xfrm>
            <a:off x="7416817" y="3295734"/>
            <a:ext cx="139700" cy="139531"/>
          </a:xfrm>
          <a:prstGeom prst="rect">
            <a:avLst/>
          </a:prstGeom>
          <a:noFill/>
        </p:spPr>
        <p:txBody>
          <a:bodyPr vert="horz" wrap="non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smtClean="0">
                <a:ln>
                  <a:noFill/>
                </a:ln>
                <a:solidFill>
                  <a:prstClr val="white"/>
                </a:solidFill>
                <a:effectLst/>
                <a:uLnTx/>
                <a:uFillTx/>
                <a:latin typeface="Calibri" panose="020F0502020204030204" pitchFamily="34" charset="0"/>
                <a:ea typeface="+mn-ea"/>
                <a:cs typeface="+mn-cs"/>
              </a:rPr>
              <a:t>Q1</a:t>
            </a:r>
            <a:endParaRPr kumimoji="0" lang="en-GB" sz="900" b="0" i="0" u="none" strike="noStrike" kern="1200" cap="none" spc="0" normalizeH="0" baseline="0" noProof="0">
              <a:ln>
                <a:noFill/>
              </a:ln>
              <a:solidFill>
                <a:prstClr val="white"/>
              </a:solidFill>
              <a:effectLst/>
              <a:uLnTx/>
              <a:uFillTx/>
              <a:latin typeface="Calibri" panose="020F0502020204030204" pitchFamily="34" charset="0"/>
              <a:ea typeface="+mn-ea"/>
              <a:cs typeface="+mn-cs"/>
            </a:endParaRPr>
          </a:p>
        </p:txBody>
      </p:sp>
      <p:sp>
        <p:nvSpPr>
          <p:cNvPr id="4662" name="OTLSHAPE_TB_00000000000000000000000000000000_ScaleMarking1"/>
          <p:cNvSpPr txBox="1"/>
          <p:nvPr>
            <p:custDataLst>
              <p:tags r:id="rId26"/>
            </p:custDataLst>
          </p:nvPr>
        </p:nvSpPr>
        <p:spPr>
          <a:xfrm>
            <a:off x="907965" y="3098969"/>
            <a:ext cx="230832" cy="139531"/>
          </a:xfrm>
          <a:prstGeom prst="rect">
            <a:avLst/>
          </a:prstGeom>
          <a:noFill/>
        </p:spPr>
        <p:txBody>
          <a:bodyPr vert="horz" wrap="non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smtClean="0">
                <a:ln>
                  <a:noFill/>
                </a:ln>
                <a:solidFill>
                  <a:srgbClr val="404040"/>
                </a:solidFill>
                <a:effectLst/>
                <a:uLnTx/>
                <a:uFillTx/>
                <a:latin typeface="Calibri" panose="020F0502020204030204" pitchFamily="34" charset="0"/>
                <a:ea typeface="+mn-ea"/>
                <a:cs typeface="+mn-cs"/>
              </a:rPr>
              <a:t>2018</a:t>
            </a:r>
            <a:endParaRPr kumimoji="0" lang="en-GB" sz="900" b="0" i="0" u="none" strike="noStrike" kern="1200" cap="none" spc="0" normalizeH="0" baseline="0" noProof="0">
              <a:ln>
                <a:noFill/>
              </a:ln>
              <a:solidFill>
                <a:srgbClr val="404040"/>
              </a:solidFill>
              <a:effectLst/>
              <a:uLnTx/>
              <a:uFillTx/>
              <a:latin typeface="Calibri" panose="020F0502020204030204" pitchFamily="34" charset="0"/>
              <a:ea typeface="+mn-ea"/>
              <a:cs typeface="+mn-cs"/>
            </a:endParaRPr>
          </a:p>
        </p:txBody>
      </p:sp>
      <p:sp>
        <p:nvSpPr>
          <p:cNvPr id="4663" name="OTLSHAPE_TB_00000000000000000000000000000000_ScaleMarking2"/>
          <p:cNvSpPr txBox="1"/>
          <p:nvPr>
            <p:custDataLst>
              <p:tags r:id="rId27"/>
            </p:custDataLst>
          </p:nvPr>
        </p:nvSpPr>
        <p:spPr>
          <a:xfrm>
            <a:off x="3075603" y="3098969"/>
            <a:ext cx="230832" cy="139531"/>
          </a:xfrm>
          <a:prstGeom prst="rect">
            <a:avLst/>
          </a:prstGeom>
          <a:noFill/>
        </p:spPr>
        <p:txBody>
          <a:bodyPr vert="horz" wrap="non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smtClean="0">
                <a:ln>
                  <a:noFill/>
                </a:ln>
                <a:solidFill>
                  <a:srgbClr val="404040"/>
                </a:solidFill>
                <a:effectLst/>
                <a:uLnTx/>
                <a:uFillTx/>
                <a:latin typeface="Calibri" panose="020F0502020204030204" pitchFamily="34" charset="0"/>
                <a:ea typeface="+mn-ea"/>
                <a:cs typeface="+mn-cs"/>
              </a:rPr>
              <a:t>2019</a:t>
            </a:r>
            <a:endParaRPr kumimoji="0" lang="en-GB" sz="900" b="0" i="0" u="none" strike="noStrike" kern="1200" cap="none" spc="0" normalizeH="0" baseline="0" noProof="0">
              <a:ln>
                <a:noFill/>
              </a:ln>
              <a:solidFill>
                <a:srgbClr val="404040"/>
              </a:solidFill>
              <a:effectLst/>
              <a:uLnTx/>
              <a:uFillTx/>
              <a:latin typeface="Calibri" panose="020F0502020204030204" pitchFamily="34" charset="0"/>
              <a:ea typeface="+mn-ea"/>
              <a:cs typeface="+mn-cs"/>
            </a:endParaRPr>
          </a:p>
        </p:txBody>
      </p:sp>
      <p:sp>
        <p:nvSpPr>
          <p:cNvPr id="4664" name="OTLSHAPE_TB_00000000000000000000000000000000_ScaleMarking3"/>
          <p:cNvSpPr txBox="1"/>
          <p:nvPr>
            <p:custDataLst>
              <p:tags r:id="rId28"/>
            </p:custDataLst>
          </p:nvPr>
        </p:nvSpPr>
        <p:spPr>
          <a:xfrm>
            <a:off x="5243241" y="3098969"/>
            <a:ext cx="230832" cy="139531"/>
          </a:xfrm>
          <a:prstGeom prst="rect">
            <a:avLst/>
          </a:prstGeom>
          <a:noFill/>
        </p:spPr>
        <p:txBody>
          <a:bodyPr vert="horz" wrap="non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smtClean="0">
                <a:ln>
                  <a:noFill/>
                </a:ln>
                <a:solidFill>
                  <a:srgbClr val="404040"/>
                </a:solidFill>
                <a:effectLst/>
                <a:uLnTx/>
                <a:uFillTx/>
                <a:latin typeface="Calibri" panose="020F0502020204030204" pitchFamily="34" charset="0"/>
                <a:ea typeface="+mn-ea"/>
                <a:cs typeface="+mn-cs"/>
              </a:rPr>
              <a:t>2020</a:t>
            </a:r>
            <a:endParaRPr kumimoji="0" lang="en-GB" sz="900" b="0" i="0" u="none" strike="noStrike" kern="1200" cap="none" spc="0" normalizeH="0" baseline="0" noProof="0">
              <a:ln>
                <a:noFill/>
              </a:ln>
              <a:solidFill>
                <a:srgbClr val="404040"/>
              </a:solidFill>
              <a:effectLst/>
              <a:uLnTx/>
              <a:uFillTx/>
              <a:latin typeface="Calibri" panose="020F0502020204030204" pitchFamily="34" charset="0"/>
              <a:ea typeface="+mn-ea"/>
              <a:cs typeface="+mn-cs"/>
            </a:endParaRPr>
          </a:p>
        </p:txBody>
      </p:sp>
      <p:sp>
        <p:nvSpPr>
          <p:cNvPr id="4665" name="OTLSHAPE_TB_00000000000000000000000000000000_ScaleMarking4"/>
          <p:cNvSpPr txBox="1"/>
          <p:nvPr>
            <p:custDataLst>
              <p:tags r:id="rId29"/>
            </p:custDataLst>
          </p:nvPr>
        </p:nvSpPr>
        <p:spPr>
          <a:xfrm>
            <a:off x="7416817" y="3098969"/>
            <a:ext cx="230832" cy="139531"/>
          </a:xfrm>
          <a:prstGeom prst="rect">
            <a:avLst/>
          </a:prstGeom>
          <a:noFill/>
        </p:spPr>
        <p:txBody>
          <a:bodyPr vert="horz" wrap="non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smtClean="0">
                <a:ln>
                  <a:noFill/>
                </a:ln>
                <a:solidFill>
                  <a:srgbClr val="404040"/>
                </a:solidFill>
                <a:effectLst/>
                <a:uLnTx/>
                <a:uFillTx/>
                <a:latin typeface="Calibri" panose="020F0502020204030204" pitchFamily="34" charset="0"/>
                <a:ea typeface="+mn-ea"/>
                <a:cs typeface="+mn-cs"/>
              </a:rPr>
              <a:t>2021</a:t>
            </a:r>
            <a:endParaRPr kumimoji="0" lang="en-GB" sz="900" b="0" i="0" u="none" strike="noStrike" kern="1200" cap="none" spc="0" normalizeH="0" baseline="0" noProof="0">
              <a:ln>
                <a:noFill/>
              </a:ln>
              <a:solidFill>
                <a:srgbClr val="404040"/>
              </a:solidFill>
              <a:effectLst/>
              <a:uLnTx/>
              <a:uFillTx/>
              <a:latin typeface="Calibri" panose="020F0502020204030204" pitchFamily="34" charset="0"/>
              <a:ea typeface="+mn-ea"/>
              <a:cs typeface="+mn-cs"/>
            </a:endParaRPr>
          </a:p>
        </p:txBody>
      </p:sp>
      <p:sp>
        <p:nvSpPr>
          <p:cNvPr id="4677" name="OTLSHAPE_M_d17a3beda8df4b4aa55f142a2f2de4f8_Title"/>
          <p:cNvSpPr txBox="1"/>
          <p:nvPr>
            <p:custDataLst>
              <p:tags r:id="rId30"/>
            </p:custDataLst>
          </p:nvPr>
        </p:nvSpPr>
        <p:spPr>
          <a:xfrm>
            <a:off x="3033139" y="2474426"/>
            <a:ext cx="482600" cy="124037"/>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t>Start of LS2</a:t>
            </a:r>
            <a:endParaRPr kumimoji="0" lang="en-GB" sz="800" b="1"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4678" name="OTLSHAPE_M_d17a3beda8df4b4aa55f142a2f2de4f8_Date"/>
          <p:cNvSpPr txBox="1"/>
          <p:nvPr>
            <p:custDataLst>
              <p:tags r:id="rId31"/>
            </p:custDataLst>
          </p:nvPr>
        </p:nvSpPr>
        <p:spPr>
          <a:xfrm>
            <a:off x="3033139" y="2623863"/>
            <a:ext cx="431800" cy="108500"/>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smtClean="0">
                <a:ln>
                  <a:noFill/>
                </a:ln>
                <a:solidFill>
                  <a:srgbClr val="44546A"/>
                </a:solidFill>
                <a:effectLst/>
                <a:uLnTx/>
                <a:uFillTx/>
                <a:latin typeface="Calibri" panose="020F0502020204030204" pitchFamily="34" charset="0"/>
                <a:ea typeface="+mn-ea"/>
                <a:cs typeface="+mn-cs"/>
              </a:rPr>
              <a:t>Dec 3, 2018</a:t>
            </a: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679" name="OTLSHAPE_M_d17a3beda8df4b4aa55f142a2f2de4f8_Shape"/>
          <p:cNvSpPr/>
          <p:nvPr>
            <p:custDataLst>
              <p:tags r:id="rId32"/>
            </p:custDataLst>
          </p:nvPr>
        </p:nvSpPr>
        <p:spPr>
          <a:xfrm rot="16200000">
            <a:off x="2877564" y="2541482"/>
            <a:ext cx="127000" cy="127000"/>
          </a:xfrm>
          <a:prstGeom prst="flowChartMerge">
            <a:avLst/>
          </a:prstGeom>
          <a:solidFill>
            <a:srgbClr val="EA161E"/>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80" name="OTLSHAPE_M_21dde6c81ce5408598e1950b53db8a79_Title"/>
          <p:cNvSpPr txBox="1"/>
          <p:nvPr>
            <p:custDataLst>
              <p:tags r:id="rId33"/>
            </p:custDataLst>
          </p:nvPr>
        </p:nvSpPr>
        <p:spPr>
          <a:xfrm>
            <a:off x="7843513" y="2474426"/>
            <a:ext cx="444500" cy="124037"/>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t>End of LS2</a:t>
            </a:r>
            <a:endParaRPr kumimoji="0" lang="en-GB" sz="800" b="1"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4681" name="OTLSHAPE_M_21dde6c81ce5408598e1950b53db8a79_Date"/>
          <p:cNvSpPr txBox="1"/>
          <p:nvPr>
            <p:custDataLst>
              <p:tags r:id="rId34"/>
            </p:custDataLst>
          </p:nvPr>
        </p:nvSpPr>
        <p:spPr>
          <a:xfrm>
            <a:off x="7843513" y="2623863"/>
            <a:ext cx="469900" cy="108500"/>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smtClean="0">
                <a:ln>
                  <a:noFill/>
                </a:ln>
                <a:solidFill>
                  <a:srgbClr val="44546A"/>
                </a:solidFill>
                <a:effectLst/>
                <a:uLnTx/>
                <a:uFillTx/>
                <a:latin typeface="Calibri" panose="020F0502020204030204" pitchFamily="34" charset="0"/>
                <a:ea typeface="+mn-ea"/>
                <a:cs typeface="+mn-cs"/>
              </a:rPr>
              <a:t>Feb 20, 2021</a:t>
            </a: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682" name="OTLSHAPE_M_21dde6c81ce5408598e1950b53db8a79_Shape"/>
          <p:cNvSpPr/>
          <p:nvPr>
            <p:custDataLst>
              <p:tags r:id="rId35"/>
            </p:custDataLst>
          </p:nvPr>
        </p:nvSpPr>
        <p:spPr>
          <a:xfrm rot="16200000">
            <a:off x="7687938" y="2541482"/>
            <a:ext cx="127000" cy="127000"/>
          </a:xfrm>
          <a:prstGeom prst="flowChartMerge">
            <a:avLst/>
          </a:prstGeom>
          <a:solidFill>
            <a:srgbClr val="FEBA0A"/>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83" name="OTLSHAPE_M_5fce3bf751204baab3120aed3403e9d1_Title"/>
          <p:cNvSpPr txBox="1"/>
          <p:nvPr>
            <p:custDataLst>
              <p:tags r:id="rId36"/>
            </p:custDataLst>
          </p:nvPr>
        </p:nvSpPr>
        <p:spPr>
          <a:xfrm>
            <a:off x="7115487" y="2089489"/>
            <a:ext cx="1219200" cy="124037"/>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t>Recommissioning with beam</a:t>
            </a:r>
            <a:endParaRPr kumimoji="0" lang="en-GB" sz="800" b="1"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4684" name="OTLSHAPE_M_5fce3bf751204baab3120aed3403e9d1_Date"/>
          <p:cNvSpPr txBox="1"/>
          <p:nvPr>
            <p:custDataLst>
              <p:tags r:id="rId37"/>
            </p:custDataLst>
          </p:nvPr>
        </p:nvSpPr>
        <p:spPr>
          <a:xfrm>
            <a:off x="7613750" y="2238926"/>
            <a:ext cx="215900" cy="108500"/>
          </a:xfrm>
          <a:prstGeom prst="rect">
            <a:avLst/>
          </a:prstGeom>
          <a:noFill/>
        </p:spPr>
        <p:txBody>
          <a:bodyPr vert="horz"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smtClean="0">
                <a:ln>
                  <a:noFill/>
                </a:ln>
                <a:solidFill>
                  <a:srgbClr val="44546A"/>
                </a:solidFill>
                <a:effectLst/>
                <a:uLnTx/>
                <a:uFillTx/>
                <a:latin typeface="Calibri" panose="020F0502020204030204" pitchFamily="34" charset="0"/>
                <a:ea typeface="+mn-ea"/>
                <a:cs typeface="+mn-cs"/>
              </a:rPr>
              <a:t>Mar 5</a:t>
            </a: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685" name="OTLSHAPE_M_5fce3bf751204baab3120aed3403e9d1_Shape"/>
          <p:cNvSpPr/>
          <p:nvPr>
            <p:custDataLst>
              <p:tags r:id="rId38"/>
            </p:custDataLst>
          </p:nvPr>
        </p:nvSpPr>
        <p:spPr>
          <a:xfrm>
            <a:off x="7641733" y="3111500"/>
            <a:ext cx="177800" cy="190500"/>
          </a:xfrm>
          <a:prstGeom prst="downArrow">
            <a:avLst/>
          </a:prstGeom>
          <a:solidFill>
            <a:srgbClr val="1AAA42"/>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86" name="OTLSHAPE_M_5c0776e9245d4b779a7ecb04fb6ce867_Title"/>
          <p:cNvSpPr txBox="1"/>
          <p:nvPr>
            <p:custDataLst>
              <p:tags r:id="rId39"/>
            </p:custDataLst>
          </p:nvPr>
        </p:nvSpPr>
        <p:spPr>
          <a:xfrm>
            <a:off x="2008506" y="2089489"/>
            <a:ext cx="1689100" cy="124037"/>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t>Venting of the IP2.X; A1L2.X and A1R2.X</a:t>
            </a:r>
            <a:endParaRPr kumimoji="0" lang="en-GB" sz="800" b="1"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4687" name="OTLSHAPE_M_5c0776e9245d4b779a7ecb04fb6ce867_Date"/>
          <p:cNvSpPr txBox="1"/>
          <p:nvPr>
            <p:custDataLst>
              <p:tags r:id="rId40"/>
            </p:custDataLst>
          </p:nvPr>
        </p:nvSpPr>
        <p:spPr>
          <a:xfrm>
            <a:off x="2750504" y="2238926"/>
            <a:ext cx="203200" cy="108500"/>
          </a:xfrm>
          <a:prstGeom prst="rect">
            <a:avLst/>
          </a:prstGeom>
          <a:noFill/>
        </p:spPr>
        <p:txBody>
          <a:bodyPr vert="horz"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smtClean="0">
                <a:ln>
                  <a:noFill/>
                </a:ln>
                <a:solidFill>
                  <a:srgbClr val="44546A"/>
                </a:solidFill>
                <a:effectLst/>
                <a:uLnTx/>
                <a:uFillTx/>
                <a:latin typeface="Calibri" panose="020F0502020204030204" pitchFamily="34" charset="0"/>
                <a:ea typeface="+mn-ea"/>
                <a:cs typeface="+mn-cs"/>
              </a:rPr>
              <a:t>Dec 5</a:t>
            </a: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688" name="OTLSHAPE_M_5c0776e9245d4b779a7ecb04fb6ce867_Shape"/>
          <p:cNvSpPr/>
          <p:nvPr>
            <p:custDataLst>
              <p:tags r:id="rId41"/>
            </p:custDataLst>
          </p:nvPr>
        </p:nvSpPr>
        <p:spPr>
          <a:xfrm flipV="1">
            <a:off x="2771967" y="3111500"/>
            <a:ext cx="177800" cy="190500"/>
          </a:xfrm>
          <a:prstGeom prst="triangle">
            <a:avLst/>
          </a:prstGeom>
          <a:solidFill>
            <a:srgbClr val="1AAA42"/>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89" name="OTLSHAPE_M_53e39eb40aec4349a6d46732f7a78610_Title"/>
          <p:cNvSpPr txBox="1"/>
          <p:nvPr>
            <p:custDataLst>
              <p:tags r:id="rId42"/>
            </p:custDataLst>
          </p:nvPr>
        </p:nvSpPr>
        <p:spPr>
          <a:xfrm>
            <a:off x="4733085" y="2347002"/>
            <a:ext cx="1536700" cy="248073"/>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t>Neon injection for IP2.X and A1R2.X (intermediate)</a:t>
            </a:r>
            <a:endParaRPr kumimoji="0" lang="en-GB" sz="800" b="1"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4690" name="OTLSHAPE_M_53e39eb40aec4349a6d46732f7a78610_Date"/>
          <p:cNvSpPr txBox="1"/>
          <p:nvPr>
            <p:custDataLst>
              <p:tags r:id="rId43"/>
            </p:custDataLst>
          </p:nvPr>
        </p:nvSpPr>
        <p:spPr>
          <a:xfrm>
            <a:off x="5379684" y="2620476"/>
            <a:ext cx="241300" cy="108500"/>
          </a:xfrm>
          <a:prstGeom prst="rect">
            <a:avLst/>
          </a:prstGeom>
          <a:noFill/>
        </p:spPr>
        <p:txBody>
          <a:bodyPr vert="horz"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smtClean="0">
                <a:ln>
                  <a:noFill/>
                </a:ln>
                <a:solidFill>
                  <a:srgbClr val="44546A"/>
                </a:solidFill>
                <a:effectLst/>
                <a:uLnTx/>
                <a:uFillTx/>
                <a:latin typeface="Calibri" panose="020F0502020204030204" pitchFamily="34" charset="0"/>
                <a:ea typeface="+mn-ea"/>
                <a:cs typeface="+mn-cs"/>
              </a:rPr>
              <a:t>Feb 24</a:t>
            </a: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691" name="OTLSHAPE_M_53e39eb40aec4349a6d46732f7a78610_Shape"/>
          <p:cNvSpPr/>
          <p:nvPr>
            <p:custDataLst>
              <p:tags r:id="rId44"/>
            </p:custDataLst>
          </p:nvPr>
        </p:nvSpPr>
        <p:spPr>
          <a:xfrm flipV="1">
            <a:off x="5420642" y="3111500"/>
            <a:ext cx="177800" cy="190500"/>
          </a:xfrm>
          <a:prstGeom prst="triangle">
            <a:avLst/>
          </a:prstGeom>
          <a:solidFill>
            <a:srgbClr val="FEBA0A"/>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92" name="OTLSHAPE_M_b428dd02ada2493fb2820d39335deb5f_Title"/>
          <p:cNvSpPr txBox="1"/>
          <p:nvPr>
            <p:custDataLst>
              <p:tags r:id="rId45"/>
            </p:custDataLst>
          </p:nvPr>
        </p:nvSpPr>
        <p:spPr>
          <a:xfrm>
            <a:off x="6044114" y="1603142"/>
            <a:ext cx="990600" cy="124037"/>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t>Final neon pump-down</a:t>
            </a:r>
            <a:endParaRPr kumimoji="0" lang="en-GB" sz="800" b="1"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4693" name="OTLSHAPE_M_b428dd02ada2493fb2820d39335deb5f_Date"/>
          <p:cNvSpPr txBox="1"/>
          <p:nvPr>
            <p:custDataLst>
              <p:tags r:id="rId46"/>
            </p:custDataLst>
          </p:nvPr>
        </p:nvSpPr>
        <p:spPr>
          <a:xfrm>
            <a:off x="6408287" y="1752579"/>
            <a:ext cx="254000" cy="108500"/>
          </a:xfrm>
          <a:prstGeom prst="rect">
            <a:avLst/>
          </a:prstGeom>
          <a:noFill/>
        </p:spPr>
        <p:txBody>
          <a:bodyPr vert="horz"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smtClean="0">
                <a:ln>
                  <a:noFill/>
                </a:ln>
                <a:solidFill>
                  <a:srgbClr val="44546A"/>
                </a:solidFill>
                <a:effectLst/>
                <a:uLnTx/>
                <a:uFillTx/>
                <a:latin typeface="Calibri" panose="020F0502020204030204" pitchFamily="34" charset="0"/>
                <a:ea typeface="+mn-ea"/>
                <a:cs typeface="+mn-cs"/>
              </a:rPr>
              <a:t>Aug 17</a:t>
            </a: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694" name="OTLSHAPE_M_b428dd02ada2493fb2820d39335deb5f_Shape"/>
          <p:cNvSpPr/>
          <p:nvPr>
            <p:custDataLst>
              <p:tags r:id="rId47"/>
            </p:custDataLst>
          </p:nvPr>
        </p:nvSpPr>
        <p:spPr>
          <a:xfrm flipV="1">
            <a:off x="6453986" y="3111500"/>
            <a:ext cx="177800" cy="190500"/>
          </a:xfrm>
          <a:prstGeom prst="triangle">
            <a:avLst/>
          </a:prstGeom>
          <a:solidFill>
            <a:srgbClr val="1AAA42"/>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95" name="OTLSHAPE_M_f7090cdb67e740afa40b58de75da282f_Title"/>
          <p:cNvSpPr txBox="1"/>
          <p:nvPr>
            <p:custDataLst>
              <p:tags r:id="rId48"/>
            </p:custDataLst>
          </p:nvPr>
        </p:nvSpPr>
        <p:spPr>
          <a:xfrm>
            <a:off x="4523766" y="1988079"/>
            <a:ext cx="1600200" cy="124037"/>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2" normalizeH="0" baseline="0" noProof="0" smtClean="0">
                <a:ln>
                  <a:noFill/>
                </a:ln>
                <a:solidFill>
                  <a:prstClr val="black"/>
                </a:solidFill>
                <a:effectLst/>
                <a:uLnTx/>
                <a:uFillTx/>
                <a:latin typeface="Calibri" panose="020F0502020204030204" pitchFamily="34" charset="0"/>
                <a:ea typeface="+mn-ea"/>
                <a:cs typeface="+mn-cs"/>
              </a:rPr>
              <a:t>Central chamber ready for installation</a:t>
            </a:r>
            <a:endParaRPr kumimoji="0" lang="en-GB" sz="800" b="1" i="0" u="none" strike="noStrike" kern="1200" cap="none" spc="-2" normalizeH="0" baseline="0" noProof="0">
              <a:ln>
                <a:noFill/>
              </a:ln>
              <a:solidFill>
                <a:prstClr val="black"/>
              </a:solidFill>
              <a:effectLst/>
              <a:uLnTx/>
              <a:uFillTx/>
              <a:latin typeface="Calibri" panose="020F0502020204030204" pitchFamily="34" charset="0"/>
              <a:ea typeface="+mn-ea"/>
              <a:cs typeface="+mn-cs"/>
            </a:endParaRPr>
          </a:p>
        </p:txBody>
      </p:sp>
      <p:sp>
        <p:nvSpPr>
          <p:cNvPr id="4696" name="OTLSHAPE_M_f7090cdb67e740afa40b58de75da282f_Date"/>
          <p:cNvSpPr txBox="1"/>
          <p:nvPr>
            <p:custDataLst>
              <p:tags r:id="rId49"/>
            </p:custDataLst>
          </p:nvPr>
        </p:nvSpPr>
        <p:spPr>
          <a:xfrm>
            <a:off x="4523766" y="2137516"/>
            <a:ext cx="254000" cy="108500"/>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smtClean="0">
                <a:ln>
                  <a:noFill/>
                </a:ln>
                <a:solidFill>
                  <a:srgbClr val="44546A"/>
                </a:solidFill>
                <a:effectLst/>
                <a:uLnTx/>
                <a:uFillTx/>
                <a:latin typeface="Calibri" panose="020F0502020204030204" pitchFamily="34" charset="0"/>
                <a:ea typeface="+mn-ea"/>
                <a:cs typeface="+mn-cs"/>
              </a:rPr>
              <a:t>Aug 12</a:t>
            </a: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697" name="OTLSHAPE_M_f7090cdb67e740afa40b58de75da282f_Shape"/>
          <p:cNvSpPr/>
          <p:nvPr>
            <p:custDataLst>
              <p:tags r:id="rId50"/>
            </p:custDataLst>
          </p:nvPr>
        </p:nvSpPr>
        <p:spPr>
          <a:xfrm rot="16200000">
            <a:off x="4368191" y="2055135"/>
            <a:ext cx="127000" cy="127000"/>
          </a:xfrm>
          <a:prstGeom prst="flowChartMerge">
            <a:avLst/>
          </a:prstGeom>
          <a:solidFill>
            <a:schemeClr val="accent2"/>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98" name="OTLSHAPE_M_83c0f8f2b4e04fd9b4c19b34796b718f_Title"/>
          <p:cNvSpPr txBox="1"/>
          <p:nvPr>
            <p:custDataLst>
              <p:tags r:id="rId51"/>
            </p:custDataLst>
          </p:nvPr>
        </p:nvSpPr>
        <p:spPr>
          <a:xfrm>
            <a:off x="5711216" y="1055949"/>
            <a:ext cx="2400300" cy="138499"/>
          </a:xfrm>
          <a:prstGeom prst="rect">
            <a:avLst/>
          </a:prstGeom>
          <a:noFill/>
        </p:spPr>
        <p:txBody>
          <a:bodyPr vert="horz" wrap="square" lIns="0" tIns="0" rIns="0" bIns="0" rtlCol="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New Central chamber installed and IP2.X closed</a:t>
            </a:r>
            <a:endParaRPr kumimoji="0" lang="en-GB" sz="9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4699" name="OTLSHAPE_M_83c0f8f2b4e04fd9b4c19b34796b718f_Date"/>
          <p:cNvSpPr txBox="1"/>
          <p:nvPr>
            <p:custDataLst>
              <p:tags r:id="rId52"/>
            </p:custDataLst>
          </p:nvPr>
        </p:nvSpPr>
        <p:spPr>
          <a:xfrm>
            <a:off x="5711216" y="1224456"/>
            <a:ext cx="355600" cy="123111"/>
          </a:xfrm>
          <a:prstGeom prst="rect">
            <a:avLst/>
          </a:prstGeom>
          <a:noFill/>
        </p:spPr>
        <p:txBody>
          <a:bodyPr vert="horz" wrap="square" lIns="0" tIns="0" rIns="0" bIns="0" rtlCol="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8" normalizeH="0" baseline="0" noProof="0" dirty="0" smtClean="0">
                <a:ln>
                  <a:noFill/>
                </a:ln>
                <a:solidFill>
                  <a:srgbClr val="44546A"/>
                </a:solidFill>
                <a:effectLst/>
                <a:uLnTx/>
                <a:uFillTx/>
                <a:latin typeface="Calibri" panose="020F0502020204030204" pitchFamily="34" charset="0"/>
                <a:ea typeface="+mn-ea"/>
                <a:cs typeface="+mn-cs"/>
              </a:rPr>
              <a:t>Feb 21</a:t>
            </a:r>
            <a:endParaRPr kumimoji="0" lang="en-GB" sz="800" b="0" i="0" u="none" strike="noStrike" kern="1200" cap="none" spc="-8" normalizeH="0" baseline="0" noProof="0" dirty="0">
              <a:ln>
                <a:noFill/>
              </a:ln>
              <a:solidFill>
                <a:srgbClr val="44546A"/>
              </a:solidFill>
              <a:effectLst/>
              <a:uLnTx/>
              <a:uFillTx/>
              <a:latin typeface="Calibri" panose="020F0502020204030204" pitchFamily="34" charset="0"/>
              <a:ea typeface="+mn-ea"/>
              <a:cs typeface="+mn-cs"/>
            </a:endParaRPr>
          </a:p>
        </p:txBody>
      </p:sp>
      <p:sp>
        <p:nvSpPr>
          <p:cNvPr id="4700" name="OTLSHAPE_M_83c0f8f2b4e04fd9b4c19b34796b718f_Shape"/>
          <p:cNvSpPr/>
          <p:nvPr>
            <p:custDataLst>
              <p:tags r:id="rId53"/>
            </p:custDataLst>
          </p:nvPr>
        </p:nvSpPr>
        <p:spPr>
          <a:xfrm rot="16200000">
            <a:off x="5514366" y="1132861"/>
            <a:ext cx="165100" cy="165100"/>
          </a:xfrm>
          <a:prstGeom prst="flowChartMerge">
            <a:avLst/>
          </a:prstGeom>
          <a:solidFill>
            <a:srgbClr val="1AAA42"/>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01" name="OTLSHAPE_T_dbb69f9a3b4041dc8e5219ce3d3f8ef5_Shape"/>
          <p:cNvSpPr/>
          <p:nvPr>
            <p:custDataLst>
              <p:tags r:id="rId54"/>
            </p:custDataLst>
          </p:nvPr>
        </p:nvSpPr>
        <p:spPr>
          <a:xfrm>
            <a:off x="7650254" y="3934290"/>
            <a:ext cx="88900" cy="95250"/>
          </a:xfrm>
          <a:prstGeom prst="rect">
            <a:avLst/>
          </a:prstGeom>
          <a:solidFill>
            <a:srgbClr val="FEBA0A"/>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02" name="OTLSHAPE_T_dbb69f9a3b4041dc8e5219ce3d3f8ef5_ShapePercentage" hidden="1"/>
          <p:cNvSpPr/>
          <p:nvPr>
            <p:custDataLst>
              <p:tags r:id="rId55"/>
            </p:custDataLst>
          </p:nvPr>
        </p:nvSpPr>
        <p:spPr>
          <a:xfrm>
            <a:off x="7650254" y="393429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03" name="OTLSHAPE_T_dbb69f9a3b4041dc8e5219ce3d3f8ef5_Duration" hidden="1"/>
          <p:cNvSpPr txBox="1"/>
          <p:nvPr>
            <p:custDataLst>
              <p:tags r:id="rId56"/>
            </p:custDataLst>
          </p:nvPr>
        </p:nvSpPr>
        <p:spPr>
          <a:xfrm>
            <a:off x="0" y="3919897"/>
            <a:ext cx="393700" cy="155025"/>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smtClean="0">
                <a:ln>
                  <a:noFill/>
                </a:ln>
                <a:solidFill>
                  <a:srgbClr val="ED7D31"/>
                </a:solidFill>
                <a:effectLst/>
                <a:uLnTx/>
                <a:uFillTx/>
                <a:latin typeface="Calibri" panose="020F0502020204030204" pitchFamily="34" charset="0"/>
                <a:ea typeface="+mn-ea"/>
                <a:cs typeface="+mn-cs"/>
              </a:rPr>
              <a:t>10 days</a:t>
            </a: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04" name="OTLSHAPE_T_dbb69f9a3b4041dc8e5219ce3d3f8ef5_TextPercentage" hidden="1"/>
          <p:cNvSpPr txBox="1"/>
          <p:nvPr>
            <p:custDataLst>
              <p:tags r:id="rId57"/>
            </p:custDataLst>
          </p:nvPr>
        </p:nvSpPr>
        <p:spPr>
          <a:xfrm>
            <a:off x="0" y="4074922"/>
            <a:ext cx="0"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05" name="OTLSHAPE_T_dbb69f9a3b4041dc8e5219ce3d3f8ef5_StartDate" hidden="1"/>
          <p:cNvSpPr txBox="1"/>
          <p:nvPr>
            <p:custDataLst>
              <p:tags r:id="rId58"/>
            </p:custDataLst>
          </p:nvPr>
        </p:nvSpPr>
        <p:spPr>
          <a:xfrm>
            <a:off x="0" y="4074922"/>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06" name="OTLSHAPE_T_dbb69f9a3b4041dc8e5219ce3d3f8ef5_EndDate" hidden="1"/>
          <p:cNvSpPr txBox="1"/>
          <p:nvPr>
            <p:custDataLst>
              <p:tags r:id="rId59"/>
            </p:custDataLst>
          </p:nvPr>
        </p:nvSpPr>
        <p:spPr>
          <a:xfrm>
            <a:off x="0" y="4074922"/>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07" name="OTLSHAPE_T_dbb69f9a3b4041dc8e5219ce3d3f8ef5_JoinedDate"/>
          <p:cNvSpPr txBox="1"/>
          <p:nvPr>
            <p:custDataLst>
              <p:tags r:id="rId60"/>
            </p:custDataLst>
          </p:nvPr>
        </p:nvSpPr>
        <p:spPr>
          <a:xfrm>
            <a:off x="7076637" y="3927666"/>
            <a:ext cx="533400" cy="108500"/>
          </a:xfrm>
          <a:prstGeom prst="rect">
            <a:avLst/>
          </a:prstGeom>
          <a:noFill/>
        </p:spPr>
        <p:txBody>
          <a:bodyPr vert="horz" wrap="squar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smtClean="0">
                <a:ln>
                  <a:noFill/>
                </a:ln>
                <a:solidFill>
                  <a:srgbClr val="44546A"/>
                </a:solidFill>
                <a:effectLst/>
                <a:uLnTx/>
                <a:uFillTx/>
                <a:latin typeface="Calibri" panose="020F0502020204030204" pitchFamily="34" charset="0"/>
                <a:ea typeface="+mn-ea"/>
                <a:cs typeface="+mn-cs"/>
              </a:rPr>
              <a:t>Feb 20 - Mar 5</a:t>
            </a: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08" name="OTLSHAPE_T_dbb69f9a3b4041dc8e5219ce3d3f8ef5_Title"/>
          <p:cNvSpPr txBox="1"/>
          <p:nvPr>
            <p:custDataLst>
              <p:tags r:id="rId61"/>
            </p:custDataLst>
          </p:nvPr>
        </p:nvSpPr>
        <p:spPr>
          <a:xfrm>
            <a:off x="7784192" y="3919897"/>
            <a:ext cx="812800" cy="124037"/>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t>Machine check-out</a:t>
            </a:r>
            <a:endParaRPr kumimoji="0" lang="en-GB" sz="800" b="1"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4709" name="OTLSHAPE_T_a9c89ad7135d4b359dbb355aeae0a6f9_Shape"/>
          <p:cNvSpPr/>
          <p:nvPr>
            <p:custDataLst>
              <p:tags r:id="rId62"/>
            </p:custDataLst>
          </p:nvPr>
        </p:nvSpPr>
        <p:spPr>
          <a:xfrm>
            <a:off x="2857696" y="4121827"/>
            <a:ext cx="50800" cy="95250"/>
          </a:xfrm>
          <a:prstGeom prst="rightArrow">
            <a:avLst>
              <a:gd name="adj1" fmla="val 75000"/>
              <a:gd name="adj2" fmla="val 50000"/>
            </a:avLst>
          </a:prstGeom>
          <a:solidFill>
            <a:srgbClr val="B20E12"/>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10" name="OTLSHAPE_T_a9c89ad7135d4b359dbb355aeae0a6f9_ShapePercentage" hidden="1"/>
          <p:cNvSpPr/>
          <p:nvPr>
            <p:custDataLst>
              <p:tags r:id="rId63"/>
            </p:custDataLst>
          </p:nvPr>
        </p:nvSpPr>
        <p:spPr>
          <a:xfrm>
            <a:off x="2857696" y="4121827"/>
            <a:ext cx="0" cy="0"/>
          </a:xfrm>
          <a:prstGeom prst="rightArrow">
            <a:avLst>
              <a:gd name="adj1" fmla="val 75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11" name="OTLSHAPE_T_a9c89ad7135d4b359dbb355aeae0a6f9_Duration" hidden="1"/>
          <p:cNvSpPr txBox="1"/>
          <p:nvPr>
            <p:custDataLst>
              <p:tags r:id="rId64"/>
            </p:custDataLst>
          </p:nvPr>
        </p:nvSpPr>
        <p:spPr>
          <a:xfrm>
            <a:off x="0" y="4107434"/>
            <a:ext cx="330200" cy="155025"/>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smtClean="0">
                <a:ln>
                  <a:noFill/>
                </a:ln>
                <a:solidFill>
                  <a:srgbClr val="ED7D31"/>
                </a:solidFill>
                <a:effectLst/>
                <a:uLnTx/>
                <a:uFillTx/>
                <a:latin typeface="Calibri" panose="020F0502020204030204" pitchFamily="34" charset="0"/>
                <a:ea typeface="+mn-ea"/>
                <a:cs typeface="+mn-cs"/>
              </a:rPr>
              <a:t>2 days</a:t>
            </a: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12" name="OTLSHAPE_T_a9c89ad7135d4b359dbb355aeae0a6f9_TextPercentage" hidden="1"/>
          <p:cNvSpPr txBox="1"/>
          <p:nvPr>
            <p:custDataLst>
              <p:tags r:id="rId65"/>
            </p:custDataLst>
          </p:nvPr>
        </p:nvSpPr>
        <p:spPr>
          <a:xfrm>
            <a:off x="0" y="4262459"/>
            <a:ext cx="0"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13" name="OTLSHAPE_T_a9c89ad7135d4b359dbb355aeae0a6f9_StartDate" hidden="1"/>
          <p:cNvSpPr txBox="1"/>
          <p:nvPr>
            <p:custDataLst>
              <p:tags r:id="rId66"/>
            </p:custDataLst>
          </p:nvPr>
        </p:nvSpPr>
        <p:spPr>
          <a:xfrm>
            <a:off x="0" y="4262459"/>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14" name="OTLSHAPE_T_a9c89ad7135d4b359dbb355aeae0a6f9_EndDate" hidden="1"/>
          <p:cNvSpPr txBox="1"/>
          <p:nvPr>
            <p:custDataLst>
              <p:tags r:id="rId67"/>
            </p:custDataLst>
          </p:nvPr>
        </p:nvSpPr>
        <p:spPr>
          <a:xfrm>
            <a:off x="0" y="4262459"/>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15" name="OTLSHAPE_T_a9c89ad7135d4b359dbb355aeae0a6f9_JoinedDate"/>
          <p:cNvSpPr txBox="1"/>
          <p:nvPr>
            <p:custDataLst>
              <p:tags r:id="rId68"/>
            </p:custDataLst>
          </p:nvPr>
        </p:nvSpPr>
        <p:spPr>
          <a:xfrm>
            <a:off x="2336107" y="4115202"/>
            <a:ext cx="482600" cy="108500"/>
          </a:xfrm>
          <a:prstGeom prst="rect">
            <a:avLst/>
          </a:prstGeom>
          <a:noFill/>
        </p:spPr>
        <p:txBody>
          <a:bodyPr vert="horz" wrap="squar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smtClean="0">
                <a:ln>
                  <a:noFill/>
                </a:ln>
                <a:solidFill>
                  <a:srgbClr val="44546A"/>
                </a:solidFill>
                <a:effectLst/>
                <a:uLnTx/>
                <a:uFillTx/>
                <a:latin typeface="Calibri" panose="020F0502020204030204" pitchFamily="34" charset="0"/>
                <a:ea typeface="+mn-ea"/>
                <a:cs typeface="+mn-cs"/>
              </a:rPr>
              <a:t>Dec 6 - Dec 7</a:t>
            </a: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16" name="OTLSHAPE_T_a9c89ad7135d4b359dbb355aeae0a6f9_Title"/>
          <p:cNvSpPr txBox="1"/>
          <p:nvPr>
            <p:custDataLst>
              <p:tags r:id="rId69"/>
            </p:custDataLst>
          </p:nvPr>
        </p:nvSpPr>
        <p:spPr>
          <a:xfrm>
            <a:off x="2959296" y="4107434"/>
            <a:ext cx="2298700" cy="124037"/>
          </a:xfrm>
          <a:prstGeom prst="rect">
            <a:avLst/>
          </a:prstGeom>
          <a:noFill/>
        </p:spPr>
        <p:txBody>
          <a:bodyPr vert="horz" wrap="square" lIns="0" tIns="0" rIns="0" bIns="0" rtlCol="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t>Removal of (RB24) A1L2.X vacuum chambers (phase 1)</a:t>
            </a:r>
            <a:endParaRPr kumimoji="0" lang="en-GB" sz="800" b="1"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4717" name="OTLSHAPE_T_a3c9c4ef8850496a93d9a8ae697846ce_Shape"/>
          <p:cNvSpPr/>
          <p:nvPr>
            <p:custDataLst>
              <p:tags r:id="rId70"/>
            </p:custDataLst>
          </p:nvPr>
        </p:nvSpPr>
        <p:spPr>
          <a:xfrm>
            <a:off x="2928957" y="4294971"/>
            <a:ext cx="50800" cy="127000"/>
          </a:xfrm>
          <a:prstGeom prst="rightArrow">
            <a:avLst>
              <a:gd name="adj1" fmla="val 75000"/>
              <a:gd name="adj2" fmla="val 50000"/>
            </a:avLst>
          </a:prstGeom>
          <a:solidFill>
            <a:srgbClr val="B20E12"/>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18" name="OTLSHAPE_T_a3c9c4ef8850496a93d9a8ae697846ce_ShapePercentage" hidden="1"/>
          <p:cNvSpPr/>
          <p:nvPr>
            <p:custDataLst>
              <p:tags r:id="rId71"/>
            </p:custDataLst>
          </p:nvPr>
        </p:nvSpPr>
        <p:spPr>
          <a:xfrm>
            <a:off x="2928957" y="4294971"/>
            <a:ext cx="0" cy="0"/>
          </a:xfrm>
          <a:prstGeom prst="rightArrow">
            <a:avLst>
              <a:gd name="adj1" fmla="val 75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19" name="OTLSHAPE_T_a3c9c4ef8850496a93d9a8ae697846ce_Duration" hidden="1"/>
          <p:cNvSpPr txBox="1"/>
          <p:nvPr>
            <p:custDataLst>
              <p:tags r:id="rId72"/>
            </p:custDataLst>
          </p:nvPr>
        </p:nvSpPr>
        <p:spPr>
          <a:xfrm>
            <a:off x="0" y="4294971"/>
            <a:ext cx="279400" cy="155025"/>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smtClean="0">
                <a:ln>
                  <a:noFill/>
                </a:ln>
                <a:solidFill>
                  <a:srgbClr val="ED7D31"/>
                </a:solidFill>
                <a:effectLst/>
                <a:uLnTx/>
                <a:uFillTx/>
                <a:latin typeface="Calibri" panose="020F0502020204030204" pitchFamily="34" charset="0"/>
                <a:ea typeface="+mn-ea"/>
                <a:cs typeface="+mn-cs"/>
              </a:rPr>
              <a:t>1 day</a:t>
            </a: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20" name="OTLSHAPE_T_a3c9c4ef8850496a93d9a8ae697846ce_TextPercentage" hidden="1"/>
          <p:cNvSpPr txBox="1"/>
          <p:nvPr>
            <p:custDataLst>
              <p:tags r:id="rId73"/>
            </p:custDataLst>
          </p:nvPr>
        </p:nvSpPr>
        <p:spPr>
          <a:xfrm>
            <a:off x="0" y="4449995"/>
            <a:ext cx="0"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21" name="OTLSHAPE_T_a3c9c4ef8850496a93d9a8ae697846ce_StartDate" hidden="1"/>
          <p:cNvSpPr txBox="1"/>
          <p:nvPr>
            <p:custDataLst>
              <p:tags r:id="rId74"/>
            </p:custDataLst>
          </p:nvPr>
        </p:nvSpPr>
        <p:spPr>
          <a:xfrm>
            <a:off x="0" y="4449995"/>
            <a:ext cx="0" cy="123111"/>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22" name="OTLSHAPE_T_a3c9c4ef8850496a93d9a8ae697846ce_EndDate" hidden="1"/>
          <p:cNvSpPr txBox="1"/>
          <p:nvPr>
            <p:custDataLst>
              <p:tags r:id="rId75"/>
            </p:custDataLst>
          </p:nvPr>
        </p:nvSpPr>
        <p:spPr>
          <a:xfrm>
            <a:off x="0" y="4449995"/>
            <a:ext cx="0" cy="123111"/>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23" name="OTLSHAPE_T_a3c9c4ef8850496a93d9a8ae697846ce_JoinedDate"/>
          <p:cNvSpPr txBox="1"/>
          <p:nvPr>
            <p:custDataLst>
              <p:tags r:id="rId76"/>
            </p:custDataLst>
          </p:nvPr>
        </p:nvSpPr>
        <p:spPr>
          <a:xfrm>
            <a:off x="2237103" y="4296452"/>
            <a:ext cx="647700" cy="124037"/>
          </a:xfrm>
          <a:prstGeom prst="rect">
            <a:avLst/>
          </a:prstGeom>
          <a:noFill/>
        </p:spPr>
        <p:txBody>
          <a:bodyPr vert="horz" wrap="squar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smtClean="0">
                <a:ln>
                  <a:noFill/>
                </a:ln>
                <a:solidFill>
                  <a:srgbClr val="44546A"/>
                </a:solidFill>
                <a:effectLst/>
                <a:uLnTx/>
                <a:uFillTx/>
                <a:latin typeface="Calibri" panose="020F0502020204030204" pitchFamily="34" charset="0"/>
                <a:ea typeface="+mn-ea"/>
                <a:cs typeface="+mn-cs"/>
              </a:rPr>
              <a:t>Dec 17 - Dec 18</a:t>
            </a:r>
            <a:endParaRPr kumimoji="0" lang="en-GB" sz="700" b="0" i="0" u="none" strike="noStrike" kern="1200" cap="none" spc="0" normalizeH="0" baseline="0" noProof="0" dirty="0">
              <a:ln>
                <a:noFill/>
              </a:ln>
              <a:solidFill>
                <a:srgbClr val="44546A"/>
              </a:solidFill>
              <a:effectLst/>
              <a:uLnTx/>
              <a:uFillTx/>
              <a:latin typeface="Calibri" panose="020F0502020204030204" pitchFamily="34" charset="0"/>
              <a:ea typeface="+mn-ea"/>
              <a:cs typeface="+mn-cs"/>
            </a:endParaRPr>
          </a:p>
        </p:txBody>
      </p:sp>
      <p:sp>
        <p:nvSpPr>
          <p:cNvPr id="4724" name="OTLSHAPE_T_a3c9c4ef8850496a93d9a8ae697846ce_Title"/>
          <p:cNvSpPr txBox="1"/>
          <p:nvPr>
            <p:custDataLst>
              <p:tags r:id="rId77"/>
            </p:custDataLst>
          </p:nvPr>
        </p:nvSpPr>
        <p:spPr>
          <a:xfrm>
            <a:off x="3030557" y="4296452"/>
            <a:ext cx="2298700" cy="124037"/>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t>Removal of (RB24) A1L2.X vacuum chambers (phase 2)</a:t>
            </a:r>
            <a:endParaRPr kumimoji="0" lang="en-GB" sz="800" b="1"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4725" name="OTLSHAPE_T_c88c1b4730c6489abf5c5b40c0004221_Shape"/>
          <p:cNvSpPr/>
          <p:nvPr>
            <p:custDataLst>
              <p:tags r:id="rId78"/>
            </p:custDataLst>
          </p:nvPr>
        </p:nvSpPr>
        <p:spPr>
          <a:xfrm>
            <a:off x="3089307" y="4499864"/>
            <a:ext cx="241300" cy="95250"/>
          </a:xfrm>
          <a:prstGeom prst="rightArrow">
            <a:avLst>
              <a:gd name="adj1" fmla="val 75000"/>
              <a:gd name="adj2" fmla="val 50000"/>
            </a:avLst>
          </a:prstGeom>
          <a:solidFill>
            <a:srgbClr val="EA161E"/>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26" name="OTLSHAPE_T_c88c1b4730c6489abf5c5b40c0004221_ShapePercentage" hidden="1"/>
          <p:cNvSpPr/>
          <p:nvPr>
            <p:custDataLst>
              <p:tags r:id="rId79"/>
            </p:custDataLst>
          </p:nvPr>
        </p:nvSpPr>
        <p:spPr>
          <a:xfrm>
            <a:off x="3089307" y="4499864"/>
            <a:ext cx="0" cy="0"/>
          </a:xfrm>
          <a:prstGeom prst="rightArrow">
            <a:avLst>
              <a:gd name="adj1" fmla="val 75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27" name="OTLSHAPE_T_c88c1b4730c6489abf5c5b40c0004221_Duration" hidden="1"/>
          <p:cNvSpPr txBox="1"/>
          <p:nvPr>
            <p:custDataLst>
              <p:tags r:id="rId80"/>
            </p:custDataLst>
          </p:nvPr>
        </p:nvSpPr>
        <p:spPr>
          <a:xfrm>
            <a:off x="0" y="4485471"/>
            <a:ext cx="393700" cy="155025"/>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smtClean="0">
                <a:ln>
                  <a:noFill/>
                </a:ln>
                <a:solidFill>
                  <a:srgbClr val="ED7D31"/>
                </a:solidFill>
                <a:effectLst/>
                <a:uLnTx/>
                <a:uFillTx/>
                <a:latin typeface="Calibri" panose="020F0502020204030204" pitchFamily="34" charset="0"/>
                <a:ea typeface="+mn-ea"/>
                <a:cs typeface="+mn-cs"/>
              </a:rPr>
              <a:t>30 days</a:t>
            </a: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28" name="OTLSHAPE_T_c88c1b4730c6489abf5c5b40c0004221_TextPercentage" hidden="1"/>
          <p:cNvSpPr txBox="1"/>
          <p:nvPr>
            <p:custDataLst>
              <p:tags r:id="rId81"/>
            </p:custDataLst>
          </p:nvPr>
        </p:nvSpPr>
        <p:spPr>
          <a:xfrm>
            <a:off x="0" y="4640495"/>
            <a:ext cx="0"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29" name="OTLSHAPE_T_c88c1b4730c6489abf5c5b40c0004221_StartDate" hidden="1"/>
          <p:cNvSpPr txBox="1"/>
          <p:nvPr>
            <p:custDataLst>
              <p:tags r:id="rId82"/>
            </p:custDataLst>
          </p:nvPr>
        </p:nvSpPr>
        <p:spPr>
          <a:xfrm>
            <a:off x="0" y="4640495"/>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30" name="OTLSHAPE_T_c88c1b4730c6489abf5c5b40c0004221_EndDate" hidden="1"/>
          <p:cNvSpPr txBox="1"/>
          <p:nvPr>
            <p:custDataLst>
              <p:tags r:id="rId83"/>
            </p:custDataLst>
          </p:nvPr>
        </p:nvSpPr>
        <p:spPr>
          <a:xfrm>
            <a:off x="0" y="4640495"/>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31" name="OTLSHAPE_T_c88c1b4730c6489abf5c5b40c0004221_JoinedDate"/>
          <p:cNvSpPr txBox="1"/>
          <p:nvPr>
            <p:custDataLst>
              <p:tags r:id="rId84"/>
            </p:custDataLst>
          </p:nvPr>
        </p:nvSpPr>
        <p:spPr>
          <a:xfrm>
            <a:off x="2502567" y="4493239"/>
            <a:ext cx="546100" cy="108500"/>
          </a:xfrm>
          <a:prstGeom prst="rect">
            <a:avLst/>
          </a:prstGeom>
          <a:noFill/>
        </p:spPr>
        <p:txBody>
          <a:bodyPr vert="horz" wrap="squar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smtClean="0">
                <a:ln>
                  <a:noFill/>
                </a:ln>
                <a:solidFill>
                  <a:srgbClr val="44546A"/>
                </a:solidFill>
                <a:effectLst/>
                <a:uLnTx/>
                <a:uFillTx/>
                <a:latin typeface="Calibri" panose="020F0502020204030204" pitchFamily="34" charset="0"/>
                <a:ea typeface="+mn-ea"/>
                <a:cs typeface="+mn-cs"/>
              </a:rPr>
              <a:t>Jan 14 - Feb 22</a:t>
            </a: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32" name="OTLSHAPE_T_c88c1b4730c6489abf5c5b40c0004221_Title"/>
          <p:cNvSpPr txBox="1"/>
          <p:nvPr>
            <p:custDataLst>
              <p:tags r:id="rId85"/>
            </p:custDataLst>
          </p:nvPr>
        </p:nvSpPr>
        <p:spPr>
          <a:xfrm>
            <a:off x="3377652" y="4485471"/>
            <a:ext cx="1701800" cy="124037"/>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2" normalizeH="0" baseline="0" noProof="0" smtClean="0">
                <a:ln>
                  <a:noFill/>
                </a:ln>
                <a:solidFill>
                  <a:prstClr val="black"/>
                </a:solidFill>
                <a:effectLst/>
                <a:uLnTx/>
                <a:uFillTx/>
                <a:latin typeface="Calibri" panose="020F0502020204030204" pitchFamily="34" charset="0"/>
                <a:ea typeface="+mn-ea"/>
                <a:cs typeface="+mn-cs"/>
              </a:rPr>
              <a:t>Removal of the existing central chamber</a:t>
            </a:r>
            <a:endParaRPr kumimoji="0" lang="en-GB" sz="800" b="1" i="0" u="none" strike="noStrike" kern="1200" cap="none" spc="-2" normalizeH="0" baseline="0" noProof="0">
              <a:ln>
                <a:noFill/>
              </a:ln>
              <a:solidFill>
                <a:prstClr val="black"/>
              </a:solidFill>
              <a:effectLst/>
              <a:uLnTx/>
              <a:uFillTx/>
              <a:latin typeface="Calibri" panose="020F0502020204030204" pitchFamily="34" charset="0"/>
              <a:ea typeface="+mn-ea"/>
              <a:cs typeface="+mn-cs"/>
            </a:endParaRPr>
          </a:p>
        </p:txBody>
      </p:sp>
      <p:sp>
        <p:nvSpPr>
          <p:cNvPr id="4733" name="OTLSHAPE_T_bfbefeba8fa241ba9e698ffbaffacce3_Shape"/>
          <p:cNvSpPr/>
          <p:nvPr>
            <p:custDataLst>
              <p:tags r:id="rId86"/>
            </p:custDataLst>
          </p:nvPr>
        </p:nvSpPr>
        <p:spPr>
          <a:xfrm>
            <a:off x="4965942" y="4687401"/>
            <a:ext cx="50800" cy="95250"/>
          </a:xfrm>
          <a:prstGeom prst="rightArrow">
            <a:avLst>
              <a:gd name="adj1" fmla="val 75000"/>
              <a:gd name="adj2" fmla="val 50000"/>
            </a:avLst>
          </a:prstGeom>
          <a:solidFill>
            <a:srgbClr val="0072BC"/>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34" name="OTLSHAPE_T_bfbefeba8fa241ba9e698ffbaffacce3_ShapePercentage" hidden="1"/>
          <p:cNvSpPr/>
          <p:nvPr>
            <p:custDataLst>
              <p:tags r:id="rId87"/>
            </p:custDataLst>
          </p:nvPr>
        </p:nvSpPr>
        <p:spPr>
          <a:xfrm>
            <a:off x="4965942" y="4687401"/>
            <a:ext cx="0" cy="0"/>
          </a:xfrm>
          <a:prstGeom prst="rightArrow">
            <a:avLst>
              <a:gd name="adj1" fmla="val 75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35" name="OTLSHAPE_T_bfbefeba8fa241ba9e698ffbaffacce3_Duration" hidden="1"/>
          <p:cNvSpPr txBox="1"/>
          <p:nvPr>
            <p:custDataLst>
              <p:tags r:id="rId88"/>
            </p:custDataLst>
          </p:nvPr>
        </p:nvSpPr>
        <p:spPr>
          <a:xfrm>
            <a:off x="0" y="4673007"/>
            <a:ext cx="330200" cy="155025"/>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smtClean="0">
                <a:ln>
                  <a:noFill/>
                </a:ln>
                <a:solidFill>
                  <a:srgbClr val="ED7D31"/>
                </a:solidFill>
                <a:effectLst/>
                <a:uLnTx/>
                <a:uFillTx/>
                <a:latin typeface="Calibri" panose="020F0502020204030204" pitchFamily="34" charset="0"/>
                <a:ea typeface="+mn-ea"/>
                <a:cs typeface="+mn-cs"/>
              </a:rPr>
              <a:t>5 days</a:t>
            </a: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36" name="OTLSHAPE_T_bfbefeba8fa241ba9e698ffbaffacce3_TextPercentage" hidden="1"/>
          <p:cNvSpPr txBox="1"/>
          <p:nvPr>
            <p:custDataLst>
              <p:tags r:id="rId89"/>
            </p:custDataLst>
          </p:nvPr>
        </p:nvSpPr>
        <p:spPr>
          <a:xfrm>
            <a:off x="0" y="4828032"/>
            <a:ext cx="0"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37" name="OTLSHAPE_T_bfbefeba8fa241ba9e698ffbaffacce3_StartDate" hidden="1"/>
          <p:cNvSpPr txBox="1"/>
          <p:nvPr>
            <p:custDataLst>
              <p:tags r:id="rId90"/>
            </p:custDataLst>
          </p:nvPr>
        </p:nvSpPr>
        <p:spPr>
          <a:xfrm>
            <a:off x="0" y="4828032"/>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38" name="OTLSHAPE_T_bfbefeba8fa241ba9e698ffbaffacce3_EndDate" hidden="1"/>
          <p:cNvSpPr txBox="1"/>
          <p:nvPr>
            <p:custDataLst>
              <p:tags r:id="rId91"/>
            </p:custDataLst>
          </p:nvPr>
        </p:nvSpPr>
        <p:spPr>
          <a:xfrm>
            <a:off x="0" y="4828032"/>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39" name="OTLSHAPE_T_bfbefeba8fa241ba9e698ffbaffacce3_JoinedDate"/>
          <p:cNvSpPr txBox="1"/>
          <p:nvPr>
            <p:custDataLst>
              <p:tags r:id="rId92"/>
            </p:custDataLst>
          </p:nvPr>
        </p:nvSpPr>
        <p:spPr>
          <a:xfrm>
            <a:off x="4391818" y="4680776"/>
            <a:ext cx="533400" cy="108500"/>
          </a:xfrm>
          <a:prstGeom prst="rect">
            <a:avLst/>
          </a:prstGeom>
          <a:noFill/>
        </p:spPr>
        <p:txBody>
          <a:bodyPr vert="horz" wrap="squar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smtClean="0">
                <a:ln>
                  <a:noFill/>
                </a:ln>
                <a:solidFill>
                  <a:srgbClr val="44546A"/>
                </a:solidFill>
                <a:effectLst/>
                <a:uLnTx/>
                <a:uFillTx/>
                <a:latin typeface="Calibri" panose="020F0502020204030204" pitchFamily="34" charset="0"/>
                <a:ea typeface="+mn-ea"/>
                <a:cs typeface="+mn-cs"/>
              </a:rPr>
              <a:t>Nov 25 - Dec 2</a:t>
            </a: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40" name="OTLSHAPE_T_bfbefeba8fa241ba9e698ffbaffacce3_Title"/>
          <p:cNvSpPr txBox="1"/>
          <p:nvPr>
            <p:custDataLst>
              <p:tags r:id="rId93"/>
            </p:custDataLst>
          </p:nvPr>
        </p:nvSpPr>
        <p:spPr>
          <a:xfrm>
            <a:off x="5067542" y="4673007"/>
            <a:ext cx="1739900" cy="124037"/>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t>Upgrade of (RB26) A1R2.X vacuum sector</a:t>
            </a:r>
            <a:endParaRPr kumimoji="0" lang="en-GB" sz="800" b="1"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4741" name="OTLSHAPE_T_ce94421b24c94d39b705a09c16f8aff7_Shape"/>
          <p:cNvSpPr/>
          <p:nvPr>
            <p:custDataLst>
              <p:tags r:id="rId94"/>
            </p:custDataLst>
          </p:nvPr>
        </p:nvSpPr>
        <p:spPr>
          <a:xfrm>
            <a:off x="5209434" y="4874937"/>
            <a:ext cx="177800" cy="95250"/>
          </a:xfrm>
          <a:prstGeom prst="rightArrow">
            <a:avLst>
              <a:gd name="adj1" fmla="val 75000"/>
              <a:gd name="adj2" fmla="val 50000"/>
            </a:avLst>
          </a:prstGeom>
          <a:solidFill>
            <a:srgbClr val="0072BC"/>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42" name="OTLSHAPE_T_ce94421b24c94d39b705a09c16f8aff7_ShapePercentage" hidden="1"/>
          <p:cNvSpPr/>
          <p:nvPr>
            <p:custDataLst>
              <p:tags r:id="rId95"/>
            </p:custDataLst>
          </p:nvPr>
        </p:nvSpPr>
        <p:spPr>
          <a:xfrm>
            <a:off x="5209434" y="4874937"/>
            <a:ext cx="0" cy="0"/>
          </a:xfrm>
          <a:prstGeom prst="rightArrow">
            <a:avLst>
              <a:gd name="adj1" fmla="val 75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43" name="OTLSHAPE_T_ce94421b24c94d39b705a09c16f8aff7_Duration" hidden="1"/>
          <p:cNvSpPr txBox="1"/>
          <p:nvPr>
            <p:custDataLst>
              <p:tags r:id="rId96"/>
            </p:custDataLst>
          </p:nvPr>
        </p:nvSpPr>
        <p:spPr>
          <a:xfrm>
            <a:off x="0" y="4860544"/>
            <a:ext cx="393700" cy="155025"/>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smtClean="0">
                <a:ln>
                  <a:noFill/>
                </a:ln>
                <a:solidFill>
                  <a:srgbClr val="ED7D31"/>
                </a:solidFill>
                <a:effectLst/>
                <a:uLnTx/>
                <a:uFillTx/>
                <a:latin typeface="Calibri" panose="020F0502020204030204" pitchFamily="34" charset="0"/>
                <a:ea typeface="+mn-ea"/>
                <a:cs typeface="+mn-cs"/>
              </a:rPr>
              <a:t>21 days</a:t>
            </a: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44" name="OTLSHAPE_T_ce94421b24c94d39b705a09c16f8aff7_TextPercentage" hidden="1"/>
          <p:cNvSpPr txBox="1"/>
          <p:nvPr>
            <p:custDataLst>
              <p:tags r:id="rId97"/>
            </p:custDataLst>
          </p:nvPr>
        </p:nvSpPr>
        <p:spPr>
          <a:xfrm>
            <a:off x="0" y="5015569"/>
            <a:ext cx="0"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45" name="OTLSHAPE_T_ce94421b24c94d39b705a09c16f8aff7_StartDate" hidden="1"/>
          <p:cNvSpPr txBox="1"/>
          <p:nvPr>
            <p:custDataLst>
              <p:tags r:id="rId98"/>
            </p:custDataLst>
          </p:nvPr>
        </p:nvSpPr>
        <p:spPr>
          <a:xfrm>
            <a:off x="0" y="5015569"/>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46" name="OTLSHAPE_T_ce94421b24c94d39b705a09c16f8aff7_EndDate" hidden="1"/>
          <p:cNvSpPr txBox="1"/>
          <p:nvPr>
            <p:custDataLst>
              <p:tags r:id="rId99"/>
            </p:custDataLst>
          </p:nvPr>
        </p:nvSpPr>
        <p:spPr>
          <a:xfrm>
            <a:off x="0" y="5015569"/>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47" name="OTLSHAPE_T_ce94421b24c94d39b705a09c16f8aff7_JoinedDate"/>
          <p:cNvSpPr txBox="1"/>
          <p:nvPr>
            <p:custDataLst>
              <p:tags r:id="rId100"/>
            </p:custDataLst>
          </p:nvPr>
        </p:nvSpPr>
        <p:spPr>
          <a:xfrm>
            <a:off x="4712780" y="4868312"/>
            <a:ext cx="457200" cy="108500"/>
          </a:xfrm>
          <a:prstGeom prst="rect">
            <a:avLst/>
          </a:prstGeom>
          <a:noFill/>
        </p:spPr>
        <p:txBody>
          <a:bodyPr vert="horz" wrap="squar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smtClean="0">
                <a:ln>
                  <a:noFill/>
                </a:ln>
                <a:solidFill>
                  <a:srgbClr val="44546A"/>
                </a:solidFill>
                <a:effectLst/>
                <a:uLnTx/>
                <a:uFillTx/>
                <a:latin typeface="Calibri" panose="020F0502020204030204" pitchFamily="34" charset="0"/>
                <a:ea typeface="+mn-ea"/>
                <a:cs typeface="+mn-cs"/>
              </a:rPr>
              <a:t>Jan 6 - Feb 3</a:t>
            </a: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48" name="OTLSHAPE_T_ce94421b24c94d39b705a09c16f8aff7_Title"/>
          <p:cNvSpPr txBox="1"/>
          <p:nvPr>
            <p:custDataLst>
              <p:tags r:id="rId101"/>
            </p:custDataLst>
          </p:nvPr>
        </p:nvSpPr>
        <p:spPr>
          <a:xfrm>
            <a:off x="5432454" y="4860544"/>
            <a:ext cx="1663700" cy="124037"/>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t>Installation of the new central chamber</a:t>
            </a:r>
            <a:endParaRPr kumimoji="0" lang="en-GB" sz="800" b="1"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4749" name="OTLSHAPE_T_1c5a9841713846f281ae55dd56743a8c_Shape"/>
          <p:cNvSpPr/>
          <p:nvPr>
            <p:custDataLst>
              <p:tags r:id="rId102"/>
            </p:custDataLst>
          </p:nvPr>
        </p:nvSpPr>
        <p:spPr>
          <a:xfrm>
            <a:off x="5375719" y="5062474"/>
            <a:ext cx="114300" cy="95250"/>
          </a:xfrm>
          <a:prstGeom prst="rightArrow">
            <a:avLst>
              <a:gd name="adj1" fmla="val 75000"/>
              <a:gd name="adj2" fmla="val 50000"/>
            </a:avLst>
          </a:prstGeom>
          <a:solidFill>
            <a:srgbClr val="0072BC"/>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50" name="OTLSHAPE_T_1c5a9841713846f281ae55dd56743a8c_ShapePercentage" hidden="1"/>
          <p:cNvSpPr/>
          <p:nvPr>
            <p:custDataLst>
              <p:tags r:id="rId103"/>
            </p:custDataLst>
          </p:nvPr>
        </p:nvSpPr>
        <p:spPr>
          <a:xfrm>
            <a:off x="5375719" y="5062474"/>
            <a:ext cx="0" cy="0"/>
          </a:xfrm>
          <a:prstGeom prst="rightArrow">
            <a:avLst>
              <a:gd name="adj1" fmla="val 75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51" name="OTLSHAPE_T_1c5a9841713846f281ae55dd56743a8c_Duration" hidden="1"/>
          <p:cNvSpPr txBox="1"/>
          <p:nvPr>
            <p:custDataLst>
              <p:tags r:id="rId104"/>
            </p:custDataLst>
          </p:nvPr>
        </p:nvSpPr>
        <p:spPr>
          <a:xfrm>
            <a:off x="0" y="5048081"/>
            <a:ext cx="393700" cy="155025"/>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smtClean="0">
                <a:ln>
                  <a:noFill/>
                </a:ln>
                <a:solidFill>
                  <a:srgbClr val="ED7D31"/>
                </a:solidFill>
                <a:effectLst/>
                <a:uLnTx/>
                <a:uFillTx/>
                <a:latin typeface="Calibri" panose="020F0502020204030204" pitchFamily="34" charset="0"/>
                <a:ea typeface="+mn-ea"/>
                <a:cs typeface="+mn-cs"/>
              </a:rPr>
              <a:t>15 days</a:t>
            </a: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52" name="OTLSHAPE_T_1c5a9841713846f281ae55dd56743a8c_TextPercentage" hidden="1"/>
          <p:cNvSpPr txBox="1"/>
          <p:nvPr>
            <p:custDataLst>
              <p:tags r:id="rId105"/>
            </p:custDataLst>
          </p:nvPr>
        </p:nvSpPr>
        <p:spPr>
          <a:xfrm>
            <a:off x="0" y="5203105"/>
            <a:ext cx="0"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53" name="OTLSHAPE_T_1c5a9841713846f281ae55dd56743a8c_StartDate" hidden="1"/>
          <p:cNvSpPr txBox="1"/>
          <p:nvPr>
            <p:custDataLst>
              <p:tags r:id="rId106"/>
            </p:custDataLst>
          </p:nvPr>
        </p:nvSpPr>
        <p:spPr>
          <a:xfrm>
            <a:off x="0" y="5203105"/>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54" name="OTLSHAPE_T_1c5a9841713846f281ae55dd56743a8c_EndDate" hidden="1"/>
          <p:cNvSpPr txBox="1"/>
          <p:nvPr>
            <p:custDataLst>
              <p:tags r:id="rId107"/>
            </p:custDataLst>
          </p:nvPr>
        </p:nvSpPr>
        <p:spPr>
          <a:xfrm>
            <a:off x="0" y="5203105"/>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55" name="OTLSHAPE_T_1c5a9841713846f281ae55dd56743a8c_JoinedDate"/>
          <p:cNvSpPr txBox="1"/>
          <p:nvPr>
            <p:custDataLst>
              <p:tags r:id="rId108"/>
            </p:custDataLst>
          </p:nvPr>
        </p:nvSpPr>
        <p:spPr>
          <a:xfrm>
            <a:off x="4821195" y="5055849"/>
            <a:ext cx="508000" cy="108500"/>
          </a:xfrm>
          <a:prstGeom prst="rect">
            <a:avLst/>
          </a:prstGeom>
          <a:noFill/>
        </p:spPr>
        <p:txBody>
          <a:bodyPr vert="horz" wrap="squar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smtClean="0">
                <a:ln>
                  <a:noFill/>
                </a:ln>
                <a:solidFill>
                  <a:srgbClr val="44546A"/>
                </a:solidFill>
                <a:effectLst/>
                <a:uLnTx/>
                <a:uFillTx/>
                <a:latin typeface="Calibri" panose="020F0502020204030204" pitchFamily="34" charset="0"/>
                <a:ea typeface="+mn-ea"/>
                <a:cs typeface="+mn-cs"/>
              </a:rPr>
              <a:t>Feb 3 - Feb 21</a:t>
            </a: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56" name="OTLSHAPE_T_1c5a9841713846f281ae55dd56743a8c_Title"/>
          <p:cNvSpPr txBox="1"/>
          <p:nvPr>
            <p:custDataLst>
              <p:tags r:id="rId109"/>
            </p:custDataLst>
          </p:nvPr>
        </p:nvSpPr>
        <p:spPr>
          <a:xfrm>
            <a:off x="5539351" y="5048081"/>
            <a:ext cx="1409700" cy="124037"/>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t>Bake-out of the IP2.X and A1R2.X</a:t>
            </a:r>
            <a:endParaRPr kumimoji="0" lang="en-GB" sz="800" b="1"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4757" name="OTLSHAPE_T_1c5239e4cddf46ceb32251009bd3e9fe_Shape"/>
          <p:cNvSpPr/>
          <p:nvPr>
            <p:custDataLst>
              <p:tags r:id="rId110"/>
            </p:custDataLst>
          </p:nvPr>
        </p:nvSpPr>
        <p:spPr>
          <a:xfrm>
            <a:off x="6260590" y="5250011"/>
            <a:ext cx="50800" cy="95250"/>
          </a:xfrm>
          <a:prstGeom prst="rightArrow">
            <a:avLst>
              <a:gd name="adj1" fmla="val 75000"/>
              <a:gd name="adj2" fmla="val 50000"/>
            </a:avLst>
          </a:prstGeom>
          <a:solidFill>
            <a:srgbClr val="02B2EE"/>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58" name="OTLSHAPE_T_1c5239e4cddf46ceb32251009bd3e9fe_ShapePercentage" hidden="1"/>
          <p:cNvSpPr/>
          <p:nvPr>
            <p:custDataLst>
              <p:tags r:id="rId111"/>
            </p:custDataLst>
          </p:nvPr>
        </p:nvSpPr>
        <p:spPr>
          <a:xfrm>
            <a:off x="6260590" y="5250011"/>
            <a:ext cx="0" cy="0"/>
          </a:xfrm>
          <a:prstGeom prst="rightArrow">
            <a:avLst>
              <a:gd name="adj1" fmla="val 75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59" name="OTLSHAPE_T_1c5239e4cddf46ceb32251009bd3e9fe_Duration" hidden="1"/>
          <p:cNvSpPr txBox="1"/>
          <p:nvPr>
            <p:custDataLst>
              <p:tags r:id="rId112"/>
            </p:custDataLst>
          </p:nvPr>
        </p:nvSpPr>
        <p:spPr>
          <a:xfrm>
            <a:off x="0" y="5235617"/>
            <a:ext cx="330200" cy="155025"/>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smtClean="0">
                <a:ln>
                  <a:noFill/>
                </a:ln>
                <a:solidFill>
                  <a:srgbClr val="ED7D31"/>
                </a:solidFill>
                <a:effectLst/>
                <a:uLnTx/>
                <a:uFillTx/>
                <a:latin typeface="Calibri" panose="020F0502020204030204" pitchFamily="34" charset="0"/>
                <a:ea typeface="+mn-ea"/>
                <a:cs typeface="+mn-cs"/>
              </a:rPr>
              <a:t>3 days</a:t>
            </a: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60" name="OTLSHAPE_T_1c5239e4cddf46ceb32251009bd3e9fe_TextPercentage" hidden="1"/>
          <p:cNvSpPr txBox="1"/>
          <p:nvPr>
            <p:custDataLst>
              <p:tags r:id="rId113"/>
            </p:custDataLst>
          </p:nvPr>
        </p:nvSpPr>
        <p:spPr>
          <a:xfrm>
            <a:off x="0" y="5390642"/>
            <a:ext cx="0"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61" name="OTLSHAPE_T_1c5239e4cddf46ceb32251009bd3e9fe_StartDate" hidden="1"/>
          <p:cNvSpPr txBox="1"/>
          <p:nvPr>
            <p:custDataLst>
              <p:tags r:id="rId114"/>
            </p:custDataLst>
          </p:nvPr>
        </p:nvSpPr>
        <p:spPr>
          <a:xfrm>
            <a:off x="0" y="5390642"/>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62" name="OTLSHAPE_T_1c5239e4cddf46ceb32251009bd3e9fe_EndDate" hidden="1"/>
          <p:cNvSpPr txBox="1"/>
          <p:nvPr>
            <p:custDataLst>
              <p:tags r:id="rId115"/>
            </p:custDataLst>
          </p:nvPr>
        </p:nvSpPr>
        <p:spPr>
          <a:xfrm>
            <a:off x="0" y="5390642"/>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63" name="OTLSHAPE_T_1c5239e4cddf46ceb32251009bd3e9fe_JoinedDate"/>
          <p:cNvSpPr txBox="1"/>
          <p:nvPr>
            <p:custDataLst>
              <p:tags r:id="rId116"/>
            </p:custDataLst>
          </p:nvPr>
        </p:nvSpPr>
        <p:spPr>
          <a:xfrm>
            <a:off x="5821128" y="5243385"/>
            <a:ext cx="393700" cy="108500"/>
          </a:xfrm>
          <a:prstGeom prst="rect">
            <a:avLst/>
          </a:prstGeom>
          <a:noFill/>
        </p:spPr>
        <p:txBody>
          <a:bodyPr vert="horz" wrap="squar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smtClean="0">
                <a:ln>
                  <a:noFill/>
                </a:ln>
                <a:solidFill>
                  <a:srgbClr val="44546A"/>
                </a:solidFill>
                <a:effectLst/>
                <a:uLnTx/>
                <a:uFillTx/>
                <a:latin typeface="Calibri" panose="020F0502020204030204" pitchFamily="34" charset="0"/>
                <a:ea typeface="+mn-ea"/>
                <a:cs typeface="+mn-cs"/>
              </a:rPr>
              <a:t>Jul 1 - Jul 3</a:t>
            </a: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64" name="OTLSHAPE_T_1c5239e4cddf46ceb32251009bd3e9fe_Title"/>
          <p:cNvSpPr txBox="1"/>
          <p:nvPr>
            <p:custDataLst>
              <p:tags r:id="rId117"/>
            </p:custDataLst>
          </p:nvPr>
        </p:nvSpPr>
        <p:spPr>
          <a:xfrm>
            <a:off x="6362190" y="5235617"/>
            <a:ext cx="2159000" cy="124037"/>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t>Installation of the (RB24) A1L2.X vacuum chambers</a:t>
            </a:r>
            <a:endParaRPr kumimoji="0" lang="en-GB" sz="800" b="1"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4765" name="OTLSHAPE_T_6a409bd2467a4350993bc0e0c3b8dc4d_Shape"/>
          <p:cNvSpPr/>
          <p:nvPr>
            <p:custDataLst>
              <p:tags r:id="rId118"/>
            </p:custDataLst>
          </p:nvPr>
        </p:nvSpPr>
        <p:spPr>
          <a:xfrm>
            <a:off x="6296219" y="5437547"/>
            <a:ext cx="76200" cy="95250"/>
          </a:xfrm>
          <a:prstGeom prst="rightArrow">
            <a:avLst>
              <a:gd name="adj1" fmla="val 75000"/>
              <a:gd name="adj2" fmla="val 50000"/>
            </a:avLst>
          </a:prstGeom>
          <a:solidFill>
            <a:srgbClr val="02B2EE"/>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66" name="OTLSHAPE_T_6a409bd2467a4350993bc0e0c3b8dc4d_ShapePercentage" hidden="1"/>
          <p:cNvSpPr/>
          <p:nvPr>
            <p:custDataLst>
              <p:tags r:id="rId119"/>
            </p:custDataLst>
          </p:nvPr>
        </p:nvSpPr>
        <p:spPr>
          <a:xfrm>
            <a:off x="6296219" y="5437547"/>
            <a:ext cx="0" cy="0"/>
          </a:xfrm>
          <a:prstGeom prst="rightArrow">
            <a:avLst>
              <a:gd name="adj1" fmla="val 75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67" name="OTLSHAPE_T_6a409bd2467a4350993bc0e0c3b8dc4d_Duration" hidden="1"/>
          <p:cNvSpPr txBox="1"/>
          <p:nvPr>
            <p:custDataLst>
              <p:tags r:id="rId120"/>
            </p:custDataLst>
          </p:nvPr>
        </p:nvSpPr>
        <p:spPr>
          <a:xfrm>
            <a:off x="0" y="5423154"/>
            <a:ext cx="330200" cy="155025"/>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smtClean="0">
                <a:ln>
                  <a:noFill/>
                </a:ln>
                <a:solidFill>
                  <a:srgbClr val="ED7D31"/>
                </a:solidFill>
                <a:effectLst/>
                <a:uLnTx/>
                <a:uFillTx/>
                <a:latin typeface="Calibri" panose="020F0502020204030204" pitchFamily="34" charset="0"/>
                <a:ea typeface="+mn-ea"/>
                <a:cs typeface="+mn-cs"/>
              </a:rPr>
              <a:t>9 days</a:t>
            </a: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68" name="OTLSHAPE_T_6a409bd2467a4350993bc0e0c3b8dc4d_TextPercentage" hidden="1"/>
          <p:cNvSpPr txBox="1"/>
          <p:nvPr>
            <p:custDataLst>
              <p:tags r:id="rId121"/>
            </p:custDataLst>
          </p:nvPr>
        </p:nvSpPr>
        <p:spPr>
          <a:xfrm>
            <a:off x="0" y="5578179"/>
            <a:ext cx="0"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69" name="OTLSHAPE_T_6a409bd2467a4350993bc0e0c3b8dc4d_StartDate" hidden="1"/>
          <p:cNvSpPr txBox="1"/>
          <p:nvPr>
            <p:custDataLst>
              <p:tags r:id="rId122"/>
            </p:custDataLst>
          </p:nvPr>
        </p:nvSpPr>
        <p:spPr>
          <a:xfrm>
            <a:off x="0" y="5578179"/>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70" name="OTLSHAPE_T_6a409bd2467a4350993bc0e0c3b8dc4d_EndDate" hidden="1"/>
          <p:cNvSpPr txBox="1"/>
          <p:nvPr>
            <p:custDataLst>
              <p:tags r:id="rId123"/>
            </p:custDataLst>
          </p:nvPr>
        </p:nvSpPr>
        <p:spPr>
          <a:xfrm>
            <a:off x="0" y="5578179"/>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71" name="OTLSHAPE_T_6a409bd2467a4350993bc0e0c3b8dc4d_JoinedDate"/>
          <p:cNvSpPr txBox="1"/>
          <p:nvPr>
            <p:custDataLst>
              <p:tags r:id="rId124"/>
            </p:custDataLst>
          </p:nvPr>
        </p:nvSpPr>
        <p:spPr>
          <a:xfrm>
            <a:off x="5811713" y="5430922"/>
            <a:ext cx="444500" cy="108500"/>
          </a:xfrm>
          <a:prstGeom prst="rect">
            <a:avLst/>
          </a:prstGeom>
          <a:noFill/>
        </p:spPr>
        <p:txBody>
          <a:bodyPr vert="horz" wrap="squar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smtClean="0">
                <a:ln>
                  <a:noFill/>
                </a:ln>
                <a:solidFill>
                  <a:srgbClr val="44546A"/>
                </a:solidFill>
                <a:effectLst/>
                <a:uLnTx/>
                <a:uFillTx/>
                <a:latin typeface="Calibri" panose="020F0502020204030204" pitchFamily="34" charset="0"/>
                <a:ea typeface="+mn-ea"/>
                <a:cs typeface="+mn-cs"/>
              </a:rPr>
              <a:t>Jul 6 - Jul 17</a:t>
            </a: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72" name="OTLSHAPE_T_6a409bd2467a4350993bc0e0c3b8dc4d_Title"/>
          <p:cNvSpPr txBox="1"/>
          <p:nvPr>
            <p:custDataLst>
              <p:tags r:id="rId125"/>
            </p:custDataLst>
          </p:nvPr>
        </p:nvSpPr>
        <p:spPr>
          <a:xfrm>
            <a:off x="6412345" y="5423154"/>
            <a:ext cx="1282700" cy="124037"/>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t>Bake-out of the (RB24) A1L2.X</a:t>
            </a:r>
            <a:endParaRPr kumimoji="0" lang="en-GB" sz="800" b="1"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4773" name="OTLSHAPE_T_685bb538248046ab98f176bf8a9d21b8_Shape"/>
          <p:cNvSpPr/>
          <p:nvPr>
            <p:custDataLst>
              <p:tags r:id="rId126"/>
            </p:custDataLst>
          </p:nvPr>
        </p:nvSpPr>
        <p:spPr>
          <a:xfrm>
            <a:off x="844465" y="5625084"/>
            <a:ext cx="2425700" cy="95250"/>
          </a:xfrm>
          <a:prstGeom prst="rightArrow">
            <a:avLst>
              <a:gd name="adj1" fmla="val 75000"/>
              <a:gd name="adj2" fmla="val 50000"/>
            </a:avLst>
          </a:prstGeom>
          <a:solidFill>
            <a:schemeClr val="accent2"/>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74" name="OTLSHAPE_T_685bb538248046ab98f176bf8a9d21b8_ShapePercentage" hidden="1"/>
          <p:cNvSpPr/>
          <p:nvPr>
            <p:custDataLst>
              <p:tags r:id="rId127"/>
            </p:custDataLst>
          </p:nvPr>
        </p:nvSpPr>
        <p:spPr>
          <a:xfrm>
            <a:off x="844465" y="5625084"/>
            <a:ext cx="0" cy="0"/>
          </a:xfrm>
          <a:prstGeom prst="rightArrow">
            <a:avLst>
              <a:gd name="adj1" fmla="val 75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75" name="OTLSHAPE_T_685bb538248046ab98f176bf8a9d21b8_Duration" hidden="1"/>
          <p:cNvSpPr txBox="1"/>
          <p:nvPr>
            <p:custDataLst>
              <p:tags r:id="rId128"/>
            </p:custDataLst>
          </p:nvPr>
        </p:nvSpPr>
        <p:spPr>
          <a:xfrm>
            <a:off x="0" y="5610690"/>
            <a:ext cx="457200" cy="155025"/>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smtClean="0">
                <a:ln>
                  <a:noFill/>
                </a:ln>
                <a:solidFill>
                  <a:srgbClr val="ED7D31"/>
                </a:solidFill>
                <a:effectLst/>
                <a:uLnTx/>
                <a:uFillTx/>
                <a:latin typeface="Calibri" panose="020F0502020204030204" pitchFamily="34" charset="0"/>
                <a:ea typeface="+mn-ea"/>
                <a:cs typeface="+mn-cs"/>
              </a:rPr>
              <a:t>291 days</a:t>
            </a: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76" name="OTLSHAPE_T_685bb538248046ab98f176bf8a9d21b8_TextPercentage" hidden="1"/>
          <p:cNvSpPr txBox="1"/>
          <p:nvPr>
            <p:custDataLst>
              <p:tags r:id="rId129"/>
            </p:custDataLst>
          </p:nvPr>
        </p:nvSpPr>
        <p:spPr>
          <a:xfrm>
            <a:off x="0" y="5765716"/>
            <a:ext cx="0"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77" name="OTLSHAPE_T_685bb538248046ab98f176bf8a9d21b8_StartDate" hidden="1"/>
          <p:cNvSpPr txBox="1"/>
          <p:nvPr>
            <p:custDataLst>
              <p:tags r:id="rId130"/>
            </p:custDataLst>
          </p:nvPr>
        </p:nvSpPr>
        <p:spPr>
          <a:xfrm>
            <a:off x="0" y="5765716"/>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78" name="OTLSHAPE_T_685bb538248046ab98f176bf8a9d21b8_EndDate" hidden="1"/>
          <p:cNvSpPr txBox="1"/>
          <p:nvPr>
            <p:custDataLst>
              <p:tags r:id="rId131"/>
            </p:custDataLst>
          </p:nvPr>
        </p:nvSpPr>
        <p:spPr>
          <a:xfrm>
            <a:off x="0" y="5765716"/>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79" name="OTLSHAPE_T_685bb538248046ab98f176bf8a9d21b8_JoinedDate"/>
          <p:cNvSpPr txBox="1"/>
          <p:nvPr>
            <p:custDataLst>
              <p:tags r:id="rId132"/>
            </p:custDataLst>
          </p:nvPr>
        </p:nvSpPr>
        <p:spPr>
          <a:xfrm>
            <a:off x="302768" y="5618459"/>
            <a:ext cx="495300" cy="108500"/>
          </a:xfrm>
          <a:prstGeom prst="rect">
            <a:avLst/>
          </a:prstGeom>
          <a:noFill/>
        </p:spPr>
        <p:txBody>
          <a:bodyPr vert="horz" wrap="squar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smtClean="0">
                <a:ln>
                  <a:noFill/>
                </a:ln>
                <a:solidFill>
                  <a:srgbClr val="44546A"/>
                </a:solidFill>
                <a:effectLst/>
                <a:uLnTx/>
                <a:uFillTx/>
                <a:latin typeface="Calibri" panose="020F0502020204030204" pitchFamily="34" charset="0"/>
                <a:ea typeface="+mn-ea"/>
                <a:cs typeface="+mn-cs"/>
              </a:rPr>
              <a:t>Jan 1 - Feb 11</a:t>
            </a: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80" name="OTLSHAPE_T_685bb538248046ab98f176bf8a9d21b8_Title"/>
          <p:cNvSpPr txBox="1"/>
          <p:nvPr>
            <p:custDataLst>
              <p:tags r:id="rId133"/>
            </p:custDataLst>
          </p:nvPr>
        </p:nvSpPr>
        <p:spPr>
          <a:xfrm>
            <a:off x="3312326" y="5610690"/>
            <a:ext cx="1739900" cy="124037"/>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2" normalizeH="0" baseline="0" noProof="0" smtClean="0">
                <a:ln>
                  <a:noFill/>
                </a:ln>
                <a:solidFill>
                  <a:prstClr val="black"/>
                </a:solidFill>
                <a:effectLst/>
                <a:uLnTx/>
                <a:uFillTx/>
                <a:latin typeface="Calibri" panose="020F0502020204030204" pitchFamily="34" charset="0"/>
                <a:ea typeface="+mn-ea"/>
                <a:cs typeface="+mn-cs"/>
              </a:rPr>
              <a:t>Central chamber production (MATERION)</a:t>
            </a:r>
            <a:endParaRPr kumimoji="0" lang="en-GB" sz="800" b="1" i="0" u="none" strike="noStrike" kern="1200" cap="none" spc="-2" normalizeH="0" baseline="0" noProof="0">
              <a:ln>
                <a:noFill/>
              </a:ln>
              <a:solidFill>
                <a:prstClr val="black"/>
              </a:solidFill>
              <a:effectLst/>
              <a:uLnTx/>
              <a:uFillTx/>
              <a:latin typeface="Calibri" panose="020F0502020204030204" pitchFamily="34" charset="0"/>
              <a:ea typeface="+mn-ea"/>
              <a:cs typeface="+mn-cs"/>
            </a:endParaRPr>
          </a:p>
        </p:txBody>
      </p:sp>
      <p:sp>
        <p:nvSpPr>
          <p:cNvPr id="4781" name="OTLSHAPE_T_d59454a5a3724206ba92d0125ce978f5_Shape"/>
          <p:cNvSpPr/>
          <p:nvPr>
            <p:custDataLst>
              <p:tags r:id="rId134"/>
            </p:custDataLst>
          </p:nvPr>
        </p:nvSpPr>
        <p:spPr>
          <a:xfrm>
            <a:off x="3255591" y="5812621"/>
            <a:ext cx="1092200" cy="95250"/>
          </a:xfrm>
          <a:prstGeom prst="rightArrow">
            <a:avLst>
              <a:gd name="adj1" fmla="val 75000"/>
              <a:gd name="adj2" fmla="val 50000"/>
            </a:avLst>
          </a:prstGeom>
          <a:solidFill>
            <a:schemeClr val="accent2"/>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82" name="OTLSHAPE_T_d59454a5a3724206ba92d0125ce978f5_ShapePercentage" hidden="1"/>
          <p:cNvSpPr/>
          <p:nvPr>
            <p:custDataLst>
              <p:tags r:id="rId135"/>
            </p:custDataLst>
          </p:nvPr>
        </p:nvSpPr>
        <p:spPr>
          <a:xfrm>
            <a:off x="3255591" y="5812621"/>
            <a:ext cx="0" cy="0"/>
          </a:xfrm>
          <a:prstGeom prst="rightArrow">
            <a:avLst>
              <a:gd name="adj1" fmla="val 75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83" name="OTLSHAPE_T_d59454a5a3724206ba92d0125ce978f5_Duration" hidden="1"/>
          <p:cNvSpPr txBox="1"/>
          <p:nvPr>
            <p:custDataLst>
              <p:tags r:id="rId136"/>
            </p:custDataLst>
          </p:nvPr>
        </p:nvSpPr>
        <p:spPr>
          <a:xfrm>
            <a:off x="0" y="5798227"/>
            <a:ext cx="457200" cy="155025"/>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smtClean="0">
                <a:ln>
                  <a:noFill/>
                </a:ln>
                <a:solidFill>
                  <a:srgbClr val="ED7D31"/>
                </a:solidFill>
                <a:effectLst/>
                <a:uLnTx/>
                <a:uFillTx/>
                <a:latin typeface="Calibri" panose="020F0502020204030204" pitchFamily="34" charset="0"/>
                <a:ea typeface="+mn-ea"/>
                <a:cs typeface="+mn-cs"/>
              </a:rPr>
              <a:t>131 days</a:t>
            </a: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84" name="OTLSHAPE_T_d59454a5a3724206ba92d0125ce978f5_TextPercentage" hidden="1"/>
          <p:cNvSpPr txBox="1"/>
          <p:nvPr>
            <p:custDataLst>
              <p:tags r:id="rId137"/>
            </p:custDataLst>
          </p:nvPr>
        </p:nvSpPr>
        <p:spPr>
          <a:xfrm>
            <a:off x="0" y="5953252"/>
            <a:ext cx="0"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85" name="OTLSHAPE_T_d59454a5a3724206ba92d0125ce978f5_StartDate" hidden="1"/>
          <p:cNvSpPr txBox="1"/>
          <p:nvPr>
            <p:custDataLst>
              <p:tags r:id="rId138"/>
            </p:custDataLst>
          </p:nvPr>
        </p:nvSpPr>
        <p:spPr>
          <a:xfrm>
            <a:off x="0" y="5953252"/>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86" name="OTLSHAPE_T_d59454a5a3724206ba92d0125ce978f5_EndDate" hidden="1"/>
          <p:cNvSpPr txBox="1"/>
          <p:nvPr>
            <p:custDataLst>
              <p:tags r:id="rId139"/>
            </p:custDataLst>
          </p:nvPr>
        </p:nvSpPr>
        <p:spPr>
          <a:xfrm>
            <a:off x="0" y="5953252"/>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87" name="OTLSHAPE_T_d59454a5a3724206ba92d0125ce978f5_JoinedDate"/>
          <p:cNvSpPr txBox="1"/>
          <p:nvPr>
            <p:custDataLst>
              <p:tags r:id="rId140"/>
            </p:custDataLst>
          </p:nvPr>
        </p:nvSpPr>
        <p:spPr>
          <a:xfrm>
            <a:off x="2646542" y="5805996"/>
            <a:ext cx="558800" cy="108500"/>
          </a:xfrm>
          <a:prstGeom prst="rect">
            <a:avLst/>
          </a:prstGeom>
          <a:noFill/>
        </p:spPr>
        <p:txBody>
          <a:bodyPr vert="horz" wrap="squar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smtClean="0">
                <a:ln>
                  <a:noFill/>
                </a:ln>
                <a:solidFill>
                  <a:srgbClr val="44546A"/>
                </a:solidFill>
                <a:effectLst/>
                <a:uLnTx/>
                <a:uFillTx/>
                <a:latin typeface="Calibri" panose="020F0502020204030204" pitchFamily="34" charset="0"/>
                <a:ea typeface="+mn-ea"/>
                <a:cs typeface="+mn-cs"/>
              </a:rPr>
              <a:t>Feb 11 - Aug 12</a:t>
            </a: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88" name="OTLSHAPE_T_d59454a5a3724206ba92d0125ce978f5_Title"/>
          <p:cNvSpPr txBox="1"/>
          <p:nvPr>
            <p:custDataLst>
              <p:tags r:id="rId141"/>
            </p:custDataLst>
          </p:nvPr>
        </p:nvSpPr>
        <p:spPr>
          <a:xfrm>
            <a:off x="4393175" y="5798227"/>
            <a:ext cx="2768600" cy="124037"/>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2" normalizeH="0" baseline="0" noProof="0" smtClean="0">
                <a:ln>
                  <a:noFill/>
                </a:ln>
                <a:solidFill>
                  <a:prstClr val="black"/>
                </a:solidFill>
                <a:effectLst/>
                <a:uLnTx/>
                <a:uFillTx/>
                <a:latin typeface="Calibri" panose="020F0502020204030204" pitchFamily="34" charset="0"/>
                <a:ea typeface="+mn-ea"/>
                <a:cs typeface="+mn-cs"/>
              </a:rPr>
              <a:t>Central chamber post-production actions, coating and acceptance</a:t>
            </a:r>
            <a:endParaRPr kumimoji="0" lang="en-GB" sz="800" b="1" i="0" u="none" strike="noStrike" kern="1200" cap="none" spc="-2" normalizeH="0" baseline="0" noProof="0">
              <a:ln>
                <a:noFill/>
              </a:ln>
              <a:solidFill>
                <a:prstClr val="black"/>
              </a:solidFill>
              <a:effectLst/>
              <a:uLnTx/>
              <a:uFillTx/>
              <a:latin typeface="Calibri" panose="020F0502020204030204" pitchFamily="34" charset="0"/>
              <a:ea typeface="+mn-ea"/>
              <a:cs typeface="+mn-cs"/>
            </a:endParaRPr>
          </a:p>
        </p:txBody>
      </p:sp>
      <p:sp>
        <p:nvSpPr>
          <p:cNvPr id="4789" name="OTLSHAPE_T_d9f3d8ea3f354974b16302f2af50455c_Shape"/>
          <p:cNvSpPr/>
          <p:nvPr>
            <p:custDataLst>
              <p:tags r:id="rId142"/>
            </p:custDataLst>
          </p:nvPr>
        </p:nvSpPr>
        <p:spPr>
          <a:xfrm>
            <a:off x="850400" y="6000157"/>
            <a:ext cx="2044700" cy="95250"/>
          </a:xfrm>
          <a:prstGeom prst="rightArrow">
            <a:avLst>
              <a:gd name="adj1" fmla="val 75000"/>
              <a:gd name="adj2" fmla="val 50000"/>
            </a:avLst>
          </a:prstGeom>
          <a:solidFill>
            <a:schemeClr val="accent2"/>
          </a:solidFill>
          <a:ln w="12700" cap="flat" cmpd="sng" algn="ctr">
            <a:noFill/>
            <a:prstDash val="solid"/>
            <a:miter lim="800000"/>
          </a:ln>
          <a:effectLst>
            <a:outerShdw>
              <a:scrgbClr r="0" g="0" b="0">
                <a:alpha val="50000"/>
              </a:sc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90" name="OTLSHAPE_T_d9f3d8ea3f354974b16302f2af50455c_ShapePercentage" hidden="1"/>
          <p:cNvSpPr/>
          <p:nvPr>
            <p:custDataLst>
              <p:tags r:id="rId143"/>
            </p:custDataLst>
          </p:nvPr>
        </p:nvSpPr>
        <p:spPr>
          <a:xfrm>
            <a:off x="850400" y="6000157"/>
            <a:ext cx="0" cy="0"/>
          </a:xfrm>
          <a:prstGeom prst="rightArrow">
            <a:avLst>
              <a:gd name="adj1" fmla="val 75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91" name="OTLSHAPE_T_d9f3d8ea3f354974b16302f2af50455c_Duration" hidden="1"/>
          <p:cNvSpPr txBox="1"/>
          <p:nvPr>
            <p:custDataLst>
              <p:tags r:id="rId144"/>
            </p:custDataLst>
          </p:nvPr>
        </p:nvSpPr>
        <p:spPr>
          <a:xfrm>
            <a:off x="0" y="5985764"/>
            <a:ext cx="457200" cy="155025"/>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smtClean="0">
                <a:ln>
                  <a:noFill/>
                </a:ln>
                <a:solidFill>
                  <a:srgbClr val="ED7D31"/>
                </a:solidFill>
                <a:effectLst/>
                <a:uLnTx/>
                <a:uFillTx/>
                <a:latin typeface="Calibri" panose="020F0502020204030204" pitchFamily="34" charset="0"/>
                <a:ea typeface="+mn-ea"/>
                <a:cs typeface="+mn-cs"/>
              </a:rPr>
              <a:t>245 days</a:t>
            </a: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92" name="OTLSHAPE_T_d9f3d8ea3f354974b16302f2af50455c_TextPercentage" hidden="1"/>
          <p:cNvSpPr txBox="1"/>
          <p:nvPr>
            <p:custDataLst>
              <p:tags r:id="rId145"/>
            </p:custDataLst>
          </p:nvPr>
        </p:nvSpPr>
        <p:spPr>
          <a:xfrm>
            <a:off x="0" y="6140789"/>
            <a:ext cx="0"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ED7D31"/>
              </a:solidFill>
              <a:effectLst/>
              <a:uLnTx/>
              <a:uFillTx/>
              <a:latin typeface="Calibri" panose="020F0502020204030204" pitchFamily="34" charset="0"/>
              <a:ea typeface="+mn-ea"/>
              <a:cs typeface="+mn-cs"/>
            </a:endParaRPr>
          </a:p>
        </p:txBody>
      </p:sp>
      <p:sp>
        <p:nvSpPr>
          <p:cNvPr id="4793" name="OTLSHAPE_T_d9f3d8ea3f354974b16302f2af50455c_StartDate" hidden="1"/>
          <p:cNvSpPr txBox="1"/>
          <p:nvPr>
            <p:custDataLst>
              <p:tags r:id="rId146"/>
            </p:custDataLst>
          </p:nvPr>
        </p:nvSpPr>
        <p:spPr>
          <a:xfrm>
            <a:off x="0" y="6140789"/>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94" name="OTLSHAPE_T_d9f3d8ea3f354974b16302f2af50455c_EndDate" hidden="1"/>
          <p:cNvSpPr txBox="1"/>
          <p:nvPr>
            <p:custDataLst>
              <p:tags r:id="rId147"/>
            </p:custDataLst>
          </p:nvPr>
        </p:nvSpPr>
        <p:spPr>
          <a:xfrm>
            <a:off x="0" y="6140789"/>
            <a:ext cx="0" cy="107722"/>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95" name="OTLSHAPE_T_d9f3d8ea3f354974b16302f2af50455c_JoinedDate"/>
          <p:cNvSpPr txBox="1"/>
          <p:nvPr>
            <p:custDataLst>
              <p:tags r:id="rId148"/>
            </p:custDataLst>
          </p:nvPr>
        </p:nvSpPr>
        <p:spPr>
          <a:xfrm>
            <a:off x="302649" y="5993532"/>
            <a:ext cx="508000" cy="108500"/>
          </a:xfrm>
          <a:prstGeom prst="rect">
            <a:avLst/>
          </a:prstGeom>
          <a:noFill/>
        </p:spPr>
        <p:txBody>
          <a:bodyPr vert="horz" wrap="squar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smtClean="0">
                <a:ln>
                  <a:noFill/>
                </a:ln>
                <a:solidFill>
                  <a:srgbClr val="44546A"/>
                </a:solidFill>
                <a:effectLst/>
                <a:uLnTx/>
                <a:uFillTx/>
                <a:latin typeface="Calibri" panose="020F0502020204030204" pitchFamily="34" charset="0"/>
                <a:ea typeface="+mn-ea"/>
                <a:cs typeface="+mn-cs"/>
              </a:rPr>
              <a:t>Jan 1 - Dec 10</a:t>
            </a:r>
            <a:endParaRPr kumimoji="0" lang="en-GB" sz="700" b="0" i="0" u="none" strike="noStrike" kern="1200" cap="none" spc="0" normalizeH="0" baseline="0" noProof="0">
              <a:ln>
                <a:noFill/>
              </a:ln>
              <a:solidFill>
                <a:srgbClr val="44546A"/>
              </a:solidFill>
              <a:effectLst/>
              <a:uLnTx/>
              <a:uFillTx/>
              <a:latin typeface="Calibri" panose="020F0502020204030204" pitchFamily="34" charset="0"/>
              <a:ea typeface="+mn-ea"/>
              <a:cs typeface="+mn-cs"/>
            </a:endParaRPr>
          </a:p>
        </p:txBody>
      </p:sp>
      <p:sp>
        <p:nvSpPr>
          <p:cNvPr id="4796" name="OTLSHAPE_T_d9f3d8ea3f354974b16302f2af50455c_Title"/>
          <p:cNvSpPr txBox="1"/>
          <p:nvPr>
            <p:custDataLst>
              <p:tags r:id="rId149"/>
            </p:custDataLst>
          </p:nvPr>
        </p:nvSpPr>
        <p:spPr>
          <a:xfrm>
            <a:off x="2938186" y="5985764"/>
            <a:ext cx="2374900" cy="124037"/>
          </a:xfrm>
          <a:prstGeom prst="rect">
            <a:avLst/>
          </a:prstGeom>
          <a:noFill/>
        </p:spPr>
        <p:txBody>
          <a:bodyPr vert="horz"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t>Production of the components for RB24 &amp; RB26 upgrade</a:t>
            </a:r>
            <a:endParaRPr kumimoji="0" lang="en-GB" sz="800" b="1"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Tree>
    <p:custDataLst>
      <p:tags r:id="rId1"/>
    </p:custDataLst>
    <p:extLst>
      <p:ext uri="{BB962C8B-B14F-4D97-AF65-F5344CB8AC3E}">
        <p14:creationId xmlns:p14="http://schemas.microsoft.com/office/powerpoint/2010/main" val="97898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70248"/>
            <a:ext cx="8226854" cy="940443"/>
          </a:xfrm>
        </p:spPr>
        <p:txBody>
          <a:bodyPr>
            <a:normAutofit fontScale="90000"/>
          </a:bodyPr>
          <a:lstStyle/>
          <a:p>
            <a:r>
              <a:rPr lang="en-GB" sz="3100" dirty="0" smtClean="0"/>
              <a:t>3</a:t>
            </a:r>
            <a:r>
              <a:rPr lang="en-GB" sz="3100" baseline="30000" dirty="0" smtClean="0"/>
              <a:t>rd</a:t>
            </a:r>
            <a:r>
              <a:rPr lang="en-GB" sz="3100" dirty="0" smtClean="0"/>
              <a:t> ALICE &amp; VSC LS2 preparation meeting</a:t>
            </a:r>
            <a:br>
              <a:rPr lang="en-GB" sz="3100" dirty="0" smtClean="0"/>
            </a:br>
            <a:r>
              <a:rPr lang="en-GB" sz="4000" dirty="0" smtClean="0"/>
              <a:t>Update on production and preparation works</a:t>
            </a:r>
            <a:endParaRPr lang="en-GB" sz="4000" dirty="0"/>
          </a:p>
        </p:txBody>
      </p:sp>
      <p:sp>
        <p:nvSpPr>
          <p:cNvPr id="3" name="Date Placeholder 2"/>
          <p:cNvSpPr>
            <a:spLocks noGrp="1"/>
          </p:cNvSpPr>
          <p:nvPr>
            <p:ph type="dt" sz="half" idx="2"/>
          </p:nvPr>
        </p:nvSpPr>
        <p:spPr/>
        <p:txBody>
          <a:bodyPr/>
          <a:lstStyle/>
          <a:p>
            <a:fld id="{B4BFD808-6B56-4447-9401-2398D08EE3C0}" type="datetime1">
              <a:rPr lang="en-US" smtClean="0"/>
              <a:pPr/>
              <a:t>6/4/2018</a:t>
            </a:fld>
            <a:endParaRPr lang="en-US" dirty="0"/>
          </a:p>
        </p:txBody>
      </p:sp>
      <p:sp>
        <p:nvSpPr>
          <p:cNvPr id="4" name="Footer Placeholder 3"/>
          <p:cNvSpPr>
            <a:spLocks noGrp="1"/>
          </p:cNvSpPr>
          <p:nvPr>
            <p:ph type="ftr" sz="quarter" idx="3"/>
          </p:nvPr>
        </p:nvSpPr>
        <p:spPr/>
        <p:txBody>
          <a:bodyPr/>
          <a:lstStyle/>
          <a:p>
            <a:r>
              <a:rPr lang="en-US" dirty="0" smtClean="0"/>
              <a:t>INDICO 730198</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Text Placeholder 5"/>
          <p:cNvSpPr>
            <a:spLocks noGrp="1"/>
          </p:cNvSpPr>
          <p:nvPr>
            <p:ph type="body" idx="10"/>
          </p:nvPr>
        </p:nvSpPr>
        <p:spPr>
          <a:xfrm>
            <a:off x="457199" y="3720744"/>
            <a:ext cx="7349207" cy="623988"/>
          </a:xfrm>
        </p:spPr>
        <p:txBody>
          <a:bodyPr>
            <a:normAutofit/>
          </a:bodyPr>
          <a:lstStyle/>
          <a:p>
            <a:r>
              <a:rPr lang="en-GB" dirty="0" smtClean="0"/>
              <a:t>Josef Sestak, Giuseppe Bregliozzi, Chiara di Paolo, Jerome Gilles Chaure</a:t>
            </a:r>
          </a:p>
          <a:p>
            <a:r>
              <a:rPr lang="en-GB" dirty="0"/>
              <a:t>o</a:t>
            </a:r>
            <a:r>
              <a:rPr lang="en-GB" dirty="0" smtClean="0"/>
              <a:t>n behalf of TE – VSC – BVO</a:t>
            </a:r>
            <a:endParaRPr lang="en-GB" dirty="0"/>
          </a:p>
        </p:txBody>
      </p:sp>
    </p:spTree>
    <p:extLst>
      <p:ext uri="{BB962C8B-B14F-4D97-AF65-F5344CB8AC3E}">
        <p14:creationId xmlns:p14="http://schemas.microsoft.com/office/powerpoint/2010/main" val="11895657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Content</a:t>
            </a:r>
            <a:endParaRPr lang="en-GB" dirty="0"/>
          </a:p>
        </p:txBody>
      </p:sp>
      <p:sp>
        <p:nvSpPr>
          <p:cNvPr id="8" name="Content Placeholder 7"/>
          <p:cNvSpPr>
            <a:spLocks noGrp="1"/>
          </p:cNvSpPr>
          <p:nvPr>
            <p:ph idx="1"/>
          </p:nvPr>
        </p:nvSpPr>
        <p:spPr/>
        <p:txBody>
          <a:bodyPr anchor="ctr"/>
          <a:lstStyle/>
          <a:p>
            <a:r>
              <a:rPr lang="en-GB" dirty="0" smtClean="0"/>
              <a:t>ECR circulation and comments</a:t>
            </a:r>
          </a:p>
          <a:p>
            <a:r>
              <a:rPr lang="en-GB" dirty="0" smtClean="0"/>
              <a:t>Update on production of the central chamber</a:t>
            </a:r>
          </a:p>
          <a:p>
            <a:r>
              <a:rPr lang="en-GB" dirty="0" smtClean="0"/>
              <a:t>Update on production of the RB24&amp;26 layout</a:t>
            </a:r>
          </a:p>
          <a:p>
            <a:r>
              <a:rPr lang="en-GB" dirty="0" smtClean="0"/>
              <a:t>Annular ion pump in RB24</a:t>
            </a:r>
          </a:p>
          <a:p>
            <a:r>
              <a:rPr lang="en-GB" dirty="0" smtClean="0"/>
              <a:t>Procedures for removal and installation</a:t>
            </a:r>
          </a:p>
          <a:p>
            <a:r>
              <a:rPr lang="en-GB" dirty="0" smtClean="0"/>
              <a:t>AOB</a:t>
            </a:r>
            <a:endParaRPr lang="en-GB" dirty="0"/>
          </a:p>
        </p:txBody>
      </p:sp>
      <p:sp>
        <p:nvSpPr>
          <p:cNvPr id="3" name="Date Placeholder 2"/>
          <p:cNvSpPr>
            <a:spLocks noGrp="1"/>
          </p:cNvSpPr>
          <p:nvPr>
            <p:ph type="dt" sz="half" idx="2"/>
          </p:nvPr>
        </p:nvSpPr>
        <p:spPr/>
        <p:txBody>
          <a:bodyPr/>
          <a:lstStyle/>
          <a:p>
            <a:fld id="{B4BFD808-6B56-4447-9401-2398D08EE3C0}" type="datetime1">
              <a:rPr lang="en-US" smtClean="0"/>
              <a:pPr/>
              <a:t>6/4/2018</a:t>
            </a:fld>
            <a:endParaRPr lang="en-US" dirty="0"/>
          </a:p>
        </p:txBody>
      </p:sp>
      <p:sp>
        <p:nvSpPr>
          <p:cNvPr id="4" name="Footer Placeholder 3"/>
          <p:cNvSpPr>
            <a:spLocks noGrp="1"/>
          </p:cNvSpPr>
          <p:nvPr>
            <p:ph type="ftr" sz="quarter" idx="3"/>
          </p:nvPr>
        </p:nvSpPr>
        <p:spPr/>
        <p:txBody>
          <a:bodyPr/>
          <a:lstStyle/>
          <a:p>
            <a:r>
              <a:rPr lang="en-US" smtClean="0"/>
              <a:t>Document reference</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2292316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ECR </a:t>
            </a:r>
            <a:r>
              <a:rPr lang="en-GB" b="1" dirty="0" smtClean="0"/>
              <a:t>LHC-VC2-EC-0001</a:t>
            </a:r>
            <a:endParaRPr lang="en-GB" b="1" dirty="0"/>
          </a:p>
        </p:txBody>
      </p:sp>
      <p:sp>
        <p:nvSpPr>
          <p:cNvPr id="3" name="Content Placeholder 2"/>
          <p:cNvSpPr>
            <a:spLocks noGrp="1"/>
          </p:cNvSpPr>
          <p:nvPr>
            <p:ph idx="1"/>
          </p:nvPr>
        </p:nvSpPr>
        <p:spPr/>
        <p:txBody>
          <a:bodyPr>
            <a:normAutofit/>
          </a:bodyPr>
          <a:lstStyle/>
          <a:p>
            <a:r>
              <a:rPr lang="en-GB" dirty="0" smtClean="0"/>
              <a:t>LHC-</a:t>
            </a:r>
            <a:r>
              <a:rPr lang="en-GB" b="1" dirty="0" smtClean="0"/>
              <a:t>VC2</a:t>
            </a:r>
            <a:r>
              <a:rPr lang="en-GB" dirty="0" smtClean="0"/>
              <a:t>-EC-0001 v.0.1</a:t>
            </a:r>
          </a:p>
          <a:p>
            <a:pPr marL="36576" indent="0">
              <a:buNone/>
            </a:pPr>
            <a:r>
              <a:rPr lang="en-GB" sz="1700" dirty="0" smtClean="0"/>
              <a:t>	Upgrade </a:t>
            </a:r>
            <a:r>
              <a:rPr lang="en-GB" sz="1700" dirty="0"/>
              <a:t>of the LHC vacuum sectors A1L2.X; IP2.X and A1R2.X within the </a:t>
            </a:r>
            <a:r>
              <a:rPr lang="en-GB" sz="1700" dirty="0" smtClean="0"/>
              <a:t>	LS2 ALICE </a:t>
            </a:r>
            <a:r>
              <a:rPr lang="en-GB" sz="1700" dirty="0"/>
              <a:t>experiment upgrade</a:t>
            </a:r>
            <a:endParaRPr lang="en-GB" sz="1700" dirty="0" smtClean="0"/>
          </a:p>
          <a:p>
            <a:pPr lvl="1"/>
            <a:r>
              <a:rPr lang="en-GB" dirty="0" smtClean="0">
                <a:hlinkClick r:id="rId2"/>
              </a:rPr>
              <a:t>https://edms.cern.ch/document/1967305/0.1</a:t>
            </a:r>
            <a:endParaRPr lang="en-GB" dirty="0" smtClean="0"/>
          </a:p>
          <a:p>
            <a:pPr marL="36576" indent="0">
              <a:buNone/>
            </a:pPr>
            <a:endParaRPr lang="en-GB" dirty="0" smtClean="0"/>
          </a:p>
        </p:txBody>
      </p:sp>
      <p:sp>
        <p:nvSpPr>
          <p:cNvPr id="4" name="Date Placeholder 3"/>
          <p:cNvSpPr>
            <a:spLocks noGrp="1"/>
          </p:cNvSpPr>
          <p:nvPr>
            <p:ph type="dt" sz="half" idx="2"/>
          </p:nvPr>
        </p:nvSpPr>
        <p:spPr/>
        <p:txBody>
          <a:bodyPr/>
          <a:lstStyle/>
          <a:p>
            <a:fld id="{B4BFD808-6B56-4447-9401-2398D08EE3C0}" type="datetime1">
              <a:rPr lang="en-US" smtClean="0"/>
              <a:pPr/>
              <a:t>6/4/2018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pic>
        <p:nvPicPr>
          <p:cNvPr id="7" name="Picture 6"/>
          <p:cNvPicPr>
            <a:picLocks noChangeAspect="1"/>
          </p:cNvPicPr>
          <p:nvPr/>
        </p:nvPicPr>
        <p:blipFill>
          <a:blip r:embed="rId3"/>
          <a:stretch>
            <a:fillRect/>
          </a:stretch>
        </p:blipFill>
        <p:spPr>
          <a:xfrm>
            <a:off x="3379294" y="2976196"/>
            <a:ext cx="2382666" cy="338015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25653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ECR </a:t>
            </a:r>
            <a:r>
              <a:rPr lang="en-GB" b="1" dirty="0"/>
              <a:t>LHC-VC2-EC-0001</a:t>
            </a:r>
            <a:endParaRPr lang="en-GB" dirty="0"/>
          </a:p>
        </p:txBody>
      </p:sp>
      <p:sp>
        <p:nvSpPr>
          <p:cNvPr id="3" name="Content Placeholder 2"/>
          <p:cNvSpPr>
            <a:spLocks noGrp="1"/>
          </p:cNvSpPr>
          <p:nvPr>
            <p:ph idx="1"/>
          </p:nvPr>
        </p:nvSpPr>
        <p:spPr>
          <a:xfrm>
            <a:off x="457200" y="1325606"/>
            <a:ext cx="8335108" cy="4667421"/>
          </a:xfrm>
        </p:spPr>
        <p:txBody>
          <a:bodyPr>
            <a:normAutofit/>
          </a:bodyPr>
          <a:lstStyle/>
          <a:p>
            <a:r>
              <a:rPr lang="en-GB" sz="2400" dirty="0" smtClean="0"/>
              <a:t>ALICE IP2 and connected vacuum sectors A1L(R)2.X</a:t>
            </a:r>
          </a:p>
        </p:txBody>
      </p:sp>
      <p:sp>
        <p:nvSpPr>
          <p:cNvPr id="4" name="Date Placeholder 3"/>
          <p:cNvSpPr>
            <a:spLocks noGrp="1"/>
          </p:cNvSpPr>
          <p:nvPr>
            <p:ph type="dt" sz="half" idx="2"/>
          </p:nvPr>
        </p:nvSpPr>
        <p:spPr/>
        <p:txBody>
          <a:bodyPr/>
          <a:lstStyle/>
          <a:p>
            <a:fld id="{B4BFD808-6B56-4447-9401-2398D08EE3C0}" type="datetime1">
              <a:rPr lang="en-US" smtClean="0"/>
              <a:pPr/>
              <a:t>6/4/2018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pic>
        <p:nvPicPr>
          <p:cNvPr id="8" name="Picture 7"/>
          <p:cNvPicPr>
            <a:picLocks noChangeAspect="1"/>
          </p:cNvPicPr>
          <p:nvPr/>
        </p:nvPicPr>
        <p:blipFill>
          <a:blip r:embed="rId2"/>
          <a:stretch>
            <a:fillRect/>
          </a:stretch>
        </p:blipFill>
        <p:spPr>
          <a:xfrm>
            <a:off x="608407" y="1755206"/>
            <a:ext cx="8183901" cy="4601144"/>
          </a:xfrm>
          <a:prstGeom prst="rect">
            <a:avLst/>
          </a:prstGeom>
        </p:spPr>
      </p:pic>
    </p:spTree>
    <p:extLst>
      <p:ext uri="{BB962C8B-B14F-4D97-AF65-F5344CB8AC3E}">
        <p14:creationId xmlns:p14="http://schemas.microsoft.com/office/powerpoint/2010/main" val="4527911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ECR </a:t>
            </a:r>
            <a:r>
              <a:rPr lang="en-GB" b="1" dirty="0"/>
              <a:t>LHC-VC2-EC-0001</a:t>
            </a:r>
            <a:endParaRPr lang="en-GB" dirty="0"/>
          </a:p>
        </p:txBody>
      </p:sp>
      <p:pic>
        <p:nvPicPr>
          <p:cNvPr id="7" name="Content Placeholder 6"/>
          <p:cNvPicPr>
            <a:picLocks noGrp="1" noChangeAspect="1"/>
          </p:cNvPicPr>
          <p:nvPr>
            <p:ph idx="1"/>
          </p:nvPr>
        </p:nvPicPr>
        <p:blipFill>
          <a:blip r:embed="rId2"/>
          <a:stretch>
            <a:fillRect/>
          </a:stretch>
        </p:blipFill>
        <p:spPr>
          <a:xfrm>
            <a:off x="457200" y="1455061"/>
            <a:ext cx="8226425" cy="4408253"/>
          </a:xfrm>
          <a:prstGeom prst="rect">
            <a:avLst/>
          </a:prstGeom>
        </p:spPr>
      </p:pic>
      <p:sp>
        <p:nvSpPr>
          <p:cNvPr id="4" name="Date Placeholder 3"/>
          <p:cNvSpPr>
            <a:spLocks noGrp="1"/>
          </p:cNvSpPr>
          <p:nvPr>
            <p:ph type="dt" sz="half" idx="2"/>
          </p:nvPr>
        </p:nvSpPr>
        <p:spPr/>
        <p:txBody>
          <a:bodyPr/>
          <a:lstStyle/>
          <a:p>
            <a:fld id="{B4BFD808-6B56-4447-9401-2398D08EE3C0}" type="datetime1">
              <a:rPr lang="en-US" smtClean="0"/>
              <a:pPr/>
              <a:t>6/4/2018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330210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ECR </a:t>
            </a:r>
            <a:r>
              <a:rPr lang="en-GB" b="1" dirty="0"/>
              <a:t>LHC-VC2-EC-0001</a:t>
            </a:r>
            <a:endParaRPr lang="en-GB" dirty="0"/>
          </a:p>
        </p:txBody>
      </p:sp>
      <p:pic>
        <p:nvPicPr>
          <p:cNvPr id="7" name="Content Placeholder 6"/>
          <p:cNvPicPr>
            <a:picLocks noGrp="1" noChangeAspect="1"/>
          </p:cNvPicPr>
          <p:nvPr>
            <p:ph idx="1"/>
          </p:nvPr>
        </p:nvPicPr>
        <p:blipFill>
          <a:blip r:embed="rId2"/>
          <a:stretch>
            <a:fillRect/>
          </a:stretch>
        </p:blipFill>
        <p:spPr>
          <a:xfrm>
            <a:off x="457200" y="1752153"/>
            <a:ext cx="8226425" cy="3814069"/>
          </a:xfrm>
          <a:prstGeom prst="rect">
            <a:avLst/>
          </a:prstGeom>
        </p:spPr>
      </p:pic>
      <p:sp>
        <p:nvSpPr>
          <p:cNvPr id="4" name="Date Placeholder 3"/>
          <p:cNvSpPr>
            <a:spLocks noGrp="1"/>
          </p:cNvSpPr>
          <p:nvPr>
            <p:ph type="dt" sz="half" idx="2"/>
          </p:nvPr>
        </p:nvSpPr>
        <p:spPr/>
        <p:txBody>
          <a:bodyPr/>
          <a:lstStyle/>
          <a:p>
            <a:fld id="{B4BFD808-6B56-4447-9401-2398D08EE3C0}" type="datetime1">
              <a:rPr lang="en-US" smtClean="0"/>
              <a:pPr/>
              <a:t>6/4/2018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sp>
        <p:nvSpPr>
          <p:cNvPr id="8" name="Rounded Rectangle 7"/>
          <p:cNvSpPr/>
          <p:nvPr/>
        </p:nvSpPr>
        <p:spPr>
          <a:xfrm>
            <a:off x="5861538" y="5373751"/>
            <a:ext cx="2692400" cy="770689"/>
          </a:xfrm>
          <a:prstGeom prst="roundRect">
            <a:avLst/>
          </a:prstGeom>
          <a:solidFill>
            <a:srgbClr val="C00000"/>
          </a:solidFill>
          <a:ln/>
        </p:spPr>
        <p:style>
          <a:lnRef idx="0">
            <a:schemeClr val="dk1"/>
          </a:lnRef>
          <a:fillRef idx="3">
            <a:schemeClr val="dk1"/>
          </a:fillRef>
          <a:effectRef idx="3">
            <a:schemeClr val="dk1"/>
          </a:effectRef>
          <a:fontRef idx="minor">
            <a:schemeClr val="lt1"/>
          </a:fontRef>
        </p:style>
        <p:txBody>
          <a:bodyPr rtlCol="0" anchor="ctr"/>
          <a:lstStyle/>
          <a:p>
            <a:pPr algn="ctr"/>
            <a:r>
              <a:rPr lang="en-GB" dirty="0" smtClean="0"/>
              <a:t>No aperture/material changes</a:t>
            </a:r>
            <a:endParaRPr lang="en-GB" dirty="0"/>
          </a:p>
        </p:txBody>
      </p:sp>
    </p:spTree>
    <p:extLst>
      <p:ext uri="{BB962C8B-B14F-4D97-AF65-F5344CB8AC3E}">
        <p14:creationId xmlns:p14="http://schemas.microsoft.com/office/powerpoint/2010/main" val="25405996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LHC ECR </a:t>
            </a:r>
            <a:r>
              <a:rPr lang="en-GB" b="1" dirty="0" smtClean="0"/>
              <a:t>LHC-VC2-EC-0001</a:t>
            </a:r>
            <a:endParaRPr lang="en-GB" dirty="0"/>
          </a:p>
        </p:txBody>
      </p:sp>
      <p:pic>
        <p:nvPicPr>
          <p:cNvPr id="7" name="Content Placeholder 6"/>
          <p:cNvPicPr>
            <a:picLocks noGrp="1" noChangeAspect="1"/>
          </p:cNvPicPr>
          <p:nvPr>
            <p:ph idx="1"/>
          </p:nvPr>
        </p:nvPicPr>
        <p:blipFill>
          <a:blip r:embed="rId2"/>
          <a:stretch>
            <a:fillRect/>
          </a:stretch>
        </p:blipFill>
        <p:spPr>
          <a:xfrm>
            <a:off x="457200" y="1730747"/>
            <a:ext cx="8226425" cy="3856881"/>
          </a:xfrm>
          <a:prstGeom prst="rect">
            <a:avLst/>
          </a:prstGeom>
        </p:spPr>
      </p:pic>
      <p:sp>
        <p:nvSpPr>
          <p:cNvPr id="4" name="Date Placeholder 3"/>
          <p:cNvSpPr>
            <a:spLocks noGrp="1"/>
          </p:cNvSpPr>
          <p:nvPr>
            <p:ph type="dt" sz="half" idx="2"/>
          </p:nvPr>
        </p:nvSpPr>
        <p:spPr/>
        <p:txBody>
          <a:bodyPr/>
          <a:lstStyle/>
          <a:p>
            <a:fld id="{B4BFD808-6B56-4447-9401-2398D08EE3C0}" type="datetime1">
              <a:rPr lang="en-US" smtClean="0"/>
              <a:pPr/>
              <a:t>6/4/2018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sp>
        <p:nvSpPr>
          <p:cNvPr id="8" name="Rounded Rectangle 7"/>
          <p:cNvSpPr/>
          <p:nvPr/>
        </p:nvSpPr>
        <p:spPr>
          <a:xfrm>
            <a:off x="5994400" y="1173935"/>
            <a:ext cx="2692400" cy="770689"/>
          </a:xfrm>
          <a:prstGeom prst="roundRect">
            <a:avLst/>
          </a:prstGeom>
          <a:solidFill>
            <a:srgbClr val="C00000"/>
          </a:solidFill>
          <a:ln/>
        </p:spPr>
        <p:style>
          <a:lnRef idx="0">
            <a:schemeClr val="dk1"/>
          </a:lnRef>
          <a:fillRef idx="3">
            <a:schemeClr val="dk1"/>
          </a:fillRef>
          <a:effectRef idx="3">
            <a:schemeClr val="dk1"/>
          </a:effectRef>
          <a:fontRef idx="minor">
            <a:schemeClr val="lt1"/>
          </a:fontRef>
        </p:style>
        <p:txBody>
          <a:bodyPr rtlCol="0" anchor="ctr"/>
          <a:lstStyle/>
          <a:p>
            <a:pPr algn="ctr"/>
            <a:r>
              <a:rPr lang="en-GB" dirty="0" smtClean="0"/>
              <a:t>No aperture/material changes</a:t>
            </a:r>
            <a:endParaRPr lang="en-GB" dirty="0"/>
          </a:p>
        </p:txBody>
      </p:sp>
    </p:spTree>
    <p:extLst>
      <p:ext uri="{BB962C8B-B14F-4D97-AF65-F5344CB8AC3E}">
        <p14:creationId xmlns:p14="http://schemas.microsoft.com/office/powerpoint/2010/main" val="9327608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400" dirty="0" smtClean="0"/>
              <a:t>Comments from Aperture and Impedance</a:t>
            </a:r>
            <a:endParaRPr lang="en-GB" sz="3400" dirty="0"/>
          </a:p>
        </p:txBody>
      </p:sp>
      <p:sp>
        <p:nvSpPr>
          <p:cNvPr id="3" name="Content Placeholder 2"/>
          <p:cNvSpPr>
            <a:spLocks noGrp="1"/>
          </p:cNvSpPr>
          <p:nvPr>
            <p:ph idx="1"/>
          </p:nvPr>
        </p:nvSpPr>
        <p:spPr/>
        <p:txBody>
          <a:bodyPr anchor="t">
            <a:noAutofit/>
          </a:bodyPr>
          <a:lstStyle/>
          <a:p>
            <a:pPr algn="ctr"/>
            <a:r>
              <a:rPr lang="en-GB" sz="2200" dirty="0"/>
              <a:t>There is no clear statement in the ECR about any layout changes (for aperture) apart from those concerning the experimental beam </a:t>
            </a:r>
            <a:r>
              <a:rPr lang="en-GB" sz="2200" dirty="0" smtClean="0"/>
              <a:t>pipe.</a:t>
            </a:r>
          </a:p>
          <a:p>
            <a:pPr algn="ctr"/>
            <a:r>
              <a:rPr lang="en-GB" sz="2200" dirty="0" smtClean="0"/>
              <a:t>The </a:t>
            </a:r>
            <a:r>
              <a:rPr lang="en-GB" sz="2200" dirty="0"/>
              <a:t>reference to TREX and LMC should be rephrased in several places of the document, as in those committees (at least for beam aperture) only the experiments beam pipe was analysed and </a:t>
            </a:r>
            <a:r>
              <a:rPr lang="en-GB" sz="2200" dirty="0" smtClean="0"/>
              <a:t>approved.</a:t>
            </a:r>
          </a:p>
          <a:p>
            <a:pPr algn="ctr"/>
            <a:r>
              <a:rPr lang="en-GB" sz="2200" dirty="0" smtClean="0"/>
              <a:t>The </a:t>
            </a:r>
            <a:r>
              <a:rPr lang="en-GB" sz="2200" dirty="0"/>
              <a:t>two tables 1 and 2 should contain a legend to describe the meaning of the colour coding and also the information concerning the aperture should be added. This information is essential to analyse in terms of aperture the layout beyond the experimental beam pipe.</a:t>
            </a:r>
            <a:endParaRPr lang="en-GB" sz="2200" i="1" dirty="0"/>
          </a:p>
        </p:txBody>
      </p:sp>
      <p:sp>
        <p:nvSpPr>
          <p:cNvPr id="4" name="Date Placeholder 3"/>
          <p:cNvSpPr>
            <a:spLocks noGrp="1"/>
          </p:cNvSpPr>
          <p:nvPr>
            <p:ph type="dt" sz="half" idx="2"/>
          </p:nvPr>
        </p:nvSpPr>
        <p:spPr/>
        <p:txBody>
          <a:bodyPr/>
          <a:lstStyle/>
          <a:p>
            <a:fld id="{B4BFD808-6B56-4447-9401-2398D08EE3C0}" type="datetime1">
              <a:rPr lang="en-US" smtClean="0"/>
              <a:pPr/>
              <a:t>6/4/2018</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sp>
        <p:nvSpPr>
          <p:cNvPr id="8" name="Oval 7"/>
          <p:cNvSpPr/>
          <p:nvPr/>
        </p:nvSpPr>
        <p:spPr>
          <a:xfrm>
            <a:off x="7878527" y="5582627"/>
            <a:ext cx="808273" cy="773723"/>
          </a:xfrm>
          <a:prstGeom prst="ellipse">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2538744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_PART_0" val="eyIkaWQiOiIxIiwiQ3VsdHVyZUluZm9OYW1lIjoiZW4tVVMiLCJTdHlsZU5hbWUiOm51bGwsIlZlcnNpb24iOnsiJGlkIjoiMiIsIlZlcnNpb24iOiIzLjEuMSIsIk9yaWdpbmFsQXNzZW1ibHlWZXJzaW9uIjoiMy4xNy4wNC4wMCIsIkVkaXRpb24iOiJQbHVzIiwiSXNQbHVzRWRpdGlvbiI6dHJ1ZX0sIkVmZmVjdCI6MCwiU3R5bGUiOnsiJGlkIjoiMyIsIlRpbWViYW5kU3R5bGUiOnsiJGlkIjoiNCIsIlNjYWxlTWFya2luZyI6MSwiU2hhcGUiOjEwLCJTaGFwZVN0eWxlIjp7IiRpZCI6IjUiLCJNYXJnaW4iOnsiJGlkIjoiNiIsIlRvcCI6MCwiTGVmdCI6MTAsIlJpZ2h0IjoxMCwiQm90dG9tIjowfSwiUGFkZGluZyI6eyIkaWQiOiI3IiwiVG9wIjozLCJMZWZ0IjowLCJSaWdodCI6MCwiQm90dG9tIjozfSwiQmFja2dyb3VuZCI6eyIkaWQiOiI4IiwiQ29sb3IiOnsiJGlkIjoiOSIsIkEiOjI1NSwiUiI6NjQsIkciOjY0LCJCIjo2NH19LCJJc1Zpc2libGUiOnRydWUsIldpZHRoIjo4NTguMCwiSGVpZ2h0Ijoy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MywiRm9udE5hbWUiOiJDYWxpYnJpIiwiSXNCb2xkIjp0cnVlLCJJc0l0YWxpYyI6ZmFsc2UsIklzVW5kZXJsaW5lZCI6ZmFsc2UsIlBhcmVudFN0eWxlIjpudWxsfSwiQXV0b1NpemUiOjAsIkZvcmVncm91bmQiOnsiJGlkIjoiMTUiLCJDb2xvciI6eyIkaWQiOiIxNiIsIkEiOjI1NSwiUiI6MjM3LCJHIjoxMjUsIkIiOjQ5fX0sIk1heFdpZHRoIjoiSW5maW5pdHkiLCJNYXhIZWlnaHQiOiJJbmZpbml0eSIsIlNtYXJ0Rm9yZWdyb3VuZElzQWN0aXZlIjpmYWxzZSwiSG9yaXpvbnRhbEFsaWdubWVudCI6MCwiVmVydGljYWxBbGlnbm1lbnQiOjAsIlNtYXJ0Rm9yZWdyb3VuZCI6bnVsbCwiTWFyZ2luIjp7IiRpZCI6IjE3IiwiVG9wIjowLCJMZWZ0IjowLCJSaWdodCI6MjAsIkJvdHRvbSI6MH0sIlBhZGRpbmciOnsiJGlkIjoiMTgiLCJUb3AiOjAsIkxlZnQiOjAsIlJpZ2h0IjowLCJCb3R0b20iOjB9LCJCYWNrZ3JvdW5kIjp7IiRpZCI6IjE5IiwiQ29sb3IiOnsiJGlkIjoiMjAiLCJBIjo4OSwiUiI6MCwiRyI6MCwiQiI6MH19LCJJc1Zpc2libGUiOnRydW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yMzcsIkciOjEyNSwiQiI6NDl9fSwiTWF4V2lkdGgiOiJJbmZpbml0eSIsIk1heEhlaWdodCI6IkluZmluaXR5IiwiU21hcnRGb3JlZ3JvdW5kSXNBY3RpdmUiOmZhbHNlLCJIb3Jpem9udGFsQWxpZ25tZW50IjowLCJWZXJ0aWNhbEFsaWdubWVudCI6MCwiU21hcnRGb3JlZ3JvdW5kIjpudWxsLCJNYXJnaW4iOnsiJGlkIjoiMjUiLCJUb3AiOjAsIkxlZnQiOjIwLCJSaWdodCI6MCwiQm90dG9tIjowfSwiUGFkZGluZyI6eyIkaWQiOiIyNiIsIlRvcCI6MCwiTGVmdCI6MCwiUmlnaHQiOjAsIkJvdHRvbSI6MH0sIkJhY2tncm91bmQiOnsiJGlkIjoiMjciLCJDb2xvciI6eyIkcmVmIjoiMjAifX0sIklzVmlzaWJsZSI6ZmFsc2UsIldpZHRoIjowLjAsIkhlaWdodCI6MC4wLCJCb3JkZXJTdHlsZSI6bnVsbCwiUGFyZW50U3R5bGUiOm51bGx9LCJUb2RheVRleHRTdHlsZSI6eyIkaWQiOiIyOCIsIkZvbnRTZXR0aW5ncyI6eyIkaWQiOiIyOSIsIkZvbnRTaXplIjo5LCJGb250TmFtZSI6IkNhbGlicmkiLCJJc0JvbGQiOmZhbHNlLCJJc0l0YWxpYyI6ZmFsc2UsIklzVW5kZXJsaW5lZCI6ZmFsc2UsIlBhcmVudFN0eWxlIjpudWxsfSwiQXV0b1NpemUiOjAsIkZvcmVncm91bmQiOnsiJGlkIjoiMzAiLCJDb2xvciI6eyIkaWQiOiIzMSIsIkEiOjI1NSwiUiI6MCwiRyI6MCwiQiI6MH19LCJNYXhXaWR0aCI6MjAwLjAsIk1heEhlaWdodCI6IkluZmluaXR5IiwiU21hcnRGb3JlZ3JvdW5kSXNBY3RpdmUiOmZhbHNlLCJIb3Jpem9udGFsQWxpZ25tZW50IjowLCJWZXJ0aWNhbEFsaWdubWVudCI6MCwiU21hcnRGb3JlZ3JvdW5kIjpudWxsLCJNYXJnaW4iOnsiJGlkIjoiMzIiLCJUb3AiOjAsIkxlZnQiOjAsIlJpZ2h0IjowLCJCb3R0b20iOjB9LCJQYWRkaW5nIjp7IiRpZCI6IjMzIiwiVG9wIjowLCJMZWZ0IjowLCJSaWdodCI6MCwiQm90dG9tIjowfSwiQmFja2dyb3VuZCI6eyIkaWQiOiIzNCIsIkNvbG9yIjp7IiRyZWYiOiIyMCJ9fSwiSXNWaXNpYmxlIjp0cnVlLCJXaWR0aCI6MC4wLCJIZWlnaHQiOjAuMCwiQm9yZGVyU3R5bGUiOm51bGwsIlBhcmVudFN0eWxlIjpudWxsfSwiVG9kYXlNYXJrZXJTdHlsZSI6eyIkaWQiOiIzNSIsIk1hcmdpbiI6eyIkaWQiOiIzNiIsIlRvcCI6MCwiTGVmdCI6MCwiUmlnaHQiOjAsIkJvdHRvbSI6MH0sIlBhZGRpbmciOnsiJGlkIjoiMzciLCJUb3AiOjAsIkxlZnQiOjAsIlJpZ2h0IjowLCJCb3R0b20iOjB9LCJCYWNrZ3JvdW5kIjp7IiRpZCI6IjM4IiwiQ29sb3IiOnsiJGlkIjoiMzkiLCJBIjoyNTUsIlIiOjI1NSwiRyI6MCwiQiI6MH19LCJJc1Zpc2libGUiOnRydWUsIldpZHRoIjowLjAsIkhlaWdodCI6MC4wLCJCb3JkZXJTdHlsZSI6bnVsbCwiUGFyZW50U3R5bGUiOm51bGx9LCJTY2FsZVN0eWxlIjp7IiRpZCI6IjQwIiwiU2hvd1NlZ21lbnRTZXBhcmF0b3JzIjpmYWxzZSwiU2VnbWVudFNlcGFyYXRvck9wYWNpdHkiOjMwLCJGb250U2V0dGluZ3MiOnsiJGlkIjoiNDEiLCJGb250U2l6ZSI6OSwiRm9udE5hbWUiOiJDYWxpYnJpIiwiSXNCb2xkIjpmYWxzZSwiSXNJdGFsaWMiOmZhbHNlLCJJc1VuZGVybGluZWQiOmZhbHNlLCJQYXJlbnRTdHlsZSI6bnVsbH0sIkF1dG9TaXplIjowLCJGb3JlZ3JvdW5kIjp7IiRpZCI6IjQyIiwiQ29sb3IiOnsiJGlkIjoiNDMiLCJBIjoyNTUsIlIiOjI1NSwiRyI6MjU1LCJCIjoyNTV9fSwiTWF4V2lkdGgiOjIwMC4wLCJNYXhIZWlnaHQiOiJJbmZpbml0eSIsIlNtYXJ0Rm9yZWdyb3VuZElzQWN0aXZlIjpmYWxzZSwiSG9yaXpvbnRhbEFsaWdubWVudCI6MCwiVmVydGljYWxBbGlnbm1lbnQiOjEsIlNtYXJ0Rm9yZWdyb3VuZCI6bnVsbCwiTWFyZ2luIjp7IiRpZCI6IjQ0IiwiVG9wIjowLCJMZWZ0Ijo1LCJSaWdodCI6MCwiQm90dG9tIjowfSwiUGFkZGluZyI6eyIkaWQiOiI0NSIsIlRvcCI6MCwiTGVmdCI6MCwiUmlnaHQiOjAsIkJvdHRvbSI6MH0sIkJhY2tncm91bmQiOnsiJGlkIjoiNDYiLCJDb2xvciI6eyIkcmVmIjoiMjAifX0sIklzVmlzaWJsZSI6dHJ1ZSwiV2lkdGgiOjAuMCwiSGVpZ2h0IjowLjAsIkJvcmRlclN0eWxlIjpudWxsLCJQYXJlbnRTdHlsZSI6bnVsbH0sIkVsYXBzZWRUaW1lQmFja2dyb3VuZCI6eyIkaWQiOiI0NyIsIkNvbG9yIjp7IiRpZCI6IjQ4IiwiQSI6NzcsIlIiOjI1NSwiRyI6MCwiQiI6MH19LCJBcHBlbmRZZWFyT25ZZWFyQ2hhbmdlIjpmYWxzZSwiRWxhcHNlZFRpbWVGb3JtYXQiOjEsIlRvZGF5TWFya2VyUG9zaXRpb24iOjMsIlF1aWNrUG9zaXRpb24iOjMsIkFic29sdXRlUG9zaXRpb24iOjI1NS4wLCJNYXJnaW4iOnsiJGlkIjoiNDkiLCJUb3AiOjAsIkxlZnQiOjEwLCJSaWdodCI6MTAsIkJvdHRvbSI6MH0sIlBhZGRpbmciOnsiJGlkIjoiNTAiLCJUb3AiOjAsIkxlZnQiOjAsIlJpZ2h0IjowLCJCb3R0b20iOjB9LCJCYWNrZ3JvdW5kIjp7IiRpZCI6IjUxIiwiQ29sb3IiOnsiJGlkIjoiNTIiLCJBIjoyNTUsIlIiOjQ3LCJHIjo1NCwiQiI6MTUzfX0sIklzVmlzaWJsZSI6dHJ1ZSwiV2lkdGgiOjAuMCwiSGVpZ2h0IjowLjAsIkJvcmRlclN0eWxlIjpudWxsLCJQYXJlbnRTdHlsZSI6bnVsbH0sIkRlZmF1bHRNaWxlc3RvbmVTdHlsZSI6eyIkaWQiOiI1MyIsIlNoYXBlIjoyLCJDb25uZWN0b3JNYXJnaW4iOnsiJGlkIjoiNTQiLCJUb3AiOjAsIkxlZnQiOjIsIlJpZ2h0IjoyLCJCb3R0b20iOjB9LCJDb25uZWN0b3JTdHlsZSI6eyIkaWQiOiI1NSIsIkxpbmVDb2xvciI6eyIkaWQiOiI1NiIsIiR0eXBlIjoiTkxSRS5Db21tb24uRG9tLlNvbGlkQ29sb3JCcnVzaCwgTkxSRS5Db21tb24iLCJDb2xvciI6eyIkaWQiOiI1NyIsIkEiOjEyNywiUiI6NzksIkciOjEyOSwiQiI6MTg5fX0sIkxpbmVXZWlnaHQiOjEuMCwiTGluZVR5cGUiOjAsIlBhcmVudFN0eWxlIjpudWxsfSwiSXNCZWxvd1RpbWViYW5kIjpmYWxzZSwiSGlkZURhdGUiOmZhbHNlLCJTaGFwZVNpemUiOjEsIlNwYWNpbmciOjIuMCwiUGFkZGluZyI6eyIkaWQiOiI1OCIsIlRvcCI6MTAsIkxlZnQiOjMsIlJpZ2h0IjowLCJCb3R0b20iOjB9LCJTaGFwZVN0eWxlIjp7IiRpZCI6IjU5IiwiTWFyZ2luIjp7IiRpZCI6IjYwIiwiVG9wIjowLCJMZWZ0IjowLCJSaWdodCI6MCwiQm90dG9tIjowfSwiUGFkZGluZyI6eyIkaWQiOiI2MSIsIlRvcCI6MCwiTGVmdCI6MCwiUmlnaHQiOjAsIkJvdHRvbSI6MH0sIkJhY2tncm91bmQiOnsiJGlkIjoiNjIiLCJDb2xvciI6eyIkaWQiOiI2MyIsIkEiOjI1NSwiUiI6MCwiRyI6MTE0LCJCIjoxODh9fSwiSXNWaXNpYmxlIjp0cnVlLCJXaWR0aCI6MTMuMCwiSGVpZ2h0IjoxMy4wLCJCb3JkZXJTdHlsZSI6eyIkaWQiOiI2NCIsIkxpbmVDb2xvciI6eyIkaWQiOiI2NSIsIiR0eXBlIjoiTkxSRS5Db21tb24uRG9tLlNvbGlkQ29sb3JCcnVzaCwgTkxSRS5Db21tb24iLCJDb2xvciI6eyIkaWQiOiI2NiIsIkEiOjI1NSwiUiI6MjU1LCJHIjowLCJCIjowfX0sIkxpbmVXZWlnaHQiOjAuMCwiTGluZVR5cGUiOjAsIlBhcmVudFN0eWxlIjpudWxsfSwiUGFyZW50U3R5bGUiOm51bGx9LCJUaXRsZVN0eWxlIjp7IiRpZCI6IjY3IiwiRm9udFNldHRpbmdzIjp7IiRpZCI6IjY4IiwiRm9udFNpemUiOjExLCJGb250TmFtZSI6IkNhbGlicmkiLCJJc0JvbGQiOnRydWUsIklzSXRhbGljIjpmYWxzZSwiSXNVbmRlcmxpbmVkIjpmYWxzZSwiUGFyZW50U3R5bGUiOm51bGx9LCJBdXRvU2l6ZSI6MCwiRm9yZWdyb3VuZCI6eyIkaWQiOiI2OSIsIkNvbG9yIjp7IiRpZCI6IjcwIiwiQSI6MjU1LCJSIjowLCJHIjowLCJCIjowfX0sIk1heFdpZHRoIjoyMDAuMCwiTWF4SGVpZ2h0IjoiSW5maW5pdHkiLCJTbWFydEZvcmVncm91bmRJc0FjdGl2ZSI6ZmFsc2UsIkhvcml6b250YWxBbGlnbm1lbnQiOjAsIlZlcnRpY2FsQWxpZ25tZW50IjowLCJTbWFydEZvcmVncm91bmQiOm51bGwsIk1hcmdpbiI6eyIkaWQiOiI3MSIsIlRvcCI6MCwiTGVmdCI6MCwiUmlnaHQiOjAsIkJvdHRvbSI6MH0sIlBhZGRpbmciOnsiJGlkIjoiNzIiLCJUb3AiOjAsIkxlZnQiOjAsIlJpZ2h0IjowLCJCb3R0b20iOjB9LCJCYWNrZ3JvdW5kIjp7IiRpZCI6IjczIiwiQ29sb3IiOnsiJHJlZiI6IjIwIn19LCJJc1Zpc2libGUiOnRydWUsIldpZHRoIjowLjAsIkhlaWdodCI6MC4wLCJCb3JkZXJTdHlsZSI6bnVsbCwiUGFyZW50U3R5bGUiOm51bGx9LCJEYXRlU3R5bGUiOnsiJGlkIjoiNzQiLCJGb250U2V0dGluZ3MiOnsiJGlkIjoiNzUiLCJGb250U2l6ZSI6MTAsIkZvbnROYW1lIjoiQ2FsaWJyaSIsIklzQm9sZCI6ZmFsc2UsIklzSXRhbGljIjpmYWxzZSwiSXNVbmRlcmxpbmVkIjpmYWxzZSwiUGFyZW50U3R5bGUiOm51bGx9LCJBdXRvU2l6ZSI6MCwiRm9yZWdyb3VuZCI6eyIkaWQiOiI3NiIsIkNvbG9yIjp7IiRpZCI6Ijc3IiwiQSI6MjU1LCJSIjo2OCwiRyI6ODQsIkIiOjEwNn19LCJNYXhXaWR0aCI6MjAwLjAsIk1heEhlaWdodCI6IkluZmluaXR5IiwiU21hcnRGb3JlZ3JvdW5kSXNBY3RpdmUiOmZhbHNlLCJIb3Jpem9udGFsQWxpZ25tZW50IjowLCJWZXJ0aWNhbEFsaWdubWVudCI6MCwiU21hcnRGb3JlZ3JvdW5kIjpudWxsLCJNYXJnaW4iOnsiJGlkIjoiNzgiLCJUb3AiOjAsIkxlZnQiOjAsIlJpZ2h0IjowLCJCb3R0b20iOjB9LCJQYWRkaW5nIjp7IiRpZCI6Ijc5IiwiVG9wIjowLCJMZWZ0IjowLCJSaWdodCI6MCwiQm90dG9tIjowfSwiQmFja2dyb3VuZCI6eyIkaWQiOiI4MCIsIkNvbG9yIjp7IiRyZWYiOiIyMCJ9fSwiSXNWaXNpYmxlIjp0cnVlLCJXaWR0aCI6MC4wLCJIZWlnaHQiOjAuMCwiQm9yZGVyU3R5bGUiOm51bGwsIlBhcmVudFN0eWxlIjpudWxsfSwiRGF0ZUZvcm1hdCI6eyIkaWQiOiI4MSIsIkZvcm1hdFN0cmluZyI6Ik1NTSBkIiwiU2VwYXJhdG9yIjoiLyIsIlVzZUludGVybmF0aW9uYWxEYXRlRm9ybWF0IjpmYWxzZSwiRGF0ZUlzVmlzaWJsZSI6dHJ1ZSwiVGltZUlzVmlzaWJsZSI6ZmFsc2UsIkhvdXJEaWdpdHMiOjEsIkFtUG1EZXNpZ25hdG9yIjoyLCJUcmltMDBNaW51dGVzIjpmYWxzZSwiTGFzdEtub3duVmlzaWJpbGl0eVN0YXRlIjpudWxsfSwiSXNWaXNpYmxlIjp0cnVlLCJQYXJlbnRTdHlsZSI6bnVsbH0sIkRlZmF1bHRUYXNrU3R5bGUiOnsiJGlkIjoiODIiLCJTaGFwZSI6MSwiU2hhcGVUaGlja25lc3MiOjAsIkR1cmF0aW9uRm9ybWF0Ijo1LCJJbmNsdWRlTm9uV29ya2luZ0RheXNJbkR1cmF0aW9uIjpmYWxzZSwiUGVyY2VudGFnZUNvbXBsZXRlU3R5bGUiOnsiJGlkIjoiODMiLCJGb250U2V0dGluZ3MiOnsiJGlkIjoiODQiLCJGb250U2l6ZSI6MTAsIkZvbnROYW1lIjoiQ2FsaWJyaSIsIklzQm9sZCI6ZmFsc2UsIklzSXRhbGljIjpmYWxzZSwiSXNVbmRlcmxpbmVkIjpmYWxzZSwiUGFyZW50U3R5bGUiOm51bGx9LCJBdXRvU2l6ZSI6MCwiRm9yZWdyb3VuZCI6eyIkaWQiOiI4NSIsIkNvbG9yIjp7IiRpZCI6Ijg2IiwiQSI6MjU1LCJSIjoyMzcsIkciOjEyNSwiQiI6NDl9fSwiTWF4V2lkdGgiOjIwMC4wLCJNYXhIZWlnaHQiOiJJbmZpbml0eSIsIlNtYXJ0Rm9yZWdyb3VuZElzQWN0aXZlIjpmYWxzZSwiSG9yaXpvbnRhbEFsaWdubWVudCI6MCwiVmVydGljYWxBbGlnbm1lbnQiOjAsIlNtYXJ0Rm9yZWdyb3VuZCI6bnVsbCwiTWFyZ2luIjp7IiRpZCI6Ijg3IiwiVG9wIjowLCJMZWZ0IjowLCJSaWdodCI6MCwiQm90dG9tIjowfSwiUGFkZGluZyI6eyIkaWQiOiI4OCIsIlRvcCI6MCwiTGVmdCI6MCwiUmlnaHQiOjAsIkJvdHRvbSI6MH0sIkJhY2tncm91bmQiOnsiJGlkIjoiODkiLCJDb2xvciI6eyIkcmVmIjoiMjAifX0sIklzVmlzaWJsZSI6dHJ1ZSwiV2lkdGgiOjAuMCwiSGVpZ2h0IjowLjAsIkJvcmRlclN0eWxlIjpudWxsLCJQYXJlbnRTdHlsZSI6bnVsbH0sIkR1cmF0aW9uU3R5bGUiOnsiJGlkIjoiOTAiLCJGb250U2V0dGluZ3MiOnsiJGlkIjoiOTEiLCJGb250U2l6ZSI6MTAsIkZvbnROYW1lIjoiQ2FsaWJyaSIsIklzQm9sZCI6ZmFsc2UsIklzSXRhbGljIjpmYWxzZSwiSXNVbmRlcmxpbmVkIjpmYWxzZSwiUGFyZW50U3R5bGUiOm51bGx9LCJBdXRvU2l6ZSI6MCwiRm9yZWdyb3VuZCI6eyIkaWQiOiI5MiIsIkNvbG9yIjp7IiRpZCI6IjkzIiwiQSI6MjU1LCJSIjoyMzcsIkciOjEyNSwiQiI6NDl9fSwiTWF4V2lkdGgiOjIwMC4wLCJNYXhIZWlnaHQiOiJJbmZpbml0eSIsIlNtYXJ0Rm9yZWdyb3VuZElzQWN0aXZlIjpmYWxzZSwiSG9yaXpvbnRhbEFsaWdubWVudCI6MCwiVmVydGljYWxBbGlnbm1lbnQiOjAsIlNtYXJ0Rm9yZWdyb3VuZCI6bnVsbCwiTWFyZ2luIjp7IiRpZCI6Ijk0IiwiVG9wIjowLCJMZWZ0IjowLCJSaWdodCI6MCwiQm90dG9tIjowfSwiUGFkZGluZyI6eyIkaWQiOiI5NSIsIlRvcCI6MCwiTGVmdCI6MCwiUmlnaHQiOjAsIkJvdHRvbSI6MH0sIkJhY2tncm91bmQiOnsiJGlkIjoiOTYiLCJDb2xvciI6eyIkcmVmIjoiMjAifX0sIklzVmlzaWJsZSI6dHJ1ZSwiV2lkdGgiOjAuMCwiSGVpZ2h0IjowLjAsIkJvcmRlclN0eWxlIjpudWxsLCJQYXJlbnRTdHlsZSI6bnVsbH0sIkhvcml6b250YWxDb25uZWN0b3JTdHlsZSI6eyIkaWQiOiI5NyIsIkxpbmVDb2xvciI6eyIkaWQiOiI5OCIsIiR0eXBlIjoiTkxSRS5Db21tb24uRG9tLlNvbGlkQ29sb3JCcnVzaCwgTkxSRS5Db21tb24iLCJDb2xvciI6eyIkaWQiOiI5OSIsIkEiOjI1NSwiUiI6MjA0LCJHIjoyMDQsIkIiOjIwNH19LCJMaW5lV2VpZ2h0IjoxLjAsIkxpbmVUeXBlIjowLCJQYXJlbnRTdHlsZSI6bnVsbH0sIlZlcnRpY2FsQ29ubmVjdG9yU3R5bGUiOnsiJGlkIjoiMTAwIiwiTGluZUNvbG9yIjp7IiRpZCI6IjEwMSIsIiR0eXBlIjoiTkxSRS5Db21tb24uRG9tLlNvbGlkQ29sb3JCcnVzaCwgTkxSRS5Db21tb24iLCJDb2xvciI6eyIkaWQiOiIxMDIiLCJBIjoyNTUsIlIiOjIwNCwiRyI6MjA0LCJCIjoyMDR9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EwMyIsIk1hcmdpbiI6eyIkaWQiOiIxMDQiLCJUb3AiOjAsIkxlZnQiOjQsIlJpZ2h0Ijo0LCJCb3R0b20iOjB9LCJQYWRkaW5nIjp7IiRpZCI6IjEwNSIsIlRvcCI6MCwiTGVmdCI6MCwiUmlnaHQiOjAsIkJvdHRvbSI6MH0sIkJhY2tncm91bmQiOnsiJGlkIjoiMTA2IiwiQ29sb3IiOnsiJGlkIjoiMTA3IiwiQSI6MjU1LCJSIjowLCJHIjoxMTQsIkIiOjE4OH19LCJJc1Zpc2libGUiOnRydWUsIldpZHRoIjowLjAsIkhlaWdodCI6MTAuMCwiQm9yZGVyU3R5bGUiOnsiJGlkIjoiMTA4IiwiTGluZUNvbG9yIjp7IiRpZCI6IjEwOSIsIiR0eXBlIjoiTkxSRS5Db21tb24uRG9tLlNvbGlkQ29sb3JCcnVzaCwgTkxSRS5Db21tb24iLCJDb2xvciI6eyIkaWQiOiIxMTAiLCJBIjoyNTUsIlIiOjI1NSwiRyI6MCwiQiI6MH19LCJMaW5lV2VpZ2h0IjowLjAsIkxpbmVUeXBlIjowLCJQYXJlbnRTdHlsZSI6bnVsbH0sIlBhcmVudFN0eWxlIjpudWxsfSwiVGl0bGVTdHlsZSI6eyIkaWQiOiIxMTEiLCJGb250U2V0dGluZ3MiOnsiJGlkIjoiMTEyIiwiRm9udFNpemUiOjExLCJGb250TmFtZSI6IkNhbGlicmkiLCJJc0JvbGQiOnRydWUsIklzSXRhbGljIjpmYWxzZSwiSXNVbmRlcmxpbmVkIjpmYWxzZSwiUGFyZW50U3R5bGUiOm51bGx9LCJBdXRvU2l6ZSI6MCwiRm9yZWdyb3VuZCI6eyIkaWQiOiIxMTMiLCJDb2xvciI6eyIkaWQiOiIxMTQiLCJBIjoyNTUsIlIiOjAsIkciOjAsIkIiOjB9fSwiTWF4V2lkdGgiOjk2MC4wLCJNYXhIZWlnaHQiOiJJbmZpbml0eSIsIlNtYXJ0Rm9yZWdyb3VuZElzQWN0aXZlIjpmYWxzZSwiSG9yaXpvbnRhbEFsaWdubWVudCI6MCwiVmVydGljYWxBbGlnbm1lbnQiOjAsIlNtYXJ0Rm9yZWdyb3VuZCI6bnVsbCwiTWFyZ2luIjp7IiRpZCI6IjExNSIsIlRvcCI6MCwiTGVmdCI6MCwiUmlnaHQiOjAsIkJvdHRvbSI6MH0sIlBhZGRpbmciOnsiJGlkIjoiMTE2IiwiVG9wIjowLCJMZWZ0IjowLCJSaWdodCI6MCwiQm90dG9tIjowfSwiQmFja2dyb3VuZCI6eyIkaWQiOiIxMTciLCJDb2xvciI6eyIkcmVmIjoiMjAifX0sIklzVmlzaWJsZSI6dHJ1ZSwiV2lkdGgiOjAuMCwiSGVpZ2h0IjowLjAsIkJvcmRlclN0eWxlIjpudWxsLCJQYXJlbnRTdHlsZSI6bnVsbH0sIkRhdGVTdHlsZSI6eyIkaWQiOiIxMTgiLCJGb250U2V0dGluZ3MiOnsiJGlkIjoiMTE5IiwiRm9udFNpemUiOjEwLCJGb250TmFtZSI6IkNhbGlicmkiLCJJc0JvbGQiOmZhbHNlLCJJc0l0YWxpYyI6ZmFsc2UsIklzVW5kZXJsaW5lZCI6ZmFsc2UsIlBhcmVudFN0eWxlIjpudWxsfSwiQXV0b1NpemUiOjAsIkZvcmVncm91bmQiOnsiJGlkIjoiMTIwIiwiQ29sb3IiOnsiJGlkIjoiMTIxIiwiQSI6MjU1LCJSIjo2OCwiRyI6ODQsIkIiOjEwNn19LCJNYXhXaWR0aCI6MjAwLjAsIk1heEhlaWdodCI6IkluZmluaXR5IiwiU21hcnRGb3JlZ3JvdW5kSXNBY3RpdmUiOmZhbHNlLCJIb3Jpem9udGFsQWxpZ25tZW50IjowLCJWZXJ0aWNhbEFsaWdubWVudCI6MCwiU21hcnRGb3JlZ3JvdW5kIjpudWxsLCJNYXJnaW4iOnsiJGlkIjoiMTIyIiwiVG9wIjowLCJMZWZ0IjowLCJSaWdodCI6MCwiQm90dG9tIjowfSwiUGFkZGluZyI6eyIkaWQiOiIxMjMiLCJUb3AiOjAsIkxlZnQiOjAsIlJpZ2h0IjowLCJCb3R0b20iOjB9LCJCYWNrZ3JvdW5kIjp7IiRpZCI6IjEyNCIsIkNvbG9yIjp7IiRyZWYiOiIyMCJ9fSwiSXNWaXNpYmxlIjp0cnVlLCJXaWR0aCI6MC4wLCJIZWlnaHQiOjAuMCwiQm9yZGVyU3R5bGUiOm51bGwsIlBhcmVudFN0eWxlIjpudWxsfSwiRGF0ZUZvcm1hdCI6eyIkaWQiOiIxMjUiLCJGb3JtYXRTdHJpbmciOiJNTU0gZCIsIlNlcGFyYXRvciI6Ii8iLCJVc2VJbnRlcm5hdGlvbmFsRGF0ZUZvcm1hdCI6ZmFsc2UsIkRhdGVJc1Zpc2libGUiOnRydWUsIlRpbWVJc1Zpc2libGUiOmZhbHNlLCJIb3VyRGlnaXRzIjoxLCJBbVBtRGVzaWduYXRvciI6MiwiVHJpbTAwTWludXRlcyI6ZmFsc2UsIkxhc3RLbm93blZpc2liaWxpdHlTdGF0ZSI6bnVsbH0sIklzVmlzaWJsZSI6dHJ1ZSwiUGFyZW50U3R5bGUiOm51bGwsIl9leHBsaWNpdGx5U2V0Ijp7IiRpZCI6IjEyNiIsIlNoYXBlU3R5bGUiOmZhbHNlLCJUaXRsZVN0eWxlIjpmYWxzZSwiRGF0ZVN0eWxlIjpmYWxzZSwiSG9yaXpvbnRhbENvbm5lY3RvclN0eWxlIjpmYWxzZSwiVmVydGljYWxDb25uZWN0b3JTdHlsZSI6ZmFsc2UsIlBlcmNlbnRhZ2VDb21wbGV0ZVNoYXBlT3BhY2l0eSI6ZmFsc2UsIlNoYXBlIjpmYWxzZSwiU2hhcGVUaGlja25lc3MiOmZhbHNlLCJEdXJhdGlvbkZvcm1hdCI6ZmFsc2UsIkluY2x1ZGVOb25Xb3JraW5nRGF5c0luRHVyYXRpb24iOmZhbHNlLCJNYXJnaW4iOmZhbHNlLCJTdGFydERhdGVQb3NpdGlvbiI6ZmFsc2UsIkVuZERhdGVQb3NpdGlvbiI6ZmFsc2UsIlRpdGxlUG9zaXRpb24iOmZhbHNlLCJEdXJhdGlvblBvc2l0aW9uIjpmYWxzZSwiUGVyY2VudGFnZUNvbXBsZXRlZFBvc2l0aW9uIjpmYWxzZSwiU3BhY2luZyI6ZmFsc2UsIklzQmVsb3dUaW1lYmFuZCI6ZmFsc2UsIkRhdGVGb3JtYXQiOmZhbHNlLCJJc1Zpc2libGUiOmZhbHNlfX0sIlNob3dFbGFwc2VkVGltZUdyYWRpZW50U3R5bGUiOmZhbHNlfSwiU2NhbGUiOnsiJGlkIjoiMTI3IiwiU3RhcnREYXRlIjoiMjAxOC0wMS0wMVQwMDowMDowMCIsIkVuZERhdGUiOiIyMDIxLTAzLTA5VDIzOjU5OjAwWiIsIkZvcm1hdCI6Ik1NTSIsIlR5cGUiOjMsIkF1dG9EYXRlUmFuZ2UiOmZhbHNlLCJXb3JraW5nRGF5cyI6MzEsIlRvZGF5TWFya2VyVGV4dCI6IlRvZGF5IiwiQXV0b1NjYWxlVHlwZSI6ZmFsc2V9LCJNaWxlc3RvbmVzIjpbeyIkaWQiOiIxMjgiLCJEYXRlIjoiMjAxOC0xMi0wM1QyMzo1OTowMCIsIlN0eWxlIjp7IiRpZCI6IjEyOSIsIlNoYXBlIjoyLCJDb25uZWN0b3JNYXJnaW4iOnsiJHJlZiI6IjU0In0sIkNvbm5lY3RvclN0eWxlIjp7IiRpZCI6IjEzMCIsIkxpbmVDb2xvciI6eyIkcmVmIjoiNTYifSwiTGluZVdlaWdodCI6MS4wLCJMaW5lVHlwZSI6MCwiUGFyZW50U3R5bGUiOm51bGx9LCJJc0JlbG93VGltZWJhbmQiOmZhbHNlLCJIaWRlRGF0ZSI6ZmFsc2UsIlNoYXBlU2l6ZSI6MywiU3BhY2luZyI6Mi4wLCJQYWRkaW5nIjp7IiRyZWYiOiI1OCJ9LCJTaGFwZVN0eWxlIjp7IiRpZCI6IjEzMSIsIk1hcmdpbiI6eyIkcmVmIjoiNjAifSwiUGFkZGluZyI6eyIkcmVmIjoiNjEifSwiQmFja2dyb3VuZCI6eyIkaWQiOiIxMzIiLCJDb2xvciI6eyIkaWQiOiIxMzMiLCJBIjoyNTUsIlIiOjIzNCwiRyI6MjIsIkIiOjMwfX0sIklzVmlzaWJsZSI6dHJ1ZSwiV2lkdGgiOjkuNzUsIkhlaWdodCI6OS43NSwiQm9yZGVyU3R5bGUiOnsiJGlkIjoiMTM0IiwiTGluZUNvbG9yIjp7IiRyZWYiOiI2NSJ9LCJMaW5lV2VpZ2h0IjowLjAsIkxpbmVUeXBlIjowLCJQYXJlbnRTdHlsZSI6bnVsbH0sIlBhcmVudFN0eWxlIjpudWxsfSwiVGl0bGVTdHlsZSI6eyIkaWQiOiIxMzUiLCJGb250U2V0dGluZ3MiOnsiJGlkIjoiMTM2IiwiRm9udFNpemUiOjgsIkZvbnROYW1lIjoiQ2FsaWJyaSIsIklzQm9sZCI6dHJ1ZSwiSXNJdGFsaWMiOmZhbHNlLCJJc1VuZGVybGluZWQiOmZhbHNlLCJQYXJlbnRTdHlsZSI6bnVsbH0sIkF1dG9TaXplIjoyLCJGb3JlZ3JvdW5kIjp7IiRpZCI6IjEzNyIsIkNvbG9yIjp7IiRpZCI6IjEzOCIsIkEiOjI1NSwiUiI6MCwiRyI6MCwiQiI6MH19LCJNYXhXaWR0aCI6MzkuMCwiTWF4SGVpZ2h0IjoiSW5maW5pdHkiLCJTbWFydEZvcmVncm91bmRJc0FjdGl2ZSI6ZmFsc2UsIkhvcml6b250YWxBbGlnbm1lbnQiOjAsIlZlcnRpY2FsQWxpZ25tZW50IjowLCJTbWFydEZvcmVncm91bmQiOm51bGwsIk1hcmdpbiI6eyIkcmVmIjoiNzEifSwiUGFkZGluZyI6eyIkcmVmIjoiNzIifSwiQmFja2dyb3VuZCI6eyIkcmVmIjoiNzMifSwiSXNWaXNpYmxlIjp0cnVlLCJXaWR0aCI6MC4wLCJIZWlnaHQiOjAuMCwiQm9yZGVyU3R5bGUiOnsiJGlkIjoiMTM5IiwiTGluZUNvbG9yIjpudWxsLCJMaW5lV2VpZ2h0IjowLjAsIkxpbmVUeXBlIjowLCJQYXJlbnRTdHlsZSI6bnVsbH0sIlBhcmVudFN0eWxlIjpudWxsfSwiRGF0ZVN0eWxlIjp7IiRpZCI6IjE0MCIsIkZvbnRTZXR0aW5ncyI6eyIkaWQiOiIxNDEiLCJGb250U2l6ZSI6NywiRm9udE5hbWUiOiJDYWxpYnJpIiwiSXNCb2xkIjpmYWxzZSwiSXNJdGFsaWMiOmZhbHNlLCJJc1VuZGVybGluZWQiOmZhbHNlLCJQYXJlbnRTdHlsZSI6bnVsbH0sIkF1dG9TaXplIjoyLCJGb3JlZ3JvdW5kIjp7IiRpZCI6IjE0MiIsIkNvbG9yIjp7IiRpZCI6IjE0MyIsIkEiOjI1NSwiUiI6NjgsIkciOjg0LCJCIjoxMDZ9fSwiTWF4V2lkdGgiOjM5Ljc1LCJNYXhIZWlnaHQiOiJJbmZpbml0eSIsIlNtYXJ0Rm9yZWdyb3VuZElzQWN0aXZlIjpmYWxzZSwiSG9yaXpvbnRhbEFsaWdubWVudCI6MCwiVmVydGljYWxBbGlnbm1lbnQiOjAsIlNtYXJ0Rm9yZWdyb3VuZCI6bnVsbCwiTWFyZ2luIjp7IiRyZWYiOiI3OCJ9LCJQYWRkaW5nIjp7IiRyZWYiOiI3OSJ9LCJCYWNrZ3JvdW5kIjp7IiRyZWYiOiI4MCJ9LCJJc1Zpc2libGUiOnRydWUsIldpZHRoIjowLjAsIkhlaWdodCI6MC4wLCJCb3JkZXJTdHlsZSI6eyIkaWQiOiIxNDQiLCJMaW5lQ29sb3IiOm51bGwsIkxpbmVXZWlnaHQiOjAuMCwiTGluZVR5cGUiOjAsIlBhcmVudFN0eWxlIjpudWxsfSwiUGFyZW50U3R5bGUiOm51bGx9LCJEYXRlRm9ybWF0Ijp7IiRpZCI6IjE0NSIsIkZvcm1hdFN0cmluZyI6Ik1NTSBkLCB5eXl5IiwiU2VwYXJhdG9yIjoiLyIsIlVzZUludGVybmF0aW9uYWxEYXRlRm9ybWF0IjpmYWxzZSwiRGF0ZUlzVmlzaWJsZSI6dHJ1ZSwiVGltZUlzVmlzaWJsZSI6ZmFsc2UsIkhvdXJEaWdpdHMiOjEsIkFtUG1EZXNpZ25hdG9yIjoyLCJUcmltMDBNaW51dGVzIjpmYWxzZSwiTGFzdEtub3duVmlzaWJpbGl0eVN0YXRlIjpudWxsfSwiSXNWaXNpYmxlIjp0cnVlLCJQYXJlbnRTdHlsZSI6bnVsbH0sIkluZGV4IjoxLCJQZXJjZW50YWdlQ29tcGxldGUiOm51bGwsIlBvc2l0aW9uIjp7IlJhdGlvIjowLjEyMDY3Mjc3Njk2Mzk3NTcsIklzQ3VzdG9tIjp0cnVlfSwiRGF0ZUZvcm1hdCI6eyIkcmVmIjoiMTQ1In0sIklkIjoiZDE3YTNiZWQtYThkZi00YjRhLWE1NWYtMTQyYTJmMmRlNGY4IiwiSW1wb3J0SWQiOm51bGwsIlRpdGxlIjoiU3RhcnQgb2YgTFMyIiwiTm90ZSI6bnVsbCwiSHlwZXJsaW5rIjpudWxsLCJJc0NoYW5nZWQiOmZhbHNlLCJJc05ldyI6ZmFsc2V9LHsiJGlkIjoiMTQ2IiwiRGF0ZSI6IjIwMjEtMDItMjBUMjM6NTk6MDBaIiwiU3R5bGUiOnsiJGlkIjoiMTQ3IiwiU2hhcGUiOjIsIkNvbm5lY3Rvck1hcmdpbiI6eyIkcmVmIjoiNTQifSwiQ29ubmVjdG9yU3R5bGUiOnsiJGlkIjoiMTQ4IiwiTGluZUNvbG9yIjp7IiRyZWYiOiI1NiJ9LCJMaW5lV2VpZ2h0IjoxLjAsIkxpbmVUeXBlIjowLCJQYXJlbnRTdHlsZSI6bnVsbH0sIklzQmVsb3dUaW1lYmFuZCI6ZmFsc2UsIkhpZGVEYXRlIjpmYWxzZSwiU2hhcGVTaXplIjozLCJTcGFjaW5nIjoyLjAsIlBhZGRpbmciOnsiJHJlZiI6IjU4In0sIlNoYXBlU3R5bGUiOnsiJGlkIjoiMTQ5IiwiTWFyZ2luIjp7IiRyZWYiOiI2MCJ9LCJQYWRkaW5nIjp7IiRyZWYiOiI2MSJ9LCJCYWNrZ3JvdW5kIjp7IiRpZCI6IjE1MCIsIkNvbG9yIjp7IiRpZCI6IjE1MSIsIkEiOjI1NSwiUiI6MjU0LCJHIjoxODYsIkIiOjEwfX0sIklzVmlzaWJsZSI6dHJ1ZSwiV2lkdGgiOjkuNzUsIkhlaWdodCI6OS43NSwiQm9yZGVyU3R5bGUiOnsiJGlkIjoiMTUyIiwiTGluZUNvbG9yIjp7IiRyZWYiOiI2NSJ9LCJMaW5lV2VpZ2h0IjowLjAsIkxpbmVUeXBlIjowLCJQYXJlbnRTdHlsZSI6bnVsbH0sIlBhcmVudFN0eWxlIjpudWxsfSwiVGl0bGVTdHlsZSI6eyIkaWQiOiIxNTMiLCJGb250U2V0dGluZ3MiOnsiJGlkIjoiMTU0IiwiRm9udFNpemUiOjgsIkZvbnROYW1lIjoiQ2FsaWJyaSIsIklzQm9sZCI6dHJ1ZSwiSXNJdGFsaWMiOmZhbHNlLCJJc1VuZGVybGluZWQiOmZhbHNlLCJQYXJlbnRTdHlsZSI6bnVsbH0sIkF1dG9TaXplIjoyLCJGb3JlZ3JvdW5kIjp7IiRyZWYiOiI2OSJ9LCJNYXhXaWR0aCI6MzUuMjUsIk1heEhlaWdodCI6IkluZmluaXR5IiwiU21hcnRGb3JlZ3JvdW5kSXNBY3RpdmUiOmZhbHNlLCJIb3Jpem9udGFsQWxpZ25tZW50IjowLCJWZXJ0aWNhbEFsaWdubWVudCI6MCwiU21hcnRGb3JlZ3JvdW5kIjpudWxsLCJNYXJnaW4iOnsiJHJlZiI6IjcxIn0sIlBhZGRpbmciOnsiJHJlZiI6IjcyIn0sIkJhY2tncm91bmQiOnsiJHJlZiI6IjczIn0sIklzVmlzaWJsZSI6dHJ1ZSwiV2lkdGgiOjAuMCwiSGVpZ2h0IjowLjAsIkJvcmRlclN0eWxlIjp7IiRpZCI6IjE1NSIsIkxpbmVDb2xvciI6bnVsbCwiTGluZVdlaWdodCI6MC4wLCJMaW5lVHlwZSI6MCwiUGFyZW50U3R5bGUiOm51bGx9LCJQYXJlbnRTdHlsZSI6bnVsbH0sIkRhdGVTdHlsZSI6eyIkaWQiOiIxNTYiLCJGb250U2V0dGluZ3MiOnsiJGlkIjoiMTU3IiwiRm9udFNpemUiOjcsIkZvbnROYW1lIjoiQ2FsaWJyaSIsIklzQm9sZCI6ZmFsc2UsIklzSXRhbGljIjpmYWxzZSwiSXNVbmRlcmxpbmVkIjpmYWxzZSwiUGFyZW50U3R5bGUiOm51bGx9LCJBdXRvU2l6ZSI6MiwiRm9yZWdyb3VuZCI6eyIkaWQiOiIxNTgiLCJDb2xvciI6eyIkaWQiOiIxNTkiLCJBIjoyNTUsIlIiOjY4LCJHIjo4NCwiQiI6MTA2fX0sIk1heFdpZHRoIjozOS43NSwiTWF4SGVpZ2h0IjoiSW5maW5pdHkiLCJTbWFydEZvcmVncm91bmRJc0FjdGl2ZSI6ZmFsc2UsIkhvcml6b250YWxBbGlnbm1lbnQiOjAsIlZlcnRpY2FsQWxpZ25tZW50IjowLCJTbWFydEZvcmVncm91bmQiOm51bGwsIk1hcmdpbiI6eyIkcmVmIjoiNzgifSwiUGFkZGluZyI6eyIkcmVmIjoiNzkifSwiQmFja2dyb3VuZCI6eyIkcmVmIjoiODAifSwiSXNWaXNpYmxlIjp0cnVlLCJXaWR0aCI6MC4wLCJIZWlnaHQiOjAuMCwiQm9yZGVyU3R5bGUiOnsiJGlkIjoiMTYwIiwiTGluZUNvbG9yIjpudWxsLCJMaW5lV2VpZ2h0IjowLjAsIkxpbmVUeXBlIjowLCJQYXJlbnRTdHlsZSI6bnVsbH0sIlBhcmVudFN0eWxlIjpudWxsfSwiRGF0ZUZvcm1hdCI6eyIkaWQiOiIxNjEiLCJGb3JtYXRTdHJpbmciOiJNTU0gZCwgeXl5eSIsIlNlcGFyYXRvciI6Ii8iLCJVc2VJbnRlcm5hdGlvbmFsRGF0ZUZvcm1hdCI6ZmFsc2UsIkRhdGVJc1Zpc2libGUiOnRydWUsIlRpbWVJc1Zpc2libGUiOmZhbHNlLCJIb3VyRGlnaXRzIjoxLCJBbVBtRGVzaWduYXRvciI6MiwiVHJpbTAwTWludXRlcyI6ZmFsc2UsIkxhc3RLbm93blZpc2liaWxpdHlTdGF0ZSI6bnVsbH0sIklzVmlzaWJsZSI6dHJ1ZSwiUGFyZW50U3R5bGUiOm51bGx9LCJJbmRleCI6MywiUGVyY2VudGFnZUNvbXBsZXRlIjpudWxsLCJQb3NpdGlvbiI6eyJSYXRpbyI6MC4xMjA2NzI3NzY5NjM5NzU3LCJJc0N1c3RvbSI6dHJ1ZX0sIkRhdGVGb3JtYXQiOnsiJHJlZiI6IjE2MSJ9LCJJZCI6IjIxZGRlNmM4LTFjZTUtNDA4NS05OGUxLTk1MGI1M2RiOGE3OSIsIkltcG9ydElkIjpudWxsLCJUaXRsZSI6IkVuZCBvZiBMUzIiLCJOb3RlIjpudWxsLCJIeXBlcmxpbmsiOm51bGwsIklzQ2hhbmdlZCI6ZmFsc2UsIklzTmV3IjpmYWxzZX0seyIkaWQiOiIxNjIiLCJEYXRlIjoiMjAyMS0wMy0wNVQwMDowMDowMFoiLCJTdHlsZSI6eyIkaWQiOiIxNjMiLCJTaGFwZSI6MTEsIkNvbm5lY3Rvck1hcmdpbiI6eyIkcmVmIjoiNTQifSwiQ29ubmVjdG9yU3R5bGUiOnsiJGlkIjoiMTY0IiwiTGluZUNvbG9yIjp7IiRyZWYiOiI1NiJ9LCJMaW5lV2VpZ2h0IjoxLjAsIkxpbmVUeXBlIjowLCJQYXJlbnRTdHlsZSI6bnVsbH0sIklzQmVsb3dUaW1lYmFuZCI6ZmFsc2UsIkhpZGVEYXRlIjpmYWxzZSwiU2hhcGVTaXplIjozLCJTcGFjaW5nIjoyLjAsIlBhZGRpbmciOnsiJHJlZiI6IjU4In0sIlNoYXBlU3R5bGUiOnsiJGlkIjoiMTY1IiwiTWFyZ2luIjp7IiRyZWYiOiI2MCJ9LCJQYWRkaW5nIjp7IiRyZWYiOiI2MSJ9LCJCYWNrZ3JvdW5kIjp7IiRpZCI6IjE2NiIsIkNvbG9yIjp7IiRpZCI6IjE2NyIsIkEiOjI1NSwiUiI6MjYsIkciOjE3MCwiQiI6NjZ9fSwiSXNWaXNpYmxlIjp0cnVlLCJXaWR0aCI6MTMuNSwiSGVpZ2h0IjoxNS4wLCJCb3JkZXJTdHlsZSI6eyIkaWQiOiIxNjgiLCJMaW5lQ29sb3IiOnsiJHJlZiI6IjY1In0sIkxpbmVXZWlnaHQiOjAuMCwiTGluZVR5cGUiOjAsIlBhcmVudFN0eWxlIjpudWxsfSwiUGFyZW50U3R5bGUiOm51bGx9LCJUaXRsZVN0eWxlIjp7IiRpZCI6IjE2OSIsIkZvbnRTZXR0aW5ncyI6eyIkaWQiOiIxNzAiLCJGb250U2l6ZSI6OCwiRm9udE5hbWUiOiJDYWxpYnJpIiwiSXNCb2xkIjp0cnVlLCJJc0l0YWxpYyI6ZmFsc2UsIklzVW5kZXJsaW5lZCI6ZmFsc2UsIlBhcmVudFN0eWxlIjpudWxsfSwiQXV0b1NpemUiOjIsIkZvcmVncm91bmQiOnsiJHJlZiI6IjY5In0sIk1heFdpZHRoIjo5OS4wLCJNYXhIZWlnaHQiOiJJbmZpbml0eSIsIlNtYXJ0Rm9yZWdyb3VuZElzQWN0aXZlIjpmYWxzZSwiSG9yaXpvbnRhbEFsaWdubWVudCI6MCwiVmVydGljYWxBbGlnbm1lbnQiOjAsIlNtYXJ0Rm9yZWdyb3VuZCI6bnVsbCwiTWFyZ2luIjp7IiRyZWYiOiI3MSJ9LCJQYWRkaW5nIjp7IiRyZWYiOiI3MiJ9LCJCYWNrZ3JvdW5kIjp7IiRyZWYiOiI3MyJ9LCJJc1Zpc2libGUiOnRydWUsIldpZHRoIjowLjAsIkhlaWdodCI6MC4wLCJCb3JkZXJTdHlsZSI6eyIkaWQiOiIxNzEiLCJMaW5lQ29sb3IiOm51bGwsIkxpbmVXZWlnaHQiOjAuMCwiTGluZVR5cGUiOjAsIlBhcmVudFN0eWxlIjpudWxsfSwiUGFyZW50U3R5bGUiOm51bGx9LCJEYXRlU3R5bGUiOnsiJGlkIjoiMTcyIiwiRm9udFNldHRpbmdzIjp7IiRpZCI6IjE3MyIsIkZvbnRTaXplIjo3LCJGb250TmFtZSI6IkNhbGlicmkiLCJJc0JvbGQiOmZhbHNlLCJJc0l0YWxpYyI6ZmFsc2UsIklzVW5kZXJsaW5lZCI6ZmFsc2UsIlBhcmVudFN0eWxlIjpudWxsfSwiQXV0b1NpemUiOjIsIkZvcmVncm91bmQiOnsiJHJlZiI6Ijc2In0sIk1heFdpZHRoIjoxOC43NSwiTWF4SGVpZ2h0IjoiSW5maW5pdHkiLCJTbWFydEZvcmVncm91bmRJc0FjdGl2ZSI6ZmFsc2UsIkhvcml6b250YWxBbGlnbm1lbnQiOjAsIlZlcnRpY2FsQWxpZ25tZW50IjowLCJTbWFydEZvcmVncm91bmQiOm51bGwsIk1hcmdpbiI6eyIkcmVmIjoiNzgifSwiUGFkZGluZyI6eyIkcmVmIjoiNzkifSwiQmFja2dyb3VuZCI6eyIkcmVmIjoiODAifSwiSXNWaXNpYmxlIjp0cnVlLCJXaWR0aCI6MC4wLCJIZWlnaHQiOjAuMCwiQm9yZGVyU3R5bGUiOnsiJGlkIjoiMTc0IiwiTGluZUNvbG9yIjpudWxsLCJMaW5lV2VpZ2h0IjowLjAsIkxpbmVUeXBlIjowLCJQYXJlbnRTdHlsZSI6bnVsbH0sIlBhcmVudFN0eWxlIjpudWxsfSwiRGF0ZUZvcm1hdCI6eyIkcmVmIjoiODEifSwiSXNWaXNpYmxlIjp0cnVlLCJQYXJlbnRTdHlsZSI6bnVsbH0sIkluZGV4Ijo0LCJQZXJjZW50YWdlQ29tcGxldGUiOm51bGwsIlBvc2l0aW9uIjp7IlJhdGlvIjowLjAsIklzQ3VzdG9tIjpmYWxzZX0sIkRhdGVGb3JtYXQiOnsiJHJlZiI6IjgxIn0sIklkIjoiNWZjZTNiZjctNTEyMC00YmFhLWIzMTItMGFlZDM0MDNlOWQxIiwiSW1wb3J0SWQiOm51bGwsIlRpdGxlIjoiUmVjb21taXNzaW9uaW5nIHdpdGggYmVhbSIsIk5vdGUiOm51bGwsIkh5cGVybGluayI6bnVsbCwiSXNDaGFuZ2VkIjpmYWxzZSwiSXNOZXciOmZhbHNlfSx7IiRpZCI6IjE3NSIsIkRhdGUiOiIyMDE4LTEyLTA1VDIzOjU5OjAwWiIsIlN0eWxlIjp7IiRpZCI6IjE3NiIsIlNoYXBlIjowLCJDb25uZWN0b3JNYXJnaW4iOnsiJHJlZiI6IjU0In0sIkNvbm5lY3RvclN0eWxlIjp7IiRpZCI6IjE3NyIsIkxpbmVDb2xvciI6eyIkcmVmIjoiNTYifSwiTGluZVdlaWdodCI6MS4wLCJMaW5lVHlwZSI6MCwiUGFyZW50U3R5bGUiOm51bGx9LCJJc0JlbG93VGltZWJhbmQiOmZhbHNlLCJIaWRlRGF0ZSI6ZmFsc2UsIlNoYXBlU2l6ZSI6MywiU3BhY2luZyI6Mi4wLCJQYWRkaW5nIjp7IiRyZWYiOiI1OCJ9LCJTaGFwZVN0eWxlIjp7IiRpZCI6IjE3OCIsIk1hcmdpbiI6eyIkcmVmIjoiNjAifSwiUGFkZGluZyI6eyIkcmVmIjoiNjEifSwiQmFja2dyb3VuZCI6eyIkaWQiOiIxNzkiLCJDb2xvciI6eyIkaWQiOiIxODAiLCJBIjoyNTUsIlIiOjI2LCJHIjoxNzAsIkIiOjY2fX0sIklzVmlzaWJsZSI6dHJ1ZSwiV2lkdGgiOjEzLjUsIkhlaWdodCI6MTUuMCwiQm9yZGVyU3R5bGUiOnsiJGlkIjoiMTgxIiwiTGluZUNvbG9yIjp7IiRyZWYiOiI2NSJ9LCJMaW5lV2VpZ2h0IjowLjAsIkxpbmVUeXBlIjowLCJQYXJlbnRTdHlsZSI6bnVsbH0sIlBhcmVudFN0eWxlIjpudWxsfSwiVGl0bGVTdHlsZSI6eyIkaWQiOiIxODIiLCJGb250U2V0dGluZ3MiOnsiJGlkIjoiMTgzIiwiRm9udFNpemUiOjgsIkZvbnROYW1lIjoiQ2FsaWJyaSIsIklzQm9sZCI6dHJ1ZSwiSXNJdGFsaWMiOmZhbHNlLCJJc1VuZGVybGluZWQiOmZhbHNlLCJQYXJlbnRTdHlsZSI6bnVsbH0sIkF1dG9TaXplIjoyLCJGb3JlZ3JvdW5kIjp7IiRyZWYiOiI2OSJ9LCJNYXhXaWR0aCI6MTM3LjI1LCJNYXhIZWlnaHQiOiJJbmZpbml0eSIsIlNtYXJ0Rm9yZWdyb3VuZElzQWN0aXZlIjpmYWxzZSwiSG9yaXpvbnRhbEFsaWdubWVudCI6MCwiVmVydGljYWxBbGlnbm1lbnQiOjAsIlNtYXJ0Rm9yZWdyb3VuZCI6bnVsbCwiTWFyZ2luIjp7IiRyZWYiOiI3MSJ9LCJQYWRkaW5nIjp7IiRyZWYiOiI3MiJ9LCJCYWNrZ3JvdW5kIjp7IiRyZWYiOiI3MyJ9LCJJc1Zpc2libGUiOnRydWUsIldpZHRoIjowLjAsIkhlaWdodCI6MC4wLCJCb3JkZXJTdHlsZSI6eyIkaWQiOiIxODQiLCJMaW5lQ29sb3IiOm51bGwsIkxpbmVXZWlnaHQiOjAuMCwiTGluZVR5cGUiOjAsIlBhcmVudFN0eWxlIjpudWxsfSwiUGFyZW50U3R5bGUiOm51bGx9LCJEYXRlU3R5bGUiOnsiJGlkIjoiMTg1IiwiRm9udFNldHRpbmdzIjp7IiRpZCI6IjE4NiIsIkZvbnRTaXplIjo3LCJGb250TmFtZSI6IkNhbGlicmkiLCJJc0JvbGQiOmZhbHNlLCJJc0l0YWxpYyI6ZmFsc2UsIklzVW5kZXJsaW5lZCI6ZmFsc2UsIlBhcmVudFN0eWxlIjpudWxsfSwiQXV0b1NpemUiOjIsIkZvcmVncm91bmQiOnsiJHJlZiI6Ijc2In0sIk1heFdpZHRoIjoyMS4wLCJNYXhIZWlnaHQiOiJJbmZpbml0eSIsIlNtYXJ0Rm9yZWdyb3VuZElzQWN0aXZlIjpmYWxzZSwiSG9yaXpvbnRhbEFsaWdubWVudCI6MCwiVmVydGljYWxBbGlnbm1lbnQiOjAsIlNtYXJ0Rm9yZWdyb3VuZCI6bnVsbCwiTWFyZ2luIjp7IiRyZWYiOiI3OCJ9LCJQYWRkaW5nIjp7IiRyZWYiOiI3OSJ9LCJCYWNrZ3JvdW5kIjp7IiRyZWYiOiI4MCJ9LCJJc1Zpc2libGUiOnRydWUsIldpZHRoIjowLjAsIkhlaWdodCI6MC4wLCJCb3JkZXJTdHlsZSI6eyIkaWQiOiIxODciLCJMaW5lQ29sb3IiOm51bGwsIkxpbmVXZWlnaHQiOjAuMCwiTGluZVR5cGUiOjAsIlBhcmVudFN0eWxlIjpudWxsfSwiUGFyZW50U3R5bGUiOm51bGx9LCJEYXRlRm9ybWF0Ijp7IiRyZWYiOiI4MSJ9LCJJc1Zpc2libGUiOnRydWUsIlBhcmVudFN0eWxlIjpudWxsfSwiSW5kZXgiOjUsIlBlcmNlbnRhZ2VDb21wbGV0ZSI6bnVsbCwiUG9zaXRpb24iOnsiUmF0aW8iOjAuMCwiSXNDdXN0b20iOmZhbHNlfSwiRGF0ZUZvcm1hdCI6eyIkcmVmIjoiODEifSwiSWQiOiI1YzA3NzZlOS0yNDVkLTRiNzctOWE3ZS1jYjA0ZmI2Y2U4NjciLCJJbXBvcnRJZCI6bnVsbCwiVGl0bGUiOiJWZW50aW5nIG9mIHRoZSBJUDIuWDsgQTFMMi5YIGFuZCBBMVIyLlgiLCJOb3RlIjpudWxsLCJIeXBlcmxpbmsiOm51bGwsIklzQ2hhbmdlZCI6ZmFsc2UsIklzTmV3IjpmYWxzZX0seyIkaWQiOiIxODgiLCJEYXRlIjoiMjAyMC0wMi0yNFQyMzo1OTowMFoiLCJTdHlsZSI6eyIkaWQiOiIxODkiLCJTaGFwZSI6MCwiQ29ubmVjdG9yTWFyZ2luIjp7IiRyZWYiOiI1NCJ9LCJDb25uZWN0b3JTdHlsZSI6eyIkaWQiOiIxOTAiLCJMaW5lQ29sb3IiOnsiJHJlZiI6IjU2In0sIkxpbmVXZWlnaHQiOjEuMCwiTGluZVR5cGUiOjAsIlBhcmVudFN0eWxlIjpudWxsfSwiSXNCZWxvd1RpbWViYW5kIjpmYWxzZSwiSGlkZURhdGUiOmZhbHNlLCJTaGFwZVNpemUiOjMsIlNwYWNpbmciOjIuMCwiUGFkZGluZyI6eyIkcmVmIjoiNTgifSwiU2hhcGVTdHlsZSI6eyIkaWQiOiIxOTEiLCJNYXJnaW4iOnsiJHJlZiI6IjYwIn0sIlBhZGRpbmciOnsiJHJlZiI6IjYxIn0sIkJhY2tncm91bmQiOnsiJGlkIjoiMTkyIiwiQ29sb3IiOnsiJGlkIjoiMTkzIiwiQSI6MjU1LCJSIjoyNTQsIkciOjE4NiwiQiI6MTB9fSwiSXNWaXNpYmxlIjp0cnVlLCJXaWR0aCI6MTMuNSwiSGVpZ2h0IjoxNS4wLCJCb3JkZXJTdHlsZSI6eyIkaWQiOiIxOTQiLCJMaW5lQ29sb3IiOnsiJHJlZiI6IjY1In0sIkxpbmVXZWlnaHQiOjAuMCwiTGluZVR5cGUiOjAsIlBhcmVudFN0eWxlIjpudWxsfSwiUGFyZW50U3R5bGUiOm51bGx9LCJUaXRsZVN0eWxlIjp7IiRpZCI6IjE5NSIsIkZvbnRTZXR0aW5ncyI6eyIkaWQiOiIxOTYiLCJGb250U2l6ZSI6OCwiRm9udE5hbWUiOiJDYWxpYnJpIiwiSXNCb2xkIjp0cnVlLCJJc0l0YWxpYyI6ZmFsc2UsIklzVW5kZXJsaW5lZCI6ZmFsc2UsIlBhcmVudFN0eWxlIjpudWxsfSwiQXV0b1NpemUiOjIsIkZvcmVncm91bmQiOnsiJHJlZiI6IjY5In0sIk1heFdpZHRoIjoxMjUuMjUsIk1heEhlaWdodCI6IkluZmluaXR5IiwiU21hcnRGb3JlZ3JvdW5kSXNBY3RpdmUiOmZhbHNlLCJIb3Jpem9udGFsQWxpZ25tZW50IjowLCJWZXJ0aWNhbEFsaWdubWVudCI6MCwiU21hcnRGb3JlZ3JvdW5kIjpudWxsLCJNYXJnaW4iOnsiJHJlZiI6IjcxIn0sIlBhZGRpbmciOnsiJHJlZiI6IjcyIn0sIkJhY2tncm91bmQiOnsiJHJlZiI6IjczIn0sIklzVmlzaWJsZSI6dHJ1ZSwiV2lkdGgiOjAuMCwiSGVpZ2h0IjowLjAsIkJvcmRlclN0eWxlIjp7IiRpZCI6IjE5NyIsIkxpbmVDb2xvciI6bnVsbCwiTGluZVdlaWdodCI6MC4wLCJMaW5lVHlwZSI6MCwiUGFyZW50U3R5bGUiOm51bGx9LCJQYXJlbnRTdHlsZSI6bnVsbH0sIkRhdGVTdHlsZSI6eyIkaWQiOiIxOTgiLCJGb250U2V0dGluZ3MiOnsiJGlkIjoiMTk5IiwiRm9udFNpemUiOjcsIkZvbnROYW1lIjoiQ2FsaWJyaSIsIklzQm9sZCI6ZmFsc2UsIklzSXRhbGljIjpmYWxzZSwiSXNVbmRlcmxpbmVkIjpmYWxzZSwiUGFyZW50U3R5bGUiOm51bGx9LCJBdXRvU2l6ZSI6MiwiRm9yZWdyb3VuZCI6eyIkcmVmIjoiNzYifSwiTWF4V2lkdGgiOjIxLjAsIk1heEhlaWdodCI6IkluZmluaXR5IiwiU21hcnRGb3JlZ3JvdW5kSXNBY3RpdmUiOmZhbHNlLCJIb3Jpem9udGFsQWxpZ25tZW50IjowLCJWZXJ0aWNhbEFsaWdubWVudCI6MCwiU21hcnRGb3JlZ3JvdW5kIjpudWxsLCJNYXJnaW4iOnsiJHJlZiI6Ijc4In0sIlBhZGRpbmciOnsiJHJlZiI6Ijc5In0sIkJhY2tncm91bmQiOnsiJHJlZiI6IjgwIn0sIklzVmlzaWJsZSI6dHJ1ZSwiV2lkdGgiOjAuMCwiSGVpZ2h0IjowLjAsIkJvcmRlclN0eWxlIjp7IiRpZCI6IjIwMCIsIkxpbmVDb2xvciI6bnVsbCwiTGluZVdlaWdodCI6MC4wLCJMaW5lVHlwZSI6MCwiUGFyZW50U3R5bGUiOm51bGx9LCJQYXJlbnRTdHlsZSI6bnVsbH0sIkRhdGVGb3JtYXQiOnsiJHJlZiI6IjgxIn0sIklzVmlzaWJsZSI6dHJ1ZSwiUGFyZW50U3R5bGUiOm51bGx9LCJJbmRleCI6MTIsIlBlcmNlbnRhZ2VDb21wbGV0ZSI6bnVsbCwiUG9zaXRpb24iOnsiUmF0aW8iOjAuMTM5MjUzMTIxODM1MjE0MTMsIklzQ3VzdG9tIjp0cnVlfSwiRGF0ZUZvcm1hdCI6eyIkcmVmIjoiODEifSwiSWQiOiI1M2UzOWViNC0wYWVjLTQzNDktYTZkNC02NzMyZjdhNzg2MTAiLCJJbXBvcnRJZCI6bnVsbCwiVGl0bGUiOiJOZW9uIGluamVjdGlvbiBmb3IgSVAyLlggYW5kIEExUjIuWCAoaW50ZXJtZWRpYXRlKSIsIk5vdGUiOm51bGwsIkh5cGVybGluayI6bnVsbCwiSXNDaGFuZ2VkIjpmYWxzZSwiSXNOZXciOmZhbHNlfSx7IiRpZCI6IjIwMSIsIkRhdGUiOiIyMDIwLTA4LTE3VDAwOjAwOjAwWiIsIlN0eWxlIjp7IiRpZCI6IjIwMiIsIlNoYXBlIjowLCJDb25uZWN0b3JNYXJnaW4iOnsiJHJlZiI6IjU0In0sIkNvbm5lY3RvclN0eWxlIjp7IiRpZCI6IjIwMyIsIkxpbmVDb2xvciI6eyIkcmVmIjoiNTYifSwiTGluZVdlaWdodCI6MS4wLCJMaW5lVHlwZSI6MCwiUGFyZW50U3R5bGUiOm51bGx9LCJJc0JlbG93VGltZWJhbmQiOmZhbHNlLCJIaWRlRGF0ZSI6ZmFsc2UsIlNoYXBlU2l6ZSI6MywiU3BhY2luZyI6Mi4wLCJQYWRkaW5nIjp7IiRyZWYiOiI1OCJ9LCJTaGFwZVN0eWxlIjp7IiRpZCI6IjIwNCIsIk1hcmdpbiI6eyIkcmVmIjoiNjAifSwiUGFkZGluZyI6eyIkcmVmIjoiNjEifSwiQmFja2dyb3VuZCI6eyIkaWQiOiIyMDUiLCJDb2xvciI6eyIkaWQiOiIyMDYiLCJBIjoyNTUsIlIiOjI2LCJHIjoxNzAsIkIiOjY2fX0sIklzVmlzaWJsZSI6dHJ1ZSwiV2lkdGgiOjEzLjUsIkhlaWdodCI6MTUuMCwiQm9yZGVyU3R5bGUiOnsiJGlkIjoiMjA3IiwiTGluZUNvbG9yIjp7IiRyZWYiOiI2NSJ9LCJMaW5lV2VpZ2h0IjowLjAsIkxpbmVUeXBlIjowLCJQYXJlbnRTdHlsZSI6bnVsbH0sIlBhcmVudFN0eWxlIjpudWxsfSwiVGl0bGVTdHlsZSI6eyIkaWQiOiIyMDgiLCJGb250U2V0dGluZ3MiOnsiJGlkIjoiMjA5IiwiRm9udFNpemUiOjgsIkZvbnROYW1lIjoiQ2FsaWJyaSIsIklzQm9sZCI6dHJ1ZSwiSXNJdGFsaWMiOmZhbHNlLCJJc1VuZGVybGluZWQiOmZhbHNlLCJQYXJlbnRTdHlsZSI6bnVsbH0sIkF1dG9TaXplIjoyLCJGb3JlZ3JvdW5kIjp7IiRyZWYiOiI2OSJ9LCJNYXhXaWR0aCI6NzkuNSwiTWF4SGVpZ2h0IjoiSW5maW5pdHkiLCJTbWFydEZvcmVncm91bmRJc0FjdGl2ZSI6ZmFsc2UsIkhvcml6b250YWxBbGlnbm1lbnQiOjAsIlZlcnRpY2FsQWxpZ25tZW50IjowLCJTbWFydEZvcmVncm91bmQiOm51bGwsIk1hcmdpbiI6eyIkcmVmIjoiNzEifSwiUGFkZGluZyI6eyIkcmVmIjoiNzIifSwiQmFja2dyb3VuZCI6eyIkcmVmIjoiNzMifSwiSXNWaXNpYmxlIjp0cnVlLCJXaWR0aCI6MC4wLCJIZWlnaHQiOjAuMCwiQm9yZGVyU3R5bGUiOnsiJGlkIjoiMjEwIiwiTGluZUNvbG9yIjpudWxsLCJMaW5lV2VpZ2h0IjowLjAsIkxpbmVUeXBlIjowLCJQYXJlbnRTdHlsZSI6bnVsbH0sIlBhcmVudFN0eWxlIjpudWxsfSwiRGF0ZVN0eWxlIjp7IiRpZCI6IjIxMSIsIkZvbnRTZXR0aW5ncyI6eyIkaWQiOiIyMTIiLCJGb250U2l6ZSI6NywiRm9udE5hbWUiOiJDYWxpYnJpIiwiSXNCb2xkIjpmYWxzZSwiSXNJdGFsaWMiOmZhbHNlLCJJc1VuZGVybGluZWQiOmZhbHNlLCJQYXJlbnRTdHlsZSI6bnVsbH0sIkF1dG9TaXplIjoyLCJGb3JlZ3JvdW5kIjp7IiRyZWYiOiI3NiJ9LCJNYXhXaWR0aCI6MjEuNzUsIk1heEhlaWdodCI6IkluZmluaXR5IiwiU21hcnRGb3JlZ3JvdW5kSXNBY3RpdmUiOmZhbHNlLCJIb3Jpem9udGFsQWxpZ25tZW50IjowLCJWZXJ0aWNhbEFsaWdubWVudCI6MCwiU21hcnRGb3JlZ3JvdW5kIjpudWxsLCJNYXJnaW4iOnsiJHJlZiI6Ijc4In0sIlBhZGRpbmciOnsiJHJlZiI6Ijc5In0sIkJhY2tncm91bmQiOnsiJHJlZiI6IjgwIn0sIklzVmlzaWJsZSI6dHJ1ZSwiV2lkdGgiOjAuMCwiSGVpZ2h0IjowLjAsIkJvcmRlclN0eWxlIjp7IiRpZCI6IjIxMyIsIkxpbmVDb2xvciI6bnVsbCwiTGluZVdlaWdodCI6MC4wLCJMaW5lVHlwZSI6MCwiUGFyZW50U3R5bGUiOm51bGx9LCJQYXJlbnRTdHlsZSI6bnVsbH0sIkRhdGVGb3JtYXQiOnsiJHJlZiI6IjgxIn0sIklzVmlzaWJsZSI6dHJ1ZSwiUGFyZW50U3R5bGUiOm51bGx9LCJJbmRleCI6MTUsIlBlcmNlbnRhZ2VDb21wbGV0ZSI6bnVsbCwiUG9zaXRpb24iOnsiUmF0aW8iOjAuMCwiSXNDdXN0b20iOmZhbHNlfSwiRGF0ZUZvcm1hdCI6eyIkcmVmIjoiODEifSwiSWQiOiJiNDI4ZGQwMi1hZGEyLTQ5M2YtYjI4Mi0wZDM5MzM1ZGViNWYiLCJJbXBvcnRJZCI6bnVsbCwiVGl0bGUiOiJGaW5hbCBuZW9uIHB1bXAtZG93biIsIk5vdGUiOm51bGwsIkh5cGVybGluayI6bnVsbCwiSXNDaGFuZ2VkIjpmYWxzZSwiSXNOZXciOmZhbHNlfSx7IiRpZCI6IjIxNCIsIkRhdGUiOiIyMDE5LTA4LTEyVDAwOjAwOjAwWiIsIlN0eWxlIjp7IiRpZCI6IjIxNSIsIlNoYXBlIjoyLCJDb25uZWN0b3JNYXJnaW4iOnsiJHJlZiI6IjU0In0sIkNvbm5lY3RvclN0eWxlIjp7IiRpZCI6IjIxNiIsIkxpbmVDb2xvciI6eyIkcmVmIjoiNTYifSwiTGluZVdlaWdodCI6MS4wLCJMaW5lVHlwZSI6MCwiUGFyZW50U3R5bGUiOm51bGx9LCJJc0JlbG93VGltZWJhbmQiOmZhbHNlLCJIaWRlRGF0ZSI6ZmFsc2UsIlNoYXBlU2l6ZSI6MywiU3BhY2luZyI6Mi4wLCJQYWRkaW5nIjp7IiRyZWYiOiI1OCJ9LCJTaGFwZVN0eWxlIjp7IiRpZCI6IjIxNyIsIk1hcmdpbiI6eyIkcmVmIjoiNjAifSwiUGFkZGluZyI6eyIkcmVmIjoiNjEifSwiQmFja2dyb3VuZCI6eyIkaWQiOiIyMTgiLCJDb2xvciI6eyIkaWQiOiIyMTkiLCJBIjoyNTUsIlIiOjIzNywiRyI6MTI1LCJCIjo0OX19LCJJc1Zpc2libGUiOnRydWUsIldpZHRoIjo5Ljc1LCJIZWlnaHQiOjkuNzUsIkJvcmRlclN0eWxlIjp7IiRpZCI6IjIyMCIsIkxpbmVDb2xvciI6eyIkcmVmIjoiNjUifSwiTGluZVdlaWdodCI6MC4wLCJMaW5lVHlwZSI6MCwiUGFyZW50U3R5bGUiOm51bGx9LCJQYXJlbnRTdHlsZSI6bnVsbH0sIlRpdGxlU3R5bGUiOnsiJGlkIjoiMjIxIiwiRm9udFNldHRpbmdzIjp7IiRpZCI6IjIyMiIsIkZvbnRTaXplIjo4LCJGb250TmFtZSI6IkNhbGlicmkiLCJJc0JvbGQiOnRydWUsIklzSXRhbGljIjpmYWxzZSwiSXNVbmRlcmxpbmVkIjpmYWxzZSwiUGFyZW50U3R5bGUiOm51bGx9LCJBdXRvU2l6ZSI6MiwiRm9yZWdyb3VuZCI6eyIkaWQiOiIyMjMiLCJDb2xvciI6eyIkaWQiOiIyMjQiLCJBIjoyNTUsIlIiOjAsIkciOjAsIkIiOjB9fSwiTWF4V2lkdGgiOjEyOS43NSwiTWF4SGVpZ2h0IjoiSW5maW5pdHkiLCJTbWFydEZvcmVncm91bmRJc0FjdGl2ZSI6ZmFsc2UsIkhvcml6b250YWxBbGlnbm1lbnQiOjAsIlZlcnRpY2FsQWxpZ25tZW50IjowLCJTbWFydEZvcmVncm91bmQiOm51bGwsIk1hcmdpbiI6eyIkcmVmIjoiNzEifSwiUGFkZGluZyI6eyIkcmVmIjoiNzIifSwiQmFja2dyb3VuZCI6eyIkcmVmIjoiNzMifSwiSXNWaXNpYmxlIjp0cnVlLCJXaWR0aCI6MC4wLCJIZWlnaHQiOjAuMCwiQm9yZGVyU3R5bGUiOnsiJGlkIjoiMjI1IiwiTGluZUNvbG9yIjpudWxsLCJMaW5lV2VpZ2h0IjowLjAsIkxpbmVUeXBlIjowLCJQYXJlbnRTdHlsZSI6bnVsbH0sIlBhcmVudFN0eWxlIjpudWxsfSwiRGF0ZVN0eWxlIjp7IiRpZCI6IjIyNiIsIkZvbnRTZXR0aW5ncyI6eyIkaWQiOiIyMjciLCJGb250U2l6ZSI6NywiRm9udE5hbWUiOiJDYWxpYnJpIiwiSXNCb2xkIjpmYWxzZSwiSXNJdGFsaWMiOmZhbHNlLCJJc1VuZGVybGluZWQiOmZhbHNlLCJQYXJlbnRTdHlsZSI6bnVsbH0sIkF1dG9TaXplIjoyLCJGb3JlZ3JvdW5kIjp7IiRyZWYiOiI3NiJ9LCJNYXhXaWR0aCI6MjEuNzUsIk1heEhlaWdodCI6IkluZmluaXR5IiwiU21hcnRGb3JlZ3JvdW5kSXNBY3RpdmUiOmZhbHNlLCJIb3Jpem9udGFsQWxpZ25tZW50IjowLCJWZXJ0aWNhbEFsaWdubWVudCI6MCwiU21hcnRGb3JlZ3JvdW5kIjpudWxsLCJNYXJnaW4iOnsiJHJlZiI6Ijc4In0sIlBhZGRpbmciOnsiJHJlZiI6Ijc5In0sIkJhY2tncm91bmQiOnsiJHJlZiI6IjgwIn0sIklzVmlzaWJsZSI6dHJ1ZSwiV2lkdGgiOjAuMCwiSGVpZ2h0IjowLjAsIkJvcmRlclN0eWxlIjp7IiRpZCI6IjIyOCIsIkxpbmVDb2xvciI6bnVsbCwiTGluZVdlaWdodCI6MC4wLCJMaW5lVHlwZSI6MCwiUGFyZW50U3R5bGUiOm51bGx9LCJQYXJlbnRTdHlsZSI6bnVsbH0sIkRhdGVGb3JtYXQiOnsiJHJlZiI6IjgxIn0sIklzVmlzaWJsZSI6dHJ1ZSwiUGFyZW50U3R5bGUiOm51bGx9LCJJbmRleCI6MTgsIlBlcmNlbnRhZ2VDb21wbGV0ZSI6bnVsbCwiUG9zaXRpb24iOnsiUmF0aW8iOjAuMTkxNTg5NTI1MDEwODUwNjksIklzQ3VzdG9tIjp0cnVlfSwiRGF0ZUZvcm1hdCI6eyIkcmVmIjoiODEifSwiSWQiOiJmNzA5MGNkYi02N2U3LTQwYWYtYTQwYi01OGRlNzVkYTI4MmYiLCJJbXBvcnRJZCI6bnVsbCwiVGl0bGUiOiJDZW50cmFsIGNoYW1iZXIgcmVhZHkgZm9yIGluc3RhbGxhdGlvbiIsIk5vdGUiOm51bGwsIkh5cGVybGluayI6bnVsbCwiSXNDaGFuZ2VkIjpmYWxzZSwiSXNOZXciOmZhbHNlfSx7IiRpZCI6IjIyOSIsIkRhdGUiOiIyMDIwLTAyLTIxVDAwOjAwOjAwWiIsIlN0eWxlIjp7IiRpZCI6IjIzMCIsIlNoYXBlIjoyLCJDb25uZWN0b3JNYXJnaW4iOnsiJHJlZiI6IjU0In0sIkNvbm5lY3RvclN0eWxlIjp7IiRpZCI6IjIzMSIsIkxpbmVDb2xvciI6eyIkcmVmIjoiNTYifSwiTGluZVdlaWdodCI6MS4wLCJMaW5lVHlwZSI6MCwiUGFyZW50U3R5bGUiOm51bGx9LCJJc0JlbG93VGltZWJhbmQiOmZhbHNlLCJIaWRlRGF0ZSI6ZmFsc2UsIlNoYXBlU2l6ZSI6MSwiU3BhY2luZyI6Mi4wLCJQYWRkaW5nIjp7IiRyZWYiOiI1OCJ9LCJTaGFwZVN0eWxlIjp7IiRpZCI6IjIzMiIsIk1hcmdpbiI6eyIkcmVmIjoiNjAifSwiUGFkZGluZyI6eyIkcmVmIjoiNjEifSwiQmFja2dyb3VuZCI6eyIkaWQiOiIyMzMiLCJDb2xvciI6eyIkaWQiOiIyMzQiLCJBIjoyNTUsIlIiOjI2LCJHIjoxNzAsIkIiOjY2fX0sIklzVmlzaWJsZSI6dHJ1ZSwiV2lkdGgiOjEzLjAsIkhlaWdodCI6MTMuMCwiQm9yZGVyU3R5bGUiOnsiJGlkIjoiMjM1IiwiTGluZUNvbG9yIjp7IiRyZWYiOiI2NSJ9LCJMaW5lV2VpZ2h0IjowLjAsIkxpbmVUeXBlIjowLCJQYXJlbnRTdHlsZSI6bnVsbH0sIlBhcmVudFN0eWxlIjpudWxsfSwiVGl0bGVTdHlsZSI6eyIkaWQiOiIyMzYiLCJGb250U2V0dGluZ3MiOnsiJGlkIjoiMjM3IiwiRm9udFNpemUiOjExLCJGb250TmFtZSI6IkNhbGlicmkiLCJJc0JvbGQiOnRydWUsIklzSXRhbGljIjpmYWxzZSwiSXNVbmRlcmxpbmVkIjpmYWxzZSwiUGFyZW50U3R5bGUiOm51bGx9LCJBdXRvU2l6ZSI6MCwiRm9yZWdyb3VuZCI6eyIkaWQiOiIyMzgiLCJDb2xvciI6eyIkaWQiOiIyMzkiLCJBIjoyNTUsIlIiOjAsIkciOjAsIkIiOjB9fSwiTWF4V2lkdGgiOjIwMC4wLCJNYXhIZWlnaHQiOiJJbmZpbml0eSIsIlNtYXJ0Rm9yZWdyb3VuZElzQWN0aXZlIjpmYWxzZSwiSG9yaXpvbnRhbEFsaWdubWVudCI6MCwiVmVydGljYWxBbGlnbm1lbnQiOjAsIlNtYXJ0Rm9yZWdyb3VuZCI6bnVsbCwiTWFyZ2luIjp7IiRyZWYiOiI3MSJ9LCJQYWRkaW5nIjp7IiRyZWYiOiI3MiJ9LCJCYWNrZ3JvdW5kIjp7IiRyZWYiOiI3MyJ9LCJJc1Zpc2libGUiOnRydWUsIldpZHRoIjowLjAsIkhlaWdodCI6MC4wLCJCb3JkZXJTdHlsZSI6eyIkaWQiOiIyNDAiLCJMaW5lQ29sb3IiOm51bGwsIkxpbmVXZWlnaHQiOjAuMCwiTGluZVR5cGUiOjAsIlBhcmVudFN0eWxlIjpudWxsfSwiUGFyZW50U3R5bGUiOm51bGx9LCJEYXRlU3R5bGUiOnsiJGlkIjoiMjQxIiwiRm9udFNldHRpbmdzIjp7IiRpZCI6IjI0MiIsIkZvbnRTaXplIjoxMCwiRm9udE5hbWUiOiJDYWxpYnJpIiwiSXNCb2xkIjpmYWxzZSwiSXNJdGFsaWMiOmZhbHNlLCJJc1VuZGVybGluZWQiOmZhbHNlLCJQYXJlbnRTdHlsZSI6bnVsbH0sIkF1dG9TaXplIjowLCJGb3JlZ3JvdW5kIjp7IiRyZWYiOiI3NiJ9LCJNYXhXaWR0aCI6MjAwLjAsIk1heEhlaWdodCI6IkluZmluaXR5IiwiU21hcnRGb3JlZ3JvdW5kSXNBY3RpdmUiOmZhbHNlLCJIb3Jpem9udGFsQWxpZ25tZW50IjowLCJWZXJ0aWNhbEFsaWdubWVudCI6MCwiU21hcnRGb3JlZ3JvdW5kIjpudWxsLCJNYXJnaW4iOnsiJHJlZiI6Ijc4In0sIlBhZGRpbmciOnsiJHJlZiI6Ijc5In0sIkJhY2tncm91bmQiOnsiJHJlZiI6IjgwIn0sIklzVmlzaWJsZSI6dHJ1ZSwiV2lkdGgiOjAuMCwiSGVpZ2h0IjowLjAsIkJvcmRlclN0eWxlIjp7IiRpZCI6IjI0MyIsIkxpbmVDb2xvciI6bnVsbCwiTGluZVdlaWdodCI6MC4wLCJMaW5lVHlwZSI6MCwiUGFyZW50U3R5bGUiOm51bGx9LCJQYXJlbnRTdHlsZSI6bnVsbH0sIkRhdGVGb3JtYXQiOnsiJHJlZiI6IjgxIn0sIklzVmlzaWJsZSI6dHJ1ZSwiUGFyZW50U3R5bGUiOm51bGx9LCJJbmRleCI6MjAsIlBlcmNlbnRhZ2VDb21wbGV0ZSI6bnVsbCwiUG9zaXRpb24iOnsiUmF0aW8iOjAuMCwiSXNDdXN0b20iOmZhbHNlfSwiRGF0ZUZvcm1hdCI6eyIkcmVmIjoiODEifSwiSWQiOiI4M2MwZjhmMi1iNGUwLTRmZDktYjRjMS05YjM0Nzk2YjcxOGYiLCJJbXBvcnRJZCI6bnVsbCwiVGl0bGUiOiJOZXcgQ2VudHJhbCBjaGFtYmVyIGluc3RhbGxlZCBhbmQgSVAyLlggY2xvc2VkIiwiTm90ZSI6bnVsbCwiSHlwZXJsaW5rIjpudWxsLCJJc0NoYW5nZWQiOmZhbHNlLCJJc05ldyI6ZmFsc2V9XSwiVGFza3MiOlt7IiRpZCI6IjI0NCIsIkdyb3VwTmFtZSI6bnVsbCwiU3RhcnREYXRlIjoiMjAyMS0wMi0yMFQwMDowMDowMFoiLCJFbmREYXRlIjoiMjAyMS0wMy0wNVQyMzo1OTowMFoiLCJQZXJjZW50YWdlQ29tcGxldGUiOm51bGwsIlN0eWxlIjp7IiRpZCI6IjI0NSIsIlNoYXBlIjowLCJTaGFwZVRoaWNrbmVzcyI6MywiRHVyYXRpb25Gb3JtYXQiOjAsIkluY2x1ZGVOb25Xb3JraW5nRGF5c0luRHVyYXRpb24iOmZhbHNlLCJQZXJjZW50YWdlQ29tcGxldGVTdHlsZSI6eyIkaWQiOiIyNDYiLCJGb250U2V0dGluZ3MiOnsiJGlkIjoiMjQ3IiwiRm9udFNpemUiOjEwLCJGb250TmFtZSI6IkNhbGlicmkiLCJJc0JvbGQiOmZhbHNlLCJJc0l0YWxpYyI6ZmFsc2UsIklzVW5kZXJsaW5lZCI6ZmFsc2UsIlBhcmVudFN0eWxlIjpudWxsfSwiQXV0b1NpemUiOjAsIkZvcmVncm91bmQiOnsiJHJlZiI6Ijg1In0sIk1heFdpZHRoIjoyMDAuMCwiTWF4SGVpZ2h0IjoiSW5maW5pdHkiLCJTbWFydEZvcmVncm91bmRJc0FjdGl2ZSI6ZmFsc2UsIkhvcml6b250YWxBbGlnbm1lbnQiOjAsIlZlcnRpY2FsQWxpZ25tZW50IjowLCJTbWFydEZvcmVncm91bmQiOm51bGwsIk1hcmdpbiI6eyIkcmVmIjoiODcifSwiUGFkZGluZyI6eyIkcmVmIjoiODgifSwiQmFja2dyb3VuZCI6eyIkcmVmIjoiODkifSwiSXNWaXNpYmxlIjp0cnVlLCJXaWR0aCI6MC4wLCJIZWlnaHQiOjAuMCwiQm9yZGVyU3R5bGUiOnsiJGlkIjoiMjQ4IiwiTGluZUNvbG9yIjpudWxsLCJMaW5lV2VpZ2h0IjowLjAsIkxpbmVUeXBlIjowLCJQYXJlbnRTdHlsZSI6bnVsbH0sIlBhcmVudFN0eWxlIjpudWxsfSwiRHVyYXRpb25TdHlsZSI6eyIkaWQiOiIyNDkiLCJGb250U2V0dGluZ3MiOnsiJGlkIjoiMjUwIiwiRm9udFNpemUiOjEwLCJGb250TmFtZSI6IkNhbGlicmkiLCJJc0JvbGQiOmZhbHNlLCJJc0l0YWxpYyI6ZmFsc2UsIklzVW5kZXJsaW5lZCI6ZmFsc2UsIlBhcmVudFN0eWxlIjpudWxsfSwiQXV0b1NpemUiOjAsIkZvcmVncm91bmQiOnsiJHJlZiI6IjkyIn0sIk1heFdpZHRoIjoyMDAuMCwiTWF4SGVpZ2h0IjoiSW5maW5pdHkiLCJTbWFydEZvcmVncm91bmRJc0FjdGl2ZSI6ZmFsc2UsIkhvcml6b250YWxBbGlnbm1lbnQiOjAsIlZlcnRpY2FsQWxpZ25tZW50IjowLCJTbWFydEZvcmVncm91bmQiOm51bGwsIk1hcmdpbiI6eyIkcmVmIjoiOTQifSwiUGFkZGluZyI6eyIkcmVmIjoiOTUifSwiQmFja2dyb3VuZCI6eyIkcmVmIjoiOTYifSwiSXNWaXNpYmxlIjp0cnVlLCJXaWR0aCI6MC4wLCJIZWlnaHQiOjAuMCwiQm9yZGVyU3R5bGUiOnsiJGlkIjoiMjUxIiwiTGluZUNvbG9yIjpudWxsLCJMaW5lV2VpZ2h0IjowLjAsIkxpbmVUeXBlIjowLCJQYXJlbnRTdHlsZSI6bnVsbH0sIlBhcmVudFN0eWxlIjpudWxsfSwiSG9yaXpvbnRhbENvbm5lY3RvclN0eWxlIjp7IiRpZCI6IjI1MiIsIkxpbmVDb2xvciI6eyIkcmVmIjoiOTgifSwiTGluZVdlaWdodCI6MS4wLCJMaW5lVHlwZSI6MCwiUGFyZW50U3R5bGUiOm51bGx9LCJWZXJ0aWNhbENvbm5lY3RvclN0eWxlIjp7IiRpZCI6IjI1MyIsIkxpbmVDb2xvciI6eyIkcmVmIjoiMTAx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yNTQiLCJNYXJnaW4iOnsiJHJlZiI6IjEwNCJ9LCJQYWRkaW5nIjp7IiRyZWYiOiIxMDUifSwiQmFja2dyb3VuZCI6eyIkaWQiOiIyNTUiLCJDb2xvciI6eyIkaWQiOiIyNTYiLCJBIjoyNTUsIlIiOjI1NCwiRyI6MTg2LCJCIjoxMH19LCJJc1Zpc2libGUiOnRydWUsIldpZHRoIjowLjAsIkhlaWdodCI6Ny41LCJCb3JkZXJTdHlsZSI6eyIkaWQiOiIyNTciLCJMaW5lQ29sb3IiOnsiJHJlZiI6IjEwOSJ9LCJMaW5lV2VpZ2h0IjowLjAsIkxpbmVUeXBlIjowLCJQYXJlbnRTdHlsZSI6bnVsbH0sIlBhcmVudFN0eWxlIjpudWxsfSwiVGl0bGVTdHlsZSI6eyIkaWQiOiIyNTgiLCJGb250U2V0dGluZ3MiOnsiJGlkIjoiMjU5IiwiRm9udFNpemUiOjgsIkZvbnROYW1lIjoiQ2FsaWJyaSIsIklzQm9sZCI6dHJ1ZSwiSXNJdGFsaWMiOmZhbHNlLCJJc1VuZGVybGluZWQiOmZhbHNlLCJQYXJlbnRTdHlsZSI6bnVsbH0sIkF1dG9TaXplIjoyLCJGb3JlZ3JvdW5kIjp7IiRpZCI6IjI2MCIsIkNvbG9yIjp7IiRpZCI6IjI2MSIsIkEiOjI1NSwiUiI6MCwiRyI6MCwiQiI6MH19LCJNYXhXaWR0aCI6NjYuMCwiTWF4SGVpZ2h0IjoiSW5maW5pdHkiLCJTbWFydEZvcmVncm91bmRJc0FjdGl2ZSI6ZmFsc2UsIkhvcml6b250YWxBbGlnbm1lbnQiOjAsIlZlcnRpY2FsQWxpZ25tZW50IjowLCJTbWFydEZvcmVncm91bmQiOm51bGwsIk1hcmdpbiI6eyIkcmVmIjoiMTE1In0sIlBhZGRpbmciOnsiJHJlZiI6IjExNiJ9LCJCYWNrZ3JvdW5kIjp7IiRyZWYiOiIxMTcifSwiSXNWaXNpYmxlIjp0cnVlLCJXaWR0aCI6MC4wLCJIZWlnaHQiOjAuMCwiQm9yZGVyU3R5bGUiOnsiJGlkIjoiMjYyIiwiTGluZUNvbG9yIjpudWxsLCJMaW5lV2VpZ2h0IjowLjAsIkxpbmVUeXBlIjowLCJQYXJlbnRTdHlsZSI6bnVsbH0sIlBhcmVudFN0eWxlIjpudWxsfSwiRGF0ZVN0eWxlIjp7IiRpZCI6IjI2MyIsIkZvbnRTZXR0aW5ncyI6eyIkaWQiOiIyNjQiLCJGb250U2l6ZSI6NywiRm9udE5hbWUiOiJDYWxpYnJpIiwiSXNCb2xkIjpmYWxzZSwiSXNJdGFsaWMiOmZhbHNlLCJJc1VuZGVybGluZWQiOmZhbHNlLCJQYXJlbnRTdHlsZSI6bnVsbH0sIkF1dG9TaXplIjoyLCJGb3JlZ3JvdW5kIjp7IiRpZCI6IjI2NSIsIkNvbG9yIjp7IiRpZCI6IjI2NiIsIkEiOjI1NSwiUiI6NjgsIkciOjg0LCJCIjoxMDZ9fSwiTWF4V2lkdGgiOjQ0LjI1LCJNYXhIZWlnaHQiOiJJbmZpbml0eSIsIlNtYXJ0Rm9yZWdyb3VuZElzQWN0aXZlIjpmYWxzZSwiSG9yaXpvbnRhbEFsaWdubWVudCI6MiwiVmVydGljYWxBbGlnbm1lbnQiOjAsIlNtYXJ0Rm9yZWdyb3VuZCI6bnVsbCwiTWFyZ2luIjp7IiRyZWYiOiIxMjIifSwiUGFkZGluZyI6eyIkcmVmIjoiMTIzIn0sIkJhY2tncm91bmQiOnsiJHJlZiI6IjEyNCJ9LCJJc1Zpc2libGUiOnRydWUsIldpZHRoIjowLjAsIkhlaWdodCI6MC4wLCJCb3JkZXJTdHlsZSI6eyIkaWQiOiIyNjciLCJMaW5lQ29sb3IiOm51bGwsIkxpbmVXZWlnaHQiOjAuMCwiTGluZVR5cGUiOjAsIlBhcmVudFN0eWxlIjpudWxsfSwiUGFyZW50U3R5bGUiOm51bGx9LCJEYXRlRm9ybWF0Ijp7IiRyZWYiOiIxMjUifSwiSXNWaXNpYmxlIjp0cnVlLCJQYXJlbnRTdHlsZSI6bnVsbH0sIkluZGV4IjoyLCJTbWFydER1cmF0aW9uQWN0aXZhdGVkIjpmYWxzZSwiRGF0ZUZvcm1hdCI6eyIkcmVmIjoiMTI1In0sIklkIjoiZGJiNjlmOWEtM2I0MC00MWRjLThlNTItMTljZTNkM2Y4ZWY1IiwiSW1wb3J0SWQiOm51bGwsIlRpdGxlIjoiTWFjaGluZSBjaGVjay1vdXQiLCJOb3RlIjpudWxsLCJIeXBlcmxpbmsiOm51bGwsIklzQ2hhbmdlZCI6ZmFsc2UsIklzTmV3IjpmYWxzZX0seyIkaWQiOiIyNjgiLCJHcm91cE5hbWUiOm51bGwsIlN0YXJ0RGF0ZSI6IjIwMTgtMTItMDZUMDA6MDA6MDBaIiwiRW5kRGF0ZSI6IjIwMTgtMTItMDdUMjM6NTk6MDBaIiwiUGVyY2VudGFnZUNvbXBsZXRlIjpudWxsLCJTdHlsZSI6eyIkaWQiOiIyNjkiLCJTaGFwZSI6NSwiU2hhcGVUaGlja25lc3MiOjMsIkR1cmF0aW9uRm9ybWF0IjowLCJJbmNsdWRlTm9uV29ya2luZ0RheXNJbkR1cmF0aW9uIjpmYWxzZSwiUGVyY2VudGFnZUNvbXBsZXRlU3R5bGUiOnsiJGlkIjoiMjcwIiwiRm9udFNldHRpbmdzIjp7IiRpZCI6IjI3MSIsIkZvbnRTaXplIjoxMCwiRm9udE5hbWUiOiJDYWxpYnJpIiwiSXNCb2xkIjpmYWxzZSwiSXNJdGFsaWMiOmZhbHNlLCJJc1VuZGVybGluZWQiOmZhbHNlLCJQYXJlbnRTdHlsZSI6bnVsbH0sIkF1dG9TaXplIjowLCJGb3JlZ3JvdW5kIjp7IiRyZWYiOiI4NSJ9LCJNYXhXaWR0aCI6MjAwLjAsIk1heEhlaWdodCI6IkluZmluaXR5IiwiU21hcnRGb3JlZ3JvdW5kSXNBY3RpdmUiOmZhbHNlLCJIb3Jpem9udGFsQWxpZ25tZW50IjowLCJWZXJ0aWNhbEFsaWdubWVudCI6MCwiU21hcnRGb3JlZ3JvdW5kIjpudWxsLCJNYXJnaW4iOnsiJHJlZiI6Ijg3In0sIlBhZGRpbmciOnsiJHJlZiI6Ijg4In0sIkJhY2tncm91bmQiOnsiJHJlZiI6Ijg5In0sIklzVmlzaWJsZSI6dHJ1ZSwiV2lkdGgiOjAuMCwiSGVpZ2h0IjowLjAsIkJvcmRlclN0eWxlIjp7IiRpZCI6IjI3MiIsIkxpbmVDb2xvciI6bnVsbCwiTGluZVdlaWdodCI6MC4wLCJMaW5lVHlwZSI6MCwiUGFyZW50U3R5bGUiOm51bGx9LCJQYXJlbnRTdHlsZSI6bnVsbH0sIkR1cmF0aW9uU3R5bGUiOnsiJGlkIjoiMjczIiwiRm9udFNldHRpbmdzIjp7IiRpZCI6IjI3NCIsIkZvbnRTaXplIjoxMCwiRm9udE5hbWUiOiJDYWxpYnJpIiwiSXNCb2xkIjpmYWxzZSwiSXNJdGFsaWMiOmZhbHNlLCJJc1VuZGVybGluZWQiOmZhbHNlLCJQYXJlbnRTdHlsZSI6bnVsbH0sIkF1dG9TaXplIjowLCJGb3JlZ3JvdW5kIjp7IiRyZWYiOiI5MiJ9LCJNYXhXaWR0aCI6MjAwLjAsIk1heEhlaWdodCI6IkluZmluaXR5IiwiU21hcnRGb3JlZ3JvdW5kSXNBY3RpdmUiOmZhbHNlLCJIb3Jpem9udGFsQWxpZ25tZW50IjowLCJWZXJ0aWNhbEFsaWdubWVudCI6MCwiU21hcnRGb3JlZ3JvdW5kIjpudWxsLCJNYXJnaW4iOnsiJHJlZiI6Ijk0In0sIlBhZGRpbmciOnsiJHJlZiI6Ijk1In0sIkJhY2tncm91bmQiOnsiJHJlZiI6Ijk2In0sIklzVmlzaWJsZSI6dHJ1ZSwiV2lkdGgiOjAuMCwiSGVpZ2h0IjowLjAsIkJvcmRlclN0eWxlIjp7IiRpZCI6IjI3NSIsIkxpbmVDb2xvciI6bnVsbCwiTGluZVdlaWdodCI6MC4wLCJMaW5lVHlwZSI6MCwiUGFyZW50U3R5bGUiOm51bGx9LCJQYXJlbnRTdHlsZSI6bnVsbH0sIkhvcml6b250YWxDb25uZWN0b3JTdHlsZSI6eyIkaWQiOiIyNzYiLCJMaW5lQ29sb3IiOnsiJHJlZiI6Ijk4In0sIkxpbmVXZWlnaHQiOjEuMCwiTGluZVR5cGUiOjAsIlBhcmVudFN0eWxlIjpudWxsfSwiVmVydGljYWxDb25uZWN0b3JTdHlsZSI6eyIkaWQiOiIyNzciLCJMaW5lQ29sb3IiOnsiJHJlZiI6IjEwMSJ9LCJMaW5lV2VpZ2h0IjowLjAsIkxpbmVUeXBlIjowLCJQYXJlbnRTdHlsZSI6bnVsbH0sIk1hcmdpbiI6bnVsbCwiU3RhcnREYXRlUG9zaXRpb24iOjMsIkVuZERhdGVQb3NpdGlvbiI6MywiRGF0ZUlzVmlzaWJsZSI6dHJ1ZSwiVGl0bGVQb3NpdGlvbiI6NCwiRHVyYXRpb25Qb3NpdGlvbiI6NiwiUGVyY2VudGFnZUNvbXBsZXRlZFBvc2l0aW9uIjo2LCJTcGFjaW5nIjo1LCJJc0JlbG93VGltZWJhbmQiOnRydWUsIlBlcmNlbnRhZ2VDb21wbGV0ZVNoYXBlT3BhY2l0eSI6MzUsIlNoYXBlU3R5bGUiOnsiJGlkIjoiMjc4IiwiTWFyZ2luIjp7IiRyZWYiOiIxMDQifSwiUGFkZGluZyI6eyIkcmVmIjoiMTA1In0sIkJhY2tncm91bmQiOnsiJGlkIjoiMjc5IiwiQ29sb3IiOnsiJGlkIjoiMjgwIiwiQSI6MjU1LCJSIjoxNzgsIkciOjE0LCJCIjoxOH19LCJJc1Zpc2libGUiOnRydWUsIldpZHRoIjowLjAsIkhlaWdodCI6Ny41LCJCb3JkZXJTdHlsZSI6eyIkaWQiOiIyODEiLCJMaW5lQ29sb3IiOnsiJHJlZiI6IjEwOSJ9LCJMaW5lV2VpZ2h0IjowLjAsIkxpbmVUeXBlIjowLCJQYXJlbnRTdHlsZSI6bnVsbH0sIlBhcmVudFN0eWxlIjpudWxsfSwiVGl0bGVTdHlsZSI6eyIkaWQiOiIyODIiLCJGb250U2V0dGluZ3MiOnsiJGlkIjoiMjgzIiwiRm9udFNpemUiOjgsIkZvbnROYW1lIjoiQ2FsaWJyaSIsIklzQm9sZCI6dHJ1ZSwiSXNJdGFsaWMiOmZhbHNlLCJJc1VuZGVybGluZWQiOmZhbHNlLCJQYXJlbnRTdHlsZSI6bnVsbH0sIkF1dG9TaXplIjowLCJGb3JlZ3JvdW5kIjp7IiRpZCI6IjI4NCIsIkNvbG9yIjp7IiRpZCI6IjI4NSIsIkEiOjI1NSwiUiI6MCwiRyI6MCwiQiI6MH19LCJNYXhXaWR0aCI6NzIwLjAsIk1heEhlaWdodCI6IkluZmluaXR5IiwiU21hcnRGb3JlZ3JvdW5kSXNBY3RpdmUiOmZhbHNlLCJIb3Jpem9udGFsQWxpZ25tZW50IjowLCJWZXJ0aWNhbEFsaWdubWVudCI6MCwiU21hcnRGb3JlZ3JvdW5kIjpudWxsLCJNYXJnaW4iOnsiJHJlZiI6IjExNSJ9LCJQYWRkaW5nIjp7IiRyZWYiOiIxMTYifSwiQmFja2dyb3VuZCI6eyIkcmVmIjoiMTE3In0sIklzVmlzaWJsZSI6dHJ1ZSwiV2lkdGgiOjAuMCwiSGVpZ2h0IjowLjAsIkJvcmRlclN0eWxlIjp7IiRpZCI6IjI4NiIsIkxpbmVDb2xvciI6bnVsbCwiTGluZVdlaWdodCI6MC4wLCJMaW5lVHlwZSI6MCwiUGFyZW50U3R5bGUiOm51bGx9LCJQYXJlbnRTdHlsZSI6bnVsbH0sIkRhdGVTdHlsZSI6eyIkaWQiOiIyODciLCJGb250U2V0dGluZ3MiOnsiJGlkIjoiMjg4IiwiRm9udFNpemUiOjcsIkZvbnROYW1lIjoiQ2FsaWJyaSIsIklzQm9sZCI6ZmFsc2UsIklzSXRhbGljIjpmYWxzZSwiSXNVbmRlcmxpbmVkIjpmYWxzZSwiUGFyZW50U3R5bGUiOm51bGx9LCJBdXRvU2l6ZSI6MiwiRm9yZWdyb3VuZCI6eyIkaWQiOiIyODkiLCJDb2xvciI6eyIkaWQiOiIyOTAiLCJBIjoyNTUsIlIiOjY4LCJHIjo4NCwiQiI6MTA2fX0sIk1heFdpZHRoIjo0OC4wLCJNYXhIZWlnaHQiOiJJbmZpbml0eSIsIlNtYXJ0Rm9yZWdyb3VuZElzQWN0aXZlIjpmYWxzZSwiSG9yaXpvbnRhbEFsaWdubWVudCI6MiwiVmVydGljYWxBbGlnbm1lbnQiOjAsIlNtYXJ0Rm9yZWdyb3VuZCI6bnVsbCwiTWFyZ2luIjp7IiRyZWYiOiIxMjIifSwiUGFkZGluZyI6eyIkcmVmIjoiMTIzIn0sIkJhY2tncm91bmQiOnsiJHJlZiI6IjEyNCJ9LCJJc1Zpc2libGUiOnRydWUsIldpZHRoIjowLjAsIkhlaWdodCI6MC4wLCJCb3JkZXJTdHlsZSI6eyIkaWQiOiIyOTEiLCJMaW5lQ29sb3IiOm51bGwsIkxpbmVXZWlnaHQiOjAuMCwiTGluZVR5cGUiOjAsIlBhcmVudFN0eWxlIjpudWxsfSwiUGFyZW50U3R5bGUiOm51bGx9LCJEYXRlRm9ybWF0Ijp7IiRyZWYiOiIxMjUifSwiSXNWaXNpYmxlIjp0cnVlLCJQYXJlbnRTdHlsZSI6bnVsbH0sIkluZGV4Ijo2LCJTbWFydER1cmF0aW9uQWN0aXZhdGVkIjpmYWxzZSwiRGF0ZUZvcm1hdCI6eyIkcmVmIjoiMTI1In0sIklkIjoiYTljODlhZDctMTM1ZC00YjM1LTlkYmItMzU1YWVhZTBhNmY5IiwiSW1wb3J0SWQiOm51bGwsIlRpdGxlIjoiUmVtb3ZhbCBvZiAoUkIyNCkgQTFMMi5YIHZhY3V1bSBjaGFtYmVycyAocGhhc2UgMSkiLCJOb3RlIjpudWxsLCJIeXBlcmxpbmsiOm51bGwsIklzQ2hhbmdlZCI6ZmFsc2UsIklzTmV3IjpmYWxzZX0seyIkaWQiOiIyOTIiLCJHcm91cE5hbWUiOm51bGwsIlN0YXJ0RGF0ZSI6IjIwMTgtMTItMTdUMjM6NTk6MDBaIiwiRW5kRGF0ZSI6IjIwMTgtMTItMThUMjM6NTk6MDBaIiwiUGVyY2VudGFnZUNvbXBsZXRlIjpudWxsLCJTdHlsZSI6eyIkaWQiOiIyOTMiLCJTaGFwZSI6NSwiU2hhcGVUaGlja25lc3MiOjAsIkR1cmF0aW9uRm9ybWF0IjowLCJJbmNsdWRlTm9uV29ya2luZ0RheXNJbkR1cmF0aW9uIjpmYWxzZSwiUGVyY2VudGFnZUNvbXBsZXRlU3R5bGUiOnsiJGlkIjoiMjk0IiwiRm9udFNldHRpbmdzIjp7IiRpZCI6IjI5NSIsIkZvbnRTaXplIjoxMCwiRm9udE5hbWUiOiJDYWxpYnJpIiwiSXNCb2xkIjpmYWxzZSwiSXNJdGFsaWMiOmZhbHNlLCJJc1VuZGVybGluZWQiOmZhbHNlLCJQYXJlbnRTdHlsZSI6bnVsbH0sIkF1dG9TaXplIjowLCJGb3JlZ3JvdW5kIjp7IiRyZWYiOiI4NSJ9LCJNYXhXaWR0aCI6MjAwLjAsIk1heEhlaWdodCI6IkluZmluaXR5IiwiU21hcnRGb3JlZ3JvdW5kSXNBY3RpdmUiOmZhbHNlLCJIb3Jpem9udGFsQWxpZ25tZW50IjowLCJWZXJ0aWNhbEFsaWdubWVudCI6MCwiU21hcnRGb3JlZ3JvdW5kIjpudWxsLCJNYXJnaW4iOnsiJHJlZiI6Ijg3In0sIlBhZGRpbmciOnsiJHJlZiI6Ijg4In0sIkJhY2tncm91bmQiOnsiJHJlZiI6Ijg5In0sIklzVmlzaWJsZSI6dHJ1ZSwiV2lkdGgiOjAuMCwiSGVpZ2h0IjowLjAsIkJvcmRlclN0eWxlIjp7IiRpZCI6IjI5NiIsIkxpbmVDb2xvciI6bnVsbCwiTGluZVdlaWdodCI6MC4wLCJMaW5lVHlwZSI6MCwiUGFyZW50U3R5bGUiOm51bGx9LCJQYXJlbnRTdHlsZSI6bnVsbH0sIkR1cmF0aW9uU3R5bGUiOnsiJGlkIjoiMjk3IiwiRm9udFNldHRpbmdzIjp7IiRpZCI6IjI5OCIsIkZvbnRTaXplIjoxMCwiRm9udE5hbWUiOiJDYWxpYnJpIiwiSXNCb2xkIjpmYWxzZSwiSXNJdGFsaWMiOmZhbHNlLCJJc1VuZGVybGluZWQiOmZhbHNlLCJQYXJlbnRTdHlsZSI6bnVsbH0sIkF1dG9TaXplIjowLCJGb3JlZ3JvdW5kIjp7IiRyZWYiOiI5MiJ9LCJNYXhXaWR0aCI6MjAwLjAsIk1heEhlaWdodCI6IkluZmluaXR5IiwiU21hcnRGb3JlZ3JvdW5kSXNBY3RpdmUiOmZhbHNlLCJIb3Jpem9udGFsQWxpZ25tZW50IjowLCJWZXJ0aWNhbEFsaWdubWVudCI6MCwiU21hcnRGb3JlZ3JvdW5kIjpudWxsLCJNYXJnaW4iOnsiJHJlZiI6Ijk0In0sIlBhZGRpbmciOnsiJHJlZiI6Ijk1In0sIkJhY2tncm91bmQiOnsiJHJlZiI6Ijk2In0sIklzVmlzaWJsZSI6dHJ1ZSwiV2lkdGgiOjAuMCwiSGVpZ2h0IjowLjAsIkJvcmRlclN0eWxlIjp7IiRpZCI6IjI5OSIsIkxpbmVDb2xvciI6bnVsbCwiTGluZVdlaWdodCI6MC4wLCJMaW5lVHlwZSI6MCwiUGFyZW50U3R5bGUiOm51bGx9LCJQYXJlbnRTdHlsZSI6bnVsbH0sIkhvcml6b250YWxDb25uZWN0b3JTdHlsZSI6eyIkaWQiOiIzMDAiLCJMaW5lQ29sb3IiOnsiJHJlZiI6Ijk4In0sIkxpbmVXZWlnaHQiOjEuMCwiTGluZVR5cGUiOjAsIlBhcmVudFN0eWxlIjpudWxsfSwiVmVydGljYWxDb25uZWN0b3JTdHlsZSI6eyIkaWQiOiIzMDEiLCJMaW5lQ29sb3IiOnsiJHJlZiI6IjEwMSJ9LCJMaW5lV2VpZ2h0IjowLjAsIkxpbmVUeXBlIjowLCJQYXJlbnRTdHlsZSI6bnVsbH0sIk1hcmdpbiI6bnVsbCwiU3RhcnREYXRlUG9zaXRpb24iOjMsIkVuZERhdGVQb3NpdGlvbiI6MywiRGF0ZUlzVmlzaWJsZSI6dHJ1ZSwiVGl0bGVQb3NpdGlvbiI6NCwiRHVyYXRpb25Qb3NpdGlvbiI6NiwiUGVyY2VudGFnZUNvbXBsZXRlZFBvc2l0aW9uIjo2LCJTcGFjaW5nIjo1LCJJc0JlbG93VGltZWJhbmQiOnRydWUsIlBlcmNlbnRhZ2VDb21wbGV0ZVNoYXBlT3BhY2l0eSI6MzUsIlNoYXBlU3R5bGUiOnsiJGlkIjoiMzAyIiwiTWFyZ2luIjp7IiRyZWYiOiIxMDQifSwiUGFkZGluZyI6eyIkcmVmIjoiMTA1In0sIkJhY2tncm91bmQiOnsiJGlkIjoiMzAzIiwiQ29sb3IiOnsiJGlkIjoiMzA0IiwiQSI6MjU1LCJSIjoxNzgsIkciOjE0LCJCIjoxOH19LCJJc1Zpc2libGUiOnRydWUsIldpZHRoIjowLjAsIkhlaWdodCI6MTAuMCwiQm9yZGVyU3R5bGUiOnsiJGlkIjoiMzA1IiwiTGluZUNvbG9yIjp7IiRyZWYiOiIxMDkifSwiTGluZVdlaWdodCI6MC4wLCJMaW5lVHlwZSI6MCwiUGFyZW50U3R5bGUiOm51bGx9LCJQYXJlbnRTdHlsZSI6bnVsbH0sIlRpdGxlU3R5bGUiOnsiJGlkIjoiMzA2IiwiRm9udFNldHRpbmdzIjp7IiRpZCI6IjMwNyIsIkZvbnRTaXplIjo4LCJGb250TmFtZSI6IkNhbGlicmkiLCJJc0JvbGQiOnRydWUsIklzSXRhbGljIjpmYWxzZSwiSXNVbmRlcmxpbmVkIjpmYWxzZSwiUGFyZW50U3R5bGUiOm51bGx9LCJBdXRvU2l6ZSI6MiwiRm9yZWdyb3VuZCI6eyIkaWQiOiIzMDgiLCJDb2xvciI6eyIkaWQiOiIzMDkiLCJBIjoyNTUsIlIiOjAsIkciOjAsIkIiOjB9fSwiTWF4V2lkdGgiOjI0OS4wLCJNYXhIZWlnaHQiOiJJbmZpbml0eSIsIlNtYXJ0Rm9yZWdyb3VuZElzQWN0aXZlIjpmYWxzZSwiSG9yaXpvbnRhbEFsaWdubWVudCI6MCwiVmVydGljYWxBbGlnbm1lbnQiOjAsIlNtYXJ0Rm9yZWdyb3VuZCI6bnVsbCwiTWFyZ2luIjp7IiRyZWYiOiIxMTUifSwiUGFkZGluZyI6eyIkcmVmIjoiMTE2In0sIkJhY2tncm91bmQiOnsiJHJlZiI6IjExNyJ9LCJJc1Zpc2libGUiOnRydWUsIldpZHRoIjowLjAsIkhlaWdodCI6MC4wLCJCb3JkZXJTdHlsZSI6eyIkaWQiOiIzMTAiLCJMaW5lQ29sb3IiOm51bGwsIkxpbmVXZWlnaHQiOjAuMCwiTGluZVR5cGUiOjAsIlBhcmVudFN0eWxlIjpudWxsfSwiUGFyZW50U3R5bGUiOm51bGx9LCJEYXRlU3R5bGUiOnsiJGlkIjoiMzExIiwiRm9udFNldHRpbmdzIjp7IiRpZCI6IjMxMiIsIkZvbnRTaXplIjo4LCJGb250TmFtZSI6IkNhbGlicmkiLCJJc0JvbGQiOmZhbHNlLCJJc0l0YWxpYyI6ZmFsc2UsIklzVW5kZXJsaW5lZCI6ZmFsc2UsIlBhcmVudFN0eWxlIjpudWxsfSwiQXV0b1NpemUiOjIsIkZvcmVncm91bmQiOnsiJGlkIjoiMzEzIiwiQ29sb3IiOnsiJGlkIjoiMzE0IiwiQSI6MjU1LCJSIjo2OCwiRyI6ODQsIkIiOjEwNn19LCJNYXhXaWR0aCI6NjQuMCwiTWF4SGVpZ2h0IjoiSW5maW5pdHkiLCJTbWFydEZvcmVncm91bmRJc0FjdGl2ZSI6ZmFsc2UsIkhvcml6b250YWxBbGlnbm1lbnQiOjIsIlZlcnRpY2FsQWxpZ25tZW50IjowLCJTbWFydEZvcmVncm91bmQiOm51bGwsIk1hcmdpbiI6eyIkcmVmIjoiMTIyIn0sIlBhZGRpbmciOnsiJHJlZiI6IjEyMyJ9LCJCYWNrZ3JvdW5kIjp7IiRyZWYiOiIxMjQifSwiSXNWaXNpYmxlIjp0cnVlLCJXaWR0aCI6MC4wLCJIZWlnaHQiOjAuMCwiQm9yZGVyU3R5bGUiOnsiJGlkIjoiMzE1IiwiTGluZUNvbG9yIjpudWxsLCJMaW5lV2VpZ2h0IjowLjAsIkxpbmVUeXBlIjowLCJQYXJlbnRTdHlsZSI6bnVsbH0sIlBhcmVudFN0eWxlIjpudWxsfSwiRGF0ZUZvcm1hdCI6eyIkcmVmIjoiMTI1In0sIklzVmlzaWJsZSI6dHJ1ZSwiUGFyZW50U3R5bGUiOm51bGx9LCJJbmRleCI6NywiU21hcnREdXJhdGlvbkFjdGl2YXRlZCI6ZmFsc2UsIkRhdGVGb3JtYXQiOnsiJHJlZiI6IjEyNSJ9LCJJZCI6ImEzYzljNGVmLTg4NTAtNDk2YS05M2Q5LWE4YWU2OTc4NDZjZSIsIkltcG9ydElkIjpudWxsLCJUaXRsZSI6IlJlbW92YWwgb2YgKFJCMjQpIEExTDIuWCB2YWN1dW0gY2hhbWJlcnMgKHBoYXNlIDIpIiwiTm90ZSI6bnVsbCwiSHlwZXJsaW5rIjpudWxsLCJJc0NoYW5nZWQiOmZhbHNlLCJJc05ldyI6ZmFsc2V9LHsiJGlkIjoiMzE2IiwiR3JvdXBOYW1lIjpudWxsLCJTdGFydERhdGUiOiIyMDE5LTAxLTE0VDAwOjAwOjAwWiIsIkVuZERhdGUiOiIyMDE5LTAyLTIyVDIzOjU5OjAwWiIsIlBlcmNlbnRhZ2VDb21wbGV0ZSI6bnVsbCwiU3R5bGUiOnsiJGlkIjoiMzE3IiwiU2hhcGUiOjUsIlNoYXBlVGhpY2tuZXNzIjozLCJEdXJhdGlvbkZvcm1hdCI6MCwiSW5jbHVkZU5vbldvcmtpbmdEYXlzSW5EdXJhdGlvbiI6ZmFsc2UsIlBlcmNlbnRhZ2VDb21wbGV0ZVN0eWxlIjp7IiRpZCI6IjMxOCIsIkZvbnRTZXR0aW5ncyI6eyIkaWQiOiIzMTkiLCJGb250U2l6ZSI6MTAsIkZvbnROYW1lIjoiQ2FsaWJyaSIsIklzQm9sZCI6ZmFsc2UsIklzSXRhbGljIjpmYWxzZSwiSXNVbmRlcmxpbmVkIjpmYWxzZSwiUGFyZW50U3R5bGUiOm51bGx9LCJBdXRvU2l6ZSI6MCwiRm9yZWdyb3VuZCI6eyIkcmVmIjoiODUifSwiTWF4V2lkdGgiOjIwMC4wLCJNYXhIZWlnaHQiOiJJbmZpbml0eSIsIlNtYXJ0Rm9yZWdyb3VuZElzQWN0aXZlIjpmYWxzZSwiSG9yaXpvbnRhbEFsaWdubWVudCI6MCwiVmVydGljYWxBbGlnbm1lbnQiOjAsIlNtYXJ0Rm9yZWdyb3VuZCI6bnVsbCwiTWFyZ2luIjp7IiRyZWYiOiI4NyJ9LCJQYWRkaW5nIjp7IiRyZWYiOiI4OCJ9LCJCYWNrZ3JvdW5kIjp7IiRyZWYiOiI4OSJ9LCJJc1Zpc2libGUiOnRydWUsIldpZHRoIjowLjAsIkhlaWdodCI6MC4wLCJCb3JkZXJTdHlsZSI6eyIkaWQiOiIzMjAiLCJMaW5lQ29sb3IiOm51bGwsIkxpbmVXZWlnaHQiOjAuMCwiTGluZVR5cGUiOjAsIlBhcmVudFN0eWxlIjpudWxsfSwiUGFyZW50U3R5bGUiOm51bGx9LCJEdXJhdGlvblN0eWxlIjp7IiRpZCI6IjMyMSIsIkZvbnRTZXR0aW5ncyI6eyIkaWQiOiIzMjIiLCJGb250U2l6ZSI6MTAsIkZvbnROYW1lIjoiQ2FsaWJyaSIsIklzQm9sZCI6ZmFsc2UsIklzSXRhbGljIjpmYWxzZSwiSXNVbmRlcmxpbmVkIjpmYWxzZSwiUGFyZW50U3R5bGUiOm51bGx9LCJBdXRvU2l6ZSI6MCwiRm9yZWdyb3VuZCI6eyIkcmVmIjoiOTIifSwiTWF4V2lkdGgiOjIwMC4wLCJNYXhIZWlnaHQiOiJJbmZpbml0eSIsIlNtYXJ0Rm9yZWdyb3VuZElzQWN0aXZlIjpmYWxzZSwiSG9yaXpvbnRhbEFsaWdubWVudCI6MCwiVmVydGljYWxBbGlnbm1lbnQiOjAsIlNtYXJ0Rm9yZWdyb3VuZCI6bnVsbCwiTWFyZ2luIjp7IiRyZWYiOiI5NCJ9LCJQYWRkaW5nIjp7IiRyZWYiOiI5NSJ9LCJCYWNrZ3JvdW5kIjp7IiRyZWYiOiI5NiJ9LCJJc1Zpc2libGUiOnRydWUsIldpZHRoIjowLjAsIkhlaWdodCI6MC4wLCJCb3JkZXJTdHlsZSI6eyIkaWQiOiIzMjMiLCJMaW5lQ29sb3IiOm51bGwsIkxpbmVXZWlnaHQiOjAuMCwiTGluZVR5cGUiOjAsIlBhcmVudFN0eWxlIjpudWxsfSwiUGFyZW50U3R5bGUiOm51bGx9LCJIb3Jpem9udGFsQ29ubmVjdG9yU3R5bGUiOnsiJGlkIjoiMzI0IiwiTGluZUNvbG9yIjp7IiRyZWYiOiI5OCJ9LCJMaW5lV2VpZ2h0IjoxLjAsIkxpbmVUeXBlIjowLCJQYXJlbnRTdHlsZSI6bnVsbH0sIlZlcnRpY2FsQ29ubmVjdG9yU3R5bGUiOnsiJGlkIjoiMzI1IiwiTGluZUNvbG9yIjp7IiRyZWYiOiIxMDE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MyNiIsIk1hcmdpbiI6eyIkcmVmIjoiMTA0In0sIlBhZGRpbmciOnsiJHJlZiI6IjEwNSJ9LCJCYWNrZ3JvdW5kIjp7IiRpZCI6IjMyNyIsIkNvbG9yIjp7IiRpZCI6IjMyOCIsIkEiOjI1NSwiUiI6MjM0LCJHIjoyMiwiQiI6MzB9fSwiSXNWaXNpYmxlIjp0cnVlLCJXaWR0aCI6MC4wLCJIZWlnaHQiOjcuNSwiQm9yZGVyU3R5bGUiOnsiJGlkIjoiMzI5IiwiTGluZUNvbG9yIjp7IiRyZWYiOiIxMDkifSwiTGluZVdlaWdodCI6MC4wLCJMaW5lVHlwZSI6MCwiUGFyZW50U3R5bGUiOm51bGx9LCJQYXJlbnRTdHlsZSI6bnVsbH0sIlRpdGxlU3R5bGUiOnsiJGlkIjoiMzMwIiwiRm9udFNldHRpbmdzIjp7IiRpZCI6IjMzMSIsIkZvbnRTaXplIjo4LCJGb250TmFtZSI6IkNhbGlicmkiLCJJc0JvbGQiOnRydWUsIklzSXRhbGljIjpmYWxzZSwiSXNVbmRlcmxpbmVkIjpmYWxzZSwiUGFyZW50U3R5bGUiOm51bGx9LCJBdXRvU2l6ZSI6MiwiRm9yZWdyb3VuZCI6eyIkcmVmIjoiMTEzIn0sIk1heFdpZHRoIjoxMzguMCwiTWF4SGVpZ2h0IjoiSW5maW5pdHkiLCJTbWFydEZvcmVncm91bmRJc0FjdGl2ZSI6ZmFsc2UsIkhvcml6b250YWxBbGlnbm1lbnQiOjAsIlZlcnRpY2FsQWxpZ25tZW50IjowLCJTbWFydEZvcmVncm91bmQiOm51bGwsIk1hcmdpbiI6eyIkcmVmIjoiMTE1In0sIlBhZGRpbmciOnsiJHJlZiI6IjExNiJ9LCJCYWNrZ3JvdW5kIjp7IiRyZWYiOiIxMTcifSwiSXNWaXNpYmxlIjp0cnVlLCJXaWR0aCI6MC4wLCJIZWlnaHQiOjAuMCwiQm9yZGVyU3R5bGUiOnsiJGlkIjoiMzMyIiwiTGluZUNvbG9yIjpudWxsLCJMaW5lV2VpZ2h0IjowLjAsIkxpbmVUeXBlIjowLCJQYXJlbnRTdHlsZSI6bnVsbH0sIlBhcmVudFN0eWxlIjpudWxsfSwiRGF0ZVN0eWxlIjp7IiRpZCI6IjMzMyIsIkZvbnRTZXR0aW5ncyI6eyIkaWQiOiIzMzQiLCJGb250U2l6ZSI6NywiRm9udE5hbWUiOiJDYWxpYnJpIiwiSXNCb2xkIjpmYWxzZSwiSXNJdGFsaWMiOmZhbHNlLCJJc1VuZGVybGluZWQiOmZhbHNlLCJQYXJlbnRTdHlsZSI6bnVsbH0sIkF1dG9TaXplIjoyLCJGb3JlZ3JvdW5kIjp7IiRyZWYiOiIxMjAifSwiTWF4V2lkdGgiOjQ1Ljc1LCJNYXhIZWlnaHQiOiJJbmZpbml0eSIsIlNtYXJ0Rm9yZWdyb3VuZElzQWN0aXZlIjpmYWxzZSwiSG9yaXpvbnRhbEFsaWdubWVudCI6MiwiVmVydGljYWxBbGlnbm1lbnQiOjAsIlNtYXJ0Rm9yZWdyb3VuZCI6bnVsbCwiTWFyZ2luIjp7IiRyZWYiOiIxMjIifSwiUGFkZGluZyI6eyIkcmVmIjoiMTIzIn0sIkJhY2tncm91bmQiOnsiJHJlZiI6IjEyNCJ9LCJJc1Zpc2libGUiOnRydWUsIldpZHRoIjowLjAsIkhlaWdodCI6MC4wLCJCb3JkZXJTdHlsZSI6eyIkaWQiOiIzMzUiLCJMaW5lQ29sb3IiOm51bGwsIkxpbmVXZWlnaHQiOjAuMCwiTGluZVR5cGUiOjAsIlBhcmVudFN0eWxlIjpudWxsfSwiUGFyZW50U3R5bGUiOm51bGx9LCJEYXRlRm9ybWF0Ijp7IiRyZWYiOiIxMjUifSwiSXNWaXNpYmxlIjp0cnVlLCJQYXJlbnRTdHlsZSI6bnVsbH0sIkluZGV4Ijo4LCJTbWFydER1cmF0aW9uQWN0aXZhdGVkIjpmYWxzZSwiRGF0ZUZvcm1hdCI6eyIkcmVmIjoiMTI1In0sIklkIjoiYzg4YzFiNDctMzBjNi00ODlhLWJmNWMtNWI0MGMwMDA0MjIxIiwiSW1wb3J0SWQiOm51bGwsIlRpdGxlIjoiUmVtb3ZhbCBvZiB0aGUgZXhpc3RpbmcgY2VudHJhbCBjaGFtYmVyIiwiTm90ZSI6bnVsbCwiSHlwZXJsaW5rIjpudWxsLCJJc0NoYW5nZWQiOmZhbHNlLCJJc05ldyI6ZmFsc2V9LHsiJGlkIjoiMzM2IiwiR3JvdXBOYW1lIjpudWxsLCJTdGFydERhdGUiOiIyMDE5LTExLTI1VDIzOjU5OjAwWiIsIkVuZERhdGUiOiIyMDE5LTEyLTAyVDIzOjU5OjAwWiIsIlBlcmNlbnRhZ2VDb21wbGV0ZSI6bnVsbCwiU3R5bGUiOnsiJGlkIjoiMzM3IiwiU2hhcGUiOjUsIlNoYXBlVGhpY2tuZXNzIjozLCJEdXJhdGlvbkZvcm1hdCI6MCwiSW5jbHVkZU5vbldvcmtpbmdEYXlzSW5EdXJhdGlvbiI6ZmFsc2UsIlBlcmNlbnRhZ2VDb21wbGV0ZVN0eWxlIjp7IiRpZCI6IjMzOCIsIkZvbnRTZXR0aW5ncyI6eyIkaWQiOiIzMzkiLCJGb250U2l6ZSI6MTAsIkZvbnROYW1lIjoiQ2FsaWJyaSIsIklzQm9sZCI6ZmFsc2UsIklzSXRhbGljIjpmYWxzZSwiSXNVbmRlcmxpbmVkIjpmYWxzZSwiUGFyZW50U3R5bGUiOm51bGx9LCJBdXRvU2l6ZSI6MCwiRm9yZWdyb3VuZCI6eyIkcmVmIjoiODUifSwiTWF4V2lkdGgiOjIwMC4wLCJNYXhIZWlnaHQiOiJJbmZpbml0eSIsIlNtYXJ0Rm9yZWdyb3VuZElzQWN0aXZlIjpmYWxzZSwiSG9yaXpvbnRhbEFsaWdubWVudCI6MCwiVmVydGljYWxBbGlnbm1lbnQiOjAsIlNtYXJ0Rm9yZWdyb3VuZCI6bnVsbCwiTWFyZ2luIjp7IiRyZWYiOiI4NyJ9LCJQYWRkaW5nIjp7IiRyZWYiOiI4OCJ9LCJCYWNrZ3JvdW5kIjp7IiRyZWYiOiI4OSJ9LCJJc1Zpc2libGUiOnRydWUsIldpZHRoIjowLjAsIkhlaWdodCI6MC4wLCJCb3JkZXJTdHlsZSI6eyIkaWQiOiIzNDAiLCJMaW5lQ29sb3IiOm51bGwsIkxpbmVXZWlnaHQiOjAuMCwiTGluZVR5cGUiOjAsIlBhcmVudFN0eWxlIjpudWxsfSwiUGFyZW50U3R5bGUiOm51bGx9LCJEdXJhdGlvblN0eWxlIjp7IiRpZCI6IjM0MSIsIkZvbnRTZXR0aW5ncyI6eyIkaWQiOiIzNDIiLCJGb250U2l6ZSI6MTAsIkZvbnROYW1lIjoiQ2FsaWJyaSIsIklzQm9sZCI6ZmFsc2UsIklzSXRhbGljIjpmYWxzZSwiSXNVbmRlcmxpbmVkIjpmYWxzZSwiUGFyZW50U3R5bGUiOm51bGx9LCJBdXRvU2l6ZSI6MCwiRm9yZWdyb3VuZCI6eyIkcmVmIjoiOTIifSwiTWF4V2lkdGgiOjIwMC4wLCJNYXhIZWlnaHQiOiJJbmZpbml0eSIsIlNtYXJ0Rm9yZWdyb3VuZElzQWN0aXZlIjpmYWxzZSwiSG9yaXpvbnRhbEFsaWdubWVudCI6MCwiVmVydGljYWxBbGlnbm1lbnQiOjAsIlNtYXJ0Rm9yZWdyb3VuZCI6bnVsbCwiTWFyZ2luIjp7IiRyZWYiOiI5NCJ9LCJQYWRkaW5nIjp7IiRyZWYiOiI5NSJ9LCJCYWNrZ3JvdW5kIjp7IiRyZWYiOiI5NiJ9LCJJc1Zpc2libGUiOnRydWUsIldpZHRoIjowLjAsIkhlaWdodCI6MC4wLCJCb3JkZXJTdHlsZSI6eyIkaWQiOiIzNDMiLCJMaW5lQ29sb3IiOm51bGwsIkxpbmVXZWlnaHQiOjAuMCwiTGluZVR5cGUiOjAsIlBhcmVudFN0eWxlIjpudWxsfSwiUGFyZW50U3R5bGUiOm51bGx9LCJIb3Jpem9udGFsQ29ubmVjdG9yU3R5bGUiOnsiJGlkIjoiMzQ0IiwiTGluZUNvbG9yIjp7IiRyZWYiOiI5OCJ9LCJMaW5lV2VpZ2h0IjoxLjAsIkxpbmVUeXBlIjowLCJQYXJlbnRTdHlsZSI6bnVsbH0sIlZlcnRpY2FsQ29ubmVjdG9yU3R5bGUiOnsiJGlkIjoiMzQ1IiwiTGluZUNvbG9yIjp7IiRyZWYiOiIxMDE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M0NiIsIk1hcmdpbiI6eyIkcmVmIjoiMTA0In0sIlBhZGRpbmciOnsiJHJlZiI6IjEwNSJ9LCJCYWNrZ3JvdW5kIjp7IiRpZCI6IjM0NyIsIkNvbG9yIjp7IiRpZCI6IjM0OCIsIkEiOjI1NSwiUiI6MCwiRyI6MTE0LCJCIjoxODh9fSwiSXNWaXNpYmxlIjp0cnVlLCJXaWR0aCI6MC4wLCJIZWlnaHQiOjcuNSwiQm9yZGVyU3R5bGUiOnsiJGlkIjoiMzQ5IiwiTGluZUNvbG9yIjp7IiRyZWYiOiIxMDkifSwiTGluZVdlaWdodCI6MC4wLCJMaW5lVHlwZSI6MCwiUGFyZW50U3R5bGUiOm51bGx9LCJQYXJlbnRTdHlsZSI6bnVsbH0sIlRpdGxlU3R5bGUiOnsiJGlkIjoiMzUwIiwiRm9udFNldHRpbmdzIjp7IiRpZCI6IjM1MSIsIkZvbnRTaXplIjo4LCJGb250TmFtZSI6IkNhbGlicmkiLCJJc0JvbGQiOnRydWUsIklzSXRhbGljIjpmYWxzZSwiSXNVbmRlcmxpbmVkIjpmYWxzZSwiUGFyZW50U3R5bGUiOm51bGx9LCJBdXRvU2l6ZSI6MiwiRm9yZWdyb3VuZCI6eyIkcmVmIjoiMTEzIn0sIk1heFdpZHRoIjoxNDEuMCwiTWF4SGVpZ2h0IjoiSW5maW5pdHkiLCJTbWFydEZvcmVncm91bmRJc0FjdGl2ZSI6ZmFsc2UsIkhvcml6b250YWxBbGlnbm1lbnQiOjAsIlZlcnRpY2FsQWxpZ25tZW50IjowLCJTbWFydEZvcmVncm91bmQiOm51bGwsIk1hcmdpbiI6eyIkcmVmIjoiMTE1In0sIlBhZGRpbmciOnsiJHJlZiI6IjExNiJ9LCJCYWNrZ3JvdW5kIjp7IiRyZWYiOiIxMTcifSwiSXNWaXNpYmxlIjp0cnVlLCJXaWR0aCI6MC4wLCJIZWlnaHQiOjAuMCwiQm9yZGVyU3R5bGUiOnsiJGlkIjoiMzUyIiwiTGluZUNvbG9yIjpudWxsLCJMaW5lV2VpZ2h0IjowLjAsIkxpbmVUeXBlIjowLCJQYXJlbnRTdHlsZSI6bnVsbH0sIlBhcmVudFN0eWxlIjpudWxsfSwiRGF0ZVN0eWxlIjp7IiRpZCI6IjM1MyIsIkZvbnRTZXR0aW5ncyI6eyIkaWQiOiIzNTQiLCJGb250U2l6ZSI6NywiRm9udE5hbWUiOiJDYWxpYnJpIiwiSXNCb2xkIjpmYWxzZSwiSXNJdGFsaWMiOmZhbHNlLCJJc1VuZGVybGluZWQiOmZhbHNlLCJQYXJlbnRTdHlsZSI6bnVsbH0sIkF1dG9TaXplIjoyLCJGb3JlZ3JvdW5kIjp7IiRyZWYiOiIxMjAifSwiTWF4V2lkdGgiOjQ0LjI1LCJNYXhIZWlnaHQiOiJJbmZpbml0eSIsIlNtYXJ0Rm9yZWdyb3VuZElzQWN0aXZlIjpmYWxzZSwiSG9yaXpvbnRhbEFsaWdubWVudCI6MiwiVmVydGljYWxBbGlnbm1lbnQiOjAsIlNtYXJ0Rm9yZWdyb3VuZCI6bnVsbCwiTWFyZ2luIjp7IiRyZWYiOiIxMjIifSwiUGFkZGluZyI6eyIkcmVmIjoiMTIzIn0sIkJhY2tncm91bmQiOnsiJHJlZiI6IjEyNCJ9LCJJc1Zpc2libGUiOnRydWUsIldpZHRoIjowLjAsIkhlaWdodCI6MC4wLCJCb3JkZXJTdHlsZSI6eyIkaWQiOiIzNTUiLCJMaW5lQ29sb3IiOm51bGwsIkxpbmVXZWlnaHQiOjAuMCwiTGluZVR5cGUiOjAsIlBhcmVudFN0eWxlIjpudWxsfSwiUGFyZW50U3R5bGUiOm51bGx9LCJEYXRlRm9ybWF0Ijp7IiRyZWYiOiIxMjUifSwiSXNWaXNpYmxlIjp0cnVlLCJQYXJlbnRTdHlsZSI6bnVsbH0sIkluZGV4Ijo5LCJTbWFydER1cmF0aW9uQWN0aXZhdGVkIjpmYWxzZSwiRGF0ZUZvcm1hdCI6eyIkcmVmIjoiMTI1In0sIklkIjoiYmZiZWZlYmEtOGZhMi00MWJhLTllNjktOGZmYmFmZmFjY2UzIiwiSW1wb3J0SWQiOm51bGwsIlRpdGxlIjoiVXBncmFkZSBvZiAoUkIyNikgQTFSMi5YIHZhY3V1bSBzZWN0b3IiLCJOb3RlIjpudWxsLCJIeXBlcmxpbmsiOm51bGwsIklzQ2hhbmdlZCI6ZmFsc2UsIklzTmV3IjpmYWxzZX0seyIkaWQiOiIzNTYiLCJHcm91cE5hbWUiOm51bGwsIlN0YXJ0RGF0ZSI6IjIwMjAtMDEtMDZUMDA6MDA6MDBaIiwiRW5kRGF0ZSI6IjIwMjAtMDItMDNUMjM6NTk6MDBaIiwiUGVyY2VudGFnZUNvbXBsZXRlIjpudWxsLCJTdHlsZSI6eyIkaWQiOiIzNTciLCJTaGFwZSI6NSwiU2hhcGVUaGlja25lc3MiOjMsIkR1cmF0aW9uRm9ybWF0IjowLCJJbmNsdWRlTm9uV29ya2luZ0RheXNJbkR1cmF0aW9uIjpmYWxzZSwiUGVyY2VudGFnZUNvbXBsZXRlU3R5bGUiOnsiJGlkIjoiMzU4IiwiRm9udFNldHRpbmdzIjp7IiRpZCI6IjM1OSIsIkZvbnRTaXplIjoxMCwiRm9udE5hbWUiOiJDYWxpYnJpIiwiSXNCb2xkIjpmYWxzZSwiSXNJdGFsaWMiOmZhbHNlLCJJc1VuZGVybGluZWQiOmZhbHNlLCJQYXJlbnRTdHlsZSI6bnVsbH0sIkF1dG9TaXplIjowLCJGb3JlZ3JvdW5kIjp7IiRyZWYiOiI4NSJ9LCJNYXhXaWR0aCI6MjAwLjAsIk1heEhlaWdodCI6IkluZmluaXR5IiwiU21hcnRGb3JlZ3JvdW5kSXNBY3RpdmUiOmZhbHNlLCJIb3Jpem9udGFsQWxpZ25tZW50IjowLCJWZXJ0aWNhbEFsaWdubWVudCI6MCwiU21hcnRGb3JlZ3JvdW5kIjpudWxsLCJNYXJnaW4iOnsiJHJlZiI6Ijg3In0sIlBhZGRpbmciOnsiJHJlZiI6Ijg4In0sIkJhY2tncm91bmQiOnsiJHJlZiI6Ijg5In0sIklzVmlzaWJsZSI6dHJ1ZSwiV2lkdGgiOjAuMCwiSGVpZ2h0IjowLjAsIkJvcmRlclN0eWxlIjp7IiRpZCI6IjM2MCIsIkxpbmVDb2xvciI6bnVsbCwiTGluZVdlaWdodCI6MC4wLCJMaW5lVHlwZSI6MCwiUGFyZW50U3R5bGUiOm51bGx9LCJQYXJlbnRTdHlsZSI6bnVsbH0sIkR1cmF0aW9uU3R5bGUiOnsiJGlkIjoiMzYxIiwiRm9udFNldHRpbmdzIjp7IiRpZCI6IjM2MiIsIkZvbnRTaXplIjoxMCwiRm9udE5hbWUiOiJDYWxpYnJpIiwiSXNCb2xkIjpmYWxzZSwiSXNJdGFsaWMiOmZhbHNlLCJJc1VuZGVybGluZWQiOmZhbHNlLCJQYXJlbnRTdHlsZSI6bnVsbH0sIkF1dG9TaXplIjowLCJGb3JlZ3JvdW5kIjp7IiRyZWYiOiI5MiJ9LCJNYXhXaWR0aCI6MjAwLjAsIk1heEhlaWdodCI6IkluZmluaXR5IiwiU21hcnRGb3JlZ3JvdW5kSXNBY3RpdmUiOmZhbHNlLCJIb3Jpem9udGFsQWxpZ25tZW50IjowLCJWZXJ0aWNhbEFsaWdubWVudCI6MCwiU21hcnRGb3JlZ3JvdW5kIjpudWxsLCJNYXJnaW4iOnsiJHJlZiI6Ijk0In0sIlBhZGRpbmciOnsiJHJlZiI6Ijk1In0sIkJhY2tncm91bmQiOnsiJHJlZiI6Ijk2In0sIklzVmlzaWJsZSI6dHJ1ZSwiV2lkdGgiOjAuMCwiSGVpZ2h0IjowLjAsIkJvcmRlclN0eWxlIjp7IiRpZCI6IjM2MyIsIkxpbmVDb2xvciI6bnVsbCwiTGluZVdlaWdodCI6MC4wLCJMaW5lVHlwZSI6MCwiUGFyZW50U3R5bGUiOm51bGx9LCJQYXJlbnRTdHlsZSI6bnVsbH0sIkhvcml6b250YWxDb25uZWN0b3JTdHlsZSI6eyIkaWQiOiIzNjQiLCJMaW5lQ29sb3IiOnsiJHJlZiI6Ijk4In0sIkxpbmVXZWlnaHQiOjEuMCwiTGluZVR5cGUiOjAsIlBhcmVudFN0eWxlIjpudWxsfSwiVmVydGljYWxDb25uZWN0b3JTdHlsZSI6eyIkaWQiOiIzNjUiLCJMaW5lQ29sb3IiOnsiJHJlZiI6IjEwMSJ9LCJMaW5lV2VpZ2h0IjowLjAsIkxpbmVUeXBlIjowLCJQYXJlbnRTdHlsZSI6bnVsbH0sIk1hcmdpbiI6bnVsbCwiU3RhcnREYXRlUG9zaXRpb24iOjMsIkVuZERhdGVQb3NpdGlvbiI6MywiRGF0ZUlzVmlzaWJsZSI6dHJ1ZSwiVGl0bGVQb3NpdGlvbiI6NCwiRHVyYXRpb25Qb3NpdGlvbiI6NiwiUGVyY2VudGFnZUNvbXBsZXRlZFBvc2l0aW9uIjo2LCJTcGFjaW5nIjo1LCJJc0JlbG93VGltZWJhbmQiOnRydWUsIlBlcmNlbnRhZ2VDb21wbGV0ZVNoYXBlT3BhY2l0eSI6MzUsIlNoYXBlU3R5bGUiOnsiJGlkIjoiMzY2IiwiTWFyZ2luIjp7IiRyZWYiOiIxMDQifSwiUGFkZGluZyI6eyIkcmVmIjoiMTA1In0sIkJhY2tncm91bmQiOnsiJGlkIjoiMzY3IiwiQ29sb3IiOnsiJGlkIjoiMzY4IiwiQSI6MjU1LCJSIjowLCJHIjoxMTQsIkIiOjE4OH19LCJJc1Zpc2libGUiOnRydWUsIldpZHRoIjowLjAsIkhlaWdodCI6Ny41LCJCb3JkZXJTdHlsZSI6eyIkaWQiOiIzNjkiLCJMaW5lQ29sb3IiOnsiJHJlZiI6IjEwOSJ9LCJMaW5lV2VpZ2h0IjowLjAsIkxpbmVUeXBlIjowLCJQYXJlbnRTdHlsZSI6bnVsbH0sIlBhcmVudFN0eWxlIjpudWxsfSwiVGl0bGVTdHlsZSI6eyIkaWQiOiIzNzAiLCJGb250U2V0dGluZ3MiOnsiJGlkIjoiMzcxIiwiRm9udFNpemUiOjgsIkZvbnROYW1lIjoiQ2FsaWJyaSIsIklzQm9sZCI6dHJ1ZSwiSXNJdGFsaWMiOmZhbHNlLCJJc1VuZGVybGluZWQiOmZhbHNlLCJQYXJlbnRTdHlsZSI6bnVsbH0sIkF1dG9TaXplIjoyLCJGb3JlZ3JvdW5kIjp7IiRyZWYiOiIxMTMifSwiTWF4V2lkdGgiOjEzNS4wLCJNYXhIZWlnaHQiOiJJbmZpbml0eSIsIlNtYXJ0Rm9yZWdyb3VuZElzQWN0aXZlIjpmYWxzZSwiSG9yaXpvbnRhbEFsaWdubWVudCI6MCwiVmVydGljYWxBbGlnbm1lbnQiOjAsIlNtYXJ0Rm9yZWdyb3VuZCI6bnVsbCwiTWFyZ2luIjp7IiRyZWYiOiIxMTUifSwiUGFkZGluZyI6eyIkcmVmIjoiMTE2In0sIkJhY2tncm91bmQiOnsiJHJlZiI6IjExNyJ9LCJJc1Zpc2libGUiOnRydWUsIldpZHRoIjowLjAsIkhlaWdodCI6MC4wLCJCb3JkZXJTdHlsZSI6eyIkaWQiOiIzNzIiLCJMaW5lQ29sb3IiOm51bGwsIkxpbmVXZWlnaHQiOjAuMCwiTGluZVR5cGUiOjAsIlBhcmVudFN0eWxlIjpudWxsfSwiUGFyZW50U3R5bGUiOm51bGx9LCJEYXRlU3R5bGUiOnsiJGlkIjoiMzczIiwiRm9udFNldHRpbmdzIjp7IiRpZCI6IjM3NCIsIkZvbnRTaXplIjo3LCJGb250TmFtZSI6IkNhbGlicmkiLCJJc0JvbGQiOmZhbHNlLCJJc0l0YWxpYyI6ZmFsc2UsIklzVW5kZXJsaW5lZCI6ZmFsc2UsIlBhcmVudFN0eWxlIjpudWxsfSwiQXV0b1NpemUiOjIsIkZvcmVncm91bmQiOnsiJHJlZiI6IjEyMCJ9LCJNYXhXaWR0aCI6MzguMjUsIk1heEhlaWdodCI6IkluZmluaXR5IiwiU21hcnRGb3JlZ3JvdW5kSXNBY3RpdmUiOmZhbHNlLCJIb3Jpem9udGFsQWxpZ25tZW50IjoyLCJWZXJ0aWNhbEFsaWdubWVudCI6MCwiU21hcnRGb3JlZ3JvdW5kIjpudWxsLCJNYXJnaW4iOnsiJHJlZiI6IjEyMiJ9LCJQYWRkaW5nIjp7IiRyZWYiOiIxMjMifSwiQmFja2dyb3VuZCI6eyIkcmVmIjoiMTI0In0sIklzVmlzaWJsZSI6dHJ1ZSwiV2lkdGgiOjAuMCwiSGVpZ2h0IjowLjAsIkJvcmRlclN0eWxlIjp7IiRpZCI6IjM3NSIsIkxpbmVDb2xvciI6bnVsbCwiTGluZVdlaWdodCI6MC4wLCJMaW5lVHlwZSI6MCwiUGFyZW50U3R5bGUiOm51bGx9LCJQYXJlbnRTdHlsZSI6bnVsbH0sIkRhdGVGb3JtYXQiOnsiJHJlZiI6IjEyNSJ9LCJJc1Zpc2libGUiOnRydWUsIlBhcmVudFN0eWxlIjpudWxsfSwiSW5kZXgiOjEwLCJTbWFydER1cmF0aW9uQWN0aXZhdGVkIjpmYWxzZSwiRGF0ZUZvcm1hdCI6eyIkcmVmIjoiMTI1In0sIklkIjoiY2U5NDQyMWItMjRjOS00ZDM5LWI3MDUtYTA5YzE2ZjhhZmY3IiwiSW1wb3J0SWQiOm51bGwsIlRpdGxlIjoiSW5zdGFsbGF0aW9uIG9mIHRoZSBuZXcgY2VudHJhbCBjaGFtYmVyIiwiTm90ZSI6bnVsbCwiSHlwZXJsaW5rIjpudWxsLCJJc0NoYW5nZWQiOmZhbHNlLCJJc05ldyI6ZmFsc2V9LHsiJGlkIjoiMzc2IiwiR3JvdXBOYW1lIjpudWxsLCJTdGFydERhdGUiOiIyMDIwLTAyLTAzVDAwOjAwOjAwWiIsIkVuZERhdGUiOiIyMDIwLTAyLTIxVDIzOjU5OjAwWiIsIlBlcmNlbnRhZ2VDb21wbGV0ZSI6bnVsbCwiU3R5bGUiOnsiJGlkIjoiMzc3IiwiU2hhcGUiOjUsIlNoYXBlVGhpY2tuZXNzIjozLCJEdXJhdGlvbkZvcm1hdCI6MCwiSW5jbHVkZU5vbldvcmtpbmdEYXlzSW5EdXJhdGlvbiI6ZmFsc2UsIlBlcmNlbnRhZ2VDb21wbGV0ZVN0eWxlIjp7IiRpZCI6IjM3OCIsIkZvbnRTZXR0aW5ncyI6eyIkaWQiOiIzNzkiLCJGb250U2l6ZSI6MTAsIkZvbnROYW1lIjoiQ2FsaWJyaSIsIklzQm9sZCI6ZmFsc2UsIklzSXRhbGljIjpmYWxzZSwiSXNVbmRlcmxpbmVkIjpmYWxzZSwiUGFyZW50U3R5bGUiOm51bGx9LCJBdXRvU2l6ZSI6MCwiRm9yZWdyb3VuZCI6eyIkcmVmIjoiODUifSwiTWF4V2lkdGgiOjIwMC4wLCJNYXhIZWlnaHQiOiJJbmZpbml0eSIsIlNtYXJ0Rm9yZWdyb3VuZElzQWN0aXZlIjpmYWxzZSwiSG9yaXpvbnRhbEFsaWdubWVudCI6MCwiVmVydGljYWxBbGlnbm1lbnQiOjAsIlNtYXJ0Rm9yZWdyb3VuZCI6bnVsbCwiTWFyZ2luIjp7IiRyZWYiOiI4NyJ9LCJQYWRkaW5nIjp7IiRyZWYiOiI4OCJ9LCJCYWNrZ3JvdW5kIjp7IiRyZWYiOiI4OSJ9LCJJc1Zpc2libGUiOnRydWUsIldpZHRoIjowLjAsIkhlaWdodCI6MC4wLCJCb3JkZXJTdHlsZSI6eyIkaWQiOiIzODAiLCJMaW5lQ29sb3IiOm51bGwsIkxpbmVXZWlnaHQiOjAuMCwiTGluZVR5cGUiOjAsIlBhcmVudFN0eWxlIjpudWxsfSwiUGFyZW50U3R5bGUiOm51bGx9LCJEdXJhdGlvblN0eWxlIjp7IiRpZCI6IjM4MSIsIkZvbnRTZXR0aW5ncyI6eyIkaWQiOiIzODIiLCJGb250U2l6ZSI6MTAsIkZvbnROYW1lIjoiQ2FsaWJyaSIsIklzQm9sZCI6ZmFsc2UsIklzSXRhbGljIjpmYWxzZSwiSXNVbmRlcmxpbmVkIjpmYWxzZSwiUGFyZW50U3R5bGUiOm51bGx9LCJBdXRvU2l6ZSI6MCwiRm9yZWdyb3VuZCI6eyIkcmVmIjoiOTIifSwiTWF4V2lkdGgiOjIwMC4wLCJNYXhIZWlnaHQiOiJJbmZpbml0eSIsIlNtYXJ0Rm9yZWdyb3VuZElzQWN0aXZlIjpmYWxzZSwiSG9yaXpvbnRhbEFsaWdubWVudCI6MCwiVmVydGljYWxBbGlnbm1lbnQiOjAsIlNtYXJ0Rm9yZWdyb3VuZCI6bnVsbCwiTWFyZ2luIjp7IiRyZWYiOiI5NCJ9LCJQYWRkaW5nIjp7IiRyZWYiOiI5NSJ9LCJCYWNrZ3JvdW5kIjp7IiRyZWYiOiI5NiJ9LCJJc1Zpc2libGUiOnRydWUsIldpZHRoIjowLjAsIkhlaWdodCI6MC4wLCJCb3JkZXJTdHlsZSI6eyIkaWQiOiIzODMiLCJMaW5lQ29sb3IiOm51bGwsIkxpbmVXZWlnaHQiOjAuMCwiTGluZVR5cGUiOjAsIlBhcmVudFN0eWxlIjpudWxsfSwiUGFyZW50U3R5bGUiOm51bGx9LCJIb3Jpem9udGFsQ29ubmVjdG9yU3R5bGUiOnsiJGlkIjoiMzg0IiwiTGluZUNvbG9yIjp7IiRyZWYiOiI5OCJ9LCJMaW5lV2VpZ2h0IjoxLjAsIkxpbmVUeXBlIjowLCJQYXJlbnRTdHlsZSI6bnVsbH0sIlZlcnRpY2FsQ29ubmVjdG9yU3R5bGUiOnsiJGlkIjoiMzg1IiwiTGluZUNvbG9yIjp7IiRyZWYiOiIxMDE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M4NiIsIk1hcmdpbiI6eyIkcmVmIjoiMTA0In0sIlBhZGRpbmciOnsiJHJlZiI6IjEwNSJ9LCJCYWNrZ3JvdW5kIjp7IiRpZCI6IjM4NyIsIkNvbG9yIjp7IiRpZCI6IjM4OCIsIkEiOjI1NSwiUiI6MCwiRyI6MTE0LCJCIjoxODh9fSwiSXNWaXNpYmxlIjp0cnVlLCJXaWR0aCI6MC4wLCJIZWlnaHQiOjcuNSwiQm9yZGVyU3R5bGUiOnsiJGlkIjoiMzg5IiwiTGluZUNvbG9yIjp7IiRyZWYiOiIxMDkifSwiTGluZVdlaWdodCI6MC4wLCJMaW5lVHlwZSI6MCwiUGFyZW50U3R5bGUiOm51bGx9LCJQYXJlbnRTdHlsZSI6bnVsbH0sIlRpdGxlU3R5bGUiOnsiJGlkIjoiMzkwIiwiRm9udFNldHRpbmdzIjp7IiRpZCI6IjM5MSIsIkZvbnRTaXplIjo4LCJGb250TmFtZSI6IkNhbGlicmkiLCJJc0JvbGQiOnRydWUsIklzSXRhbGljIjpmYWxzZSwiSXNVbmRlcmxpbmVkIjpmYWxzZSwiUGFyZW50U3R5bGUiOm51bGx9LCJBdXRvU2l6ZSI6MiwiRm9yZWdyb3VuZCI6eyIkcmVmIjoiMTEzIn0sIk1heFdpZHRoIjoxMTQuMCwiTWF4SGVpZ2h0IjoiSW5maW5pdHkiLCJTbWFydEZvcmVncm91bmRJc0FjdGl2ZSI6ZmFsc2UsIkhvcml6b250YWxBbGlnbm1lbnQiOjAsIlZlcnRpY2FsQWxpZ25tZW50IjowLCJTbWFydEZvcmVncm91bmQiOm51bGwsIk1hcmdpbiI6eyIkcmVmIjoiMTE1In0sIlBhZGRpbmciOnsiJHJlZiI6IjExNiJ9LCJCYWNrZ3JvdW5kIjp7IiRyZWYiOiIxMTcifSwiSXNWaXNpYmxlIjp0cnVlLCJXaWR0aCI6MC4wLCJIZWlnaHQiOjAuMCwiQm9yZGVyU3R5bGUiOnsiJGlkIjoiMzkyIiwiTGluZUNvbG9yIjpudWxsLCJMaW5lV2VpZ2h0IjowLjAsIkxpbmVUeXBlIjowLCJQYXJlbnRTdHlsZSI6bnVsbH0sIlBhcmVudFN0eWxlIjpudWxsfSwiRGF0ZVN0eWxlIjp7IiRpZCI6IjM5MyIsIkZvbnRTZXR0aW5ncyI6eyIkaWQiOiIzOTQiLCJGb250U2l6ZSI6NywiRm9udE5hbWUiOiJDYWxpYnJpIiwiSXNCb2xkIjpmYWxzZSwiSXNJdGFsaWMiOmZhbHNlLCJJc1VuZGVybGluZWQiOmZhbHNlLCJQYXJlbnRTdHlsZSI6bnVsbH0sIkF1dG9TaXplIjoyLCJGb3JlZ3JvdW5kIjp7IiRyZWYiOiIxMjAifSwiTWF4V2lkdGgiOjQyLjc1LCJNYXhIZWlnaHQiOiJJbmZpbml0eSIsIlNtYXJ0Rm9yZWdyb3VuZElzQWN0aXZlIjpmYWxzZSwiSG9yaXpvbnRhbEFsaWdubWVudCI6MiwiVmVydGljYWxBbGlnbm1lbnQiOjAsIlNtYXJ0Rm9yZWdyb3VuZCI6bnVsbCwiTWFyZ2luIjp7IiRyZWYiOiIxMjIifSwiUGFkZGluZyI6eyIkcmVmIjoiMTIzIn0sIkJhY2tncm91bmQiOnsiJHJlZiI6IjEyNCJ9LCJJc1Zpc2libGUiOnRydWUsIldpZHRoIjowLjAsIkhlaWdodCI6MC4wLCJCb3JkZXJTdHlsZSI6eyIkaWQiOiIzOTUiLCJMaW5lQ29sb3IiOm51bGwsIkxpbmVXZWlnaHQiOjAuMCwiTGluZVR5cGUiOjAsIlBhcmVudFN0eWxlIjpudWxsfSwiUGFyZW50U3R5bGUiOm51bGx9LCJEYXRlRm9ybWF0Ijp7IiRyZWYiOiIxMjUifSwiSXNWaXNpYmxlIjp0cnVlLCJQYXJlbnRTdHlsZSI6bnVsbH0sIkluZGV4IjoxMSwiU21hcnREdXJhdGlvbkFjdGl2YXRlZCI6ZmFsc2UsIkRhdGVGb3JtYXQiOnsiJHJlZiI6IjEyNSJ9LCJJZCI6IjFjNWE5ODQxLTcxMzgtNDZmMi04MWFlLTU1ZGQ1Njc0M2E4YyIsIkltcG9ydElkIjpudWxsLCJUaXRsZSI6IkJha2Utb3V0IG9mIHRoZSBJUDIuWCBhbmQgQTFSMi5YIiwiTm90ZSI6bnVsbCwiSHlwZXJsaW5rIjpudWxsLCJJc0NoYW5nZWQiOmZhbHNlLCJJc05ldyI6ZmFsc2V9LHsiJGlkIjoiMzk2IiwiR3JvdXBOYW1lIjpudWxsLCJTdGFydERhdGUiOiIyMDIwLTA3LTAxVDAwOjAwOjAwWiIsIkVuZERhdGUiOiIyMDIwLTA3LTAzVDIzOjU5OjAwWiIsIlBlcmNlbnRhZ2VDb21wbGV0ZSI6bnVsbCwiU3R5bGUiOnsiJGlkIjoiMzk3IiwiU2hhcGUiOjUsIlNoYXBlVGhpY2tuZXNzIjozLCJEdXJhdGlvbkZvcm1hdCI6MCwiSW5jbHVkZU5vbldvcmtpbmdEYXlzSW5EdXJhdGlvbiI6ZmFsc2UsIlBlcmNlbnRhZ2VDb21wbGV0ZVN0eWxlIjp7IiRpZCI6IjM5OCIsIkZvbnRTZXR0aW5ncyI6eyIkaWQiOiIzOTkiLCJGb250U2l6ZSI6MTAsIkZvbnROYW1lIjoiQ2FsaWJyaSIsIklzQm9sZCI6ZmFsc2UsIklzSXRhbGljIjpmYWxzZSwiSXNVbmRlcmxpbmVkIjpmYWxzZSwiUGFyZW50U3R5bGUiOm51bGx9LCJBdXRvU2l6ZSI6MCwiRm9yZWdyb3VuZCI6eyIkcmVmIjoiODUifSwiTWF4V2lkdGgiOjIwMC4wLCJNYXhIZWlnaHQiOiJJbmZpbml0eSIsIlNtYXJ0Rm9yZWdyb3VuZElzQWN0aXZlIjpmYWxzZSwiSG9yaXpvbnRhbEFsaWdubWVudCI6MCwiVmVydGljYWxBbGlnbm1lbnQiOjAsIlNtYXJ0Rm9yZWdyb3VuZCI6bnVsbCwiTWFyZ2luIjp7IiRyZWYiOiI4NyJ9LCJQYWRkaW5nIjp7IiRyZWYiOiI4OCJ9LCJCYWNrZ3JvdW5kIjp7IiRyZWYiOiI4OSJ9LCJJc1Zpc2libGUiOnRydWUsIldpZHRoIjowLjAsIkhlaWdodCI6MC4wLCJCb3JkZXJTdHlsZSI6eyIkaWQiOiI0MDAiLCJMaW5lQ29sb3IiOm51bGwsIkxpbmVXZWlnaHQiOjAuMCwiTGluZVR5cGUiOjAsIlBhcmVudFN0eWxlIjpudWxsfSwiUGFyZW50U3R5bGUiOm51bGx9LCJEdXJhdGlvblN0eWxlIjp7IiRpZCI6IjQwMSIsIkZvbnRTZXR0aW5ncyI6eyIkaWQiOiI0MDIiLCJGb250U2l6ZSI6MTAsIkZvbnROYW1lIjoiQ2FsaWJyaSIsIklzQm9sZCI6ZmFsc2UsIklzSXRhbGljIjpmYWxzZSwiSXNVbmRlcmxpbmVkIjpmYWxzZSwiUGFyZW50U3R5bGUiOm51bGx9LCJBdXRvU2l6ZSI6MCwiRm9yZWdyb3VuZCI6eyIkcmVmIjoiOTIifSwiTWF4V2lkdGgiOjIwMC4wLCJNYXhIZWlnaHQiOiJJbmZpbml0eSIsIlNtYXJ0Rm9yZWdyb3VuZElzQWN0aXZlIjpmYWxzZSwiSG9yaXpvbnRhbEFsaWdubWVudCI6MCwiVmVydGljYWxBbGlnbm1lbnQiOjAsIlNtYXJ0Rm9yZWdyb3VuZCI6bnVsbCwiTWFyZ2luIjp7IiRyZWYiOiI5NCJ9LCJQYWRkaW5nIjp7IiRyZWYiOiI5NSJ9LCJCYWNrZ3JvdW5kIjp7IiRyZWYiOiI5NiJ9LCJJc1Zpc2libGUiOnRydWUsIldpZHRoIjowLjAsIkhlaWdodCI6MC4wLCJCb3JkZXJTdHlsZSI6eyIkaWQiOiI0MDMiLCJMaW5lQ29sb3IiOm51bGwsIkxpbmVXZWlnaHQiOjAuMCwiTGluZVR5cGUiOjAsIlBhcmVudFN0eWxlIjpudWxsfSwiUGFyZW50U3R5bGUiOm51bGx9LCJIb3Jpem9udGFsQ29ubmVjdG9yU3R5bGUiOnsiJGlkIjoiNDA0IiwiTGluZUNvbG9yIjp7IiRyZWYiOiI5OCJ9LCJMaW5lV2VpZ2h0IjoxLjAsIkxpbmVUeXBlIjowLCJQYXJlbnRTdHlsZSI6bnVsbH0sIlZlcnRpY2FsQ29ubmVjdG9yU3R5bGUiOnsiJGlkIjoiNDA1IiwiTGluZUNvbG9yIjp7IiRyZWYiOiIxMDE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QwNiIsIk1hcmdpbiI6eyIkcmVmIjoiMTA0In0sIlBhZGRpbmciOnsiJHJlZiI6IjEwNSJ9LCJCYWNrZ3JvdW5kIjp7IiRpZCI6IjQwNyIsIkNvbG9yIjp7IiRpZCI6IjQwOCIsIkEiOjI1NSwiUiI6MiwiRyI6MTc4LCJCIjoyMzh9fSwiSXNWaXNpYmxlIjp0cnVlLCJXaWR0aCI6MC4wLCJIZWlnaHQiOjcuNSwiQm9yZGVyU3R5bGUiOnsiJGlkIjoiNDA5IiwiTGluZUNvbG9yIjp7IiRyZWYiOiIxMDkifSwiTGluZVdlaWdodCI6MC4wLCJMaW5lVHlwZSI6MCwiUGFyZW50U3R5bGUiOm51bGx9LCJQYXJlbnRTdHlsZSI6bnVsbH0sIlRpdGxlU3R5bGUiOnsiJGlkIjoiNDEwIiwiRm9udFNldHRpbmdzIjp7IiRpZCI6IjQxMSIsIkZvbnRTaXplIjo4LCJGb250TmFtZSI6IkNhbGlicmkiLCJJc0JvbGQiOnRydWUsIklzSXRhbGljIjpmYWxzZSwiSXNVbmRlcmxpbmVkIjpmYWxzZSwiUGFyZW50U3R5bGUiOm51bGx9LCJBdXRvU2l6ZSI6MiwiRm9yZWdyb3VuZCI6eyIkaWQiOiI0MTIiLCJDb2xvciI6eyIkaWQiOiI0MTMiLCJBIjoyNTUsIlIiOjAsIkciOjAsIkIiOjB9fSwiTWF4V2lkdGgiOjE3NC43NSwiTWF4SGVpZ2h0IjoiSW5maW5pdHkiLCJTbWFydEZvcmVncm91bmRJc0FjdGl2ZSI6ZmFsc2UsIkhvcml6b250YWxBbGlnbm1lbnQiOjAsIlZlcnRpY2FsQWxpZ25tZW50IjowLCJTbWFydEZvcmVncm91bmQiOm51bGwsIk1hcmdpbiI6eyIkcmVmIjoiMTE1In0sIlBhZGRpbmciOnsiJHJlZiI6IjExNiJ9LCJCYWNrZ3JvdW5kIjp7IiRyZWYiOiIxMTcifSwiSXNWaXNpYmxlIjp0cnVlLCJXaWR0aCI6MC4wLCJIZWlnaHQiOjAuMCwiQm9yZGVyU3R5bGUiOnsiJGlkIjoiNDE0IiwiTGluZUNvbG9yIjpudWxsLCJMaW5lV2VpZ2h0IjowLjAsIkxpbmVUeXBlIjowLCJQYXJlbnRTdHlsZSI6bnVsbH0sIlBhcmVudFN0eWxlIjpudWxsfSwiRGF0ZVN0eWxlIjp7IiRpZCI6IjQxNSIsIkZvbnRTZXR0aW5ncyI6eyIkaWQiOiI0MTYiLCJGb250U2l6ZSI6NywiRm9udE5hbWUiOiJDYWxpYnJpIiwiSXNCb2xkIjpmYWxzZSwiSXNJdGFsaWMiOmZhbHNlLCJJc1VuZGVybGluZWQiOmZhbHNlLCJQYXJlbnRTdHlsZSI6bnVsbH0sIkF1dG9TaXplIjoyLCJGb3JlZ3JvdW5kIjp7IiRpZCI6IjQxNyIsIkNvbG9yIjp7IiRpZCI6IjQxOCIsIkEiOjI1NSwiUiI6NjgsIkciOjg0LCJCIjoxMDZ9fSwiTWF4V2lkdGgiOjMzLjAsIk1heEhlaWdodCI6IkluZmluaXR5IiwiU21hcnRGb3JlZ3JvdW5kSXNBY3RpdmUiOmZhbHNlLCJIb3Jpem9udGFsQWxpZ25tZW50IjoyLCJWZXJ0aWNhbEFsaWdubWVudCI6MCwiU21hcnRGb3JlZ3JvdW5kIjpudWxsLCJNYXJnaW4iOnsiJHJlZiI6IjEyMiJ9LCJQYWRkaW5nIjp7IiRyZWYiOiIxMjMifSwiQmFja2dyb3VuZCI6eyIkcmVmIjoiMTI0In0sIklzVmlzaWJsZSI6dHJ1ZSwiV2lkdGgiOjAuMCwiSGVpZ2h0IjowLjAsIkJvcmRlclN0eWxlIjp7IiRpZCI6IjQxOSIsIkxpbmVDb2xvciI6bnVsbCwiTGluZVdlaWdodCI6MC4wLCJMaW5lVHlwZSI6MCwiUGFyZW50U3R5bGUiOm51bGx9LCJQYXJlbnRTdHlsZSI6bnVsbH0sIkRhdGVGb3JtYXQiOnsiJHJlZiI6IjEyNSJ9LCJJc1Zpc2libGUiOnRydWUsIlBhcmVudFN0eWxlIjpudWxsfSwiSW5kZXgiOjEzLCJTbWFydER1cmF0aW9uQWN0aXZhdGVkIjpmYWxzZSwiRGF0ZUZvcm1hdCI6eyIkcmVmIjoiMTI1In0sIklkIjoiMWM1MjM5ZTQtY2RkZi00NmNlLWIzMjItNTEwMDliZDNlOWZlIiwiSW1wb3J0SWQiOm51bGwsIlRpdGxlIjoiSW5zdGFsbGF0aW9uIG9mIHRoZSAoUkIyNCkgQTFMMi5YIHZhY3V1bSBjaGFtYmVycyIsIk5vdGUiOm51bGwsIkh5cGVybGluayI6bnVsbCwiSXNDaGFuZ2VkIjpmYWxzZSwiSXNOZXciOmZhbHNlfSx7IiRpZCI6IjQyMCIsIkdyb3VwTmFtZSI6bnVsbCwiU3RhcnREYXRlIjoiMjAyMC0wNy0wNlQyMzo1OTowMFoiLCJFbmREYXRlIjoiMjAyMC0wNy0xN1QyMzo1OTowMFoiLCJQZXJjZW50YWdlQ29tcGxldGUiOm51bGwsIlN0eWxlIjp7IiRpZCI6IjQyMSIsIlNoYXBlIjo1LCJTaGFwZVRoaWNrbmVzcyI6MywiRHVyYXRpb25Gb3JtYXQiOjAsIkluY2x1ZGVOb25Xb3JraW5nRGF5c0luRHVyYXRpb24iOmZhbHNlLCJQZXJjZW50YWdlQ29tcGxldGVTdHlsZSI6eyIkaWQiOiI0MjIiLCJGb250U2V0dGluZ3MiOnsiJGlkIjoiNDIzIiwiRm9udFNpemUiOjEwLCJGb250TmFtZSI6IkNhbGlicmkiLCJJc0JvbGQiOmZhbHNlLCJJc0l0YWxpYyI6ZmFsc2UsIklzVW5kZXJsaW5lZCI6ZmFsc2UsIlBhcmVudFN0eWxlIjpudWxsfSwiQXV0b1NpemUiOjAsIkZvcmVncm91bmQiOnsiJHJlZiI6Ijg1In0sIk1heFdpZHRoIjoyMDAuMCwiTWF4SGVpZ2h0IjoiSW5maW5pdHkiLCJTbWFydEZvcmVncm91bmRJc0FjdGl2ZSI6ZmFsc2UsIkhvcml6b250YWxBbGlnbm1lbnQiOjAsIlZlcnRpY2FsQWxpZ25tZW50IjowLCJTbWFydEZvcmVncm91bmQiOm51bGwsIk1hcmdpbiI6eyIkcmVmIjoiODcifSwiUGFkZGluZyI6eyIkcmVmIjoiODgifSwiQmFja2dyb3VuZCI6eyIkcmVmIjoiODkifSwiSXNWaXNpYmxlIjp0cnVlLCJXaWR0aCI6MC4wLCJIZWlnaHQiOjAuMCwiQm9yZGVyU3R5bGUiOnsiJGlkIjoiNDI0IiwiTGluZUNvbG9yIjpudWxsLCJMaW5lV2VpZ2h0IjowLjAsIkxpbmVUeXBlIjowLCJQYXJlbnRTdHlsZSI6bnVsbH0sIlBhcmVudFN0eWxlIjpudWxsfSwiRHVyYXRpb25TdHlsZSI6eyIkaWQiOiI0MjUiLCJGb250U2V0dGluZ3MiOnsiJGlkIjoiNDI2IiwiRm9udFNpemUiOjEwLCJGb250TmFtZSI6IkNhbGlicmkiLCJJc0JvbGQiOmZhbHNlLCJJc0l0YWxpYyI6ZmFsc2UsIklzVW5kZXJsaW5lZCI6ZmFsc2UsIlBhcmVudFN0eWxlIjpudWxsfSwiQXV0b1NpemUiOjAsIkZvcmVncm91bmQiOnsiJHJlZiI6IjkyIn0sIk1heFdpZHRoIjoyMDAuMCwiTWF4SGVpZ2h0IjoiSW5maW5pdHkiLCJTbWFydEZvcmVncm91bmRJc0FjdGl2ZSI6ZmFsc2UsIkhvcml6b250YWxBbGlnbm1lbnQiOjAsIlZlcnRpY2FsQWxpZ25tZW50IjowLCJTbWFydEZvcmVncm91bmQiOm51bGwsIk1hcmdpbiI6eyIkcmVmIjoiOTQifSwiUGFkZGluZyI6eyIkcmVmIjoiOTUifSwiQmFja2dyb3VuZCI6eyIkcmVmIjoiOTYifSwiSXNWaXNpYmxlIjp0cnVlLCJXaWR0aCI6MC4wLCJIZWlnaHQiOjAuMCwiQm9yZGVyU3R5bGUiOnsiJGlkIjoiNDI3IiwiTGluZUNvbG9yIjpudWxsLCJMaW5lV2VpZ2h0IjowLjAsIkxpbmVUeXBlIjowLCJQYXJlbnRTdHlsZSI6bnVsbH0sIlBhcmVudFN0eWxlIjpudWxsfSwiSG9yaXpvbnRhbENvbm5lY3RvclN0eWxlIjp7IiRpZCI6IjQyOCIsIkxpbmVDb2xvciI6eyIkcmVmIjoiOTgifSwiTGluZVdlaWdodCI6MS4wLCJMaW5lVHlwZSI6MCwiUGFyZW50U3R5bGUiOm51bGx9LCJWZXJ0aWNhbENvbm5lY3RvclN0eWxlIjp7IiRpZCI6IjQyOSIsIkxpbmVDb2xvciI6eyIkcmVmIjoiMTAx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0MzAiLCJNYXJnaW4iOnsiJHJlZiI6IjEwNCJ9LCJQYWRkaW5nIjp7IiRyZWYiOiIxMDUifSwiQmFja2dyb3VuZCI6eyIkaWQiOiI0MzEiLCJDb2xvciI6eyIkaWQiOiI0MzIiLCJBIjoyNTUsIlIiOjIsIkciOjE3OCwiQiI6MjM4fX0sIklzVmlzaWJsZSI6dHJ1ZSwiV2lkdGgiOjAuMCwiSGVpZ2h0Ijo3LjUsIkJvcmRlclN0eWxlIjp7IiRpZCI6IjQzMyIsIkxpbmVDb2xvciI6eyIkcmVmIjoiMTA5In0sIkxpbmVXZWlnaHQiOjAuMCwiTGluZVR5cGUiOjAsIlBhcmVudFN0eWxlIjpudWxsfSwiUGFyZW50U3R5bGUiOm51bGx9LCJUaXRsZVN0eWxlIjp7IiRpZCI6IjQzNCIsIkZvbnRTZXR0aW5ncyI6eyIkaWQiOiI0MzUiLCJGb250U2l6ZSI6OCwiRm9udE5hbWUiOiJDYWxpYnJpIiwiSXNCb2xkIjp0cnVlLCJJc0l0YWxpYyI6ZmFsc2UsIklzVW5kZXJsaW5lZCI6ZmFsc2UsIlBhcmVudFN0eWxlIjpudWxsfSwiQXV0b1NpemUiOjIsIkZvcmVncm91bmQiOnsiJHJlZiI6IjExMyJ9LCJNYXhXaWR0aCI6MTAzLjUsIk1heEhlaWdodCI6IkluZmluaXR5IiwiU21hcnRGb3JlZ3JvdW5kSXNBY3RpdmUiOmZhbHNlLCJIb3Jpem9udGFsQWxpZ25tZW50IjowLCJWZXJ0aWNhbEFsaWdubWVudCI6MCwiU21hcnRGb3JlZ3JvdW5kIjpudWxsLCJNYXJnaW4iOnsiJHJlZiI6IjExNSJ9LCJQYWRkaW5nIjp7IiRyZWYiOiIxMTYifSwiQmFja2dyb3VuZCI6eyIkcmVmIjoiMTE3In0sIklzVmlzaWJsZSI6dHJ1ZSwiV2lkdGgiOjAuMCwiSGVpZ2h0IjowLjAsIkJvcmRlclN0eWxlIjp7IiRpZCI6IjQzNiIsIkxpbmVDb2xvciI6bnVsbCwiTGluZVdlaWdodCI6MC4wLCJMaW5lVHlwZSI6MCwiUGFyZW50U3R5bGUiOm51bGx9LCJQYXJlbnRTdHlsZSI6bnVsbH0sIkRhdGVTdHlsZSI6eyIkaWQiOiI0MzciLCJGb250U2V0dGluZ3MiOnsiJGlkIjoiNDM4IiwiRm9udFNpemUiOjcsIkZvbnROYW1lIjoiQ2FsaWJyaSIsIklzQm9sZCI6ZmFsc2UsIklzSXRhbGljIjpmYWxzZSwiSXNVbmRlcmxpbmVkIjpmYWxzZSwiUGFyZW50U3R5bGUiOm51bGx9LCJBdXRvU2l6ZSI6MiwiRm9yZWdyb3VuZCI6eyIkcmVmIjoiMTIwIn0sIk1heFdpZHRoIjozNi43NSwiTWF4SGVpZ2h0IjoiSW5maW5pdHkiLCJTbWFydEZvcmVncm91bmRJc0FjdGl2ZSI6ZmFsc2UsIkhvcml6b250YWxBbGlnbm1lbnQiOjIsIlZlcnRpY2FsQWxpZ25tZW50IjowLCJTbWFydEZvcmVncm91bmQiOm51bGwsIk1hcmdpbiI6eyIkcmVmIjoiMTIyIn0sIlBhZGRpbmciOnsiJHJlZiI6IjEyMyJ9LCJCYWNrZ3JvdW5kIjp7IiRyZWYiOiIxMjQifSwiSXNWaXNpYmxlIjp0cnVlLCJXaWR0aCI6MC4wLCJIZWlnaHQiOjAuMCwiQm9yZGVyU3R5bGUiOnsiJGlkIjoiNDM5IiwiTGluZUNvbG9yIjpudWxsLCJMaW5lV2VpZ2h0IjowLjAsIkxpbmVUeXBlIjowLCJQYXJlbnRTdHlsZSI6bnVsbH0sIlBhcmVudFN0eWxlIjpudWxsfSwiRGF0ZUZvcm1hdCI6eyIkcmVmIjoiMTI1In0sIklzVmlzaWJsZSI6dHJ1ZSwiUGFyZW50U3R5bGUiOm51bGx9LCJJbmRleCI6MTQsIlNtYXJ0RHVyYXRpb25BY3RpdmF0ZWQiOmZhbHNlLCJEYXRlRm9ybWF0Ijp7IiRyZWYiOiIxMjUifSwiSWQiOiI2YTQwOWJkMi00NjdhLTQzNTAtOTkzYi1jMGUwYzNiOGRjNGQiLCJJbXBvcnRJZCI6bnVsbCwiVGl0bGUiOiJCYWtlLW91dCBvZiB0aGUgKFJCMjQpIEExTDIuWCIsIk5vdGUiOm51bGwsIkh5cGVybGluayI6bnVsbCwiSXNDaGFuZ2VkIjpmYWxzZSwiSXNOZXciOmZhbHNlfSx7IiRpZCI6IjQ0MCIsIkdyb3VwTmFtZSI6bnVsbCwiU3RhcnREYXRlIjoiMjAxOC0wMS0wMVQwMDowMDowMFoiLCJFbmREYXRlIjoiMjAxOS0wMi0xMVQyMzo1OTowMFoiLCJQZXJjZW50YWdlQ29tcGxldGUiOm51bGwsIlN0eWxlIjp7IiRpZCI6IjQ0MSIsIlNoYXBlIjo1LCJTaGFwZVRoaWNrbmVzcyI6MywiRHVyYXRpb25Gb3JtYXQiOjAsIkluY2x1ZGVOb25Xb3JraW5nRGF5c0luRHVyYXRpb24iOmZhbHNlLCJQZXJjZW50YWdlQ29tcGxldGVTdHlsZSI6eyIkaWQiOiI0NDIiLCJGb250U2V0dGluZ3MiOnsiJGlkIjoiNDQzIiwiRm9udFNpemUiOjEwLCJGb250TmFtZSI6IkNhbGlicmkiLCJJc0JvbGQiOmZhbHNlLCJJc0l0YWxpYyI6ZmFsc2UsIklzVW5kZXJsaW5lZCI6ZmFsc2UsIlBhcmVudFN0eWxlIjpudWxsfSwiQXV0b1NpemUiOjAsIkZvcmVncm91bmQiOnsiJHJlZiI6Ijg1In0sIk1heFdpZHRoIjoyMDAuMCwiTWF4SGVpZ2h0IjoiSW5maW5pdHkiLCJTbWFydEZvcmVncm91bmRJc0FjdGl2ZSI6ZmFsc2UsIkhvcml6b250YWxBbGlnbm1lbnQiOjAsIlZlcnRpY2FsQWxpZ25tZW50IjowLCJTbWFydEZvcmVncm91bmQiOm51bGwsIk1hcmdpbiI6eyIkcmVmIjoiODcifSwiUGFkZGluZyI6eyIkcmVmIjoiODgifSwiQmFja2dyb3VuZCI6eyIkcmVmIjoiODkifSwiSXNWaXNpYmxlIjp0cnVlLCJXaWR0aCI6MC4wLCJIZWlnaHQiOjAuMCwiQm9yZGVyU3R5bGUiOnsiJGlkIjoiNDQ0IiwiTGluZUNvbG9yIjpudWxsLCJMaW5lV2VpZ2h0IjowLjAsIkxpbmVUeXBlIjowLCJQYXJlbnRTdHlsZSI6bnVsbH0sIlBhcmVudFN0eWxlIjpudWxsfSwiRHVyYXRpb25TdHlsZSI6eyIkaWQiOiI0NDUiLCJGb250U2V0dGluZ3MiOnsiJGlkIjoiNDQ2IiwiRm9udFNpemUiOjEwLCJGb250TmFtZSI6IkNhbGlicmkiLCJJc0JvbGQiOmZhbHNlLCJJc0l0YWxpYyI6ZmFsc2UsIklzVW5kZXJsaW5lZCI6ZmFsc2UsIlBhcmVudFN0eWxlIjpudWxsfSwiQXV0b1NpemUiOjAsIkZvcmVncm91bmQiOnsiJHJlZiI6IjkyIn0sIk1heFdpZHRoIjoyMDAuMCwiTWF4SGVpZ2h0IjoiSW5maW5pdHkiLCJTbWFydEZvcmVncm91bmRJc0FjdGl2ZSI6ZmFsc2UsIkhvcml6b250YWxBbGlnbm1lbnQiOjAsIlZlcnRpY2FsQWxpZ25tZW50IjowLCJTbWFydEZvcmVncm91bmQiOm51bGwsIk1hcmdpbiI6eyIkcmVmIjoiOTQifSwiUGFkZGluZyI6eyIkcmVmIjoiOTUifSwiQmFja2dyb3VuZCI6eyIkcmVmIjoiOTYifSwiSXNWaXNpYmxlIjp0cnVlLCJXaWR0aCI6MC4wLCJIZWlnaHQiOjAuMCwiQm9yZGVyU3R5bGUiOnsiJGlkIjoiNDQ3IiwiTGluZUNvbG9yIjpudWxsLCJMaW5lV2VpZ2h0IjowLjAsIkxpbmVUeXBlIjowLCJQYXJlbnRTdHlsZSI6bnVsbH0sIlBhcmVudFN0eWxlIjpudWxsfSwiSG9yaXpvbnRhbENvbm5lY3RvclN0eWxlIjp7IiRpZCI6IjQ0OCIsIkxpbmVDb2xvciI6eyIkcmVmIjoiOTgifSwiTGluZVdlaWdodCI6MS4wLCJMaW5lVHlwZSI6MCwiUGFyZW50U3R5bGUiOm51bGx9LCJWZXJ0aWNhbENvbm5lY3RvclN0eWxlIjp7IiRpZCI6IjQ0OSIsIkxpbmVDb2xvciI6eyIkcmVmIjoiMTAx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0NTAiLCJNYXJnaW4iOnsiJHJlZiI6IjEwNCJ9LCJQYWRkaW5nIjp7IiRyZWYiOiIxMDUifSwiQmFja2dyb3VuZCI6eyIkaWQiOiI0NTEiLCJDb2xvciI6eyIkaWQiOiI0NTIiLCJBIjoyNTUsIlIiOjIzNywiRyI6MTI1LCJCIjo0OX19LCJJc1Zpc2libGUiOnRydWUsIldpZHRoIjowLjAsIkhlaWdodCI6Ny41LCJCb3JkZXJTdHlsZSI6eyIkaWQiOiI0NTMiLCJMaW5lQ29sb3IiOnsiJHJlZiI6IjEwOSJ9LCJMaW5lV2VpZ2h0IjowLjAsIkxpbmVUeXBlIjowLCJQYXJlbnRTdHlsZSI6bnVsbH0sIlBhcmVudFN0eWxlIjpudWxsfSwiVGl0bGVTdHlsZSI6eyIkaWQiOiI0NTQiLCJGb250U2V0dGluZ3MiOnsiJGlkIjoiNDU1IiwiRm9udFNpemUiOjgsIkZvbnROYW1lIjoiQ2FsaWJyaSIsIklzQm9sZCI6dHJ1ZSwiSXNJdGFsaWMiOmZhbHNlLCJJc1VuZGVybGluZWQiOmZhbHNlLCJQYXJlbnRTdHlsZSI6bnVsbH0sIkF1dG9TaXplIjoyLCJGb3JlZ3JvdW5kIjp7IiRyZWYiOiIxMTMifSwiTWF4V2lkdGgiOjE0MS4wLCJNYXhIZWlnaHQiOiJJbmZpbml0eSIsIlNtYXJ0Rm9yZWdyb3VuZElzQWN0aXZlIjpmYWxzZSwiSG9yaXpvbnRhbEFsaWdubWVudCI6MCwiVmVydGljYWxBbGlnbm1lbnQiOjAsIlNtYXJ0Rm9yZWdyb3VuZCI6bnVsbCwiTWFyZ2luIjp7IiRyZWYiOiIxMTUifSwiUGFkZGluZyI6eyIkcmVmIjoiMTE2In0sIkJhY2tncm91bmQiOnsiJHJlZiI6IjExNyJ9LCJJc1Zpc2libGUiOnRydWUsIldpZHRoIjowLjAsIkhlaWdodCI6MC4wLCJCb3JkZXJTdHlsZSI6eyIkaWQiOiI0NTYiLCJMaW5lQ29sb3IiOm51bGwsIkxpbmVXZWlnaHQiOjAuMCwiTGluZVR5cGUiOjAsIlBhcmVudFN0eWxlIjpudWxsfSwiUGFyZW50U3R5bGUiOm51bGx9LCJEYXRlU3R5bGUiOnsiJGlkIjoiNDU3IiwiRm9udFNldHRpbmdzIjp7IiRpZCI6IjQ1OCIsIkZvbnRTaXplIjo3LCJGb250TmFtZSI6IkNhbGlicmkiLCJJc0JvbGQiOmZhbHNlLCJJc0l0YWxpYyI6ZmFsc2UsIklzVW5kZXJsaW5lZCI6ZmFsc2UsIlBhcmVudFN0eWxlIjpudWxsfSwiQXV0b1NpemUiOjIsIkZvcmVncm91bmQiOnsiJHJlZiI6IjEyMCJ9LCJNYXhXaWR0aCI6NDIuMCwiTWF4SGVpZ2h0IjoiSW5maW5pdHkiLCJTbWFydEZvcmVncm91bmRJc0FjdGl2ZSI6ZmFsc2UsIkhvcml6b250YWxBbGlnbm1lbnQiOjIsIlZlcnRpY2FsQWxpZ25tZW50IjowLCJTbWFydEZvcmVncm91bmQiOm51bGwsIk1hcmdpbiI6eyIkcmVmIjoiMTIyIn0sIlBhZGRpbmciOnsiJHJlZiI6IjEyMyJ9LCJCYWNrZ3JvdW5kIjp7IiRyZWYiOiIxMjQifSwiSXNWaXNpYmxlIjp0cnVlLCJXaWR0aCI6MC4wLCJIZWlnaHQiOjAuMCwiQm9yZGVyU3R5bGUiOnsiJGlkIjoiNDU5IiwiTGluZUNvbG9yIjpudWxsLCJMaW5lV2VpZ2h0IjowLjAsIkxpbmVUeXBlIjowLCJQYXJlbnRTdHlsZSI6bnVsbH0sIlBhcmVudFN0eWxlIjpudWxsfSwiRGF0ZUZvcm1hdCI6eyIkcmVmIjoiMTI1In0sIklzVmlzaWJsZSI6dHJ1ZSwiUGFyZW50U3R5bGUiOm51bGx9LCJJbmRleCI6MTYsIlNtYXJ0RHVyYXRpb25BY3RpdmF0ZWQiOmZhbHNlLCJEYXRlRm9ybWF0Ijp7IiRyZWYiOiIxMjUifSwiSWQiOiI2ODViYjUzOC0yNDgwLTQ2YWItOThmMS03NmJmOGE5ZDIxYjgiLCJJbXBvcnRJZCI6bnVsbCwiVGl0bGUiOiJDZW50cmFsIGNoYW1iZXIgcHJvZHVjdGlvbiAoTUFURVJJT04pIiwiTm90ZSI6bnVsbCwiSHlwZXJsaW5rIjpudWxsLCJJc0NoYW5nZWQiOmZhbHNlLCJJc05ldyI6ZmFsc2V9LHsiJGlkIjoiNDYwIiwiR3JvdXBOYW1lIjpudWxsLCJTdGFydERhdGUiOiIyMDE5LTAyLTExVDAwOjAwOjAwWiIsIkVuZERhdGUiOiIyMDE5LTA4LTEyVDIzOjU5OjAwWiIsIlBlcmNlbnRhZ2VDb21wbGV0ZSI6bnVsbCwiU3R5bGUiOnsiJGlkIjoiNDYxIiwiU2hhcGUiOjUsIlNoYXBlVGhpY2tuZXNzIjozLCJEdXJhdGlvbkZvcm1hdCI6MCwiSW5jbHVkZU5vbldvcmtpbmdEYXlzSW5EdXJhdGlvbiI6ZmFsc2UsIlBlcmNlbnRhZ2VDb21wbGV0ZVN0eWxlIjp7IiRpZCI6IjQ2MiIsIkZvbnRTZXR0aW5ncyI6eyIkaWQiOiI0NjMiLCJGb250U2l6ZSI6MTAsIkZvbnROYW1lIjoiQ2FsaWJyaSIsIklzQm9sZCI6ZmFsc2UsIklzSXRhbGljIjpmYWxzZSwiSXNVbmRlcmxpbmVkIjpmYWxzZSwiUGFyZW50U3R5bGUiOm51bGx9LCJBdXRvU2l6ZSI6MCwiRm9yZWdyb3VuZCI6eyIkcmVmIjoiODUifSwiTWF4V2lkdGgiOjIwMC4wLCJNYXhIZWlnaHQiOiJJbmZpbml0eSIsIlNtYXJ0Rm9yZWdyb3VuZElzQWN0aXZlIjpmYWxzZSwiSG9yaXpvbnRhbEFsaWdubWVudCI6MCwiVmVydGljYWxBbGlnbm1lbnQiOjAsIlNtYXJ0Rm9yZWdyb3VuZCI6bnVsbCwiTWFyZ2luIjp7IiRyZWYiOiI4NyJ9LCJQYWRkaW5nIjp7IiRyZWYiOiI4OCJ9LCJCYWNrZ3JvdW5kIjp7IiRyZWYiOiI4OSJ9LCJJc1Zpc2libGUiOnRydWUsIldpZHRoIjowLjAsIkhlaWdodCI6MC4wLCJCb3JkZXJTdHlsZSI6eyIkaWQiOiI0NjQiLCJMaW5lQ29sb3IiOm51bGwsIkxpbmVXZWlnaHQiOjAuMCwiTGluZVR5cGUiOjAsIlBhcmVudFN0eWxlIjpudWxsfSwiUGFyZW50U3R5bGUiOm51bGx9LCJEdXJhdGlvblN0eWxlIjp7IiRpZCI6IjQ2NSIsIkZvbnRTZXR0aW5ncyI6eyIkaWQiOiI0NjYiLCJGb250U2l6ZSI6MTAsIkZvbnROYW1lIjoiQ2FsaWJyaSIsIklzQm9sZCI6ZmFsc2UsIklzSXRhbGljIjpmYWxzZSwiSXNVbmRlcmxpbmVkIjpmYWxzZSwiUGFyZW50U3R5bGUiOm51bGx9LCJBdXRvU2l6ZSI6MCwiRm9yZWdyb3VuZCI6eyIkcmVmIjoiOTIifSwiTWF4V2lkdGgiOjIwMC4wLCJNYXhIZWlnaHQiOiJJbmZpbml0eSIsIlNtYXJ0Rm9yZWdyb3VuZElzQWN0aXZlIjpmYWxzZSwiSG9yaXpvbnRhbEFsaWdubWVudCI6MCwiVmVydGljYWxBbGlnbm1lbnQiOjAsIlNtYXJ0Rm9yZWdyb3VuZCI6bnVsbCwiTWFyZ2luIjp7IiRyZWYiOiI5NCJ9LCJQYWRkaW5nIjp7IiRyZWYiOiI5NSJ9LCJCYWNrZ3JvdW5kIjp7IiRyZWYiOiI5NiJ9LCJJc1Zpc2libGUiOnRydWUsIldpZHRoIjowLjAsIkhlaWdodCI6MC4wLCJCb3JkZXJTdHlsZSI6eyIkaWQiOiI0NjciLCJMaW5lQ29sb3IiOm51bGwsIkxpbmVXZWlnaHQiOjAuMCwiTGluZVR5cGUiOjAsIlBhcmVudFN0eWxlIjpudWxsfSwiUGFyZW50U3R5bGUiOm51bGx9LCJIb3Jpem9udGFsQ29ubmVjdG9yU3R5bGUiOnsiJGlkIjoiNDY4IiwiTGluZUNvbG9yIjp7IiRyZWYiOiI5OCJ9LCJMaW5lV2VpZ2h0IjoxLjAsIkxpbmVUeXBlIjowLCJQYXJlbnRTdHlsZSI6bnVsbH0sIlZlcnRpY2FsQ29ubmVjdG9yU3R5bGUiOnsiJGlkIjoiNDY5IiwiTGluZUNvbG9yIjp7IiRyZWYiOiIxMDE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Q3MCIsIk1hcmdpbiI6eyIkcmVmIjoiMTA0In0sIlBhZGRpbmciOnsiJHJlZiI6IjEwNSJ9LCJCYWNrZ3JvdW5kIjp7IiRpZCI6IjQ3MSIsIkNvbG9yIjp7IiRpZCI6IjQ3MiIsIkEiOjI1NSwiUiI6MjM3LCJHIjoxMjUsIkIiOjQ5fX0sIklzVmlzaWJsZSI6dHJ1ZSwiV2lkdGgiOjAuMCwiSGVpZ2h0Ijo3LjUsIkJvcmRlclN0eWxlIjp7IiRpZCI6IjQ3MyIsIkxpbmVDb2xvciI6eyIkcmVmIjoiMTA5In0sIkxpbmVXZWlnaHQiOjAuMCwiTGluZVR5cGUiOjAsIlBhcmVudFN0eWxlIjpudWxsfSwiUGFyZW50U3R5bGUiOm51bGx9LCJUaXRsZVN0eWxlIjp7IiRpZCI6IjQ3NCIsIkZvbnRTZXR0aW5ncyI6eyIkaWQiOiI0NzUiLCJGb250U2l6ZSI6OCwiRm9udE5hbWUiOiJDYWxpYnJpIiwiSXNCb2xkIjp0cnVlLCJJc0l0YWxpYyI6ZmFsc2UsIklzVW5kZXJsaW5lZCI6ZmFsc2UsIlBhcmVudFN0eWxlIjpudWxsfSwiQXV0b1NpemUiOjIsIkZvcmVncm91bmQiOnsiJHJlZiI6IjExMyJ9LCJNYXhXaWR0aCI6MjI0LjI1LCJNYXhIZWlnaHQiOiJJbmZpbml0eSIsIlNtYXJ0Rm9yZWdyb3VuZElzQWN0aXZlIjpmYWxzZSwiSG9yaXpvbnRhbEFsaWdubWVudCI6MCwiVmVydGljYWxBbGlnbm1lbnQiOjAsIlNtYXJ0Rm9yZWdyb3VuZCI6bnVsbCwiTWFyZ2luIjp7IiRyZWYiOiIxMTUifSwiUGFkZGluZyI6eyIkcmVmIjoiMTE2In0sIkJhY2tncm91bmQiOnsiJHJlZiI6IjExNyJ9LCJJc1Zpc2libGUiOnRydWUsIldpZHRoIjowLjAsIkhlaWdodCI6MC4wLCJCb3JkZXJTdHlsZSI6eyIkaWQiOiI0NzYiLCJMaW5lQ29sb3IiOm51bGwsIkxpbmVXZWlnaHQiOjAuMCwiTGluZVR5cGUiOjAsIlBhcmVudFN0eWxlIjpudWxsfSwiUGFyZW50U3R5bGUiOm51bGx9LCJEYXRlU3R5bGUiOnsiJGlkIjoiNDc3IiwiRm9udFNldHRpbmdzIjp7IiRpZCI6IjQ3OCIsIkZvbnRTaXplIjo3LCJGb250TmFtZSI6IkNhbGlicmkiLCJJc0JvbGQiOmZhbHNlLCJJc0l0YWxpYyI6ZmFsc2UsIklzVW5kZXJsaW5lZCI6ZmFsc2UsIlBhcmVudFN0eWxlIjpudWxsfSwiQXV0b1NpemUiOjIsIkZvcmVncm91bmQiOnsiJHJlZiI6IjEyMCJ9LCJNYXhXaWR0aCI6NDcuMjUsIk1heEhlaWdodCI6IkluZmluaXR5IiwiU21hcnRGb3JlZ3JvdW5kSXNBY3RpdmUiOmZhbHNlLCJIb3Jpem9udGFsQWxpZ25tZW50IjoyLCJWZXJ0aWNhbEFsaWdubWVudCI6MCwiU21hcnRGb3JlZ3JvdW5kIjpudWxsLCJNYXJnaW4iOnsiJHJlZiI6IjEyMiJ9LCJQYWRkaW5nIjp7IiRyZWYiOiIxMjMifSwiQmFja2dyb3VuZCI6eyIkcmVmIjoiMTI0In0sIklzVmlzaWJsZSI6dHJ1ZSwiV2lkdGgiOjAuMCwiSGVpZ2h0IjowLjAsIkJvcmRlclN0eWxlIjp7IiRpZCI6IjQ3OSIsIkxpbmVDb2xvciI6bnVsbCwiTGluZVdlaWdodCI6MC4wLCJMaW5lVHlwZSI6MCwiUGFyZW50U3R5bGUiOm51bGx9LCJQYXJlbnRTdHlsZSI6bnVsbH0sIkRhdGVGb3JtYXQiOnsiJHJlZiI6IjEyNSJ9LCJJc1Zpc2libGUiOnRydWUsIlBhcmVudFN0eWxlIjpudWxsfSwiSW5kZXgiOjE3LCJTbWFydER1cmF0aW9uQWN0aXZhdGVkIjpmYWxzZSwiRGF0ZUZvcm1hdCI6eyIkcmVmIjoiMTI1In0sIklkIjoiZDU5NDU0YTUtYTM3Mi00MjA2LWJhOTItZDAxMjVjZTk3OGY1IiwiSW1wb3J0SWQiOm51bGwsIlRpdGxlIjoiQ2VudHJhbCBjaGFtYmVyIHBvc3QtcHJvZHVjdGlvbiBhY3Rpb25zLCBjb2F0aW5nIGFuZCBhY2NlcHRhbmNlIiwiTm90ZSI6bnVsbCwiSHlwZXJsaW5rIjpudWxsLCJJc0NoYW5nZWQiOmZhbHNlLCJJc05ldyI6ZmFsc2V9LHsiJGlkIjoiNDgwIiwiR3JvdXBOYW1lIjpudWxsLCJTdGFydERhdGUiOiIyMDE4LTAxLTAxVDIzOjU5OjAwWiIsIkVuZERhdGUiOiIyMDE4LTEyLTEwVDIzOjU5OjAwWiIsIlBlcmNlbnRhZ2VDb21wbGV0ZSI6bnVsbCwiU3R5bGUiOnsiJGlkIjoiNDgxIiwiU2hhcGUiOjUsIlNoYXBlVGhpY2tuZXNzIjozLCJEdXJhdGlvbkZvcm1hdCI6MCwiSW5jbHVkZU5vbldvcmtpbmdEYXlzSW5EdXJhdGlvbiI6ZmFsc2UsIlBlcmNlbnRhZ2VDb21wbGV0ZVN0eWxlIjp7IiRpZCI6IjQ4MiIsIkZvbnRTZXR0aW5ncyI6eyIkaWQiOiI0ODMiLCJGb250U2l6ZSI6MTAsIkZvbnROYW1lIjoiQ2FsaWJyaSIsIklzQm9sZCI6ZmFsc2UsIklzSXRhbGljIjpmYWxzZSwiSXNVbmRlcmxpbmVkIjpmYWxzZSwiUGFyZW50U3R5bGUiOm51bGx9LCJBdXRvU2l6ZSI6MCwiRm9yZWdyb3VuZCI6eyIkcmVmIjoiODUifSwiTWF4V2lkdGgiOjIwMC4wLCJNYXhIZWlnaHQiOiJJbmZpbml0eSIsIlNtYXJ0Rm9yZWdyb3VuZElzQWN0aXZlIjpmYWxzZSwiSG9yaXpvbnRhbEFsaWdubWVudCI6MCwiVmVydGljYWxBbGlnbm1lbnQiOjAsIlNtYXJ0Rm9yZWdyb3VuZCI6bnVsbCwiTWFyZ2luIjp7IiRyZWYiOiI4NyJ9LCJQYWRkaW5nIjp7IiRyZWYiOiI4OCJ9LCJCYWNrZ3JvdW5kIjp7IiRyZWYiOiI4OSJ9LCJJc1Zpc2libGUiOnRydWUsIldpZHRoIjowLjAsIkhlaWdodCI6MC4wLCJCb3JkZXJTdHlsZSI6eyIkaWQiOiI0ODQiLCJMaW5lQ29sb3IiOm51bGwsIkxpbmVXZWlnaHQiOjAuMCwiTGluZVR5cGUiOjAsIlBhcmVudFN0eWxlIjpudWxsfSwiUGFyZW50U3R5bGUiOm51bGx9LCJEdXJhdGlvblN0eWxlIjp7IiRpZCI6IjQ4NSIsIkZvbnRTZXR0aW5ncyI6eyIkaWQiOiI0ODYiLCJGb250U2l6ZSI6MTAsIkZvbnROYW1lIjoiQ2FsaWJyaSIsIklzQm9sZCI6ZmFsc2UsIklzSXRhbGljIjpmYWxzZSwiSXNVbmRlcmxpbmVkIjpmYWxzZSwiUGFyZW50U3R5bGUiOm51bGx9LCJBdXRvU2l6ZSI6MCwiRm9yZWdyb3VuZCI6eyIkcmVmIjoiOTIifSwiTWF4V2lkdGgiOjIwMC4wLCJNYXhIZWlnaHQiOiJJbmZpbml0eSIsIlNtYXJ0Rm9yZWdyb3VuZElzQWN0aXZlIjpmYWxzZSwiSG9yaXpvbnRhbEFsaWdubWVudCI6MCwiVmVydGljYWxBbGlnbm1lbnQiOjAsIlNtYXJ0Rm9yZWdyb3VuZCI6bnVsbCwiTWFyZ2luIjp7IiRyZWYiOiI5NCJ9LCJQYWRkaW5nIjp7IiRyZWYiOiI5NSJ9LCJCYWNrZ3JvdW5kIjp7IiRyZWYiOiI5NiJ9LCJJc1Zpc2libGUiOnRydWUsIldpZHRoIjowLjAsIkhlaWdodCI6MC4wLCJCb3JkZXJTdHlsZSI6eyIkaWQiOiI0ODciLCJMaW5lQ29sb3IiOm51bGwsIkxpbmVXZWlnaHQiOjAuMCwiTGluZVR5cGUiOjAsIlBhcmVudFN0eWxlIjpudWxsfSwiUGFyZW50U3R5bGUiOm51bGx9LCJIb3Jpem9udGFsQ29ubmVjdG9yU3R5bGUiOnsiJGlkIjoiNDg4IiwiTGluZUNvbG9yIjp7IiRyZWYiOiI5OCJ9LCJMaW5lV2VpZ2h0IjoxLjAsIkxpbmVUeXBlIjowLCJQYXJlbnRTdHlsZSI6bnVsbH0sIlZlcnRpY2FsQ29ubmVjdG9yU3R5bGUiOnsiJGlkIjoiNDg5IiwiTGluZUNvbG9yIjp7IiRyZWYiOiIxMDEifSwiTGluZVdlaWdodCI6MC4wLCJMaW5lVHlwZSI6MCwiUGFyZW50U3R5bGUiOm51bGx9LCJNYXJnaW4iOm51bGwsIlN0YXJ0RGF0ZVBvc2l0aW9uIjozLCJFbmREYXRlUG9zaXRpb24iOjMsIkRhdGVJc1Zpc2libGUiOnRydWUsIlRpdGxlUG9zaXRpb24iOjQsIkR1cmF0aW9uUG9zaXRpb24iOjYsIlBlcmNlbnRhZ2VDb21wbGV0ZWRQb3NpdGlvbiI6NiwiU3BhY2luZyI6NSwiSXNCZWxvd1RpbWViYW5kIjp0cnVlLCJQZXJjZW50YWdlQ29tcGxldGVTaGFwZU9wYWNpdHkiOjM1LCJTaGFwZVN0eWxlIjp7IiRpZCI6IjQ5MCIsIk1hcmdpbiI6eyIkcmVmIjoiMTA0In0sIlBhZGRpbmciOnsiJHJlZiI6IjEwNSJ9LCJCYWNrZ3JvdW5kIjp7IiRpZCI6IjQ5MSIsIkNvbG9yIjp7IiRpZCI6IjQ5MiIsIkEiOjI1NSwiUiI6MjM3LCJHIjoxMjUsIkIiOjQ5fX0sIklzVmlzaWJsZSI6dHJ1ZSwiV2lkdGgiOjAuMCwiSGVpZ2h0Ijo3LjUsIkJvcmRlclN0eWxlIjp7IiRpZCI6IjQ5MyIsIkxpbmVDb2xvciI6eyIkcmVmIjoiMTA5In0sIkxpbmVXZWlnaHQiOjAuMCwiTGluZVR5cGUiOjAsIlBhcmVudFN0eWxlIjpudWxsfSwiUGFyZW50U3R5bGUiOm51bGx9LCJUaXRsZVN0eWxlIjp7IiRpZCI6IjQ5NCIsIkZvbnRTZXR0aW5ncyI6eyIkaWQiOiI0OTUiLCJGb250U2l6ZSI6OCwiRm9udE5hbWUiOiJDYWxpYnJpIiwiSXNCb2xkIjp0cnVlLCJJc0l0YWxpYyI6ZmFsc2UsIklzVW5kZXJsaW5lZCI6ZmFsc2UsIlBhcmVudFN0eWxlIjpudWxsfSwiQXV0b1NpemUiOjIsIkZvcmVncm91bmQiOnsiJHJlZiI6IjExMyJ9LCJNYXhXaWR0aCI6MTkyLjc1LCJNYXhIZWlnaHQiOiJJbmZpbml0eSIsIlNtYXJ0Rm9yZWdyb3VuZElzQWN0aXZlIjpmYWxzZSwiSG9yaXpvbnRhbEFsaWdubWVudCI6MCwiVmVydGljYWxBbGlnbm1lbnQiOjAsIlNtYXJ0Rm9yZWdyb3VuZCI6bnVsbCwiTWFyZ2luIjp7IiRyZWYiOiIxMTUifSwiUGFkZGluZyI6eyIkcmVmIjoiMTE2In0sIkJhY2tncm91bmQiOnsiJHJlZiI6IjExNyJ9LCJJc1Zpc2libGUiOnRydWUsIldpZHRoIjowLjAsIkhlaWdodCI6MC4wLCJCb3JkZXJTdHlsZSI6eyIkaWQiOiI0OTYiLCJMaW5lQ29sb3IiOm51bGwsIkxpbmVXZWlnaHQiOjAuMCwiTGluZVR5cGUiOjAsIlBhcmVudFN0eWxlIjpudWxsfSwiUGFyZW50U3R5bGUiOm51bGx9LCJEYXRlU3R5bGUiOnsiJGlkIjoiNDk3IiwiRm9udFNldHRpbmdzIjp7IiRpZCI6IjQ5OCIsIkZvbnRTaXplIjo3LCJGb250TmFtZSI6IkNhbGlicmkiLCJJc0JvbGQiOmZhbHNlLCJJc0l0YWxpYyI6ZmFsc2UsIklzVW5kZXJsaW5lZCI6ZmFsc2UsIlBhcmVudFN0eWxlIjpudWxsfSwiQXV0b1NpemUiOjIsIkZvcmVncm91bmQiOnsiJHJlZiI6IjEyMCJ9LCJNYXhXaWR0aCI6NDIuMCwiTWF4SGVpZ2h0IjoiSW5maW5pdHkiLCJTbWFydEZvcmVncm91bmRJc0FjdGl2ZSI6ZmFsc2UsIkhvcml6b250YWxBbGlnbm1lbnQiOjIsIlZlcnRpY2FsQWxpZ25tZW50IjowLCJTbWFydEZvcmVncm91bmQiOm51bGwsIk1hcmdpbiI6eyIkcmVmIjoiMTIyIn0sIlBhZGRpbmciOnsiJHJlZiI6IjEyMyJ9LCJCYWNrZ3JvdW5kIjp7IiRyZWYiOiIxMjQifSwiSXNWaXNpYmxlIjp0cnVlLCJXaWR0aCI6MC4wLCJIZWlnaHQiOjAuMCwiQm9yZGVyU3R5bGUiOnsiJGlkIjoiNDk5IiwiTGluZUNvbG9yIjpudWxsLCJMaW5lV2VpZ2h0IjowLjAsIkxpbmVUeXBlIjowLCJQYXJlbnRTdHlsZSI6bnVsbH0sIlBhcmVudFN0eWxlIjpudWxsfSwiRGF0ZUZvcm1hdCI6eyIkcmVmIjoiMTI1In0sIklzVmlzaWJsZSI6dHJ1ZSwiUGFyZW50U3R5bGUiOm51bGx9LCJJbmRleCI6MTksIlNtYXJ0RHVyYXRpb25BY3RpdmF0ZWQiOmZhbHNlLCJEYXRlRm9ybWF0Ijp7IiRyZWYiOiIxMjUifSwiSWQiOiJkOWYzZDhlYS0zZjM1LTQ5NzQtYjE2My0wMmYyYWY1MDQ1NWMiLCJJbXBvcnRJZCI6bnVsbCwiVGl0bGUiOiJQcm9kdWN0aW9uIG9mIHRoZSBjb21wb25lbnRzIGZvciBSQjI0ICYgUkIyNiB1cGdyYWRlIiwiTm90ZSI6bnVsbCwiSHlwZXJsaW5rIjpudWxsLCJJc0NoYW5nZWQiOmZhbHNlLCJJc05ldyI6ZmFsc2V9XSwiTXNQcm9qZWN0SXRlbXNUcmVlIjp7IiRpZCI6IjUwMCIsIlJvb3QiOnsiSW1wb3J0SWQiOm51bGwsIklzSW1wb3J0ZWQiOmZhbHNlLCJDaGlsZHJlbiI6W119fSwiTWV0YWRhdGEiOnsiJGlkIjoiNTAxIn0sIlNldHRpbmdzIjp7IiRpZCI6IjUwMiIsIkltcGFPcHRpb25zIjp7IiRpZCI6IjUwMyIsIkxlZnRUb1JpZ2h0IjpmYWxzZSwiUGF5bG9hZE9wdGlvbnMiOjJ9LCJVc2VDb21wcmVzc2lvbiI6ZmFsc2UsIkNvbXByZXNpb25QZXJjZW50YWdlIjo1MC4wLCJJbmFjdGl2ZUludGVydmFsV2lkdGhUaHJlc2hvbGQiOjMwLjAsIkluYWN0aXZlSW50ZXJ2YWxXaWR0aCI6MS4wLCJTcGxpdFRhc2tzIjpmYWxzZSwiVXNlQ2x1c3RlciI6ZmFsc2UsIkVwc2lsb24iOjAuMCwiTWluUG9pbnRzVG9Gb3JtQUNsdXN0ZXIiOjIsIkdlbmVyYXRlSW52aXNpYmxlU2hhcGVzIjpmYWxzZSwiU21hcnRUaW1lbGluZVRhc2tQZXJjZW50YWdlRml0IjpmYWxzZX0sIklzTmV3Ijp0cnVlLCJJbXBvcnRUeXBlIjowLCJGaWxlUGF0aCI6bnVsbCwiVGltZUNvbmZpZ3VyYXRpb24iOnsiJGlkIjoiNTA0IiwiVXNlVGltZSI6ZmFsc2UsIldvcmtEYXlTdGFydCI6IjAwOjAwOjAwIiwiV29ya0RheUVuZCI6IjIzOjU5OjAwIn0sIkxhc3RVc2VkVGVtcGxhdGVJZCI6IjgyYTc3NjA2LWI2NGEtNDg1ZC1hZjQxLTFhZTM3OGM5YTVkNCJ9"/>
  <p:tag name="__MASTER" val="__part_0"/>
</p:tagLst>
</file>

<file path=ppt/tags/tag10.xml><?xml version="1.0" encoding="utf-8"?>
<p:tagLst xmlns:a="http://schemas.openxmlformats.org/drawingml/2006/main" xmlns:r="http://schemas.openxmlformats.org/officeDocument/2006/relationships" xmlns:p="http://schemas.openxmlformats.org/presentationml/2006/main">
  <p:tag name="OTLMARKERSHAPE" val="OTL"/>
</p:tagLst>
</file>

<file path=ppt/tags/tag100.xml><?xml version="1.0" encoding="utf-8"?>
<p:tagLst xmlns:a="http://schemas.openxmlformats.org/drawingml/2006/main" xmlns:r="http://schemas.openxmlformats.org/officeDocument/2006/relationships" xmlns:p="http://schemas.openxmlformats.org/presentationml/2006/main">
  <p:tag name="OTLMARKERSHAPE" val="OTL"/>
</p:tagLst>
</file>

<file path=ppt/tags/tag101.xml><?xml version="1.0" encoding="utf-8"?>
<p:tagLst xmlns:a="http://schemas.openxmlformats.org/drawingml/2006/main" xmlns:r="http://schemas.openxmlformats.org/officeDocument/2006/relationships" xmlns:p="http://schemas.openxmlformats.org/presentationml/2006/main">
  <p:tag name="OTLMARKERSHAPE" val="OTL"/>
</p:tagLst>
</file>

<file path=ppt/tags/tag102.xml><?xml version="1.0" encoding="utf-8"?>
<p:tagLst xmlns:a="http://schemas.openxmlformats.org/drawingml/2006/main" xmlns:r="http://schemas.openxmlformats.org/officeDocument/2006/relationships" xmlns:p="http://schemas.openxmlformats.org/presentationml/2006/main">
  <p:tag name="OTLMARKERSHAPE" val="OTL"/>
</p:tagLst>
</file>

<file path=ppt/tags/tag103.xml><?xml version="1.0" encoding="utf-8"?>
<p:tagLst xmlns:a="http://schemas.openxmlformats.org/drawingml/2006/main" xmlns:r="http://schemas.openxmlformats.org/officeDocument/2006/relationships" xmlns:p="http://schemas.openxmlformats.org/presentationml/2006/main">
  <p:tag name="OTLMARKERSHAPE" val="OTL"/>
</p:tagLst>
</file>

<file path=ppt/tags/tag104.xml><?xml version="1.0" encoding="utf-8"?>
<p:tagLst xmlns:a="http://schemas.openxmlformats.org/drawingml/2006/main" xmlns:r="http://schemas.openxmlformats.org/officeDocument/2006/relationships" xmlns:p="http://schemas.openxmlformats.org/presentationml/2006/main">
  <p:tag name="OTLMARKERSHAPE" val="OTL"/>
</p:tagLst>
</file>

<file path=ppt/tags/tag105.xml><?xml version="1.0" encoding="utf-8"?>
<p:tagLst xmlns:a="http://schemas.openxmlformats.org/drawingml/2006/main" xmlns:r="http://schemas.openxmlformats.org/officeDocument/2006/relationships" xmlns:p="http://schemas.openxmlformats.org/presentationml/2006/main">
  <p:tag name="OTLMARKERSHAPE" val="OTL"/>
</p:tagLst>
</file>

<file path=ppt/tags/tag106.xml><?xml version="1.0" encoding="utf-8"?>
<p:tagLst xmlns:a="http://schemas.openxmlformats.org/drawingml/2006/main" xmlns:r="http://schemas.openxmlformats.org/officeDocument/2006/relationships" xmlns:p="http://schemas.openxmlformats.org/presentationml/2006/main">
  <p:tag name="OTLMARKERSHAPE" val="OTL"/>
</p:tagLst>
</file>

<file path=ppt/tags/tag107.xml><?xml version="1.0" encoding="utf-8"?>
<p:tagLst xmlns:a="http://schemas.openxmlformats.org/drawingml/2006/main" xmlns:r="http://schemas.openxmlformats.org/officeDocument/2006/relationships" xmlns:p="http://schemas.openxmlformats.org/presentationml/2006/main">
  <p:tag name="OTLMARKERSHAPE" val="OTL"/>
</p:tagLst>
</file>

<file path=ppt/tags/tag108.xml><?xml version="1.0" encoding="utf-8"?>
<p:tagLst xmlns:a="http://schemas.openxmlformats.org/drawingml/2006/main" xmlns:r="http://schemas.openxmlformats.org/officeDocument/2006/relationships" xmlns:p="http://schemas.openxmlformats.org/presentationml/2006/main">
  <p:tag name="OTLMARKERSHAPE" val="OTL"/>
</p:tagLst>
</file>

<file path=ppt/tags/tag109.xml><?xml version="1.0" encoding="utf-8"?>
<p:tagLst xmlns:a="http://schemas.openxmlformats.org/drawingml/2006/main" xmlns:r="http://schemas.openxmlformats.org/officeDocument/2006/relationships" xmlns:p="http://schemas.openxmlformats.org/presentationml/2006/main">
  <p:tag name="OTLMARKERSHAPE" val="OTL"/>
</p:tagLst>
</file>

<file path=ppt/tags/tag11.xml><?xml version="1.0" encoding="utf-8"?>
<p:tagLst xmlns:a="http://schemas.openxmlformats.org/drawingml/2006/main" xmlns:r="http://schemas.openxmlformats.org/officeDocument/2006/relationships" xmlns:p="http://schemas.openxmlformats.org/presentationml/2006/main">
  <p:tag name="OTLMARKERSHAPE" val="OTL"/>
</p:tagLst>
</file>

<file path=ppt/tags/tag110.xml><?xml version="1.0" encoding="utf-8"?>
<p:tagLst xmlns:a="http://schemas.openxmlformats.org/drawingml/2006/main" xmlns:r="http://schemas.openxmlformats.org/officeDocument/2006/relationships" xmlns:p="http://schemas.openxmlformats.org/presentationml/2006/main">
  <p:tag name="OTLMARKERSHAPE" val="OTL"/>
</p:tagLst>
</file>

<file path=ppt/tags/tag111.xml><?xml version="1.0" encoding="utf-8"?>
<p:tagLst xmlns:a="http://schemas.openxmlformats.org/drawingml/2006/main" xmlns:r="http://schemas.openxmlformats.org/officeDocument/2006/relationships" xmlns:p="http://schemas.openxmlformats.org/presentationml/2006/main">
  <p:tag name="OTLMARKERSHAPE" val="OTL"/>
</p:tagLst>
</file>

<file path=ppt/tags/tag112.xml><?xml version="1.0" encoding="utf-8"?>
<p:tagLst xmlns:a="http://schemas.openxmlformats.org/drawingml/2006/main" xmlns:r="http://schemas.openxmlformats.org/officeDocument/2006/relationships" xmlns:p="http://schemas.openxmlformats.org/presentationml/2006/main">
  <p:tag name="OTLMARKERSHAPE" val="OTL"/>
</p:tagLst>
</file>

<file path=ppt/tags/tag113.xml><?xml version="1.0" encoding="utf-8"?>
<p:tagLst xmlns:a="http://schemas.openxmlformats.org/drawingml/2006/main" xmlns:r="http://schemas.openxmlformats.org/officeDocument/2006/relationships" xmlns:p="http://schemas.openxmlformats.org/presentationml/2006/main">
  <p:tag name="OTLMARKERSHAPE" val="OTL"/>
</p:tagLst>
</file>

<file path=ppt/tags/tag114.xml><?xml version="1.0" encoding="utf-8"?>
<p:tagLst xmlns:a="http://schemas.openxmlformats.org/drawingml/2006/main" xmlns:r="http://schemas.openxmlformats.org/officeDocument/2006/relationships" xmlns:p="http://schemas.openxmlformats.org/presentationml/2006/main">
  <p:tag name="OTLMARKERSHAPE" val="OTL"/>
</p:tagLst>
</file>

<file path=ppt/tags/tag115.xml><?xml version="1.0" encoding="utf-8"?>
<p:tagLst xmlns:a="http://schemas.openxmlformats.org/drawingml/2006/main" xmlns:r="http://schemas.openxmlformats.org/officeDocument/2006/relationships" xmlns:p="http://schemas.openxmlformats.org/presentationml/2006/main">
  <p:tag name="OTLMARKERSHAPE" val="OTL"/>
</p:tagLst>
</file>

<file path=ppt/tags/tag116.xml><?xml version="1.0" encoding="utf-8"?>
<p:tagLst xmlns:a="http://schemas.openxmlformats.org/drawingml/2006/main" xmlns:r="http://schemas.openxmlformats.org/officeDocument/2006/relationships" xmlns:p="http://schemas.openxmlformats.org/presentationml/2006/main">
  <p:tag name="OTLMARKERSHAPE" val="OTL"/>
</p:tagLst>
</file>

<file path=ppt/tags/tag117.xml><?xml version="1.0" encoding="utf-8"?>
<p:tagLst xmlns:a="http://schemas.openxmlformats.org/drawingml/2006/main" xmlns:r="http://schemas.openxmlformats.org/officeDocument/2006/relationships" xmlns:p="http://schemas.openxmlformats.org/presentationml/2006/main">
  <p:tag name="OTLMARKERSHAPE" val="OTL"/>
</p:tagLst>
</file>

<file path=ppt/tags/tag118.xml><?xml version="1.0" encoding="utf-8"?>
<p:tagLst xmlns:a="http://schemas.openxmlformats.org/drawingml/2006/main" xmlns:r="http://schemas.openxmlformats.org/officeDocument/2006/relationships" xmlns:p="http://schemas.openxmlformats.org/presentationml/2006/main">
  <p:tag name="OTLMARKERSHAPE" val="OTL"/>
</p:tagLst>
</file>

<file path=ppt/tags/tag119.xml><?xml version="1.0" encoding="utf-8"?>
<p:tagLst xmlns:a="http://schemas.openxmlformats.org/drawingml/2006/main" xmlns:r="http://schemas.openxmlformats.org/officeDocument/2006/relationships" xmlns:p="http://schemas.openxmlformats.org/presentationml/2006/main">
  <p:tag name="OTLMARKERSHAPE" val="OTL"/>
</p:tagLst>
</file>

<file path=ppt/tags/tag12.xml><?xml version="1.0" encoding="utf-8"?>
<p:tagLst xmlns:a="http://schemas.openxmlformats.org/drawingml/2006/main" xmlns:r="http://schemas.openxmlformats.org/officeDocument/2006/relationships" xmlns:p="http://schemas.openxmlformats.org/presentationml/2006/main">
  <p:tag name="OTLMARKERSHAPE" val="OTL"/>
</p:tagLst>
</file>

<file path=ppt/tags/tag120.xml><?xml version="1.0" encoding="utf-8"?>
<p:tagLst xmlns:a="http://schemas.openxmlformats.org/drawingml/2006/main" xmlns:r="http://schemas.openxmlformats.org/officeDocument/2006/relationships" xmlns:p="http://schemas.openxmlformats.org/presentationml/2006/main">
  <p:tag name="OTLMARKERSHAPE" val="OTL"/>
</p:tagLst>
</file>

<file path=ppt/tags/tag121.xml><?xml version="1.0" encoding="utf-8"?>
<p:tagLst xmlns:a="http://schemas.openxmlformats.org/drawingml/2006/main" xmlns:r="http://schemas.openxmlformats.org/officeDocument/2006/relationships" xmlns:p="http://schemas.openxmlformats.org/presentationml/2006/main">
  <p:tag name="OTLMARKERSHAPE" val="OTL"/>
</p:tagLst>
</file>

<file path=ppt/tags/tag122.xml><?xml version="1.0" encoding="utf-8"?>
<p:tagLst xmlns:a="http://schemas.openxmlformats.org/drawingml/2006/main" xmlns:r="http://schemas.openxmlformats.org/officeDocument/2006/relationships" xmlns:p="http://schemas.openxmlformats.org/presentationml/2006/main">
  <p:tag name="OTLMARKERSHAPE" val="OTL"/>
</p:tagLst>
</file>

<file path=ppt/tags/tag123.xml><?xml version="1.0" encoding="utf-8"?>
<p:tagLst xmlns:a="http://schemas.openxmlformats.org/drawingml/2006/main" xmlns:r="http://schemas.openxmlformats.org/officeDocument/2006/relationships" xmlns:p="http://schemas.openxmlformats.org/presentationml/2006/main">
  <p:tag name="OTLMARKERSHAPE" val="OTL"/>
</p:tagLst>
</file>

<file path=ppt/tags/tag124.xml><?xml version="1.0" encoding="utf-8"?>
<p:tagLst xmlns:a="http://schemas.openxmlformats.org/drawingml/2006/main" xmlns:r="http://schemas.openxmlformats.org/officeDocument/2006/relationships" xmlns:p="http://schemas.openxmlformats.org/presentationml/2006/main">
  <p:tag name="OTLMARKERSHAPE" val="OTL"/>
</p:tagLst>
</file>

<file path=ppt/tags/tag125.xml><?xml version="1.0" encoding="utf-8"?>
<p:tagLst xmlns:a="http://schemas.openxmlformats.org/drawingml/2006/main" xmlns:r="http://schemas.openxmlformats.org/officeDocument/2006/relationships" xmlns:p="http://schemas.openxmlformats.org/presentationml/2006/main">
  <p:tag name="OTLMARKERSHAPE" val="OTL"/>
</p:tagLst>
</file>

<file path=ppt/tags/tag126.xml><?xml version="1.0" encoding="utf-8"?>
<p:tagLst xmlns:a="http://schemas.openxmlformats.org/drawingml/2006/main" xmlns:r="http://schemas.openxmlformats.org/officeDocument/2006/relationships" xmlns:p="http://schemas.openxmlformats.org/presentationml/2006/main">
  <p:tag name="OTLMARKERSHAPE" val="OTL"/>
</p:tagLst>
</file>

<file path=ppt/tags/tag127.xml><?xml version="1.0" encoding="utf-8"?>
<p:tagLst xmlns:a="http://schemas.openxmlformats.org/drawingml/2006/main" xmlns:r="http://schemas.openxmlformats.org/officeDocument/2006/relationships" xmlns:p="http://schemas.openxmlformats.org/presentationml/2006/main">
  <p:tag name="OTLMARKERSHAPE" val="OTL"/>
</p:tagLst>
</file>

<file path=ppt/tags/tag128.xml><?xml version="1.0" encoding="utf-8"?>
<p:tagLst xmlns:a="http://schemas.openxmlformats.org/drawingml/2006/main" xmlns:r="http://schemas.openxmlformats.org/officeDocument/2006/relationships" xmlns:p="http://schemas.openxmlformats.org/presentationml/2006/main">
  <p:tag name="OTLMARKERSHAPE" val="OTL"/>
</p:tagLst>
</file>

<file path=ppt/tags/tag129.xml><?xml version="1.0" encoding="utf-8"?>
<p:tagLst xmlns:a="http://schemas.openxmlformats.org/drawingml/2006/main" xmlns:r="http://schemas.openxmlformats.org/officeDocument/2006/relationships" xmlns:p="http://schemas.openxmlformats.org/presentationml/2006/main">
  <p:tag name="OTLMARKERSHAPE" val="OTL"/>
</p:tagLst>
</file>

<file path=ppt/tags/tag13.xml><?xml version="1.0" encoding="utf-8"?>
<p:tagLst xmlns:a="http://schemas.openxmlformats.org/drawingml/2006/main" xmlns:r="http://schemas.openxmlformats.org/officeDocument/2006/relationships" xmlns:p="http://schemas.openxmlformats.org/presentationml/2006/main">
  <p:tag name="OTLMARKERSHAPE" val="OTL"/>
</p:tagLst>
</file>

<file path=ppt/tags/tag130.xml><?xml version="1.0" encoding="utf-8"?>
<p:tagLst xmlns:a="http://schemas.openxmlformats.org/drawingml/2006/main" xmlns:r="http://schemas.openxmlformats.org/officeDocument/2006/relationships" xmlns:p="http://schemas.openxmlformats.org/presentationml/2006/main">
  <p:tag name="OTLMARKERSHAPE" val="OTL"/>
</p:tagLst>
</file>

<file path=ppt/tags/tag131.xml><?xml version="1.0" encoding="utf-8"?>
<p:tagLst xmlns:a="http://schemas.openxmlformats.org/drawingml/2006/main" xmlns:r="http://schemas.openxmlformats.org/officeDocument/2006/relationships" xmlns:p="http://schemas.openxmlformats.org/presentationml/2006/main">
  <p:tag name="OTLMARKERSHAPE" val="OTL"/>
</p:tagLst>
</file>

<file path=ppt/tags/tag132.xml><?xml version="1.0" encoding="utf-8"?>
<p:tagLst xmlns:a="http://schemas.openxmlformats.org/drawingml/2006/main" xmlns:r="http://schemas.openxmlformats.org/officeDocument/2006/relationships" xmlns:p="http://schemas.openxmlformats.org/presentationml/2006/main">
  <p:tag name="OTLMARKERSHAPE" val="OTL"/>
</p:tagLst>
</file>

<file path=ppt/tags/tag133.xml><?xml version="1.0" encoding="utf-8"?>
<p:tagLst xmlns:a="http://schemas.openxmlformats.org/drawingml/2006/main" xmlns:r="http://schemas.openxmlformats.org/officeDocument/2006/relationships" xmlns:p="http://schemas.openxmlformats.org/presentationml/2006/main">
  <p:tag name="OTLMARKERSHAPE" val="OTL"/>
</p:tagLst>
</file>

<file path=ppt/tags/tag134.xml><?xml version="1.0" encoding="utf-8"?>
<p:tagLst xmlns:a="http://schemas.openxmlformats.org/drawingml/2006/main" xmlns:r="http://schemas.openxmlformats.org/officeDocument/2006/relationships" xmlns:p="http://schemas.openxmlformats.org/presentationml/2006/main">
  <p:tag name="OTLMARKERSHAPE" val="OTL"/>
</p:tagLst>
</file>

<file path=ppt/tags/tag135.xml><?xml version="1.0" encoding="utf-8"?>
<p:tagLst xmlns:a="http://schemas.openxmlformats.org/drawingml/2006/main" xmlns:r="http://schemas.openxmlformats.org/officeDocument/2006/relationships" xmlns:p="http://schemas.openxmlformats.org/presentationml/2006/main">
  <p:tag name="OTLMARKERSHAPE" val="OTL"/>
</p:tagLst>
</file>

<file path=ppt/tags/tag136.xml><?xml version="1.0" encoding="utf-8"?>
<p:tagLst xmlns:a="http://schemas.openxmlformats.org/drawingml/2006/main" xmlns:r="http://schemas.openxmlformats.org/officeDocument/2006/relationships" xmlns:p="http://schemas.openxmlformats.org/presentationml/2006/main">
  <p:tag name="OTLMARKERSHAPE" val="OTL"/>
</p:tagLst>
</file>

<file path=ppt/tags/tag137.xml><?xml version="1.0" encoding="utf-8"?>
<p:tagLst xmlns:a="http://schemas.openxmlformats.org/drawingml/2006/main" xmlns:r="http://schemas.openxmlformats.org/officeDocument/2006/relationships" xmlns:p="http://schemas.openxmlformats.org/presentationml/2006/main">
  <p:tag name="OTLMARKERSHAPE" val="OTL"/>
</p:tagLst>
</file>

<file path=ppt/tags/tag138.xml><?xml version="1.0" encoding="utf-8"?>
<p:tagLst xmlns:a="http://schemas.openxmlformats.org/drawingml/2006/main" xmlns:r="http://schemas.openxmlformats.org/officeDocument/2006/relationships" xmlns:p="http://schemas.openxmlformats.org/presentationml/2006/main">
  <p:tag name="OTLMARKERSHAPE" val="OTL"/>
</p:tagLst>
</file>

<file path=ppt/tags/tag139.xml><?xml version="1.0" encoding="utf-8"?>
<p:tagLst xmlns:a="http://schemas.openxmlformats.org/drawingml/2006/main" xmlns:r="http://schemas.openxmlformats.org/officeDocument/2006/relationships" xmlns:p="http://schemas.openxmlformats.org/presentationml/2006/main">
  <p:tag name="OTLMARKERSHAPE" val="OTL"/>
</p:tagLst>
</file>

<file path=ppt/tags/tag14.xml><?xml version="1.0" encoding="utf-8"?>
<p:tagLst xmlns:a="http://schemas.openxmlformats.org/drawingml/2006/main" xmlns:r="http://schemas.openxmlformats.org/officeDocument/2006/relationships" xmlns:p="http://schemas.openxmlformats.org/presentationml/2006/main">
  <p:tag name="OTLMARKERSHAPE" val="OTL"/>
</p:tagLst>
</file>

<file path=ppt/tags/tag140.xml><?xml version="1.0" encoding="utf-8"?>
<p:tagLst xmlns:a="http://schemas.openxmlformats.org/drawingml/2006/main" xmlns:r="http://schemas.openxmlformats.org/officeDocument/2006/relationships" xmlns:p="http://schemas.openxmlformats.org/presentationml/2006/main">
  <p:tag name="OTLMARKERSHAPE" val="OTL"/>
</p:tagLst>
</file>

<file path=ppt/tags/tag141.xml><?xml version="1.0" encoding="utf-8"?>
<p:tagLst xmlns:a="http://schemas.openxmlformats.org/drawingml/2006/main" xmlns:r="http://schemas.openxmlformats.org/officeDocument/2006/relationships" xmlns:p="http://schemas.openxmlformats.org/presentationml/2006/main">
  <p:tag name="OTLMARKERSHAPE" val="OTL"/>
</p:tagLst>
</file>

<file path=ppt/tags/tag142.xml><?xml version="1.0" encoding="utf-8"?>
<p:tagLst xmlns:a="http://schemas.openxmlformats.org/drawingml/2006/main" xmlns:r="http://schemas.openxmlformats.org/officeDocument/2006/relationships" xmlns:p="http://schemas.openxmlformats.org/presentationml/2006/main">
  <p:tag name="OTLMARKERSHAPE" val="OTL"/>
</p:tagLst>
</file>

<file path=ppt/tags/tag143.xml><?xml version="1.0" encoding="utf-8"?>
<p:tagLst xmlns:a="http://schemas.openxmlformats.org/drawingml/2006/main" xmlns:r="http://schemas.openxmlformats.org/officeDocument/2006/relationships" xmlns:p="http://schemas.openxmlformats.org/presentationml/2006/main">
  <p:tag name="OTLMARKERSHAPE" val="OTL"/>
</p:tagLst>
</file>

<file path=ppt/tags/tag144.xml><?xml version="1.0" encoding="utf-8"?>
<p:tagLst xmlns:a="http://schemas.openxmlformats.org/drawingml/2006/main" xmlns:r="http://schemas.openxmlformats.org/officeDocument/2006/relationships" xmlns:p="http://schemas.openxmlformats.org/presentationml/2006/main">
  <p:tag name="OTLMARKERSHAPE" val="OTL"/>
</p:tagLst>
</file>

<file path=ppt/tags/tag145.xml><?xml version="1.0" encoding="utf-8"?>
<p:tagLst xmlns:a="http://schemas.openxmlformats.org/drawingml/2006/main" xmlns:r="http://schemas.openxmlformats.org/officeDocument/2006/relationships" xmlns:p="http://schemas.openxmlformats.org/presentationml/2006/main">
  <p:tag name="OTLMARKERSHAPE" val="OTL"/>
</p:tagLst>
</file>

<file path=ppt/tags/tag146.xml><?xml version="1.0" encoding="utf-8"?>
<p:tagLst xmlns:a="http://schemas.openxmlformats.org/drawingml/2006/main" xmlns:r="http://schemas.openxmlformats.org/officeDocument/2006/relationships" xmlns:p="http://schemas.openxmlformats.org/presentationml/2006/main">
  <p:tag name="OTLMARKERSHAPE" val="OTL"/>
</p:tagLst>
</file>

<file path=ppt/tags/tag147.xml><?xml version="1.0" encoding="utf-8"?>
<p:tagLst xmlns:a="http://schemas.openxmlformats.org/drawingml/2006/main" xmlns:r="http://schemas.openxmlformats.org/officeDocument/2006/relationships" xmlns:p="http://schemas.openxmlformats.org/presentationml/2006/main">
  <p:tag name="OTLMARKERSHAPE" val="OTL"/>
</p:tagLst>
</file>

<file path=ppt/tags/tag148.xml><?xml version="1.0" encoding="utf-8"?>
<p:tagLst xmlns:a="http://schemas.openxmlformats.org/drawingml/2006/main" xmlns:r="http://schemas.openxmlformats.org/officeDocument/2006/relationships" xmlns:p="http://schemas.openxmlformats.org/presentationml/2006/main">
  <p:tag name="OTLMARKERSHAPE" val="OTL"/>
</p:tagLst>
</file>

<file path=ppt/tags/tag149.xml><?xml version="1.0" encoding="utf-8"?>
<p:tagLst xmlns:a="http://schemas.openxmlformats.org/drawingml/2006/main" xmlns:r="http://schemas.openxmlformats.org/officeDocument/2006/relationships" xmlns:p="http://schemas.openxmlformats.org/presentationml/2006/main">
  <p:tag name="OTLMARKERSHAPE" val="OTL"/>
</p:tagLst>
</file>

<file path=ppt/tags/tag15.xml><?xml version="1.0" encoding="utf-8"?>
<p:tagLst xmlns:a="http://schemas.openxmlformats.org/drawingml/2006/main" xmlns:r="http://schemas.openxmlformats.org/officeDocument/2006/relationships" xmlns:p="http://schemas.openxmlformats.org/presentationml/2006/main">
  <p:tag name="OTLMARKERSHAPE" val="OTL"/>
</p:tagLst>
</file>

<file path=ppt/tags/tag16.xml><?xml version="1.0" encoding="utf-8"?>
<p:tagLst xmlns:a="http://schemas.openxmlformats.org/drawingml/2006/main" xmlns:r="http://schemas.openxmlformats.org/officeDocument/2006/relationships" xmlns:p="http://schemas.openxmlformats.org/presentationml/2006/main">
  <p:tag name="OTLMARKERSHAPE" val="OTL"/>
</p:tagLst>
</file>

<file path=ppt/tags/tag17.xml><?xml version="1.0" encoding="utf-8"?>
<p:tagLst xmlns:a="http://schemas.openxmlformats.org/drawingml/2006/main" xmlns:r="http://schemas.openxmlformats.org/officeDocument/2006/relationships" xmlns:p="http://schemas.openxmlformats.org/presentationml/2006/main">
  <p:tag name="OTLMARKERSHAPE" val="OTL"/>
</p:tagLst>
</file>

<file path=ppt/tags/tag18.xml><?xml version="1.0" encoding="utf-8"?>
<p:tagLst xmlns:a="http://schemas.openxmlformats.org/drawingml/2006/main" xmlns:r="http://schemas.openxmlformats.org/officeDocument/2006/relationships" xmlns:p="http://schemas.openxmlformats.org/presentationml/2006/main">
  <p:tag name="OTLMARKERSHAPE" val="OTL"/>
</p:tagLst>
</file>

<file path=ppt/tags/tag19.xml><?xml version="1.0" encoding="utf-8"?>
<p:tagLst xmlns:a="http://schemas.openxmlformats.org/drawingml/2006/main" xmlns:r="http://schemas.openxmlformats.org/officeDocument/2006/relationships" xmlns:p="http://schemas.openxmlformats.org/presentationml/2006/main">
  <p:tag name="OTLMARKERSHAPE" val="OTL"/>
</p:tagLst>
</file>

<file path=ppt/tags/tag2.xml><?xml version="1.0" encoding="utf-8"?>
<p:tagLst xmlns:a="http://schemas.openxmlformats.org/drawingml/2006/main" xmlns:r="http://schemas.openxmlformats.org/officeDocument/2006/relationships" xmlns:p="http://schemas.openxmlformats.org/presentationml/2006/main">
  <p:tag name="OTLMARKERSHAPE" val="OTL"/>
</p:tagLst>
</file>

<file path=ppt/tags/tag20.xml><?xml version="1.0" encoding="utf-8"?>
<p:tagLst xmlns:a="http://schemas.openxmlformats.org/drawingml/2006/main" xmlns:r="http://schemas.openxmlformats.org/officeDocument/2006/relationships" xmlns:p="http://schemas.openxmlformats.org/presentationml/2006/main">
  <p:tag name="OTLMARKERSHAPE" val="OTL"/>
</p:tagLst>
</file>

<file path=ppt/tags/tag21.xml><?xml version="1.0" encoding="utf-8"?>
<p:tagLst xmlns:a="http://schemas.openxmlformats.org/drawingml/2006/main" xmlns:r="http://schemas.openxmlformats.org/officeDocument/2006/relationships" xmlns:p="http://schemas.openxmlformats.org/presentationml/2006/main">
  <p:tag name="OTLMARKERSHAPE" val="OTL"/>
</p:tagLst>
</file>

<file path=ppt/tags/tag22.xml><?xml version="1.0" encoding="utf-8"?>
<p:tagLst xmlns:a="http://schemas.openxmlformats.org/drawingml/2006/main" xmlns:r="http://schemas.openxmlformats.org/officeDocument/2006/relationships" xmlns:p="http://schemas.openxmlformats.org/presentationml/2006/main">
  <p:tag name="OTLMARKERSHAPE" val="OTL"/>
</p:tagLst>
</file>

<file path=ppt/tags/tag23.xml><?xml version="1.0" encoding="utf-8"?>
<p:tagLst xmlns:a="http://schemas.openxmlformats.org/drawingml/2006/main" xmlns:r="http://schemas.openxmlformats.org/officeDocument/2006/relationships" xmlns:p="http://schemas.openxmlformats.org/presentationml/2006/main">
  <p:tag name="OTLMARKERSHAPE" val="OTL"/>
</p:tagLst>
</file>

<file path=ppt/tags/tag24.xml><?xml version="1.0" encoding="utf-8"?>
<p:tagLst xmlns:a="http://schemas.openxmlformats.org/drawingml/2006/main" xmlns:r="http://schemas.openxmlformats.org/officeDocument/2006/relationships" xmlns:p="http://schemas.openxmlformats.org/presentationml/2006/main">
  <p:tag name="OTLMARKERSHAPE" val="OTL"/>
</p:tagLst>
</file>

<file path=ppt/tags/tag25.xml><?xml version="1.0" encoding="utf-8"?>
<p:tagLst xmlns:a="http://schemas.openxmlformats.org/drawingml/2006/main" xmlns:r="http://schemas.openxmlformats.org/officeDocument/2006/relationships" xmlns:p="http://schemas.openxmlformats.org/presentationml/2006/main">
  <p:tag name="OTLMARKERSHAPE" val="OTL"/>
</p:tagLst>
</file>

<file path=ppt/tags/tag26.xml><?xml version="1.0" encoding="utf-8"?>
<p:tagLst xmlns:a="http://schemas.openxmlformats.org/drawingml/2006/main" xmlns:r="http://schemas.openxmlformats.org/officeDocument/2006/relationships" xmlns:p="http://schemas.openxmlformats.org/presentationml/2006/main">
  <p:tag name="OTLMARKERSHAPE" val="OTL"/>
</p:tagLst>
</file>

<file path=ppt/tags/tag27.xml><?xml version="1.0" encoding="utf-8"?>
<p:tagLst xmlns:a="http://schemas.openxmlformats.org/drawingml/2006/main" xmlns:r="http://schemas.openxmlformats.org/officeDocument/2006/relationships" xmlns:p="http://schemas.openxmlformats.org/presentationml/2006/main">
  <p:tag name="OTLMARKERSHAPE" val="OTL"/>
</p:tagLst>
</file>

<file path=ppt/tags/tag28.xml><?xml version="1.0" encoding="utf-8"?>
<p:tagLst xmlns:a="http://schemas.openxmlformats.org/drawingml/2006/main" xmlns:r="http://schemas.openxmlformats.org/officeDocument/2006/relationships" xmlns:p="http://schemas.openxmlformats.org/presentationml/2006/main">
  <p:tag name="OTLMARKERSHAPE" val="OTL"/>
</p:tagLst>
</file>

<file path=ppt/tags/tag29.xml><?xml version="1.0" encoding="utf-8"?>
<p:tagLst xmlns:a="http://schemas.openxmlformats.org/drawingml/2006/main" xmlns:r="http://schemas.openxmlformats.org/officeDocument/2006/relationships" xmlns:p="http://schemas.openxmlformats.org/presentationml/2006/main">
  <p:tag name="OTLMARKERSHAPE" val="OTL"/>
</p:tagLst>
</file>

<file path=ppt/tags/tag3.xml><?xml version="1.0" encoding="utf-8"?>
<p:tagLst xmlns:a="http://schemas.openxmlformats.org/drawingml/2006/main" xmlns:r="http://schemas.openxmlformats.org/officeDocument/2006/relationships" xmlns:p="http://schemas.openxmlformats.org/presentationml/2006/main">
  <p:tag name="OTLMARKERSHAPE" val="OTL"/>
</p:tagLst>
</file>

<file path=ppt/tags/tag30.xml><?xml version="1.0" encoding="utf-8"?>
<p:tagLst xmlns:a="http://schemas.openxmlformats.org/drawingml/2006/main" xmlns:r="http://schemas.openxmlformats.org/officeDocument/2006/relationships" xmlns:p="http://schemas.openxmlformats.org/presentationml/2006/main">
  <p:tag name="OTLMARKERSHAPE" val="OTL"/>
</p:tagLst>
</file>

<file path=ppt/tags/tag31.xml><?xml version="1.0" encoding="utf-8"?>
<p:tagLst xmlns:a="http://schemas.openxmlformats.org/drawingml/2006/main" xmlns:r="http://schemas.openxmlformats.org/officeDocument/2006/relationships" xmlns:p="http://schemas.openxmlformats.org/presentationml/2006/main">
  <p:tag name="OTLMARKERSHAPE" val="OTL"/>
</p:tagLst>
</file>

<file path=ppt/tags/tag32.xml><?xml version="1.0" encoding="utf-8"?>
<p:tagLst xmlns:a="http://schemas.openxmlformats.org/drawingml/2006/main" xmlns:r="http://schemas.openxmlformats.org/officeDocument/2006/relationships" xmlns:p="http://schemas.openxmlformats.org/presentationml/2006/main">
  <p:tag name="OTLMARKERSHAPE" val="OTL"/>
</p:tagLst>
</file>

<file path=ppt/tags/tag33.xml><?xml version="1.0" encoding="utf-8"?>
<p:tagLst xmlns:a="http://schemas.openxmlformats.org/drawingml/2006/main" xmlns:r="http://schemas.openxmlformats.org/officeDocument/2006/relationships" xmlns:p="http://schemas.openxmlformats.org/presentationml/2006/main">
  <p:tag name="OTLMARKERSHAPE" val="OTL"/>
</p:tagLst>
</file>

<file path=ppt/tags/tag34.xml><?xml version="1.0" encoding="utf-8"?>
<p:tagLst xmlns:a="http://schemas.openxmlformats.org/drawingml/2006/main" xmlns:r="http://schemas.openxmlformats.org/officeDocument/2006/relationships" xmlns:p="http://schemas.openxmlformats.org/presentationml/2006/main">
  <p:tag name="OTLMARKERSHAPE" val="OTL"/>
</p:tagLst>
</file>

<file path=ppt/tags/tag35.xml><?xml version="1.0" encoding="utf-8"?>
<p:tagLst xmlns:a="http://schemas.openxmlformats.org/drawingml/2006/main" xmlns:r="http://schemas.openxmlformats.org/officeDocument/2006/relationships" xmlns:p="http://schemas.openxmlformats.org/presentationml/2006/main">
  <p:tag name="OTLMARKERSHAPE" val="OTL"/>
</p:tagLst>
</file>

<file path=ppt/tags/tag36.xml><?xml version="1.0" encoding="utf-8"?>
<p:tagLst xmlns:a="http://schemas.openxmlformats.org/drawingml/2006/main" xmlns:r="http://schemas.openxmlformats.org/officeDocument/2006/relationships" xmlns:p="http://schemas.openxmlformats.org/presentationml/2006/main">
  <p:tag name="OTLMARKERSHAPE" val="OTL"/>
</p:tagLst>
</file>

<file path=ppt/tags/tag37.xml><?xml version="1.0" encoding="utf-8"?>
<p:tagLst xmlns:a="http://schemas.openxmlformats.org/drawingml/2006/main" xmlns:r="http://schemas.openxmlformats.org/officeDocument/2006/relationships" xmlns:p="http://schemas.openxmlformats.org/presentationml/2006/main">
  <p:tag name="OTLMARKERSHAPE" val="OTL"/>
</p:tagLst>
</file>

<file path=ppt/tags/tag38.xml><?xml version="1.0" encoding="utf-8"?>
<p:tagLst xmlns:a="http://schemas.openxmlformats.org/drawingml/2006/main" xmlns:r="http://schemas.openxmlformats.org/officeDocument/2006/relationships" xmlns:p="http://schemas.openxmlformats.org/presentationml/2006/main">
  <p:tag name="OTLMARKERSHAPE" val="OTL"/>
</p:tagLst>
</file>

<file path=ppt/tags/tag39.xml><?xml version="1.0" encoding="utf-8"?>
<p:tagLst xmlns:a="http://schemas.openxmlformats.org/drawingml/2006/main" xmlns:r="http://schemas.openxmlformats.org/officeDocument/2006/relationships" xmlns:p="http://schemas.openxmlformats.org/presentationml/2006/main">
  <p:tag name="OTLMARKERSHAPE" val="OTL"/>
</p:tagLst>
</file>

<file path=ppt/tags/tag4.xml><?xml version="1.0" encoding="utf-8"?>
<p:tagLst xmlns:a="http://schemas.openxmlformats.org/drawingml/2006/main" xmlns:r="http://schemas.openxmlformats.org/officeDocument/2006/relationships" xmlns:p="http://schemas.openxmlformats.org/presentationml/2006/main">
  <p:tag name="OTLMARKERSHAPE" val="OTL"/>
</p:tagLst>
</file>

<file path=ppt/tags/tag40.xml><?xml version="1.0" encoding="utf-8"?>
<p:tagLst xmlns:a="http://schemas.openxmlformats.org/drawingml/2006/main" xmlns:r="http://schemas.openxmlformats.org/officeDocument/2006/relationships" xmlns:p="http://schemas.openxmlformats.org/presentationml/2006/main">
  <p:tag name="OTLMARKERSHAPE" val="OTL"/>
</p:tagLst>
</file>

<file path=ppt/tags/tag41.xml><?xml version="1.0" encoding="utf-8"?>
<p:tagLst xmlns:a="http://schemas.openxmlformats.org/drawingml/2006/main" xmlns:r="http://schemas.openxmlformats.org/officeDocument/2006/relationships" xmlns:p="http://schemas.openxmlformats.org/presentationml/2006/main">
  <p:tag name="OTLMARKERSHAPE" val="OTL"/>
</p:tagLst>
</file>

<file path=ppt/tags/tag42.xml><?xml version="1.0" encoding="utf-8"?>
<p:tagLst xmlns:a="http://schemas.openxmlformats.org/drawingml/2006/main" xmlns:r="http://schemas.openxmlformats.org/officeDocument/2006/relationships" xmlns:p="http://schemas.openxmlformats.org/presentationml/2006/main">
  <p:tag name="OTLMARKERSHAPE" val="OTL"/>
</p:tagLst>
</file>

<file path=ppt/tags/tag43.xml><?xml version="1.0" encoding="utf-8"?>
<p:tagLst xmlns:a="http://schemas.openxmlformats.org/drawingml/2006/main" xmlns:r="http://schemas.openxmlformats.org/officeDocument/2006/relationships" xmlns:p="http://schemas.openxmlformats.org/presentationml/2006/main">
  <p:tag name="OTLMARKERSHAPE" val="OTL"/>
</p:tagLst>
</file>

<file path=ppt/tags/tag44.xml><?xml version="1.0" encoding="utf-8"?>
<p:tagLst xmlns:a="http://schemas.openxmlformats.org/drawingml/2006/main" xmlns:r="http://schemas.openxmlformats.org/officeDocument/2006/relationships" xmlns:p="http://schemas.openxmlformats.org/presentationml/2006/main">
  <p:tag name="OTLMARKERSHAPE" val="OTL"/>
</p:tagLst>
</file>

<file path=ppt/tags/tag45.xml><?xml version="1.0" encoding="utf-8"?>
<p:tagLst xmlns:a="http://schemas.openxmlformats.org/drawingml/2006/main" xmlns:r="http://schemas.openxmlformats.org/officeDocument/2006/relationships" xmlns:p="http://schemas.openxmlformats.org/presentationml/2006/main">
  <p:tag name="OTLMARKERSHAPE" val="OTL"/>
</p:tagLst>
</file>

<file path=ppt/tags/tag46.xml><?xml version="1.0" encoding="utf-8"?>
<p:tagLst xmlns:a="http://schemas.openxmlformats.org/drawingml/2006/main" xmlns:r="http://schemas.openxmlformats.org/officeDocument/2006/relationships" xmlns:p="http://schemas.openxmlformats.org/presentationml/2006/main">
  <p:tag name="OTLMARKERSHAPE" val="OTL"/>
</p:tagLst>
</file>

<file path=ppt/tags/tag47.xml><?xml version="1.0" encoding="utf-8"?>
<p:tagLst xmlns:a="http://schemas.openxmlformats.org/drawingml/2006/main" xmlns:r="http://schemas.openxmlformats.org/officeDocument/2006/relationships" xmlns:p="http://schemas.openxmlformats.org/presentationml/2006/main">
  <p:tag name="OTLMARKERSHAPE" val="OTL"/>
</p:tagLst>
</file>

<file path=ppt/tags/tag48.xml><?xml version="1.0" encoding="utf-8"?>
<p:tagLst xmlns:a="http://schemas.openxmlformats.org/drawingml/2006/main" xmlns:r="http://schemas.openxmlformats.org/officeDocument/2006/relationships" xmlns:p="http://schemas.openxmlformats.org/presentationml/2006/main">
  <p:tag name="OTLMARKERSHAPE" val="OTL"/>
</p:tagLst>
</file>

<file path=ppt/tags/tag49.xml><?xml version="1.0" encoding="utf-8"?>
<p:tagLst xmlns:a="http://schemas.openxmlformats.org/drawingml/2006/main" xmlns:r="http://schemas.openxmlformats.org/officeDocument/2006/relationships" xmlns:p="http://schemas.openxmlformats.org/presentationml/2006/main">
  <p:tag name="OTLMARKERSHAPE" val="OTL"/>
</p:tagLst>
</file>

<file path=ppt/tags/tag5.xml><?xml version="1.0" encoding="utf-8"?>
<p:tagLst xmlns:a="http://schemas.openxmlformats.org/drawingml/2006/main" xmlns:r="http://schemas.openxmlformats.org/officeDocument/2006/relationships" xmlns:p="http://schemas.openxmlformats.org/presentationml/2006/main">
  <p:tag name="OTLMARKERSHAPE" val="OTL"/>
</p:tagLst>
</file>

<file path=ppt/tags/tag50.xml><?xml version="1.0" encoding="utf-8"?>
<p:tagLst xmlns:a="http://schemas.openxmlformats.org/drawingml/2006/main" xmlns:r="http://schemas.openxmlformats.org/officeDocument/2006/relationships" xmlns:p="http://schemas.openxmlformats.org/presentationml/2006/main">
  <p:tag name="OTLMARKERSHAPE" val="OTL"/>
</p:tagLst>
</file>

<file path=ppt/tags/tag51.xml><?xml version="1.0" encoding="utf-8"?>
<p:tagLst xmlns:a="http://schemas.openxmlformats.org/drawingml/2006/main" xmlns:r="http://schemas.openxmlformats.org/officeDocument/2006/relationships" xmlns:p="http://schemas.openxmlformats.org/presentationml/2006/main">
  <p:tag name="OTLMARKERSHAPE" val="OTL"/>
</p:tagLst>
</file>

<file path=ppt/tags/tag52.xml><?xml version="1.0" encoding="utf-8"?>
<p:tagLst xmlns:a="http://schemas.openxmlformats.org/drawingml/2006/main" xmlns:r="http://schemas.openxmlformats.org/officeDocument/2006/relationships" xmlns:p="http://schemas.openxmlformats.org/presentationml/2006/main">
  <p:tag name="OTLMARKERSHAPE" val="OTL"/>
</p:tagLst>
</file>

<file path=ppt/tags/tag53.xml><?xml version="1.0" encoding="utf-8"?>
<p:tagLst xmlns:a="http://schemas.openxmlformats.org/drawingml/2006/main" xmlns:r="http://schemas.openxmlformats.org/officeDocument/2006/relationships" xmlns:p="http://schemas.openxmlformats.org/presentationml/2006/main">
  <p:tag name="OTLMARKERSHAPE" val="OTL"/>
</p:tagLst>
</file>

<file path=ppt/tags/tag54.xml><?xml version="1.0" encoding="utf-8"?>
<p:tagLst xmlns:a="http://schemas.openxmlformats.org/drawingml/2006/main" xmlns:r="http://schemas.openxmlformats.org/officeDocument/2006/relationships" xmlns:p="http://schemas.openxmlformats.org/presentationml/2006/main">
  <p:tag name="OTLMARKERSHAPE" val="OTL"/>
</p:tagLst>
</file>

<file path=ppt/tags/tag55.xml><?xml version="1.0" encoding="utf-8"?>
<p:tagLst xmlns:a="http://schemas.openxmlformats.org/drawingml/2006/main" xmlns:r="http://schemas.openxmlformats.org/officeDocument/2006/relationships" xmlns:p="http://schemas.openxmlformats.org/presentationml/2006/main">
  <p:tag name="OTLMARKERSHAPE" val="OTL"/>
</p:tagLst>
</file>

<file path=ppt/tags/tag56.xml><?xml version="1.0" encoding="utf-8"?>
<p:tagLst xmlns:a="http://schemas.openxmlformats.org/drawingml/2006/main" xmlns:r="http://schemas.openxmlformats.org/officeDocument/2006/relationships" xmlns:p="http://schemas.openxmlformats.org/presentationml/2006/main">
  <p:tag name="OTLMARKERSHAPE" val="OTL"/>
</p:tagLst>
</file>

<file path=ppt/tags/tag57.xml><?xml version="1.0" encoding="utf-8"?>
<p:tagLst xmlns:a="http://schemas.openxmlformats.org/drawingml/2006/main" xmlns:r="http://schemas.openxmlformats.org/officeDocument/2006/relationships" xmlns:p="http://schemas.openxmlformats.org/presentationml/2006/main">
  <p:tag name="OTLMARKERSHAPE" val="OTL"/>
</p:tagLst>
</file>

<file path=ppt/tags/tag58.xml><?xml version="1.0" encoding="utf-8"?>
<p:tagLst xmlns:a="http://schemas.openxmlformats.org/drawingml/2006/main" xmlns:r="http://schemas.openxmlformats.org/officeDocument/2006/relationships" xmlns:p="http://schemas.openxmlformats.org/presentationml/2006/main">
  <p:tag name="OTLMARKERSHAPE" val="OTL"/>
</p:tagLst>
</file>

<file path=ppt/tags/tag59.xml><?xml version="1.0" encoding="utf-8"?>
<p:tagLst xmlns:a="http://schemas.openxmlformats.org/drawingml/2006/main" xmlns:r="http://schemas.openxmlformats.org/officeDocument/2006/relationships" xmlns:p="http://schemas.openxmlformats.org/presentationml/2006/main">
  <p:tag name="OTLMARKERSHAPE" val="OTL"/>
</p:tagLst>
</file>

<file path=ppt/tags/tag6.xml><?xml version="1.0" encoding="utf-8"?>
<p:tagLst xmlns:a="http://schemas.openxmlformats.org/drawingml/2006/main" xmlns:r="http://schemas.openxmlformats.org/officeDocument/2006/relationships" xmlns:p="http://schemas.openxmlformats.org/presentationml/2006/main">
  <p:tag name="OTLMARKERSHAPE" val="OTL"/>
</p:tagLst>
</file>

<file path=ppt/tags/tag60.xml><?xml version="1.0" encoding="utf-8"?>
<p:tagLst xmlns:a="http://schemas.openxmlformats.org/drawingml/2006/main" xmlns:r="http://schemas.openxmlformats.org/officeDocument/2006/relationships" xmlns:p="http://schemas.openxmlformats.org/presentationml/2006/main">
  <p:tag name="OTLMARKERSHAPE" val="OTL"/>
</p:tagLst>
</file>

<file path=ppt/tags/tag61.xml><?xml version="1.0" encoding="utf-8"?>
<p:tagLst xmlns:a="http://schemas.openxmlformats.org/drawingml/2006/main" xmlns:r="http://schemas.openxmlformats.org/officeDocument/2006/relationships" xmlns:p="http://schemas.openxmlformats.org/presentationml/2006/main">
  <p:tag name="OTLMARKERSHAPE" val="OTL"/>
</p:tagLst>
</file>

<file path=ppt/tags/tag62.xml><?xml version="1.0" encoding="utf-8"?>
<p:tagLst xmlns:a="http://schemas.openxmlformats.org/drawingml/2006/main" xmlns:r="http://schemas.openxmlformats.org/officeDocument/2006/relationships" xmlns:p="http://schemas.openxmlformats.org/presentationml/2006/main">
  <p:tag name="OTLMARKERSHAPE" val="OTL"/>
</p:tagLst>
</file>

<file path=ppt/tags/tag63.xml><?xml version="1.0" encoding="utf-8"?>
<p:tagLst xmlns:a="http://schemas.openxmlformats.org/drawingml/2006/main" xmlns:r="http://schemas.openxmlformats.org/officeDocument/2006/relationships" xmlns:p="http://schemas.openxmlformats.org/presentationml/2006/main">
  <p:tag name="OTLMARKERSHAPE" val="OTL"/>
</p:tagLst>
</file>

<file path=ppt/tags/tag64.xml><?xml version="1.0" encoding="utf-8"?>
<p:tagLst xmlns:a="http://schemas.openxmlformats.org/drawingml/2006/main" xmlns:r="http://schemas.openxmlformats.org/officeDocument/2006/relationships" xmlns:p="http://schemas.openxmlformats.org/presentationml/2006/main">
  <p:tag name="OTLMARKERSHAPE" val="OTL"/>
</p:tagLst>
</file>

<file path=ppt/tags/tag65.xml><?xml version="1.0" encoding="utf-8"?>
<p:tagLst xmlns:a="http://schemas.openxmlformats.org/drawingml/2006/main" xmlns:r="http://schemas.openxmlformats.org/officeDocument/2006/relationships" xmlns:p="http://schemas.openxmlformats.org/presentationml/2006/main">
  <p:tag name="OTLMARKERSHAPE" val="OTL"/>
</p:tagLst>
</file>

<file path=ppt/tags/tag66.xml><?xml version="1.0" encoding="utf-8"?>
<p:tagLst xmlns:a="http://schemas.openxmlformats.org/drawingml/2006/main" xmlns:r="http://schemas.openxmlformats.org/officeDocument/2006/relationships" xmlns:p="http://schemas.openxmlformats.org/presentationml/2006/main">
  <p:tag name="OTLMARKERSHAPE" val="OTL"/>
</p:tagLst>
</file>

<file path=ppt/tags/tag67.xml><?xml version="1.0" encoding="utf-8"?>
<p:tagLst xmlns:a="http://schemas.openxmlformats.org/drawingml/2006/main" xmlns:r="http://schemas.openxmlformats.org/officeDocument/2006/relationships" xmlns:p="http://schemas.openxmlformats.org/presentationml/2006/main">
  <p:tag name="OTLMARKERSHAPE" val="OTL"/>
</p:tagLst>
</file>

<file path=ppt/tags/tag68.xml><?xml version="1.0" encoding="utf-8"?>
<p:tagLst xmlns:a="http://schemas.openxmlformats.org/drawingml/2006/main" xmlns:r="http://schemas.openxmlformats.org/officeDocument/2006/relationships" xmlns:p="http://schemas.openxmlformats.org/presentationml/2006/main">
  <p:tag name="OTLMARKERSHAPE" val="OTL"/>
</p:tagLst>
</file>

<file path=ppt/tags/tag69.xml><?xml version="1.0" encoding="utf-8"?>
<p:tagLst xmlns:a="http://schemas.openxmlformats.org/drawingml/2006/main" xmlns:r="http://schemas.openxmlformats.org/officeDocument/2006/relationships" xmlns:p="http://schemas.openxmlformats.org/presentationml/2006/main">
  <p:tag name="OTLMARKERSHAPE" val="OTL"/>
</p:tagLst>
</file>

<file path=ppt/tags/tag7.xml><?xml version="1.0" encoding="utf-8"?>
<p:tagLst xmlns:a="http://schemas.openxmlformats.org/drawingml/2006/main" xmlns:r="http://schemas.openxmlformats.org/officeDocument/2006/relationships" xmlns:p="http://schemas.openxmlformats.org/presentationml/2006/main">
  <p:tag name="OTLMARKERSHAPE" val="OTL"/>
</p:tagLst>
</file>

<file path=ppt/tags/tag70.xml><?xml version="1.0" encoding="utf-8"?>
<p:tagLst xmlns:a="http://schemas.openxmlformats.org/drawingml/2006/main" xmlns:r="http://schemas.openxmlformats.org/officeDocument/2006/relationships" xmlns:p="http://schemas.openxmlformats.org/presentationml/2006/main">
  <p:tag name="OTLMARKERSHAPE" val="OTL"/>
</p:tagLst>
</file>

<file path=ppt/tags/tag71.xml><?xml version="1.0" encoding="utf-8"?>
<p:tagLst xmlns:a="http://schemas.openxmlformats.org/drawingml/2006/main" xmlns:r="http://schemas.openxmlformats.org/officeDocument/2006/relationships" xmlns:p="http://schemas.openxmlformats.org/presentationml/2006/main">
  <p:tag name="OTLMARKERSHAPE" val="OTL"/>
</p:tagLst>
</file>

<file path=ppt/tags/tag72.xml><?xml version="1.0" encoding="utf-8"?>
<p:tagLst xmlns:a="http://schemas.openxmlformats.org/drawingml/2006/main" xmlns:r="http://schemas.openxmlformats.org/officeDocument/2006/relationships" xmlns:p="http://schemas.openxmlformats.org/presentationml/2006/main">
  <p:tag name="OTLMARKERSHAPE" val="OTL"/>
</p:tagLst>
</file>

<file path=ppt/tags/tag73.xml><?xml version="1.0" encoding="utf-8"?>
<p:tagLst xmlns:a="http://schemas.openxmlformats.org/drawingml/2006/main" xmlns:r="http://schemas.openxmlformats.org/officeDocument/2006/relationships" xmlns:p="http://schemas.openxmlformats.org/presentationml/2006/main">
  <p:tag name="OTLMARKERSHAPE" val="OTL"/>
</p:tagLst>
</file>

<file path=ppt/tags/tag74.xml><?xml version="1.0" encoding="utf-8"?>
<p:tagLst xmlns:a="http://schemas.openxmlformats.org/drawingml/2006/main" xmlns:r="http://schemas.openxmlformats.org/officeDocument/2006/relationships" xmlns:p="http://schemas.openxmlformats.org/presentationml/2006/main">
  <p:tag name="OTLMARKERSHAPE" val="OTL"/>
</p:tagLst>
</file>

<file path=ppt/tags/tag75.xml><?xml version="1.0" encoding="utf-8"?>
<p:tagLst xmlns:a="http://schemas.openxmlformats.org/drawingml/2006/main" xmlns:r="http://schemas.openxmlformats.org/officeDocument/2006/relationships" xmlns:p="http://schemas.openxmlformats.org/presentationml/2006/main">
  <p:tag name="OTLMARKERSHAPE" val="OTL"/>
</p:tagLst>
</file>

<file path=ppt/tags/tag76.xml><?xml version="1.0" encoding="utf-8"?>
<p:tagLst xmlns:a="http://schemas.openxmlformats.org/drawingml/2006/main" xmlns:r="http://schemas.openxmlformats.org/officeDocument/2006/relationships" xmlns:p="http://schemas.openxmlformats.org/presentationml/2006/main">
  <p:tag name="OTLMARKERSHAPE" val="OTL"/>
</p:tagLst>
</file>

<file path=ppt/tags/tag77.xml><?xml version="1.0" encoding="utf-8"?>
<p:tagLst xmlns:a="http://schemas.openxmlformats.org/drawingml/2006/main" xmlns:r="http://schemas.openxmlformats.org/officeDocument/2006/relationships" xmlns:p="http://schemas.openxmlformats.org/presentationml/2006/main">
  <p:tag name="OTLMARKERSHAPE" val="OTL"/>
</p:tagLst>
</file>

<file path=ppt/tags/tag78.xml><?xml version="1.0" encoding="utf-8"?>
<p:tagLst xmlns:a="http://schemas.openxmlformats.org/drawingml/2006/main" xmlns:r="http://schemas.openxmlformats.org/officeDocument/2006/relationships" xmlns:p="http://schemas.openxmlformats.org/presentationml/2006/main">
  <p:tag name="OTLMARKERSHAPE" val="OTL"/>
</p:tagLst>
</file>

<file path=ppt/tags/tag79.xml><?xml version="1.0" encoding="utf-8"?>
<p:tagLst xmlns:a="http://schemas.openxmlformats.org/drawingml/2006/main" xmlns:r="http://schemas.openxmlformats.org/officeDocument/2006/relationships" xmlns:p="http://schemas.openxmlformats.org/presentationml/2006/main">
  <p:tag name="OTLMARKERSHAPE" val="OTL"/>
</p:tagLst>
</file>

<file path=ppt/tags/tag8.xml><?xml version="1.0" encoding="utf-8"?>
<p:tagLst xmlns:a="http://schemas.openxmlformats.org/drawingml/2006/main" xmlns:r="http://schemas.openxmlformats.org/officeDocument/2006/relationships" xmlns:p="http://schemas.openxmlformats.org/presentationml/2006/main">
  <p:tag name="OTLMARKERSHAPE" val="OTL"/>
</p:tagLst>
</file>

<file path=ppt/tags/tag80.xml><?xml version="1.0" encoding="utf-8"?>
<p:tagLst xmlns:a="http://schemas.openxmlformats.org/drawingml/2006/main" xmlns:r="http://schemas.openxmlformats.org/officeDocument/2006/relationships" xmlns:p="http://schemas.openxmlformats.org/presentationml/2006/main">
  <p:tag name="OTLMARKERSHAPE" val="OTL"/>
</p:tagLst>
</file>

<file path=ppt/tags/tag81.xml><?xml version="1.0" encoding="utf-8"?>
<p:tagLst xmlns:a="http://schemas.openxmlformats.org/drawingml/2006/main" xmlns:r="http://schemas.openxmlformats.org/officeDocument/2006/relationships" xmlns:p="http://schemas.openxmlformats.org/presentationml/2006/main">
  <p:tag name="OTLMARKERSHAPE" val="OTL"/>
</p:tagLst>
</file>

<file path=ppt/tags/tag82.xml><?xml version="1.0" encoding="utf-8"?>
<p:tagLst xmlns:a="http://schemas.openxmlformats.org/drawingml/2006/main" xmlns:r="http://schemas.openxmlformats.org/officeDocument/2006/relationships" xmlns:p="http://schemas.openxmlformats.org/presentationml/2006/main">
  <p:tag name="OTLMARKERSHAPE" val="OTL"/>
</p:tagLst>
</file>

<file path=ppt/tags/tag83.xml><?xml version="1.0" encoding="utf-8"?>
<p:tagLst xmlns:a="http://schemas.openxmlformats.org/drawingml/2006/main" xmlns:r="http://schemas.openxmlformats.org/officeDocument/2006/relationships" xmlns:p="http://schemas.openxmlformats.org/presentationml/2006/main">
  <p:tag name="OTLMARKERSHAPE" val="OTL"/>
</p:tagLst>
</file>

<file path=ppt/tags/tag84.xml><?xml version="1.0" encoding="utf-8"?>
<p:tagLst xmlns:a="http://schemas.openxmlformats.org/drawingml/2006/main" xmlns:r="http://schemas.openxmlformats.org/officeDocument/2006/relationships" xmlns:p="http://schemas.openxmlformats.org/presentationml/2006/main">
  <p:tag name="OTLMARKERSHAPE" val="OTL"/>
</p:tagLst>
</file>

<file path=ppt/tags/tag85.xml><?xml version="1.0" encoding="utf-8"?>
<p:tagLst xmlns:a="http://schemas.openxmlformats.org/drawingml/2006/main" xmlns:r="http://schemas.openxmlformats.org/officeDocument/2006/relationships" xmlns:p="http://schemas.openxmlformats.org/presentationml/2006/main">
  <p:tag name="OTLMARKERSHAPE" val="OTL"/>
</p:tagLst>
</file>

<file path=ppt/tags/tag86.xml><?xml version="1.0" encoding="utf-8"?>
<p:tagLst xmlns:a="http://schemas.openxmlformats.org/drawingml/2006/main" xmlns:r="http://schemas.openxmlformats.org/officeDocument/2006/relationships" xmlns:p="http://schemas.openxmlformats.org/presentationml/2006/main">
  <p:tag name="OTLMARKERSHAPE" val="OTL"/>
</p:tagLst>
</file>

<file path=ppt/tags/tag87.xml><?xml version="1.0" encoding="utf-8"?>
<p:tagLst xmlns:a="http://schemas.openxmlformats.org/drawingml/2006/main" xmlns:r="http://schemas.openxmlformats.org/officeDocument/2006/relationships" xmlns:p="http://schemas.openxmlformats.org/presentationml/2006/main">
  <p:tag name="OTLMARKERSHAPE" val="OTL"/>
</p:tagLst>
</file>

<file path=ppt/tags/tag88.xml><?xml version="1.0" encoding="utf-8"?>
<p:tagLst xmlns:a="http://schemas.openxmlformats.org/drawingml/2006/main" xmlns:r="http://schemas.openxmlformats.org/officeDocument/2006/relationships" xmlns:p="http://schemas.openxmlformats.org/presentationml/2006/main">
  <p:tag name="OTLMARKERSHAPE" val="OTL"/>
</p:tagLst>
</file>

<file path=ppt/tags/tag89.xml><?xml version="1.0" encoding="utf-8"?>
<p:tagLst xmlns:a="http://schemas.openxmlformats.org/drawingml/2006/main" xmlns:r="http://schemas.openxmlformats.org/officeDocument/2006/relationships" xmlns:p="http://schemas.openxmlformats.org/presentationml/2006/main">
  <p:tag name="OTLMARKERSHAPE" val="OTL"/>
</p:tagLst>
</file>

<file path=ppt/tags/tag9.xml><?xml version="1.0" encoding="utf-8"?>
<p:tagLst xmlns:a="http://schemas.openxmlformats.org/drawingml/2006/main" xmlns:r="http://schemas.openxmlformats.org/officeDocument/2006/relationships" xmlns:p="http://schemas.openxmlformats.org/presentationml/2006/main">
  <p:tag name="OTLMARKERSHAPE" val="OTL"/>
</p:tagLst>
</file>

<file path=ppt/tags/tag90.xml><?xml version="1.0" encoding="utf-8"?>
<p:tagLst xmlns:a="http://schemas.openxmlformats.org/drawingml/2006/main" xmlns:r="http://schemas.openxmlformats.org/officeDocument/2006/relationships" xmlns:p="http://schemas.openxmlformats.org/presentationml/2006/main">
  <p:tag name="OTLMARKERSHAPE" val="OTL"/>
</p:tagLst>
</file>

<file path=ppt/tags/tag91.xml><?xml version="1.0" encoding="utf-8"?>
<p:tagLst xmlns:a="http://schemas.openxmlformats.org/drawingml/2006/main" xmlns:r="http://schemas.openxmlformats.org/officeDocument/2006/relationships" xmlns:p="http://schemas.openxmlformats.org/presentationml/2006/main">
  <p:tag name="OTLMARKERSHAPE" val="OTL"/>
</p:tagLst>
</file>

<file path=ppt/tags/tag92.xml><?xml version="1.0" encoding="utf-8"?>
<p:tagLst xmlns:a="http://schemas.openxmlformats.org/drawingml/2006/main" xmlns:r="http://schemas.openxmlformats.org/officeDocument/2006/relationships" xmlns:p="http://schemas.openxmlformats.org/presentationml/2006/main">
  <p:tag name="OTLMARKERSHAPE" val="OTL"/>
</p:tagLst>
</file>

<file path=ppt/tags/tag93.xml><?xml version="1.0" encoding="utf-8"?>
<p:tagLst xmlns:a="http://schemas.openxmlformats.org/drawingml/2006/main" xmlns:r="http://schemas.openxmlformats.org/officeDocument/2006/relationships" xmlns:p="http://schemas.openxmlformats.org/presentationml/2006/main">
  <p:tag name="OTLMARKERSHAPE" val="OTL"/>
</p:tagLst>
</file>

<file path=ppt/tags/tag94.xml><?xml version="1.0" encoding="utf-8"?>
<p:tagLst xmlns:a="http://schemas.openxmlformats.org/drawingml/2006/main" xmlns:r="http://schemas.openxmlformats.org/officeDocument/2006/relationships" xmlns:p="http://schemas.openxmlformats.org/presentationml/2006/main">
  <p:tag name="OTLMARKERSHAPE" val="OTL"/>
</p:tagLst>
</file>

<file path=ppt/tags/tag95.xml><?xml version="1.0" encoding="utf-8"?>
<p:tagLst xmlns:a="http://schemas.openxmlformats.org/drawingml/2006/main" xmlns:r="http://schemas.openxmlformats.org/officeDocument/2006/relationships" xmlns:p="http://schemas.openxmlformats.org/presentationml/2006/main">
  <p:tag name="OTLMARKERSHAPE" val="OTL"/>
</p:tagLst>
</file>

<file path=ppt/tags/tag96.xml><?xml version="1.0" encoding="utf-8"?>
<p:tagLst xmlns:a="http://schemas.openxmlformats.org/drawingml/2006/main" xmlns:r="http://schemas.openxmlformats.org/officeDocument/2006/relationships" xmlns:p="http://schemas.openxmlformats.org/presentationml/2006/main">
  <p:tag name="OTLMARKERSHAPE" val="OTL"/>
</p:tagLst>
</file>

<file path=ppt/tags/tag97.xml><?xml version="1.0" encoding="utf-8"?>
<p:tagLst xmlns:a="http://schemas.openxmlformats.org/drawingml/2006/main" xmlns:r="http://schemas.openxmlformats.org/officeDocument/2006/relationships" xmlns:p="http://schemas.openxmlformats.org/presentationml/2006/main">
  <p:tag name="OTLMARKERSHAPE" val="OTL"/>
</p:tagLst>
</file>

<file path=ppt/tags/tag98.xml><?xml version="1.0" encoding="utf-8"?>
<p:tagLst xmlns:a="http://schemas.openxmlformats.org/drawingml/2006/main" xmlns:r="http://schemas.openxmlformats.org/officeDocument/2006/relationships" xmlns:p="http://schemas.openxmlformats.org/presentationml/2006/main">
  <p:tag name="OTLMARKERSHAPE" val="OTL"/>
</p:tagLst>
</file>

<file path=ppt/tags/tag99.xml><?xml version="1.0" encoding="utf-8"?>
<p:tagLst xmlns:a="http://schemas.openxmlformats.org/drawingml/2006/main" xmlns:r="http://schemas.openxmlformats.org/officeDocument/2006/relationships" xmlns:p="http://schemas.openxmlformats.org/presentationml/2006/main">
  <p:tag name="OTLMARKERSHAPE" val="OTL"/>
</p:tagLst>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ERNCobranding4-3.potx" id="{33323F5C-3F76-4F95-9C1C-8F69E597156E}" vid="{0EA6CC54-3692-4CB8-AD09-3643A28A7DA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2459</TotalTime>
  <Words>662</Words>
  <Application>Microsoft Office PowerPoint</Application>
  <PresentationFormat>On-screen Show (4:3)</PresentationFormat>
  <Paragraphs>148</Paragraphs>
  <Slides>14</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Arial</vt:lpstr>
      <vt:lpstr>Calibri</vt:lpstr>
      <vt:lpstr>Calibri Light</vt:lpstr>
      <vt:lpstr>Wingdings</vt:lpstr>
      <vt:lpstr>CERNCorporate4-3</vt:lpstr>
      <vt:lpstr>Office Theme</vt:lpstr>
      <vt:lpstr>PowerPoint Presentation</vt:lpstr>
      <vt:lpstr>3rd ALICE &amp; VSC LS2 preparation meeting Update on production and preparation works</vt:lpstr>
      <vt:lpstr>Content</vt:lpstr>
      <vt:lpstr>ECR LHC-VC2-EC-0001</vt:lpstr>
      <vt:lpstr>ECR LHC-VC2-EC-0001</vt:lpstr>
      <vt:lpstr>ECR LHC-VC2-EC-0001</vt:lpstr>
      <vt:lpstr>ECR LHC-VC2-EC-0001</vt:lpstr>
      <vt:lpstr>LHC ECR LHC-VC2-EC-0001</vt:lpstr>
      <vt:lpstr>Comments from Aperture and Impedance</vt:lpstr>
      <vt:lpstr>ECR LHC-VC2-EC-0001</vt:lpstr>
      <vt:lpstr>ECR LHC-VC2-EC-0001</vt:lpstr>
      <vt:lpstr>Comments from Coordination and RP</vt:lpstr>
      <vt:lpstr>Planning and RP constraints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Josef Sestak</cp:lastModifiedBy>
  <cp:revision>163</cp:revision>
  <cp:lastPrinted>2017-01-19T09:55:28Z</cp:lastPrinted>
  <dcterms:created xsi:type="dcterms:W3CDTF">2012-11-30T11:04:26Z</dcterms:created>
  <dcterms:modified xsi:type="dcterms:W3CDTF">2018-06-04T09:51:37Z</dcterms:modified>
</cp:coreProperties>
</file>