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5" r:id="rId3"/>
    <p:sldId id="306" r:id="rId4"/>
    <p:sldId id="308" r:id="rId5"/>
    <p:sldId id="309" r:id="rId6"/>
    <p:sldId id="257" r:id="rId7"/>
    <p:sldId id="310" r:id="rId8"/>
    <p:sldId id="275" r:id="rId9"/>
    <p:sldId id="289" r:id="rId10"/>
    <p:sldId id="311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00FF00"/>
    <a:srgbClr val="FF8000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140" autoAdjust="0"/>
    <p:restoredTop sz="50000" autoAdjust="0"/>
  </p:normalViewPr>
  <p:slideViewPr>
    <p:cSldViewPr snapToGrid="0" snapToObjects="1">
      <p:cViewPr varScale="1">
        <p:scale>
          <a:sx n="162" d="100"/>
          <a:sy n="162" d="100"/>
        </p:scale>
        <p:origin x="704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7 June, 2018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Spokesman’s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C278BF-BD29-874E-8077-B3E7E2098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41DF11-251C-9941-A4C6-FAFE1DD9A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4987" y="0"/>
            <a:ext cx="11058991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11D5A9-228C-8C43-B441-95A9967BD3D6}"/>
              </a:ext>
            </a:extLst>
          </p:cNvPr>
          <p:cNvSpPr/>
          <p:nvPr/>
        </p:nvSpPr>
        <p:spPr>
          <a:xfrm>
            <a:off x="3783866" y="164146"/>
            <a:ext cx="38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https://</a:t>
            </a:r>
            <a:r>
              <a:rPr lang="en-US" b="1" dirty="0" err="1">
                <a:solidFill>
                  <a:schemeClr val="bg1"/>
                </a:solidFill>
              </a:rPr>
              <a:t>indico.cern.ch</a:t>
            </a:r>
            <a:r>
              <a:rPr lang="en-US" b="1" dirty="0">
                <a:solidFill>
                  <a:schemeClr val="bg1"/>
                </a:solidFill>
              </a:rPr>
              <a:t>/event/727201/</a:t>
            </a:r>
          </a:p>
        </p:txBody>
      </p:sp>
    </p:spTree>
    <p:extLst>
      <p:ext uri="{BB962C8B-B14F-4D97-AF65-F5344CB8AC3E}">
        <p14:creationId xmlns:p14="http://schemas.microsoft.com/office/powerpoint/2010/main" val="34611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in the Hall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FC2C83-9BF7-5643-9089-41B3F8DE26A0}"/>
              </a:ext>
            </a:extLst>
          </p:cNvPr>
          <p:cNvSpPr txBox="1"/>
          <p:nvPr/>
        </p:nvSpPr>
        <p:spPr>
          <a:xfrm>
            <a:off x="7738677" y="3908535"/>
            <a:ext cx="677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Whyte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91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2A69E-3231-D24C-9BEF-9D8DC044B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Hall schedule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0108DE-6C55-BF44-A142-313F21E6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6A2E5-68C1-8B46-878B-330A7A317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Work is on-going; bullets from previous presentations:</a:t>
            </a:r>
          </a:p>
          <a:p>
            <a:pPr lvl="1"/>
            <a:r>
              <a:rPr lang="en-US" dirty="0"/>
              <a:t>Repatriation of equipment:</a:t>
            </a:r>
          </a:p>
          <a:p>
            <a:pPr lvl="2"/>
            <a:r>
              <a:rPr lang="en-US" dirty="0"/>
              <a:t>CW has prepared a list of equipment to be repatriated.</a:t>
            </a:r>
          </a:p>
          <a:p>
            <a:pPr lvl="2"/>
            <a:r>
              <a:rPr lang="en-US" dirty="0"/>
              <a:t>It has been circulated a number of times and will now be presented to the MICE EB tomorrow.</a:t>
            </a:r>
          </a:p>
          <a:p>
            <a:pPr lvl="2"/>
            <a:r>
              <a:rPr lang="en-US" dirty="0"/>
              <a:t>The list then will be stamped ‘final’ and posted as a document on the wiki.</a:t>
            </a:r>
          </a:p>
          <a:p>
            <a:pPr lvl="1"/>
            <a:r>
              <a:rPr lang="en-US" dirty="0" err="1"/>
              <a:t>Srappage</a:t>
            </a:r>
            <a:r>
              <a:rPr lang="en-US" dirty="0"/>
              <a:t> and salvage works:</a:t>
            </a:r>
          </a:p>
          <a:p>
            <a:pPr lvl="2"/>
            <a:r>
              <a:rPr lang="en-US" dirty="0"/>
              <a:t>Will be </a:t>
            </a:r>
            <a:r>
              <a:rPr lang="en-US" dirty="0" err="1"/>
              <a:t>organised</a:t>
            </a:r>
            <a:r>
              <a:rPr lang="en-US" dirty="0"/>
              <a:t> by CW and JG</a:t>
            </a:r>
          </a:p>
          <a:p>
            <a:pPr lvl="2"/>
            <a:r>
              <a:rPr lang="en-US" dirty="0"/>
              <a:t>Management and safety arrangements will remain in force as before, i.e.:</a:t>
            </a:r>
          </a:p>
          <a:p>
            <a:pPr lvl="3"/>
            <a:r>
              <a:rPr lang="en-US" dirty="0"/>
              <a:t>John </a:t>
            </a:r>
            <a:r>
              <a:rPr lang="en-US" dirty="0" err="1"/>
              <a:t>Govans</a:t>
            </a:r>
            <a:r>
              <a:rPr lang="en-US" dirty="0"/>
              <a:t> is the Hall Manager responsible for all works in the MICE Hall;</a:t>
            </a:r>
          </a:p>
          <a:p>
            <a:pPr lvl="3"/>
            <a:r>
              <a:rPr lang="en-US" dirty="0"/>
              <a:t>Work will be carried out under the supervision of the Duty Coordinator who has responsibility for safe working delegated from the Director of PPD</a:t>
            </a:r>
          </a:p>
          <a:p>
            <a:pPr lvl="4"/>
            <a:r>
              <a:rPr lang="en-US" dirty="0"/>
              <a:t>CW is making the necessary arrangements for the DC </a:t>
            </a:r>
            <a:r>
              <a:rPr lang="en-US" dirty="0" err="1"/>
              <a:t>rota</a:t>
            </a:r>
            <a:endParaRPr lang="en-US" dirty="0"/>
          </a:p>
          <a:p>
            <a:endParaRPr lang="en-US" dirty="0"/>
          </a:p>
          <a:p>
            <a:r>
              <a:rPr lang="en-US" dirty="0"/>
              <a:t>John </a:t>
            </a:r>
            <a:r>
              <a:rPr lang="en-US" dirty="0" err="1"/>
              <a:t>Govans</a:t>
            </a:r>
            <a:r>
              <a:rPr lang="en-US" dirty="0"/>
              <a:t> presently off sick; work has slowed down:</a:t>
            </a:r>
          </a:p>
          <a:p>
            <a:pPr lvl="1"/>
            <a:r>
              <a:rPr lang="en-US" dirty="0"/>
              <a:t>If this materially affects equipment owners, please contact Colin Whyte</a:t>
            </a:r>
          </a:p>
        </p:txBody>
      </p:sp>
    </p:spTree>
    <p:extLst>
      <p:ext uri="{BB962C8B-B14F-4D97-AF65-F5344CB8AC3E}">
        <p14:creationId xmlns:p14="http://schemas.microsoft.com/office/powerpoint/2010/main" val="3378505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MLCR &amp; S/</a:t>
            </a:r>
            <a:r>
              <a:rPr lang="en-US" dirty="0" err="1"/>
              <a:t>w&amp;C</a:t>
            </a:r>
            <a:r>
              <a:rPr lang="en-US" dirty="0"/>
              <a:t> </a:t>
            </a:r>
            <a:r>
              <a:rPr lang="en-US" dirty="0" err="1"/>
              <a:t>Decomissioning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8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S/</a:t>
            </a:r>
            <a:r>
              <a:rPr lang="en-US" sz="2400" dirty="0" err="1"/>
              <a:t>w&amp;C</a:t>
            </a:r>
            <a:r>
              <a:rPr lang="en-US" sz="2400" dirty="0"/>
              <a:t> decommissioning and maintenance of analysis capability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Durga</a:t>
            </a:r>
            <a:r>
              <a:rPr lang="en-US" dirty="0"/>
              <a:t> Rajaram is developing necessary plan:</a:t>
            </a:r>
          </a:p>
          <a:p>
            <a:pPr lvl="1"/>
            <a:r>
              <a:rPr lang="en-US" dirty="0"/>
              <a:t>DR/</a:t>
            </a:r>
            <a:r>
              <a:rPr lang="en-US" dirty="0" err="1"/>
              <a:t>P.Kyberd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Personnel/support requirements identified:</a:t>
            </a:r>
          </a:p>
          <a:p>
            <a:pPr lvl="3"/>
            <a:r>
              <a:rPr lang="en-US" dirty="0"/>
              <a:t>Need to complete transition by end of Jun18</a:t>
            </a:r>
          </a:p>
          <a:p>
            <a:pPr lvl="1"/>
            <a:r>
              <a:rPr lang="en-US" dirty="0"/>
              <a:t>DR/</a:t>
            </a:r>
            <a:r>
              <a:rPr lang="en-US" dirty="0" err="1"/>
              <a:t>P.Franchini</a:t>
            </a:r>
            <a:r>
              <a:rPr lang="en-US" dirty="0"/>
              <a:t> with </a:t>
            </a:r>
            <a:r>
              <a:rPr lang="en-US" dirty="0" err="1"/>
              <a:t>C.Brew</a:t>
            </a:r>
            <a:r>
              <a:rPr lang="en-US" dirty="0"/>
              <a:t> (PPD) and others:</a:t>
            </a:r>
          </a:p>
          <a:p>
            <a:pPr lvl="2"/>
            <a:r>
              <a:rPr lang="en-US" dirty="0"/>
              <a:t>Migration plans for MLCR-hosted computing defined</a:t>
            </a:r>
          </a:p>
          <a:p>
            <a:pPr lvl="1"/>
            <a:r>
              <a:rPr lang="en-US" dirty="0"/>
              <a:t>IIT are working to ensure long-term support for MICE WWW presence:</a:t>
            </a:r>
          </a:p>
          <a:p>
            <a:pPr lvl="2"/>
            <a:r>
              <a:rPr lang="en-US" dirty="0"/>
              <a:t>Still need to consider a forward-facing </a:t>
            </a:r>
            <a:r>
              <a:rPr lang="en-US" dirty="0" err="1"/>
              <a:t>presense</a:t>
            </a:r>
            <a:r>
              <a:rPr lang="en-US" dirty="0"/>
              <a:t> on ‘STFC-corporate’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72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Papers &amp; next steps in analysis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4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78C0DE-1EBE-454B-904A-1FEAB6B5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45BD45-2B8E-6A4B-AB1E-282CF69BF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7" y="70888"/>
            <a:ext cx="3613404" cy="49659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4E6BBE-C2C4-C145-964C-43CD12B6A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536" y="70887"/>
            <a:ext cx="3620007" cy="49659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5D3915-C20B-D746-933F-7789127F9C69}"/>
              </a:ext>
            </a:extLst>
          </p:cNvPr>
          <p:cNvSpPr txBox="1"/>
          <p:nvPr/>
        </p:nvSpPr>
        <p:spPr>
          <a:xfrm>
            <a:off x="3458878" y="685742"/>
            <a:ext cx="1952201" cy="8309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Emittance paper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endorsed to proceed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by Editorial Board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5D293A-8078-3B40-A69C-9E42C9833905}"/>
              </a:ext>
            </a:extLst>
          </p:cNvPr>
          <p:cNvSpPr txBox="1"/>
          <p:nvPr/>
        </p:nvSpPr>
        <p:spPr>
          <a:xfrm>
            <a:off x="4063230" y="3423683"/>
            <a:ext cx="1568571" cy="107721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Final draft of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Liquid-hydrogen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paper being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prepared</a:t>
            </a:r>
          </a:p>
        </p:txBody>
      </p:sp>
    </p:spTree>
    <p:extLst>
      <p:ext uri="{BB962C8B-B14F-4D97-AF65-F5344CB8AC3E}">
        <p14:creationId xmlns:p14="http://schemas.microsoft.com/office/powerpoint/2010/main" val="81353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5D471F-CF98-3A47-9B9E-531FEC802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723900"/>
            <a:ext cx="8153400" cy="4152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50613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Fixed points in analysis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3714"/>
            <a:ext cx="9144000" cy="425978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CM51:</a:t>
            </a:r>
          </a:p>
          <a:p>
            <a:pPr lvl="1"/>
            <a:r>
              <a:rPr lang="en-US" dirty="0"/>
              <a:t>Analysis w/s: 25 and 26 June 2018; RAL</a:t>
            </a:r>
          </a:p>
          <a:p>
            <a:pPr lvl="1"/>
            <a:r>
              <a:rPr lang="en-US" dirty="0"/>
              <a:t>Plenary: 27Jun18 – 28Jun18: RAL:</a:t>
            </a:r>
          </a:p>
          <a:p>
            <a:pPr lvl="2"/>
            <a:r>
              <a:rPr lang="en-US" dirty="0"/>
              <a:t>WWW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4414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578</TotalTime>
  <Words>327</Words>
  <Application>Microsoft Macintosh PowerPoint</Application>
  <PresentationFormat>On-screen Show (16:9)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KL-standard-black</vt:lpstr>
      <vt:lpstr>Spokesman’s introduction</vt:lpstr>
      <vt:lpstr>Work in the Hall</vt:lpstr>
      <vt:lpstr>Hall schedule</vt:lpstr>
      <vt:lpstr>MLCR &amp; S/w&amp;C Decomissioning</vt:lpstr>
      <vt:lpstr>S/w&amp;C decommissioning and maintenance of analysis capability</vt:lpstr>
      <vt:lpstr>Papers &amp; next steps in analysis</vt:lpstr>
      <vt:lpstr>PowerPoint Presentation</vt:lpstr>
      <vt:lpstr>Papers</vt:lpstr>
      <vt:lpstr>Fixed points in analysis work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MICE</dc:title>
  <dc:creator>Microsoft Office User</dc:creator>
  <cp:lastModifiedBy>Microsoft Office User</cp:lastModifiedBy>
  <cp:revision>60</cp:revision>
  <dcterms:created xsi:type="dcterms:W3CDTF">2017-09-14T07:39:05Z</dcterms:created>
  <dcterms:modified xsi:type="dcterms:W3CDTF">2018-06-07T07:00:08Z</dcterms:modified>
</cp:coreProperties>
</file>