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0" r:id="rId5"/>
    <p:sldId id="268" r:id="rId6"/>
    <p:sldId id="261" r:id="rId7"/>
    <p:sldId id="266" r:id="rId8"/>
    <p:sldId id="269" r:id="rId9"/>
    <p:sldId id="263" r:id="rId10"/>
    <p:sldId id="259" r:id="rId11"/>
    <p:sldId id="270" r:id="rId12"/>
    <p:sldId id="280" r:id="rId13"/>
    <p:sldId id="262" r:id="rId14"/>
    <p:sldId id="271" r:id="rId15"/>
    <p:sldId id="273" r:id="rId16"/>
    <p:sldId id="272" r:id="rId17"/>
    <p:sldId id="274" r:id="rId18"/>
    <p:sldId id="275" r:id="rId19"/>
    <p:sldId id="276" r:id="rId20"/>
    <p:sldId id="265" r:id="rId21"/>
    <p:sldId id="278" r:id="rId22"/>
    <p:sldId id="279" r:id="rId23"/>
    <p:sldId id="277" r:id="rId24"/>
    <p:sldId id="281" r:id="rId25"/>
    <p:sldId id="25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33E76F-EA30-4CBD-8279-BEFD36EAF6C6}" v="1007" dt="2018-09-12T14:56:07.2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p:cViewPr varScale="1">
        <p:scale>
          <a:sx n="93" d="100"/>
          <a:sy n="93" d="100"/>
        </p:scale>
        <p:origin x="72" y="29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ard Tranquille" userId="f15ed4663bd07a62" providerId="LiveId" clId="{5D33E76F-EA30-4CBD-8279-BEFD36EAF6C6}"/>
    <pc:docChg chg="undo redo custSel mod addSld modSld sldOrd">
      <pc:chgData name="Gerard Tranquille" userId="f15ed4663bd07a62" providerId="LiveId" clId="{5D33E76F-EA30-4CBD-8279-BEFD36EAF6C6}" dt="2018-09-12T14:56:07.272" v="1005" actId="1076"/>
      <pc:docMkLst>
        <pc:docMk/>
      </pc:docMkLst>
      <pc:sldChg chg="addSp delSp modSp">
        <pc:chgData name="Gerard Tranquille" userId="f15ed4663bd07a62" providerId="LiveId" clId="{5D33E76F-EA30-4CBD-8279-BEFD36EAF6C6}" dt="2018-09-04T14:30:36.457" v="379" actId="123"/>
        <pc:sldMkLst>
          <pc:docMk/>
          <pc:sldMk cId="896233085" sldId="257"/>
        </pc:sldMkLst>
        <pc:spChg chg="mod">
          <ac:chgData name="Gerard Tranquille" userId="f15ed4663bd07a62" providerId="LiveId" clId="{5D33E76F-EA30-4CBD-8279-BEFD36EAF6C6}" dt="2018-09-04T09:40:18.542" v="36" actId="20577"/>
          <ac:spMkLst>
            <pc:docMk/>
            <pc:sldMk cId="896233085" sldId="257"/>
            <ac:spMk id="2" creationId="{A4B0C597-9BEF-403C-9AE4-BB9E41385D29}"/>
          </ac:spMkLst>
        </pc:spChg>
        <pc:spChg chg="mod">
          <ac:chgData name="Gerard Tranquille" userId="f15ed4663bd07a62" providerId="LiveId" clId="{5D33E76F-EA30-4CBD-8279-BEFD36EAF6C6}" dt="2018-09-04T14:30:36.457" v="379" actId="123"/>
          <ac:spMkLst>
            <pc:docMk/>
            <pc:sldMk cId="896233085" sldId="257"/>
            <ac:spMk id="4" creationId="{CA218B72-0971-4E57-BE1E-8EE5F6A10443}"/>
          </ac:spMkLst>
        </pc:spChg>
        <pc:spChg chg="add mod">
          <ac:chgData name="Gerard Tranquille" userId="f15ed4663bd07a62" providerId="LiveId" clId="{5D33E76F-EA30-4CBD-8279-BEFD36EAF6C6}" dt="2018-09-04T14:26:51.338" v="261" actId="1076"/>
          <ac:spMkLst>
            <pc:docMk/>
            <pc:sldMk cId="896233085" sldId="257"/>
            <ac:spMk id="7" creationId="{8AB19AFE-29B0-42DA-97D5-6F915C08D1FF}"/>
          </ac:spMkLst>
        </pc:spChg>
        <pc:spChg chg="add mod">
          <ac:chgData name="Gerard Tranquille" userId="f15ed4663bd07a62" providerId="LiveId" clId="{5D33E76F-EA30-4CBD-8279-BEFD36EAF6C6}" dt="2018-09-04T14:27:23.231" v="265" actId="1076"/>
          <ac:spMkLst>
            <pc:docMk/>
            <pc:sldMk cId="896233085" sldId="257"/>
            <ac:spMk id="8" creationId="{C7CF8B60-7D89-496C-8DC0-E194721AA9DE}"/>
          </ac:spMkLst>
        </pc:spChg>
        <pc:spChg chg="add mod">
          <ac:chgData name="Gerard Tranquille" userId="f15ed4663bd07a62" providerId="LiveId" clId="{5D33E76F-EA30-4CBD-8279-BEFD36EAF6C6}" dt="2018-09-04T14:23:42.721" v="225" actId="1076"/>
          <ac:spMkLst>
            <pc:docMk/>
            <pc:sldMk cId="896233085" sldId="257"/>
            <ac:spMk id="10" creationId="{C3677B76-9911-4108-A549-AA22172DE70E}"/>
          </ac:spMkLst>
        </pc:spChg>
        <pc:spChg chg="add mod">
          <ac:chgData name="Gerard Tranquille" userId="f15ed4663bd07a62" providerId="LiveId" clId="{5D33E76F-EA30-4CBD-8279-BEFD36EAF6C6}" dt="2018-09-04T14:25:02.066" v="243" actId="1076"/>
          <ac:spMkLst>
            <pc:docMk/>
            <pc:sldMk cId="896233085" sldId="257"/>
            <ac:spMk id="12" creationId="{BF1087FE-AA8D-4D72-AAA0-44B6F732C59A}"/>
          </ac:spMkLst>
        </pc:spChg>
        <pc:spChg chg="add del mod">
          <ac:chgData name="Gerard Tranquille" userId="f15ed4663bd07a62" providerId="LiveId" clId="{5D33E76F-EA30-4CBD-8279-BEFD36EAF6C6}" dt="2018-09-04T14:25:16.413" v="247" actId="1076"/>
          <ac:spMkLst>
            <pc:docMk/>
            <pc:sldMk cId="896233085" sldId="257"/>
            <ac:spMk id="14" creationId="{D908C046-67F7-46FD-A383-8C32D84982FD}"/>
          </ac:spMkLst>
        </pc:spChg>
        <pc:spChg chg="add del">
          <ac:chgData name="Gerard Tranquille" userId="f15ed4663bd07a62" providerId="LiveId" clId="{5D33E76F-EA30-4CBD-8279-BEFD36EAF6C6}" dt="2018-09-04T14:25:38.226" v="249"/>
          <ac:spMkLst>
            <pc:docMk/>
            <pc:sldMk cId="896233085" sldId="257"/>
            <ac:spMk id="16" creationId="{2CE9C3FF-5D23-4717-848C-B35B0676966C}"/>
          </ac:spMkLst>
        </pc:spChg>
        <pc:spChg chg="add mod">
          <ac:chgData name="Gerard Tranquille" userId="f15ed4663bd07a62" providerId="LiveId" clId="{5D33E76F-EA30-4CBD-8279-BEFD36EAF6C6}" dt="2018-09-04T14:25:58.299" v="252" actId="1076"/>
          <ac:spMkLst>
            <pc:docMk/>
            <pc:sldMk cId="896233085" sldId="257"/>
            <ac:spMk id="17" creationId="{913028BF-0385-45BE-A764-31416969FA16}"/>
          </ac:spMkLst>
        </pc:spChg>
        <pc:picChg chg="mod">
          <ac:chgData name="Gerard Tranquille" userId="f15ed4663bd07a62" providerId="LiveId" clId="{5D33E76F-EA30-4CBD-8279-BEFD36EAF6C6}" dt="2018-09-04T14:26:42.457" v="260" actId="1076"/>
          <ac:picMkLst>
            <pc:docMk/>
            <pc:sldMk cId="896233085" sldId="257"/>
            <ac:picMk id="6" creationId="{10FE86AD-EB0A-4738-83A8-E6CDCA1ED370}"/>
          </ac:picMkLst>
        </pc:picChg>
      </pc:sldChg>
      <pc:sldChg chg="addSp delSp modSp add ord">
        <pc:chgData name="Gerard Tranquille" userId="f15ed4663bd07a62" providerId="LiveId" clId="{5D33E76F-EA30-4CBD-8279-BEFD36EAF6C6}" dt="2018-09-12T14:40:59.045" v="785"/>
        <pc:sldMkLst>
          <pc:docMk/>
          <pc:sldMk cId="2372661019" sldId="258"/>
        </pc:sldMkLst>
        <pc:spChg chg="add del">
          <ac:chgData name="Gerard Tranquille" userId="f15ed4663bd07a62" providerId="LiveId" clId="{5D33E76F-EA30-4CBD-8279-BEFD36EAF6C6}" dt="2018-09-04T14:09:48.394" v="102"/>
          <ac:spMkLst>
            <pc:docMk/>
            <pc:sldMk cId="2372661019" sldId="258"/>
            <ac:spMk id="2" creationId="{546D8694-485A-4BAB-B506-9EF84EB6C235}"/>
          </ac:spMkLst>
        </pc:spChg>
        <pc:spChg chg="add mod">
          <ac:chgData name="Gerard Tranquille" userId="f15ed4663bd07a62" providerId="LiveId" clId="{5D33E76F-EA30-4CBD-8279-BEFD36EAF6C6}" dt="2018-09-04T14:22:47.163" v="223" actId="1076"/>
          <ac:spMkLst>
            <pc:docMk/>
            <pc:sldMk cId="2372661019" sldId="258"/>
            <ac:spMk id="3" creationId="{1A4BB9B5-EE08-4A85-AFA7-14A1DA6C6976}"/>
          </ac:spMkLst>
        </pc:spChg>
        <pc:spChg chg="add mod">
          <ac:chgData name="Gerard Tranquille" userId="f15ed4663bd07a62" providerId="LiveId" clId="{5D33E76F-EA30-4CBD-8279-BEFD36EAF6C6}" dt="2018-09-04T14:15:47.249" v="193" actId="1076"/>
          <ac:spMkLst>
            <pc:docMk/>
            <pc:sldMk cId="2372661019" sldId="258"/>
            <ac:spMk id="5" creationId="{7E034CC0-71D0-4E38-BA37-87667D95F24E}"/>
          </ac:spMkLst>
        </pc:spChg>
        <pc:spChg chg="add mod">
          <ac:chgData name="Gerard Tranquille" userId="f15ed4663bd07a62" providerId="LiveId" clId="{5D33E76F-EA30-4CBD-8279-BEFD36EAF6C6}" dt="2018-09-04T14:15:24.382" v="187" actId="1076"/>
          <ac:spMkLst>
            <pc:docMk/>
            <pc:sldMk cId="2372661019" sldId="258"/>
            <ac:spMk id="6" creationId="{25049630-8851-49F1-80B9-89F0FADF790E}"/>
          </ac:spMkLst>
        </pc:spChg>
        <pc:spChg chg="add mod">
          <ac:chgData name="Gerard Tranquille" userId="f15ed4663bd07a62" providerId="LiveId" clId="{5D33E76F-EA30-4CBD-8279-BEFD36EAF6C6}" dt="2018-09-04T14:15:18.873" v="186" actId="1076"/>
          <ac:spMkLst>
            <pc:docMk/>
            <pc:sldMk cId="2372661019" sldId="258"/>
            <ac:spMk id="7" creationId="{2B952517-7F68-40E1-8F2B-94680FCE25FD}"/>
          </ac:spMkLst>
        </pc:spChg>
        <pc:spChg chg="add mod">
          <ac:chgData name="Gerard Tranquille" userId="f15ed4663bd07a62" providerId="LiveId" clId="{5D33E76F-EA30-4CBD-8279-BEFD36EAF6C6}" dt="2018-09-04T14:15:27.894" v="188" actId="1076"/>
          <ac:spMkLst>
            <pc:docMk/>
            <pc:sldMk cId="2372661019" sldId="258"/>
            <ac:spMk id="8" creationId="{E5C39354-A313-41C1-95E1-A8708CF6286E}"/>
          </ac:spMkLst>
        </pc:spChg>
        <pc:picChg chg="add del mod ord">
          <ac:chgData name="Gerard Tranquille" userId="f15ed4663bd07a62" providerId="LiveId" clId="{5D33E76F-EA30-4CBD-8279-BEFD36EAF6C6}" dt="2018-09-04T14:14:34.808" v="175" actId="478"/>
          <ac:picMkLst>
            <pc:docMk/>
            <pc:sldMk cId="2372661019" sldId="258"/>
            <ac:picMk id="4" creationId="{235705C3-0FE1-43A3-AED3-6DFC55316C80}"/>
          </ac:picMkLst>
        </pc:picChg>
        <pc:picChg chg="add mod ord">
          <ac:chgData name="Gerard Tranquille" userId="f15ed4663bd07a62" providerId="LiveId" clId="{5D33E76F-EA30-4CBD-8279-BEFD36EAF6C6}" dt="2018-09-04T14:15:41.669" v="192" actId="1076"/>
          <ac:picMkLst>
            <pc:docMk/>
            <pc:sldMk cId="2372661019" sldId="258"/>
            <ac:picMk id="9" creationId="{6DF59009-C64D-417F-8094-0C328EE43B34}"/>
          </ac:picMkLst>
        </pc:picChg>
      </pc:sldChg>
      <pc:sldChg chg="add">
        <pc:chgData name="Gerard Tranquille" userId="f15ed4663bd07a62" providerId="LiveId" clId="{5D33E76F-EA30-4CBD-8279-BEFD36EAF6C6}" dt="2018-09-04T14:30:59.571" v="380"/>
        <pc:sldMkLst>
          <pc:docMk/>
          <pc:sldMk cId="90994417" sldId="259"/>
        </pc:sldMkLst>
      </pc:sldChg>
      <pc:sldChg chg="addSp delSp modSp mod setBg">
        <pc:chgData name="Gerard Tranquille" userId="f15ed4663bd07a62" providerId="LiveId" clId="{5D33E76F-EA30-4CBD-8279-BEFD36EAF6C6}" dt="2018-09-11T09:15:47.001" v="602" actId="1076"/>
        <pc:sldMkLst>
          <pc:docMk/>
          <pc:sldMk cId="1327389095" sldId="260"/>
        </pc:sldMkLst>
        <pc:spChg chg="add del">
          <ac:chgData name="Gerard Tranquille" userId="f15ed4663bd07a62" providerId="LiveId" clId="{5D33E76F-EA30-4CBD-8279-BEFD36EAF6C6}" dt="2018-09-11T08:09:47.740" v="464" actId="26606"/>
          <ac:spMkLst>
            <pc:docMk/>
            <pc:sldMk cId="1327389095" sldId="260"/>
            <ac:spMk id="8" creationId="{E97C36FC-DEAA-4DCA-B0AB-7F9357FA4016}"/>
          </ac:spMkLst>
        </pc:spChg>
        <pc:spChg chg="add del">
          <ac:chgData name="Gerard Tranquille" userId="f15ed4663bd07a62" providerId="LiveId" clId="{5D33E76F-EA30-4CBD-8279-BEFD36EAF6C6}" dt="2018-09-11T08:09:47.740" v="464" actId="26606"/>
          <ac:spMkLst>
            <pc:docMk/>
            <pc:sldMk cId="1327389095" sldId="260"/>
            <ac:spMk id="10" creationId="{278C38CD-A630-49FF-8417-6792A2B13FCA}"/>
          </ac:spMkLst>
        </pc:spChg>
        <pc:picChg chg="mod ord">
          <ac:chgData name="Gerard Tranquille" userId="f15ed4663bd07a62" providerId="LiveId" clId="{5D33E76F-EA30-4CBD-8279-BEFD36EAF6C6}" dt="2018-09-11T09:15:47.001" v="602" actId="1076"/>
          <ac:picMkLst>
            <pc:docMk/>
            <pc:sldMk cId="1327389095" sldId="260"/>
            <ac:picMk id="2" creationId="{00000000-0000-0000-0000-000000000000}"/>
          </ac:picMkLst>
        </pc:picChg>
        <pc:picChg chg="mod">
          <ac:chgData name="Gerard Tranquille" userId="f15ed4663bd07a62" providerId="LiveId" clId="{5D33E76F-EA30-4CBD-8279-BEFD36EAF6C6}" dt="2018-09-11T08:09:47.740" v="464" actId="26606"/>
          <ac:picMkLst>
            <pc:docMk/>
            <pc:sldMk cId="1327389095" sldId="260"/>
            <ac:picMk id="3" creationId="{00000000-0000-0000-0000-000000000000}"/>
          </ac:picMkLst>
        </pc:picChg>
      </pc:sldChg>
      <pc:sldChg chg="addSp modSp">
        <pc:chgData name="Gerard Tranquille" userId="f15ed4663bd07a62" providerId="LiveId" clId="{5D33E76F-EA30-4CBD-8279-BEFD36EAF6C6}" dt="2018-09-11T09:00:54.477" v="537" actId="14100"/>
        <pc:sldMkLst>
          <pc:docMk/>
          <pc:sldMk cId="2772803989" sldId="261"/>
        </pc:sldMkLst>
        <pc:picChg chg="mod">
          <ac:chgData name="Gerard Tranquille" userId="f15ed4663bd07a62" providerId="LiveId" clId="{5D33E76F-EA30-4CBD-8279-BEFD36EAF6C6}" dt="2018-09-11T09:00:17.985" v="534" actId="1076"/>
          <ac:picMkLst>
            <pc:docMk/>
            <pc:sldMk cId="2772803989" sldId="261"/>
            <ac:picMk id="2" creationId="{00000000-0000-0000-0000-000000000000}"/>
          </ac:picMkLst>
        </pc:picChg>
        <pc:picChg chg="mod">
          <ac:chgData name="Gerard Tranquille" userId="f15ed4663bd07a62" providerId="LiveId" clId="{5D33E76F-EA30-4CBD-8279-BEFD36EAF6C6}" dt="2018-09-11T09:00:16.216" v="533" actId="1076"/>
          <ac:picMkLst>
            <pc:docMk/>
            <pc:sldMk cId="2772803989" sldId="261"/>
            <ac:picMk id="3" creationId="{00000000-0000-0000-0000-000000000000}"/>
          </ac:picMkLst>
        </pc:picChg>
        <pc:picChg chg="add mod">
          <ac:chgData name="Gerard Tranquille" userId="f15ed4663bd07a62" providerId="LiveId" clId="{5D33E76F-EA30-4CBD-8279-BEFD36EAF6C6}" dt="2018-09-11T09:00:54.477" v="537" actId="14100"/>
          <ac:picMkLst>
            <pc:docMk/>
            <pc:sldMk cId="2772803989" sldId="261"/>
            <ac:picMk id="4" creationId="{831DE4DA-8B23-4520-A38D-FB898C0864E1}"/>
          </ac:picMkLst>
        </pc:picChg>
      </pc:sldChg>
      <pc:sldChg chg="modSp">
        <pc:chgData name="Gerard Tranquille" userId="f15ed4663bd07a62" providerId="LiveId" clId="{5D33E76F-EA30-4CBD-8279-BEFD36EAF6C6}" dt="2018-09-12T09:05:21.566" v="655" actId="1076"/>
        <pc:sldMkLst>
          <pc:docMk/>
          <pc:sldMk cId="2251870266" sldId="262"/>
        </pc:sldMkLst>
        <pc:picChg chg="mod">
          <ac:chgData name="Gerard Tranquille" userId="f15ed4663bd07a62" providerId="LiveId" clId="{5D33E76F-EA30-4CBD-8279-BEFD36EAF6C6}" dt="2018-09-12T09:05:21.566" v="655" actId="1076"/>
          <ac:picMkLst>
            <pc:docMk/>
            <pc:sldMk cId="2251870266" sldId="262"/>
            <ac:picMk id="2" creationId="{00000000-0000-0000-0000-000000000000}"/>
          </ac:picMkLst>
        </pc:picChg>
        <pc:picChg chg="mod">
          <ac:chgData name="Gerard Tranquille" userId="f15ed4663bd07a62" providerId="LiveId" clId="{5D33E76F-EA30-4CBD-8279-BEFD36EAF6C6}" dt="2018-09-12T09:05:17.978" v="654" actId="1076"/>
          <ac:picMkLst>
            <pc:docMk/>
            <pc:sldMk cId="2251870266" sldId="262"/>
            <ac:picMk id="3" creationId="{00000000-0000-0000-0000-000000000000}"/>
          </ac:picMkLst>
        </pc:picChg>
      </pc:sldChg>
      <pc:sldChg chg="addSp modSp">
        <pc:chgData name="Gerard Tranquille" userId="f15ed4663bd07a62" providerId="LiveId" clId="{5D33E76F-EA30-4CBD-8279-BEFD36EAF6C6}" dt="2018-09-12T14:50:24.777" v="788" actId="1076"/>
        <pc:sldMkLst>
          <pc:docMk/>
          <pc:sldMk cId="3202680512" sldId="265"/>
        </pc:sldMkLst>
        <pc:picChg chg="add mod">
          <ac:chgData name="Gerard Tranquille" userId="f15ed4663bd07a62" providerId="LiveId" clId="{5D33E76F-EA30-4CBD-8279-BEFD36EAF6C6}" dt="2018-09-12T14:50:24.777" v="788" actId="1076"/>
          <ac:picMkLst>
            <pc:docMk/>
            <pc:sldMk cId="3202680512" sldId="265"/>
            <ac:picMk id="2" creationId="{01191993-F734-47EB-A73A-9D96E54961B9}"/>
          </ac:picMkLst>
        </pc:picChg>
      </pc:sldChg>
      <pc:sldChg chg="addSp delSp modSp mod setBg setClrOvrMap">
        <pc:chgData name="Gerard Tranquille" userId="f15ed4663bd07a62" providerId="LiveId" clId="{5D33E76F-EA30-4CBD-8279-BEFD36EAF6C6}" dt="2018-09-11T09:13:52.263" v="599" actId="1076"/>
        <pc:sldMkLst>
          <pc:docMk/>
          <pc:sldMk cId="1381680674" sldId="267"/>
        </pc:sldMkLst>
        <pc:spChg chg="mod">
          <ac:chgData name="Gerard Tranquille" userId="f15ed4663bd07a62" providerId="LiveId" clId="{5D33E76F-EA30-4CBD-8279-BEFD36EAF6C6}" dt="2018-09-11T08:24:53.798" v="498" actId="26606"/>
          <ac:spMkLst>
            <pc:docMk/>
            <pc:sldMk cId="1381680674" sldId="267"/>
            <ac:spMk id="2" creationId="{00000000-0000-0000-0000-000000000000}"/>
          </ac:spMkLst>
        </pc:spChg>
        <pc:spChg chg="add mod ord">
          <ac:chgData name="Gerard Tranquille" userId="f15ed4663bd07a62" providerId="LiveId" clId="{5D33E76F-EA30-4CBD-8279-BEFD36EAF6C6}" dt="2018-09-11T09:12:59.957" v="593" actId="20577"/>
          <ac:spMkLst>
            <pc:docMk/>
            <pc:sldMk cId="1381680674" sldId="267"/>
            <ac:spMk id="3" creationId="{C4D0907A-E012-49E4-97A6-190FD201D7D4}"/>
          </ac:spMkLst>
        </pc:spChg>
        <pc:spChg chg="add del">
          <ac:chgData name="Gerard Tranquille" userId="f15ed4663bd07a62" providerId="LiveId" clId="{5D33E76F-EA30-4CBD-8279-BEFD36EAF6C6}" dt="2018-09-11T08:17:27.148" v="481" actId="26606"/>
          <ac:spMkLst>
            <pc:docMk/>
            <pc:sldMk cId="1381680674" sldId="267"/>
            <ac:spMk id="11" creationId="{F56F5174-31D9-4DBB-AAB7-A1FD7BDB1352}"/>
          </ac:spMkLst>
        </pc:spChg>
        <pc:spChg chg="add del">
          <ac:chgData name="Gerard Tranquille" userId="f15ed4663bd07a62" providerId="LiveId" clId="{5D33E76F-EA30-4CBD-8279-BEFD36EAF6C6}" dt="2018-09-11T08:17:27.148" v="481" actId="26606"/>
          <ac:spMkLst>
            <pc:docMk/>
            <pc:sldMk cId="1381680674" sldId="267"/>
            <ac:spMk id="13" creationId="{F9A95BEE-6BB1-4A28-A8E6-A34B2E42EF87}"/>
          </ac:spMkLst>
        </pc:spChg>
        <pc:spChg chg="add del">
          <ac:chgData name="Gerard Tranquille" userId="f15ed4663bd07a62" providerId="LiveId" clId="{5D33E76F-EA30-4CBD-8279-BEFD36EAF6C6}" dt="2018-09-11T08:17:19.633" v="477" actId="26606"/>
          <ac:spMkLst>
            <pc:docMk/>
            <pc:sldMk cId="1381680674" sldId="267"/>
            <ac:spMk id="14" creationId="{56C20283-73E0-40EC-8AD8-057F581F64C2}"/>
          </ac:spMkLst>
        </pc:spChg>
        <pc:spChg chg="add del">
          <ac:chgData name="Gerard Tranquille" userId="f15ed4663bd07a62" providerId="LiveId" clId="{5D33E76F-EA30-4CBD-8279-BEFD36EAF6C6}" dt="2018-09-11T08:24:53.798" v="498" actId="26606"/>
          <ac:spMkLst>
            <pc:docMk/>
            <pc:sldMk cId="1381680674" sldId="267"/>
            <ac:spMk id="15" creationId="{56C20283-73E0-40EC-8AD8-057F581F64C2}"/>
          </ac:spMkLst>
        </pc:spChg>
        <pc:spChg chg="add del">
          <ac:chgData name="Gerard Tranquille" userId="f15ed4663bd07a62" providerId="LiveId" clId="{5D33E76F-EA30-4CBD-8279-BEFD36EAF6C6}" dt="2018-09-11T08:17:19.633" v="477" actId="26606"/>
          <ac:spMkLst>
            <pc:docMk/>
            <pc:sldMk cId="1381680674" sldId="267"/>
            <ac:spMk id="16" creationId="{3FCC729B-E528-40C3-82D3-BA4375575E87}"/>
          </ac:spMkLst>
        </pc:spChg>
        <pc:spChg chg="add del">
          <ac:chgData name="Gerard Tranquille" userId="f15ed4663bd07a62" providerId="LiveId" clId="{5D33E76F-EA30-4CBD-8279-BEFD36EAF6C6}" dt="2018-09-11T08:24:53.798" v="498" actId="26606"/>
          <ac:spMkLst>
            <pc:docMk/>
            <pc:sldMk cId="1381680674" sldId="267"/>
            <ac:spMk id="17" creationId="{3FCC729B-E528-40C3-82D3-BA4375575E87}"/>
          </ac:spMkLst>
        </pc:spChg>
        <pc:spChg chg="add del">
          <ac:chgData name="Gerard Tranquille" userId="f15ed4663bd07a62" providerId="LiveId" clId="{5D33E76F-EA30-4CBD-8279-BEFD36EAF6C6}" dt="2018-09-11T08:17:19.633" v="477" actId="26606"/>
          <ac:spMkLst>
            <pc:docMk/>
            <pc:sldMk cId="1381680674" sldId="267"/>
            <ac:spMk id="18" creationId="{58F1FB8D-1842-4A04-998D-6CF047AB2790}"/>
          </ac:spMkLst>
        </pc:spChg>
        <pc:spChg chg="add del">
          <ac:chgData name="Gerard Tranquille" userId="f15ed4663bd07a62" providerId="LiveId" clId="{5D33E76F-EA30-4CBD-8279-BEFD36EAF6C6}" dt="2018-09-11T08:24:53.798" v="498" actId="26606"/>
          <ac:spMkLst>
            <pc:docMk/>
            <pc:sldMk cId="1381680674" sldId="267"/>
            <ac:spMk id="19" creationId="{58F1FB8D-1842-4A04-998D-6CF047AB2790}"/>
          </ac:spMkLst>
        </pc:spChg>
        <pc:spChg chg="add del">
          <ac:chgData name="Gerard Tranquille" userId="f15ed4663bd07a62" providerId="LiveId" clId="{5D33E76F-EA30-4CBD-8279-BEFD36EAF6C6}" dt="2018-09-11T08:24:53.795" v="497" actId="26606"/>
          <ac:spMkLst>
            <pc:docMk/>
            <pc:sldMk cId="1381680674" sldId="267"/>
            <ac:spMk id="24" creationId="{CF62D2A7-8207-488C-9F46-316BA81A16C8}"/>
          </ac:spMkLst>
        </pc:spChg>
        <pc:spChg chg="add del">
          <ac:chgData name="Gerard Tranquille" userId="f15ed4663bd07a62" providerId="LiveId" clId="{5D33E76F-EA30-4CBD-8279-BEFD36EAF6C6}" dt="2018-09-11T09:09:42.988" v="541" actId="26606"/>
          <ac:spMkLst>
            <pc:docMk/>
            <pc:sldMk cId="1381680674" sldId="267"/>
            <ac:spMk id="26" creationId="{96964194-5878-40D2-8EC0-DDC58387FA56}"/>
          </ac:spMkLst>
        </pc:spChg>
        <pc:spChg chg="add del">
          <ac:chgData name="Gerard Tranquille" userId="f15ed4663bd07a62" providerId="LiveId" clId="{5D33E76F-EA30-4CBD-8279-BEFD36EAF6C6}" dt="2018-09-11T09:09:42.988" v="541" actId="26606"/>
          <ac:spMkLst>
            <pc:docMk/>
            <pc:sldMk cId="1381680674" sldId="267"/>
            <ac:spMk id="27" creationId="{E0D60ECE-8986-45DC-B7FE-EC7699B466B8}"/>
          </ac:spMkLst>
        </pc:spChg>
        <pc:spChg chg="add">
          <ac:chgData name="Gerard Tranquille" userId="f15ed4663bd07a62" providerId="LiveId" clId="{5D33E76F-EA30-4CBD-8279-BEFD36EAF6C6}" dt="2018-09-11T09:09:42.988" v="541" actId="26606"/>
          <ac:spMkLst>
            <pc:docMk/>
            <pc:sldMk cId="1381680674" sldId="267"/>
            <ac:spMk id="32" creationId="{E0D60ECE-8986-45DC-B7FE-EC7699B466B8}"/>
          </ac:spMkLst>
        </pc:spChg>
        <pc:spChg chg="add">
          <ac:chgData name="Gerard Tranquille" userId="f15ed4663bd07a62" providerId="LiveId" clId="{5D33E76F-EA30-4CBD-8279-BEFD36EAF6C6}" dt="2018-09-11T09:09:42.988" v="541" actId="26606"/>
          <ac:spMkLst>
            <pc:docMk/>
            <pc:sldMk cId="1381680674" sldId="267"/>
            <ac:spMk id="34" creationId="{96964194-5878-40D2-8EC0-DDC58387FA56}"/>
          </ac:spMkLst>
        </pc:spChg>
        <pc:picChg chg="add del mod ord">
          <ac:chgData name="Gerard Tranquille" userId="f15ed4663bd07a62" providerId="LiveId" clId="{5D33E76F-EA30-4CBD-8279-BEFD36EAF6C6}" dt="2018-09-11T09:09:34.882" v="539" actId="478"/>
          <ac:picMkLst>
            <pc:docMk/>
            <pc:sldMk cId="1381680674" sldId="267"/>
            <ac:picMk id="4" creationId="{32780812-736E-4B66-B414-C7B363A93820}"/>
          </ac:picMkLst>
        </pc:picChg>
        <pc:picChg chg="add mod">
          <ac:chgData name="Gerard Tranquille" userId="f15ed4663bd07a62" providerId="LiveId" clId="{5D33E76F-EA30-4CBD-8279-BEFD36EAF6C6}" dt="2018-09-11T09:09:42.988" v="541" actId="26606"/>
          <ac:picMkLst>
            <pc:docMk/>
            <pc:sldMk cId="1381680674" sldId="267"/>
            <ac:picMk id="5" creationId="{A1D80949-B88F-4339-9C09-12940B0D5F5F}"/>
          </ac:picMkLst>
        </pc:picChg>
        <pc:picChg chg="add mod">
          <ac:chgData name="Gerard Tranquille" userId="f15ed4663bd07a62" providerId="LiveId" clId="{5D33E76F-EA30-4CBD-8279-BEFD36EAF6C6}" dt="2018-09-11T09:13:52.263" v="599" actId="1076"/>
          <ac:picMkLst>
            <pc:docMk/>
            <pc:sldMk cId="1381680674" sldId="267"/>
            <ac:picMk id="6" creationId="{C46B55C6-6640-4B27-B91C-5D3BFDA818CC}"/>
          </ac:picMkLst>
        </pc:picChg>
        <pc:picChg chg="add del">
          <ac:chgData name="Gerard Tranquille" userId="f15ed4663bd07a62" providerId="LiveId" clId="{5D33E76F-EA30-4CBD-8279-BEFD36EAF6C6}" dt="2018-09-11T08:17:27.148" v="481" actId="26606"/>
          <ac:picMkLst>
            <pc:docMk/>
            <pc:sldMk cId="1381680674" sldId="267"/>
            <ac:picMk id="12" creationId="{AE113210-7872-481A-ADE6-3A05CCAF5EB2}"/>
          </ac:picMkLst>
        </pc:picChg>
        <pc:cxnChg chg="add del">
          <ac:chgData name="Gerard Tranquille" userId="f15ed4663bd07a62" providerId="LiveId" clId="{5D33E76F-EA30-4CBD-8279-BEFD36EAF6C6}" dt="2018-09-11T08:17:27.160" v="482" actId="26606"/>
          <ac:cxnSpMkLst>
            <pc:docMk/>
            <pc:sldMk cId="1381680674" sldId="267"/>
            <ac:cxnSpMk id="9" creationId="{A7F400EE-A8A5-48AF-B4D6-291B52C6F0B0}"/>
          </ac:cxnSpMkLst>
        </pc:cxnChg>
      </pc:sldChg>
      <pc:sldChg chg="addSp modSp">
        <pc:chgData name="Gerard Tranquille" userId="f15ed4663bd07a62" providerId="LiveId" clId="{5D33E76F-EA30-4CBD-8279-BEFD36EAF6C6}" dt="2018-09-11T08:31:54.103" v="531" actId="1076"/>
        <pc:sldMkLst>
          <pc:docMk/>
          <pc:sldMk cId="1149949001" sldId="268"/>
        </pc:sldMkLst>
        <pc:spChg chg="add mod">
          <ac:chgData name="Gerard Tranquille" userId="f15ed4663bd07a62" providerId="LiveId" clId="{5D33E76F-EA30-4CBD-8279-BEFD36EAF6C6}" dt="2018-09-11T08:31:54.103" v="531" actId="1076"/>
          <ac:spMkLst>
            <pc:docMk/>
            <pc:sldMk cId="1149949001" sldId="268"/>
            <ac:spMk id="3" creationId="{AF394B01-C11D-41AC-B6C6-E1D31E2A99FF}"/>
          </ac:spMkLst>
        </pc:spChg>
      </pc:sldChg>
      <pc:sldChg chg="addSp delSp modSp mod setBg setClrOvrMap">
        <pc:chgData name="Gerard Tranquille" userId="f15ed4663bd07a62" providerId="LiveId" clId="{5D33E76F-EA30-4CBD-8279-BEFD36EAF6C6}" dt="2018-09-12T10:13:53.767" v="723" actId="26606"/>
        <pc:sldMkLst>
          <pc:docMk/>
          <pc:sldMk cId="1624795854" sldId="270"/>
        </pc:sldMkLst>
        <pc:spChg chg="mod">
          <ac:chgData name="Gerard Tranquille" userId="f15ed4663bd07a62" providerId="LiveId" clId="{5D33E76F-EA30-4CBD-8279-BEFD36EAF6C6}" dt="2018-09-12T10:13:53.767" v="723" actId="26606"/>
          <ac:spMkLst>
            <pc:docMk/>
            <pc:sldMk cId="1624795854" sldId="270"/>
            <ac:spMk id="2" creationId="{00000000-0000-0000-0000-000000000000}"/>
          </ac:spMkLst>
        </pc:spChg>
        <pc:spChg chg="add del">
          <ac:chgData name="Gerard Tranquille" userId="f15ed4663bd07a62" providerId="LiveId" clId="{5D33E76F-EA30-4CBD-8279-BEFD36EAF6C6}" dt="2018-09-12T08:19:39.302" v="637" actId="26606"/>
          <ac:spMkLst>
            <pc:docMk/>
            <pc:sldMk cId="1624795854" sldId="270"/>
            <ac:spMk id="8" creationId="{1DB7C82F-AB7E-4F0C-B829-FA1B9C415180}"/>
          </ac:spMkLst>
        </pc:spChg>
        <pc:spChg chg="add del">
          <ac:chgData name="Gerard Tranquille" userId="f15ed4663bd07a62" providerId="LiveId" clId="{5D33E76F-EA30-4CBD-8279-BEFD36EAF6C6}" dt="2018-09-12T10:13:41.464" v="713" actId="26606"/>
          <ac:spMkLst>
            <pc:docMk/>
            <pc:sldMk cId="1624795854" sldId="270"/>
            <ac:spMk id="11" creationId="{0C45045A-6083-4B3E-956A-67582337527D}"/>
          </ac:spMkLst>
        </pc:spChg>
        <pc:spChg chg="add del">
          <ac:chgData name="Gerard Tranquille" userId="f15ed4663bd07a62" providerId="LiveId" clId="{5D33E76F-EA30-4CBD-8279-BEFD36EAF6C6}" dt="2018-09-12T10:13:41.464" v="713" actId="26606"/>
          <ac:spMkLst>
            <pc:docMk/>
            <pc:sldMk cId="1624795854" sldId="270"/>
            <ac:spMk id="13" creationId="{42875DDC-0225-45F8-B745-78688F2D1ADC}"/>
          </ac:spMkLst>
        </pc:spChg>
        <pc:spChg chg="add del">
          <ac:chgData name="Gerard Tranquille" userId="f15ed4663bd07a62" providerId="LiveId" clId="{5D33E76F-EA30-4CBD-8279-BEFD36EAF6C6}" dt="2018-09-12T10:13:41.464" v="713" actId="26606"/>
          <ac:spMkLst>
            <pc:docMk/>
            <pc:sldMk cId="1624795854" sldId="270"/>
            <ac:spMk id="15" creationId="{12617755-D451-4BAF-9B55-518297BFF42D}"/>
          </ac:spMkLst>
        </pc:spChg>
        <pc:spChg chg="add del">
          <ac:chgData name="Gerard Tranquille" userId="f15ed4663bd07a62" providerId="LiveId" clId="{5D33E76F-EA30-4CBD-8279-BEFD36EAF6C6}" dt="2018-09-12T10:13:42.522" v="715" actId="26606"/>
          <ac:spMkLst>
            <pc:docMk/>
            <pc:sldMk cId="1624795854" sldId="270"/>
            <ac:spMk id="17" creationId="{72257994-BD97-4691-8B89-198A6D2BABDC}"/>
          </ac:spMkLst>
        </pc:spChg>
        <pc:spChg chg="add del">
          <ac:chgData name="Gerard Tranquille" userId="f15ed4663bd07a62" providerId="LiveId" clId="{5D33E76F-EA30-4CBD-8279-BEFD36EAF6C6}" dt="2018-09-12T10:13:44.016" v="717" actId="26606"/>
          <ac:spMkLst>
            <pc:docMk/>
            <pc:sldMk cId="1624795854" sldId="270"/>
            <ac:spMk id="19" creationId="{FF638861-22F4-42BD-AB54-580F4FFF9F5F}"/>
          </ac:spMkLst>
        </pc:spChg>
        <pc:spChg chg="add del">
          <ac:chgData name="Gerard Tranquille" userId="f15ed4663bd07a62" providerId="LiveId" clId="{5D33E76F-EA30-4CBD-8279-BEFD36EAF6C6}" dt="2018-09-12T10:13:44.016" v="717" actId="26606"/>
          <ac:spMkLst>
            <pc:docMk/>
            <pc:sldMk cId="1624795854" sldId="270"/>
            <ac:spMk id="20" creationId="{6CACE173-0A3A-4306-B76C-60A0714C31C3}"/>
          </ac:spMkLst>
        </pc:spChg>
        <pc:spChg chg="add del">
          <ac:chgData name="Gerard Tranquille" userId="f15ed4663bd07a62" providerId="LiveId" clId="{5D33E76F-EA30-4CBD-8279-BEFD36EAF6C6}" dt="2018-09-12T10:13:49.267" v="721" actId="26606"/>
          <ac:spMkLst>
            <pc:docMk/>
            <pc:sldMk cId="1624795854" sldId="270"/>
            <ac:spMk id="21" creationId="{CE1EFC02-FB03-4241-83C8-4FBA4CAD6570}"/>
          </ac:spMkLst>
        </pc:spChg>
        <pc:spChg chg="add del">
          <ac:chgData name="Gerard Tranquille" userId="f15ed4663bd07a62" providerId="LiveId" clId="{5D33E76F-EA30-4CBD-8279-BEFD36EAF6C6}" dt="2018-09-12T10:13:44.867" v="719" actId="26606"/>
          <ac:spMkLst>
            <pc:docMk/>
            <pc:sldMk cId="1624795854" sldId="270"/>
            <ac:spMk id="22" creationId="{F4624850-8CF1-4338-9182-6325A84F3869}"/>
          </ac:spMkLst>
        </pc:spChg>
        <pc:spChg chg="add del">
          <ac:chgData name="Gerard Tranquille" userId="f15ed4663bd07a62" providerId="LiveId" clId="{5D33E76F-EA30-4CBD-8279-BEFD36EAF6C6}" dt="2018-09-12T10:13:44.867" v="719" actId="26606"/>
          <ac:spMkLst>
            <pc:docMk/>
            <pc:sldMk cId="1624795854" sldId="270"/>
            <ac:spMk id="23" creationId="{F88E6969-0E08-440A-8218-8EA0311099CA}"/>
          </ac:spMkLst>
        </pc:spChg>
        <pc:spChg chg="add del">
          <ac:chgData name="Gerard Tranquille" userId="f15ed4663bd07a62" providerId="LiveId" clId="{5D33E76F-EA30-4CBD-8279-BEFD36EAF6C6}" dt="2018-09-12T10:13:49.267" v="721" actId="26606"/>
          <ac:spMkLst>
            <pc:docMk/>
            <pc:sldMk cId="1624795854" sldId="270"/>
            <ac:spMk id="25" creationId="{C6B8CC7F-3622-46E3-9272-E1956397D21B}"/>
          </ac:spMkLst>
        </pc:spChg>
        <pc:spChg chg="add del">
          <ac:chgData name="Gerard Tranquille" userId="f15ed4663bd07a62" providerId="LiveId" clId="{5D33E76F-EA30-4CBD-8279-BEFD36EAF6C6}" dt="2018-09-12T10:13:49.267" v="721" actId="26606"/>
          <ac:spMkLst>
            <pc:docMk/>
            <pc:sldMk cId="1624795854" sldId="270"/>
            <ac:spMk id="26" creationId="{F3FE55B4-2EE5-4A4A-AD80-1A14F660FEF5}"/>
          </ac:spMkLst>
        </pc:spChg>
        <pc:spChg chg="add del">
          <ac:chgData name="Gerard Tranquille" userId="f15ed4663bd07a62" providerId="LiveId" clId="{5D33E76F-EA30-4CBD-8279-BEFD36EAF6C6}" dt="2018-09-12T10:13:49.267" v="721" actId="26606"/>
          <ac:spMkLst>
            <pc:docMk/>
            <pc:sldMk cId="1624795854" sldId="270"/>
            <ac:spMk id="28" creationId="{F62B8A8C-A996-46DA-AB61-1A4DD707348F}"/>
          </ac:spMkLst>
        </pc:spChg>
        <pc:spChg chg="add del">
          <ac:chgData name="Gerard Tranquille" userId="f15ed4663bd07a62" providerId="LiveId" clId="{5D33E76F-EA30-4CBD-8279-BEFD36EAF6C6}" dt="2018-09-12T10:13:49.267" v="721" actId="26606"/>
          <ac:spMkLst>
            <pc:docMk/>
            <pc:sldMk cId="1624795854" sldId="270"/>
            <ac:spMk id="29" creationId="{F429BE5F-6DE0-4144-A557-3BE62DC2D816}"/>
          </ac:spMkLst>
        </pc:spChg>
        <pc:spChg chg="add del">
          <ac:chgData name="Gerard Tranquille" userId="f15ed4663bd07a62" providerId="LiveId" clId="{5D33E76F-EA30-4CBD-8279-BEFD36EAF6C6}" dt="2018-09-12T10:13:53.767" v="723" actId="26606"/>
          <ac:spMkLst>
            <pc:docMk/>
            <pc:sldMk cId="1624795854" sldId="270"/>
            <ac:spMk id="31" creationId="{83FA766D-3260-4E0A-9E7F-A2C93DFF1932}"/>
          </ac:spMkLst>
        </pc:spChg>
        <pc:spChg chg="add del">
          <ac:chgData name="Gerard Tranquille" userId="f15ed4663bd07a62" providerId="LiveId" clId="{5D33E76F-EA30-4CBD-8279-BEFD36EAF6C6}" dt="2018-09-12T10:13:53.767" v="723" actId="26606"/>
          <ac:spMkLst>
            <pc:docMk/>
            <pc:sldMk cId="1624795854" sldId="270"/>
            <ac:spMk id="32" creationId="{CB435A06-5FFD-4CF8-BE06-3796EC42003A}"/>
          </ac:spMkLst>
        </pc:spChg>
        <pc:spChg chg="add del">
          <ac:chgData name="Gerard Tranquille" userId="f15ed4663bd07a62" providerId="LiveId" clId="{5D33E76F-EA30-4CBD-8279-BEFD36EAF6C6}" dt="2018-09-12T10:13:53.767" v="723" actId="26606"/>
          <ac:spMkLst>
            <pc:docMk/>
            <pc:sldMk cId="1624795854" sldId="270"/>
            <ac:spMk id="33" creationId="{5E10DA6E-C3FF-4539-BF84-4775BB7EC422}"/>
          </ac:spMkLst>
        </pc:spChg>
        <pc:picChg chg="add mod ord">
          <ac:chgData name="Gerard Tranquille" userId="f15ed4663bd07a62" providerId="LiveId" clId="{5D33E76F-EA30-4CBD-8279-BEFD36EAF6C6}" dt="2018-09-12T10:13:53.767" v="723" actId="26606"/>
          <ac:picMkLst>
            <pc:docMk/>
            <pc:sldMk cId="1624795854" sldId="270"/>
            <ac:picMk id="3" creationId="{F5591021-DFF0-4BFA-895F-6A8DB6303C1C}"/>
          </ac:picMkLst>
        </pc:picChg>
        <pc:picChg chg="add mod ord">
          <ac:chgData name="Gerard Tranquille" userId="f15ed4663bd07a62" providerId="LiveId" clId="{5D33E76F-EA30-4CBD-8279-BEFD36EAF6C6}" dt="2018-09-12T10:13:53.767" v="723" actId="26606"/>
          <ac:picMkLst>
            <pc:docMk/>
            <pc:sldMk cId="1624795854" sldId="270"/>
            <ac:picMk id="5" creationId="{5047AB75-A1B2-462A-9EF4-035BC0F3D9C9}"/>
          </ac:picMkLst>
        </pc:picChg>
        <pc:picChg chg="add mod ord">
          <ac:chgData name="Gerard Tranquille" userId="f15ed4663bd07a62" providerId="LiveId" clId="{5D33E76F-EA30-4CBD-8279-BEFD36EAF6C6}" dt="2018-09-12T10:13:53.767" v="723" actId="26606"/>
          <ac:picMkLst>
            <pc:docMk/>
            <pc:sldMk cId="1624795854" sldId="270"/>
            <ac:picMk id="6" creationId="{F3DD2BC3-8EB0-4E55-AC15-38AF3ABBE70C}"/>
          </ac:picMkLst>
        </pc:picChg>
        <pc:picChg chg="add del">
          <ac:chgData name="Gerard Tranquille" userId="f15ed4663bd07a62" providerId="LiveId" clId="{5D33E76F-EA30-4CBD-8279-BEFD36EAF6C6}" dt="2018-09-12T10:13:49.267" v="721" actId="26606"/>
          <ac:picMkLst>
            <pc:docMk/>
            <pc:sldMk cId="1624795854" sldId="270"/>
            <ac:picMk id="27" creationId="{7267E9C1-58F1-46EE-9BBE-108764BF9E2F}"/>
          </ac:picMkLst>
        </pc:picChg>
      </pc:sldChg>
      <pc:sldChg chg="addSp delSp modSp mod setBg setClrOvrMap">
        <pc:chgData name="Gerard Tranquille" userId="f15ed4663bd07a62" providerId="LiveId" clId="{5D33E76F-EA30-4CBD-8279-BEFD36EAF6C6}" dt="2018-09-12T08:06:25.091" v="607" actId="12"/>
        <pc:sldMkLst>
          <pc:docMk/>
          <pc:sldMk cId="1816727898" sldId="271"/>
        </pc:sldMkLst>
        <pc:spChg chg="mod">
          <ac:chgData name="Gerard Tranquille" userId="f15ed4663bd07a62" providerId="LiveId" clId="{5D33E76F-EA30-4CBD-8279-BEFD36EAF6C6}" dt="2018-09-11T08:24:08.617" v="495" actId="26606"/>
          <ac:spMkLst>
            <pc:docMk/>
            <pc:sldMk cId="1816727898" sldId="271"/>
            <ac:spMk id="2" creationId="{00000000-0000-0000-0000-000000000000}"/>
          </ac:spMkLst>
        </pc:spChg>
        <pc:spChg chg="add del">
          <ac:chgData name="Gerard Tranquille" userId="f15ed4663bd07a62" providerId="LiveId" clId="{5D33E76F-EA30-4CBD-8279-BEFD36EAF6C6}" dt="2018-09-11T08:15:36.974" v="468"/>
          <ac:spMkLst>
            <pc:docMk/>
            <pc:sldMk cId="1816727898" sldId="271"/>
            <ac:spMk id="3" creationId="{C198CEB5-F245-4492-BCF8-A971CBD7C945}"/>
          </ac:spMkLst>
        </pc:spChg>
        <pc:spChg chg="add mod">
          <ac:chgData name="Gerard Tranquille" userId="f15ed4663bd07a62" providerId="LiveId" clId="{5D33E76F-EA30-4CBD-8279-BEFD36EAF6C6}" dt="2018-09-12T08:06:25.091" v="607" actId="12"/>
          <ac:spMkLst>
            <pc:docMk/>
            <pc:sldMk cId="1816727898" sldId="271"/>
            <ac:spMk id="4" creationId="{7040BC83-E552-4BEA-8683-852C3A2DDD8B}"/>
          </ac:spMkLst>
        </pc:spChg>
        <pc:spChg chg="add del">
          <ac:chgData name="Gerard Tranquille" userId="f15ed4663bd07a62" providerId="LiveId" clId="{5D33E76F-EA30-4CBD-8279-BEFD36EAF6C6}" dt="2018-09-11T08:24:02.441" v="490" actId="26606"/>
          <ac:spMkLst>
            <pc:docMk/>
            <pc:sldMk cId="1816727898" sldId="271"/>
            <ac:spMk id="11" creationId="{2C6A2225-94AF-4BC4-98F4-77746E7B10A9}"/>
          </ac:spMkLst>
        </pc:spChg>
        <pc:spChg chg="add del">
          <ac:chgData name="Gerard Tranquille" userId="f15ed4663bd07a62" providerId="LiveId" clId="{5D33E76F-EA30-4CBD-8279-BEFD36EAF6C6}" dt="2018-09-11T08:24:02.441" v="490" actId="26606"/>
          <ac:spMkLst>
            <pc:docMk/>
            <pc:sldMk cId="1816727898" sldId="271"/>
            <ac:spMk id="13" creationId="{648F5915-2CE1-4F74-88C5-D4366893D2DF}"/>
          </ac:spMkLst>
        </pc:spChg>
        <pc:spChg chg="add del">
          <ac:chgData name="Gerard Tranquille" userId="f15ed4663bd07a62" providerId="LiveId" clId="{5D33E76F-EA30-4CBD-8279-BEFD36EAF6C6}" dt="2018-09-11T08:24:04.104" v="492" actId="26606"/>
          <ac:spMkLst>
            <pc:docMk/>
            <pc:sldMk cId="1816727898" sldId="271"/>
            <ac:spMk id="15" creationId="{61445B8C-D724-4F73-AB77-3CCE4E822C9D}"/>
          </ac:spMkLst>
        </pc:spChg>
        <pc:spChg chg="add del">
          <ac:chgData name="Gerard Tranquille" userId="f15ed4663bd07a62" providerId="LiveId" clId="{5D33E76F-EA30-4CBD-8279-BEFD36EAF6C6}" dt="2018-09-11T08:24:08.616" v="494" actId="26606"/>
          <ac:spMkLst>
            <pc:docMk/>
            <pc:sldMk cId="1816727898" sldId="271"/>
            <ac:spMk id="17" creationId="{91B43EC4-7D6F-44CA-82DD-103883D2366B}"/>
          </ac:spMkLst>
        </pc:spChg>
        <pc:spChg chg="add del">
          <ac:chgData name="Gerard Tranquille" userId="f15ed4663bd07a62" providerId="LiveId" clId="{5D33E76F-EA30-4CBD-8279-BEFD36EAF6C6}" dt="2018-09-11T08:24:08.616" v="494" actId="26606"/>
          <ac:spMkLst>
            <pc:docMk/>
            <pc:sldMk cId="1816727898" sldId="271"/>
            <ac:spMk id="18" creationId="{2C6A2225-94AF-4BC4-98F4-77746E7B10A9}"/>
          </ac:spMkLst>
        </pc:spChg>
        <pc:spChg chg="add del">
          <ac:chgData name="Gerard Tranquille" userId="f15ed4663bd07a62" providerId="LiveId" clId="{5D33E76F-EA30-4CBD-8279-BEFD36EAF6C6}" dt="2018-09-11T08:24:08.616" v="494" actId="26606"/>
          <ac:spMkLst>
            <pc:docMk/>
            <pc:sldMk cId="1816727898" sldId="271"/>
            <ac:spMk id="19" creationId="{46EA0402-5843-4D53-BF9C-BE7205812062}"/>
          </ac:spMkLst>
        </pc:spChg>
        <pc:spChg chg="add del">
          <ac:chgData name="Gerard Tranquille" userId="f15ed4663bd07a62" providerId="LiveId" clId="{5D33E76F-EA30-4CBD-8279-BEFD36EAF6C6}" dt="2018-09-11T08:24:08.616" v="494" actId="26606"/>
          <ac:spMkLst>
            <pc:docMk/>
            <pc:sldMk cId="1816727898" sldId="271"/>
            <ac:spMk id="20" creationId="{648F5915-2CE1-4F74-88C5-D4366893D2DF}"/>
          </ac:spMkLst>
        </pc:spChg>
        <pc:spChg chg="add">
          <ac:chgData name="Gerard Tranquille" userId="f15ed4663bd07a62" providerId="LiveId" clId="{5D33E76F-EA30-4CBD-8279-BEFD36EAF6C6}" dt="2018-09-11T08:24:08.617" v="495" actId="26606"/>
          <ac:spMkLst>
            <pc:docMk/>
            <pc:sldMk cId="1816727898" sldId="271"/>
            <ac:spMk id="22" creationId="{2C6A2225-94AF-4BC4-98F4-77746E7B10A9}"/>
          </ac:spMkLst>
        </pc:spChg>
        <pc:spChg chg="add">
          <ac:chgData name="Gerard Tranquille" userId="f15ed4663bd07a62" providerId="LiveId" clId="{5D33E76F-EA30-4CBD-8279-BEFD36EAF6C6}" dt="2018-09-11T08:24:08.617" v="495" actId="26606"/>
          <ac:spMkLst>
            <pc:docMk/>
            <pc:sldMk cId="1816727898" sldId="271"/>
            <ac:spMk id="23" creationId="{648F5915-2CE1-4F74-88C5-D4366893D2DF}"/>
          </ac:spMkLst>
        </pc:spChg>
        <pc:picChg chg="add mod ord">
          <ac:chgData name="Gerard Tranquille" userId="f15ed4663bd07a62" providerId="LiveId" clId="{5D33E76F-EA30-4CBD-8279-BEFD36EAF6C6}" dt="2018-09-11T08:24:08.617" v="495" actId="26606"/>
          <ac:picMkLst>
            <pc:docMk/>
            <pc:sldMk cId="1816727898" sldId="271"/>
            <ac:picMk id="5" creationId="{9FDD2F3A-A168-48AE-80C4-A0B5BCD6E610}"/>
          </ac:picMkLst>
        </pc:picChg>
        <pc:picChg chg="add del mod">
          <ac:chgData name="Gerard Tranquille" userId="f15ed4663bd07a62" providerId="LiveId" clId="{5D33E76F-EA30-4CBD-8279-BEFD36EAF6C6}" dt="2018-09-11T08:24:08.617" v="495" actId="26606"/>
          <ac:picMkLst>
            <pc:docMk/>
            <pc:sldMk cId="1816727898" sldId="271"/>
            <ac:picMk id="6" creationId="{2C9B6524-6925-4BE3-A261-0638573469CA}"/>
          </ac:picMkLst>
        </pc:picChg>
        <pc:cxnChg chg="add del">
          <ac:chgData name="Gerard Tranquille" userId="f15ed4663bd07a62" providerId="LiveId" clId="{5D33E76F-EA30-4CBD-8279-BEFD36EAF6C6}" dt="2018-09-11T08:24:04.104" v="492" actId="26606"/>
          <ac:cxnSpMkLst>
            <pc:docMk/>
            <pc:sldMk cId="1816727898" sldId="271"/>
            <ac:cxnSpMk id="16" creationId="{99905336-A7CD-4C75-9E77-C704674F4047}"/>
          </ac:cxnSpMkLst>
        </pc:cxnChg>
      </pc:sldChg>
      <pc:sldChg chg="addSp delSp modSp">
        <pc:chgData name="Gerard Tranquille" userId="f15ed4663bd07a62" providerId="LiveId" clId="{5D33E76F-EA30-4CBD-8279-BEFD36EAF6C6}" dt="2018-09-12T08:11:32.338" v="623"/>
        <pc:sldMkLst>
          <pc:docMk/>
          <pc:sldMk cId="1029310746" sldId="272"/>
        </pc:sldMkLst>
        <pc:spChg chg="add mod">
          <ac:chgData name="Gerard Tranquille" userId="f15ed4663bd07a62" providerId="LiveId" clId="{5D33E76F-EA30-4CBD-8279-BEFD36EAF6C6}" dt="2018-09-12T08:11:23.884" v="622" actId="14100"/>
          <ac:spMkLst>
            <pc:docMk/>
            <pc:sldMk cId="1029310746" sldId="272"/>
            <ac:spMk id="3" creationId="{1BC3D096-3BBA-4B56-919A-5F06128DA603}"/>
          </ac:spMkLst>
        </pc:spChg>
        <pc:picChg chg="add del mod">
          <ac:chgData name="Gerard Tranquille" userId="f15ed4663bd07a62" providerId="LiveId" clId="{5D33E76F-EA30-4CBD-8279-BEFD36EAF6C6}" dt="2018-09-12T08:11:32.338" v="623"/>
          <ac:picMkLst>
            <pc:docMk/>
            <pc:sldMk cId="1029310746" sldId="272"/>
            <ac:picMk id="4" creationId="{499F1BE6-02CD-4952-B537-C874E18D6F2F}"/>
          </ac:picMkLst>
        </pc:picChg>
      </pc:sldChg>
      <pc:sldChg chg="addSp modSp add modAnim">
        <pc:chgData name="Gerard Tranquille" userId="f15ed4663bd07a62" providerId="LiveId" clId="{5D33E76F-EA30-4CBD-8279-BEFD36EAF6C6}" dt="2018-09-12T10:04:45.791" v="711"/>
        <pc:sldMkLst>
          <pc:docMk/>
          <pc:sldMk cId="4214936446" sldId="273"/>
        </pc:sldMkLst>
        <pc:picChg chg="add mod">
          <ac:chgData name="Gerard Tranquille" userId="f15ed4663bd07a62" providerId="LiveId" clId="{5D33E76F-EA30-4CBD-8279-BEFD36EAF6C6}" dt="2018-09-12T08:08:49.814" v="615" actId="1076"/>
          <ac:picMkLst>
            <pc:docMk/>
            <pc:sldMk cId="4214936446" sldId="273"/>
            <ac:picMk id="2" creationId="{E39D4798-2938-4B8C-A1F0-54153B7EFEAD}"/>
          </ac:picMkLst>
        </pc:picChg>
        <pc:picChg chg="add mod">
          <ac:chgData name="Gerard Tranquille" userId="f15ed4663bd07a62" providerId="LiveId" clId="{5D33E76F-EA30-4CBD-8279-BEFD36EAF6C6}" dt="2018-09-12T08:08:05.476" v="610"/>
          <ac:picMkLst>
            <pc:docMk/>
            <pc:sldMk cId="4214936446" sldId="273"/>
            <ac:picMk id="3" creationId="{CB375A25-95FA-48E8-89C8-BC28344E268F}"/>
          </ac:picMkLst>
        </pc:picChg>
        <pc:picChg chg="add mod">
          <ac:chgData name="Gerard Tranquille" userId="f15ed4663bd07a62" providerId="LiveId" clId="{5D33E76F-EA30-4CBD-8279-BEFD36EAF6C6}" dt="2018-09-12T08:08:52.628" v="616" actId="1076"/>
          <ac:picMkLst>
            <pc:docMk/>
            <pc:sldMk cId="4214936446" sldId="273"/>
            <ac:picMk id="4" creationId="{D58A205E-C33C-4C2B-8CEC-4FADFD64E220}"/>
          </ac:picMkLst>
        </pc:picChg>
      </pc:sldChg>
      <pc:sldChg chg="addSp modSp add mod setBg">
        <pc:chgData name="Gerard Tranquille" userId="f15ed4663bd07a62" providerId="LiveId" clId="{5D33E76F-EA30-4CBD-8279-BEFD36EAF6C6}" dt="2018-09-12T08:11:59.972" v="630" actId="26606"/>
        <pc:sldMkLst>
          <pc:docMk/>
          <pc:sldMk cId="3850914998" sldId="274"/>
        </pc:sldMkLst>
        <pc:picChg chg="add mod">
          <ac:chgData name="Gerard Tranquille" userId="f15ed4663bd07a62" providerId="LiveId" clId="{5D33E76F-EA30-4CBD-8279-BEFD36EAF6C6}" dt="2018-09-12T08:11:59.972" v="630" actId="26606"/>
          <ac:picMkLst>
            <pc:docMk/>
            <pc:sldMk cId="3850914998" sldId="274"/>
            <ac:picMk id="2" creationId="{F79BFA32-E0CA-4572-A8AD-1960D17EB175}"/>
          </ac:picMkLst>
        </pc:picChg>
      </pc:sldChg>
      <pc:sldChg chg="addSp add">
        <pc:chgData name="Gerard Tranquille" userId="f15ed4663bd07a62" providerId="LiveId" clId="{5D33E76F-EA30-4CBD-8279-BEFD36EAF6C6}" dt="2018-09-12T08:12:25.746" v="632"/>
        <pc:sldMkLst>
          <pc:docMk/>
          <pc:sldMk cId="3777976916" sldId="275"/>
        </pc:sldMkLst>
        <pc:picChg chg="add">
          <ac:chgData name="Gerard Tranquille" userId="f15ed4663bd07a62" providerId="LiveId" clId="{5D33E76F-EA30-4CBD-8279-BEFD36EAF6C6}" dt="2018-09-12T08:12:25.746" v="632"/>
          <ac:picMkLst>
            <pc:docMk/>
            <pc:sldMk cId="3777976916" sldId="275"/>
            <ac:picMk id="2" creationId="{E6FF5A6A-AC8E-48D6-9A97-F64BEEF331A5}"/>
          </ac:picMkLst>
        </pc:picChg>
        <pc:picChg chg="add">
          <ac:chgData name="Gerard Tranquille" userId="f15ed4663bd07a62" providerId="LiveId" clId="{5D33E76F-EA30-4CBD-8279-BEFD36EAF6C6}" dt="2018-09-12T08:12:25.746" v="632"/>
          <ac:picMkLst>
            <pc:docMk/>
            <pc:sldMk cId="3777976916" sldId="275"/>
            <ac:picMk id="3" creationId="{5812D34D-3E86-4E01-BBBE-1685B68A2F1A}"/>
          </ac:picMkLst>
        </pc:picChg>
        <pc:picChg chg="add">
          <ac:chgData name="Gerard Tranquille" userId="f15ed4663bd07a62" providerId="LiveId" clId="{5D33E76F-EA30-4CBD-8279-BEFD36EAF6C6}" dt="2018-09-12T08:12:25.746" v="632"/>
          <ac:picMkLst>
            <pc:docMk/>
            <pc:sldMk cId="3777976916" sldId="275"/>
            <ac:picMk id="4" creationId="{4DEC95CC-F5B8-4602-B2E3-7FF6046A55F3}"/>
          </ac:picMkLst>
        </pc:picChg>
        <pc:picChg chg="add">
          <ac:chgData name="Gerard Tranquille" userId="f15ed4663bd07a62" providerId="LiveId" clId="{5D33E76F-EA30-4CBD-8279-BEFD36EAF6C6}" dt="2018-09-12T08:12:25.746" v="632"/>
          <ac:picMkLst>
            <pc:docMk/>
            <pc:sldMk cId="3777976916" sldId="275"/>
            <ac:picMk id="5" creationId="{BC3C5EDB-9646-4323-9A7C-3D3FB09C7249}"/>
          </ac:picMkLst>
        </pc:picChg>
      </pc:sldChg>
      <pc:sldChg chg="addSp delSp modSp add ord">
        <pc:chgData name="Gerard Tranquille" userId="f15ed4663bd07a62" providerId="LiveId" clId="{5D33E76F-EA30-4CBD-8279-BEFD36EAF6C6}" dt="2018-09-12T14:56:07.272" v="1005" actId="1076"/>
        <pc:sldMkLst>
          <pc:docMk/>
          <pc:sldMk cId="3672262066" sldId="276"/>
        </pc:sldMkLst>
        <pc:spChg chg="add del mod">
          <ac:chgData name="Gerard Tranquille" userId="f15ed4663bd07a62" providerId="LiveId" clId="{5D33E76F-EA30-4CBD-8279-BEFD36EAF6C6}" dt="2018-09-12T14:50:46.251" v="794"/>
          <ac:spMkLst>
            <pc:docMk/>
            <pc:sldMk cId="3672262066" sldId="276"/>
            <ac:spMk id="2" creationId="{F6D09332-08F7-4B4C-BC32-0F7FF4399F91}"/>
          </ac:spMkLst>
        </pc:spChg>
        <pc:spChg chg="add del mod">
          <ac:chgData name="Gerard Tranquille" userId="f15ed4663bd07a62" providerId="LiveId" clId="{5D33E76F-EA30-4CBD-8279-BEFD36EAF6C6}" dt="2018-09-12T14:50:46.215" v="792" actId="11529"/>
          <ac:spMkLst>
            <pc:docMk/>
            <pc:sldMk cId="3672262066" sldId="276"/>
            <ac:spMk id="3" creationId="{2042201F-8E01-4C76-B222-FFD62DDEC7E6}"/>
          </ac:spMkLst>
        </pc:spChg>
        <pc:spChg chg="add mod">
          <ac:chgData name="Gerard Tranquille" userId="f15ed4663bd07a62" providerId="LiveId" clId="{5D33E76F-EA30-4CBD-8279-BEFD36EAF6C6}" dt="2018-09-12T14:55:56.365" v="1002" actId="1076"/>
          <ac:spMkLst>
            <pc:docMk/>
            <pc:sldMk cId="3672262066" sldId="276"/>
            <ac:spMk id="4" creationId="{B2EF0435-6388-4C5C-B0D0-0F644E8AC18C}"/>
          </ac:spMkLst>
        </pc:spChg>
        <pc:picChg chg="add mod">
          <ac:chgData name="Gerard Tranquille" userId="f15ed4663bd07a62" providerId="LiveId" clId="{5D33E76F-EA30-4CBD-8279-BEFD36EAF6C6}" dt="2018-09-12T14:56:07.272" v="1005" actId="1076"/>
          <ac:picMkLst>
            <pc:docMk/>
            <pc:sldMk cId="3672262066" sldId="276"/>
            <ac:picMk id="5" creationId="{099060CD-F342-4C79-8808-DB72471402ED}"/>
          </ac:picMkLst>
        </pc:picChg>
      </pc:sldChg>
      <pc:sldChg chg="addSp modSp add">
        <pc:chgData name="Gerard Tranquille" userId="f15ed4663bd07a62" providerId="LiveId" clId="{5D33E76F-EA30-4CBD-8279-BEFD36EAF6C6}" dt="2018-09-12T14:06:15.619" v="779" actId="14100"/>
        <pc:sldMkLst>
          <pc:docMk/>
          <pc:sldMk cId="1973525475" sldId="277"/>
        </pc:sldMkLst>
        <pc:spChg chg="mod">
          <ac:chgData name="Gerard Tranquille" userId="f15ed4663bd07a62" providerId="LiveId" clId="{5D33E76F-EA30-4CBD-8279-BEFD36EAF6C6}" dt="2018-09-12T09:39:24.775" v="685" actId="20577"/>
          <ac:spMkLst>
            <pc:docMk/>
            <pc:sldMk cId="1973525475" sldId="277"/>
            <ac:spMk id="2" creationId="{CF5B781D-D073-48B0-8A89-634F6D892DF5}"/>
          </ac:spMkLst>
        </pc:spChg>
        <pc:spChg chg="add mod">
          <ac:chgData name="Gerard Tranquille" userId="f15ed4663bd07a62" providerId="LiveId" clId="{5D33E76F-EA30-4CBD-8279-BEFD36EAF6C6}" dt="2018-09-12T14:04:25.731" v="772" actId="1076"/>
          <ac:spMkLst>
            <pc:docMk/>
            <pc:sldMk cId="1973525475" sldId="277"/>
            <ac:spMk id="3" creationId="{A5A5A2DD-39B6-49CF-8C56-E7DA655F52C3}"/>
          </ac:spMkLst>
        </pc:spChg>
        <pc:picChg chg="add mod">
          <ac:chgData name="Gerard Tranquille" userId="f15ed4663bd07a62" providerId="LiveId" clId="{5D33E76F-EA30-4CBD-8279-BEFD36EAF6C6}" dt="2018-09-12T14:05:15.247" v="775" actId="1076"/>
          <ac:picMkLst>
            <pc:docMk/>
            <pc:sldMk cId="1973525475" sldId="277"/>
            <ac:picMk id="4" creationId="{7E406FD9-D3AC-48BE-874F-00590BD86654}"/>
          </ac:picMkLst>
        </pc:picChg>
        <pc:picChg chg="add mod">
          <ac:chgData name="Gerard Tranquille" userId="f15ed4663bd07a62" providerId="LiveId" clId="{5D33E76F-EA30-4CBD-8279-BEFD36EAF6C6}" dt="2018-09-12T14:06:15.619" v="779" actId="14100"/>
          <ac:picMkLst>
            <pc:docMk/>
            <pc:sldMk cId="1973525475" sldId="277"/>
            <ac:picMk id="5" creationId="{3966A4AE-327A-408C-B08E-DEBF2CEBF6C9}"/>
          </ac:picMkLst>
        </pc:picChg>
      </pc:sldChg>
      <pc:sldChg chg="addSp delSp modSp add">
        <pc:chgData name="Gerard Tranquille" userId="f15ed4663bd07a62" providerId="LiveId" clId="{5D33E76F-EA30-4CBD-8279-BEFD36EAF6C6}" dt="2018-09-12T09:41:27.348" v="699" actId="478"/>
        <pc:sldMkLst>
          <pc:docMk/>
          <pc:sldMk cId="4106620326" sldId="278"/>
        </pc:sldMkLst>
        <pc:spChg chg="mod">
          <ac:chgData name="Gerard Tranquille" userId="f15ed4663bd07a62" providerId="LiveId" clId="{5D33E76F-EA30-4CBD-8279-BEFD36EAF6C6}" dt="2018-09-12T09:39:38.929" v="690" actId="20577"/>
          <ac:spMkLst>
            <pc:docMk/>
            <pc:sldMk cId="4106620326" sldId="278"/>
            <ac:spMk id="2" creationId="{DA2394F9-C225-42C9-AF69-DA47346A1B64}"/>
          </ac:spMkLst>
        </pc:spChg>
        <pc:spChg chg="add del mod">
          <ac:chgData name="Gerard Tranquille" userId="f15ed4663bd07a62" providerId="LiveId" clId="{5D33E76F-EA30-4CBD-8279-BEFD36EAF6C6}" dt="2018-09-12T09:41:27.348" v="699" actId="478"/>
          <ac:spMkLst>
            <pc:docMk/>
            <pc:sldMk cId="4106620326" sldId="278"/>
            <ac:spMk id="3" creationId="{47E6E518-AD5F-4CF9-AE52-117075A70D34}"/>
          </ac:spMkLst>
        </pc:spChg>
        <pc:spChg chg="add del">
          <ac:chgData name="Gerard Tranquille" userId="f15ed4663bd07a62" providerId="LiveId" clId="{5D33E76F-EA30-4CBD-8279-BEFD36EAF6C6}" dt="2018-09-12T09:40:55.290" v="694" actId="478"/>
          <ac:spMkLst>
            <pc:docMk/>
            <pc:sldMk cId="4106620326" sldId="278"/>
            <ac:spMk id="4" creationId="{590765B4-EA52-4BF3-9075-0492C119B9F9}"/>
          </ac:spMkLst>
        </pc:spChg>
        <pc:spChg chg="add del">
          <ac:chgData name="Gerard Tranquille" userId="f15ed4663bd07a62" providerId="LiveId" clId="{5D33E76F-EA30-4CBD-8279-BEFD36EAF6C6}" dt="2018-09-12T09:40:50.929" v="693" actId="478"/>
          <ac:spMkLst>
            <pc:docMk/>
            <pc:sldMk cId="4106620326" sldId="278"/>
            <ac:spMk id="5" creationId="{88DE8363-E362-43BE-9269-F98BED9FC4A7}"/>
          </ac:spMkLst>
        </pc:spChg>
        <pc:spChg chg="add">
          <ac:chgData name="Gerard Tranquille" userId="f15ed4663bd07a62" providerId="LiveId" clId="{5D33E76F-EA30-4CBD-8279-BEFD36EAF6C6}" dt="2018-09-12T09:40:42.366" v="691"/>
          <ac:spMkLst>
            <pc:docMk/>
            <pc:sldMk cId="4106620326" sldId="278"/>
            <ac:spMk id="6" creationId="{26B47080-8206-47A6-BD83-E23A77CA8AE9}"/>
          </ac:spMkLst>
        </pc:spChg>
        <pc:spChg chg="add mod">
          <ac:chgData name="Gerard Tranquille" userId="f15ed4663bd07a62" providerId="LiveId" clId="{5D33E76F-EA30-4CBD-8279-BEFD36EAF6C6}" dt="2018-09-12T09:41:13.057" v="697" actId="1076"/>
          <ac:spMkLst>
            <pc:docMk/>
            <pc:sldMk cId="4106620326" sldId="278"/>
            <ac:spMk id="9" creationId="{5590B507-C378-4267-A487-19AB30BD2F79}"/>
          </ac:spMkLst>
        </pc:spChg>
        <pc:spChg chg="add mod">
          <ac:chgData name="Gerard Tranquille" userId="f15ed4663bd07a62" providerId="LiveId" clId="{5D33E76F-EA30-4CBD-8279-BEFD36EAF6C6}" dt="2018-09-12T09:41:04.722" v="695" actId="1076"/>
          <ac:spMkLst>
            <pc:docMk/>
            <pc:sldMk cId="4106620326" sldId="278"/>
            <ac:spMk id="11" creationId="{3E81DA88-34B4-4BD9-A87A-D86124A01E3E}"/>
          </ac:spMkLst>
        </pc:spChg>
        <pc:picChg chg="add mod">
          <ac:chgData name="Gerard Tranquille" userId="f15ed4663bd07a62" providerId="LiveId" clId="{5D33E76F-EA30-4CBD-8279-BEFD36EAF6C6}" dt="2018-09-12T09:41:22.395" v="698" actId="1076"/>
          <ac:picMkLst>
            <pc:docMk/>
            <pc:sldMk cId="4106620326" sldId="278"/>
            <ac:picMk id="7" creationId="{014778B2-A770-48C4-A9EE-C1F45F303759}"/>
          </ac:picMkLst>
        </pc:picChg>
        <pc:picChg chg="add mod">
          <ac:chgData name="Gerard Tranquille" userId="f15ed4663bd07a62" providerId="LiveId" clId="{5D33E76F-EA30-4CBD-8279-BEFD36EAF6C6}" dt="2018-09-12T09:41:22.395" v="698" actId="1076"/>
          <ac:picMkLst>
            <pc:docMk/>
            <pc:sldMk cId="4106620326" sldId="278"/>
            <ac:picMk id="8" creationId="{FE4850FD-9ACF-4810-BFC0-ADDEC57D1482}"/>
          </ac:picMkLst>
        </pc:picChg>
        <pc:picChg chg="add mod">
          <ac:chgData name="Gerard Tranquille" userId="f15ed4663bd07a62" providerId="LiveId" clId="{5D33E76F-EA30-4CBD-8279-BEFD36EAF6C6}" dt="2018-09-12T09:41:07.815" v="696" actId="1076"/>
          <ac:picMkLst>
            <pc:docMk/>
            <pc:sldMk cId="4106620326" sldId="278"/>
            <ac:picMk id="12" creationId="{F2372FEC-A1B5-48F7-95F3-CD0B3F7B1F1E}"/>
          </ac:picMkLst>
        </pc:picChg>
        <pc:cxnChg chg="add mod">
          <ac:chgData name="Gerard Tranquille" userId="f15ed4663bd07a62" providerId="LiveId" clId="{5D33E76F-EA30-4CBD-8279-BEFD36EAF6C6}" dt="2018-09-12T09:41:22.395" v="698" actId="1076"/>
          <ac:cxnSpMkLst>
            <pc:docMk/>
            <pc:sldMk cId="4106620326" sldId="278"/>
            <ac:cxnSpMk id="10" creationId="{AAEDBD78-7054-4E8B-903B-34C9261B0D35}"/>
          </ac:cxnSpMkLst>
        </pc:cxnChg>
      </pc:sldChg>
      <pc:sldChg chg="addSp delSp modSp add">
        <pc:chgData name="Gerard Tranquille" userId="f15ed4663bd07a62" providerId="LiveId" clId="{5D33E76F-EA30-4CBD-8279-BEFD36EAF6C6}" dt="2018-09-12T09:43:30.059" v="710" actId="14100"/>
        <pc:sldMkLst>
          <pc:docMk/>
          <pc:sldMk cId="1474130342" sldId="279"/>
        </pc:sldMkLst>
        <pc:spChg chg="add mod topLvl">
          <ac:chgData name="Gerard Tranquille" userId="f15ed4663bd07a62" providerId="LiveId" clId="{5D33E76F-EA30-4CBD-8279-BEFD36EAF6C6}" dt="2018-09-12T09:43:13.066" v="708" actId="165"/>
          <ac:spMkLst>
            <pc:docMk/>
            <pc:sldMk cId="1474130342" sldId="279"/>
            <ac:spMk id="2" creationId="{9CE450F6-75E4-492B-9AEA-2787642385B3}"/>
          </ac:spMkLst>
        </pc:spChg>
        <pc:spChg chg="add del">
          <ac:chgData name="Gerard Tranquille" userId="f15ed4663bd07a62" providerId="LiveId" clId="{5D33E76F-EA30-4CBD-8279-BEFD36EAF6C6}" dt="2018-09-12T09:42:20.907" v="703" actId="478"/>
          <ac:spMkLst>
            <pc:docMk/>
            <pc:sldMk cId="1474130342" sldId="279"/>
            <ac:spMk id="3" creationId="{FED4207E-ADFF-4F4C-A675-9B892218484B}"/>
          </ac:spMkLst>
        </pc:spChg>
        <pc:spChg chg="add del">
          <ac:chgData name="Gerard Tranquille" userId="f15ed4663bd07a62" providerId="LiveId" clId="{5D33E76F-EA30-4CBD-8279-BEFD36EAF6C6}" dt="2018-09-12T09:42:20.907" v="703" actId="478"/>
          <ac:spMkLst>
            <pc:docMk/>
            <pc:sldMk cId="1474130342" sldId="279"/>
            <ac:spMk id="4" creationId="{1116D72E-C88D-4A4B-9FC0-9935D312BDEA}"/>
          </ac:spMkLst>
        </pc:spChg>
        <pc:spChg chg="add del">
          <ac:chgData name="Gerard Tranquille" userId="f15ed4663bd07a62" providerId="LiveId" clId="{5D33E76F-EA30-4CBD-8279-BEFD36EAF6C6}" dt="2018-09-12T09:42:37.255" v="705" actId="478"/>
          <ac:spMkLst>
            <pc:docMk/>
            <pc:sldMk cId="1474130342" sldId="279"/>
            <ac:spMk id="5" creationId="{27DD91A8-131C-4DAF-BDF0-F7130FAAC58C}"/>
          </ac:spMkLst>
        </pc:spChg>
        <pc:grpChg chg="add mod topLvl">
          <ac:chgData name="Gerard Tranquille" userId="f15ed4663bd07a62" providerId="LiveId" clId="{5D33E76F-EA30-4CBD-8279-BEFD36EAF6C6}" dt="2018-09-12T09:43:23.651" v="709" actId="164"/>
          <ac:grpSpMkLst>
            <pc:docMk/>
            <pc:sldMk cId="1474130342" sldId="279"/>
            <ac:grpSpMk id="7" creationId="{C27C0B94-68D6-40BA-943C-155D788FE72C}"/>
          </ac:grpSpMkLst>
        </pc:grpChg>
        <pc:grpChg chg="add del mod">
          <ac:chgData name="Gerard Tranquille" userId="f15ed4663bd07a62" providerId="LiveId" clId="{5D33E76F-EA30-4CBD-8279-BEFD36EAF6C6}" dt="2018-09-12T09:43:13.066" v="708" actId="165"/>
          <ac:grpSpMkLst>
            <pc:docMk/>
            <pc:sldMk cId="1474130342" sldId="279"/>
            <ac:grpSpMk id="21" creationId="{A9416339-8389-4887-906E-A80D5BF77D34}"/>
          </ac:grpSpMkLst>
        </pc:grpChg>
        <pc:grpChg chg="add mod">
          <ac:chgData name="Gerard Tranquille" userId="f15ed4663bd07a62" providerId="LiveId" clId="{5D33E76F-EA30-4CBD-8279-BEFD36EAF6C6}" dt="2018-09-12T09:43:30.059" v="710" actId="14100"/>
          <ac:grpSpMkLst>
            <pc:docMk/>
            <pc:sldMk cId="1474130342" sldId="279"/>
            <ac:grpSpMk id="22" creationId="{C7238A31-C308-44A3-8BEA-3D6D06EBDB05}"/>
          </ac:grpSpMkLst>
        </pc:grpChg>
        <pc:picChg chg="add mod topLvl">
          <ac:chgData name="Gerard Tranquille" userId="f15ed4663bd07a62" providerId="LiveId" clId="{5D33E76F-EA30-4CBD-8279-BEFD36EAF6C6}" dt="2018-09-12T09:43:23.651" v="709" actId="164"/>
          <ac:picMkLst>
            <pc:docMk/>
            <pc:sldMk cId="1474130342" sldId="279"/>
            <ac:picMk id="6" creationId="{76D17931-8878-454F-8359-9C2321BE8E6F}"/>
          </ac:picMkLst>
        </pc:picChg>
        <pc:picChg chg="add del">
          <ac:chgData name="Gerard Tranquille" userId="f15ed4663bd07a62" providerId="LiveId" clId="{5D33E76F-EA30-4CBD-8279-BEFD36EAF6C6}" dt="2018-09-12T09:42:26.086" v="704" actId="478"/>
          <ac:picMkLst>
            <pc:docMk/>
            <pc:sldMk cId="1474130342" sldId="279"/>
            <ac:picMk id="20" creationId="{70E7F1E3-B59B-4337-B27F-32E95E403489}"/>
          </ac:picMkLst>
        </pc:picChg>
      </pc:sldChg>
      <pc:sldChg chg="addSp modSp add">
        <pc:chgData name="Gerard Tranquille" userId="f15ed4663bd07a62" providerId="LiveId" clId="{5D33E76F-EA30-4CBD-8279-BEFD36EAF6C6}" dt="2018-09-12T14:39:20.008" v="784" actId="1076"/>
        <pc:sldMkLst>
          <pc:docMk/>
          <pc:sldMk cId="3292194277" sldId="281"/>
        </pc:sldMkLst>
        <pc:picChg chg="add mod">
          <ac:chgData name="Gerard Tranquille" userId="f15ed4663bd07a62" providerId="LiveId" clId="{5D33E76F-EA30-4CBD-8279-BEFD36EAF6C6}" dt="2018-09-12T14:39:20.008" v="784" actId="1076"/>
          <ac:picMkLst>
            <pc:docMk/>
            <pc:sldMk cId="3292194277" sldId="281"/>
            <ac:picMk id="2" creationId="{CFEAFA52-8A4C-4DC1-AB63-0A84769F2BF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B6E17-1F78-46B2-B2FB-8CC5F73192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D62C2B7-7EFE-4C52-9C31-61F62211A3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73114D4-5B14-459C-A0A3-3483DBE12873}"/>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CE1A498E-A526-4859-B348-DFFACB0A86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6CB32-C5BE-4928-BF67-AEF41576247E}"/>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82240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ED12E-3E4F-4678-971A-F1D27F7D5D6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AB1D44A-D03D-468E-924F-D33451C99F7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D82639-F5C7-424D-9BF8-C1430559FC5B}"/>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95123CBA-98C6-4AA4-BF51-E0AFB61C3F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29BABD-FD61-412A-8DF9-E6642C5F2ED7}"/>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118946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F5C16B-99DB-4F41-94D6-2262883D8A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607D641-05D9-4BAE-B77E-F6A9B475BF9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74CF27-C3C6-4D92-91A6-633EF06D4C38}"/>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0271C096-29E7-4789-96BA-15996ADB3E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7D736C-50B2-4ECF-9E73-83D3C717DAC2}"/>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2935550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8D37A-03FA-4677-B03C-A47165A118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8E82F9-5EE0-4BB4-9E98-74F6E8C2D81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E06060-76CB-450B-9A91-1566EEA7E717}"/>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56589D9B-2F29-4B4B-AEBE-082D825D2A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7E791-45AB-48F9-9E7D-A437BFF2B777}"/>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2233027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3803B-66CF-4CA5-8393-29691CF04C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809A73-67E1-4D4F-B811-0B7559ABE1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DB6F774-BAD9-4D45-9013-7D1CDB4ED686}"/>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9F8453BD-98E9-416C-A895-535100D5F0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0C53CC-DA3B-40D0-8C4D-CEB6EFEC268C}"/>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1232243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C2FE4-13F5-4225-AC64-8EAECC7507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945A87-F9C8-4B60-8FDF-803669BAECE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E3DF404-420D-40F6-8381-2C233F9310B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63DC95-9704-4662-9F42-42AE993BFC6B}"/>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6" name="Footer Placeholder 5">
            <a:extLst>
              <a:ext uri="{FF2B5EF4-FFF2-40B4-BE49-F238E27FC236}">
                <a16:creationId xmlns:a16="http://schemas.microsoft.com/office/drawing/2014/main" id="{EF603EE1-3EF2-4A9D-9FD7-DB9A6DE1CF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73BFBA-B2F1-4C35-B93B-72275DFD3660}"/>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53161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67F45-04AD-42E7-9E68-B21DF6867C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863E57-DBD7-4E48-8EAC-6BB8020F45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79AE5B3-0063-4FC4-9433-C4B8EBC390E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9B91254-BC33-44AD-B077-5B419B4F4C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5083C77-E98B-4F2C-AE97-E7C78C56FA0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4FF0180-4896-45C9-B26E-F0AA6751ADFB}"/>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8" name="Footer Placeholder 7">
            <a:extLst>
              <a:ext uri="{FF2B5EF4-FFF2-40B4-BE49-F238E27FC236}">
                <a16:creationId xmlns:a16="http://schemas.microsoft.com/office/drawing/2014/main" id="{5996AA2E-A5A0-455A-A501-E8C65B109C3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77BD80-F746-464F-BEF4-A65DC62D6149}"/>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51308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00141-E02F-4129-B8FF-91ED3F32C60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0C994CC-955C-45CC-B7AD-4E55697B37BD}"/>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4" name="Footer Placeholder 3">
            <a:extLst>
              <a:ext uri="{FF2B5EF4-FFF2-40B4-BE49-F238E27FC236}">
                <a16:creationId xmlns:a16="http://schemas.microsoft.com/office/drawing/2014/main" id="{DC2446C9-9440-43B9-B977-B8792CB7805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86B6B21-22AE-4408-9057-EAED431C6471}"/>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465915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95CEAB-B0D6-4111-8DF2-8AF806709335}"/>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3" name="Footer Placeholder 2">
            <a:extLst>
              <a:ext uri="{FF2B5EF4-FFF2-40B4-BE49-F238E27FC236}">
                <a16:creationId xmlns:a16="http://schemas.microsoft.com/office/drawing/2014/main" id="{BA60CD99-F88E-478E-A7AA-B5D8FDC5BCD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A4F194-6E06-4A50-B95E-2D1251E68605}"/>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220636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5CC09-93D8-4949-8280-8F881577B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0589B8-3BA6-4B17-8DC3-7C8D4890AE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B2F8ABC-DF9E-473E-9E76-FBB7209582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3CE74E0-775F-4A7B-A86C-C77CD808DF0E}"/>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6" name="Footer Placeholder 5">
            <a:extLst>
              <a:ext uri="{FF2B5EF4-FFF2-40B4-BE49-F238E27FC236}">
                <a16:creationId xmlns:a16="http://schemas.microsoft.com/office/drawing/2014/main" id="{EE607D6A-D21D-433A-825C-B3542FC505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0ADC4B-97C1-4C14-8D25-E75348599883}"/>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4083592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8332B-8C36-4B6E-A0CE-3B0AC76F0D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B357831-C2EB-4C26-A1C3-74F3B32F63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B8643E-B612-4E38-B656-DE8A73167E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1BBE16-5A21-46A6-A2BF-ABBB27A21E08}"/>
              </a:ext>
            </a:extLst>
          </p:cNvPr>
          <p:cNvSpPr>
            <a:spLocks noGrp="1"/>
          </p:cNvSpPr>
          <p:nvPr>
            <p:ph type="dt" sz="half" idx="10"/>
          </p:nvPr>
        </p:nvSpPr>
        <p:spPr/>
        <p:txBody>
          <a:bodyPr/>
          <a:lstStyle/>
          <a:p>
            <a:fld id="{4D66BDBA-E54C-4644-A584-1F02A3864891}" type="datetimeFigureOut">
              <a:rPr lang="en-GB" smtClean="0"/>
              <a:t>12/09/2018</a:t>
            </a:fld>
            <a:endParaRPr lang="en-GB"/>
          </a:p>
        </p:txBody>
      </p:sp>
      <p:sp>
        <p:nvSpPr>
          <p:cNvPr id="6" name="Footer Placeholder 5">
            <a:extLst>
              <a:ext uri="{FF2B5EF4-FFF2-40B4-BE49-F238E27FC236}">
                <a16:creationId xmlns:a16="http://schemas.microsoft.com/office/drawing/2014/main" id="{B17E9728-0605-49E7-9480-9769DCC6B0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2DB27E-D040-4F63-844E-0154AB856CEB}"/>
              </a:ext>
            </a:extLst>
          </p:cNvPr>
          <p:cNvSpPr>
            <a:spLocks noGrp="1"/>
          </p:cNvSpPr>
          <p:nvPr>
            <p:ph type="sldNum" sz="quarter" idx="12"/>
          </p:nvPr>
        </p:nvSpPr>
        <p:spPr/>
        <p:txBody>
          <a:bodyPr/>
          <a:lstStyle/>
          <a:p>
            <a:fld id="{D7A74717-FFD7-48BE-90A9-AEF9C9FA0504}" type="slidenum">
              <a:rPr lang="en-GB" smtClean="0"/>
              <a:t>‹#›</a:t>
            </a:fld>
            <a:endParaRPr lang="en-GB"/>
          </a:p>
        </p:txBody>
      </p:sp>
    </p:spTree>
    <p:extLst>
      <p:ext uri="{BB962C8B-B14F-4D97-AF65-F5344CB8AC3E}">
        <p14:creationId xmlns:p14="http://schemas.microsoft.com/office/powerpoint/2010/main" val="3712930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D48A85-47C0-4A03-99D6-2178B58962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585413-4766-4BE8-92E1-4C99611A48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581A5A-CAD8-47C4-9269-47AD9ADF4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6BDBA-E54C-4644-A584-1F02A3864891}" type="datetimeFigureOut">
              <a:rPr lang="en-GB" smtClean="0"/>
              <a:t>12/09/2018</a:t>
            </a:fld>
            <a:endParaRPr lang="en-GB"/>
          </a:p>
        </p:txBody>
      </p:sp>
      <p:sp>
        <p:nvSpPr>
          <p:cNvPr id="5" name="Footer Placeholder 4">
            <a:extLst>
              <a:ext uri="{FF2B5EF4-FFF2-40B4-BE49-F238E27FC236}">
                <a16:creationId xmlns:a16="http://schemas.microsoft.com/office/drawing/2014/main" id="{38FB8ADF-8F08-4A2D-8264-5EEC7E4613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8884CD1-A676-4FD3-9A4E-415485BC8F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74717-FFD7-48BE-90A9-AEF9C9FA0504}" type="slidenum">
              <a:rPr lang="en-GB" smtClean="0"/>
              <a:t>‹#›</a:t>
            </a:fld>
            <a:endParaRPr lang="en-GB"/>
          </a:p>
        </p:txBody>
      </p:sp>
    </p:spTree>
    <p:extLst>
      <p:ext uri="{BB962C8B-B14F-4D97-AF65-F5344CB8AC3E}">
        <p14:creationId xmlns:p14="http://schemas.microsoft.com/office/powerpoint/2010/main" val="1376822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0D543-012C-4C33-9F0F-AADF970F8EA9}"/>
              </a:ext>
            </a:extLst>
          </p:cNvPr>
          <p:cNvSpPr>
            <a:spLocks noGrp="1"/>
          </p:cNvSpPr>
          <p:nvPr>
            <p:ph type="ctrTitle"/>
          </p:nvPr>
        </p:nvSpPr>
        <p:spPr/>
        <p:txBody>
          <a:bodyPr/>
          <a:lstStyle/>
          <a:p>
            <a:r>
              <a:rPr lang="en-GB" dirty="0"/>
              <a:t>BI@ELENA</a:t>
            </a:r>
          </a:p>
        </p:txBody>
      </p:sp>
      <p:sp>
        <p:nvSpPr>
          <p:cNvPr id="3" name="Subtitle 2">
            <a:extLst>
              <a:ext uri="{FF2B5EF4-FFF2-40B4-BE49-F238E27FC236}">
                <a16:creationId xmlns:a16="http://schemas.microsoft.com/office/drawing/2014/main" id="{3204CEB7-BEE7-41A3-A8A3-9CD550038B50}"/>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834887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175" y="192931"/>
            <a:ext cx="10188539" cy="2947652"/>
          </a:xfrm>
          <a:prstGeom prst="rect">
            <a:avLst/>
          </a:prstGeom>
        </p:spPr>
      </p:pic>
      <p:pic>
        <p:nvPicPr>
          <p:cNvPr id="3" name="Picture 2"/>
          <p:cNvPicPr>
            <a:picLocks noChangeAspect="1"/>
          </p:cNvPicPr>
          <p:nvPr/>
        </p:nvPicPr>
        <p:blipFill>
          <a:blip r:embed="rId3"/>
          <a:stretch>
            <a:fillRect/>
          </a:stretch>
        </p:blipFill>
        <p:spPr>
          <a:xfrm>
            <a:off x="3123344" y="3348546"/>
            <a:ext cx="7816707" cy="3196305"/>
          </a:xfrm>
          <a:prstGeom prst="rect">
            <a:avLst/>
          </a:prstGeom>
        </p:spPr>
      </p:pic>
    </p:spTree>
    <p:extLst>
      <p:ext uri="{BB962C8B-B14F-4D97-AF65-F5344CB8AC3E}">
        <p14:creationId xmlns:p14="http://schemas.microsoft.com/office/powerpoint/2010/main" val="90994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pPr algn="ctr"/>
            <a:r>
              <a:rPr lang="fr-CH"/>
              <a:t>Scraper</a:t>
            </a:r>
            <a:endParaRPr lang="en-GB" dirty="0"/>
          </a:p>
        </p:txBody>
      </p:sp>
      <p:sp>
        <p:nvSpPr>
          <p:cNvPr id="4" name="Text Box 2"/>
          <p:cNvSpPr txBox="1">
            <a:spLocks noChangeArrowheads="1"/>
          </p:cNvSpPr>
          <p:nvPr/>
        </p:nvSpPr>
        <p:spPr bwMode="auto">
          <a:xfrm>
            <a:off x="838200" y="1969464"/>
            <a:ext cx="10952252" cy="290048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a:ln>
                  <a:noFill/>
                </a:ln>
                <a:solidFill>
                  <a:srgbClr val="000000"/>
                </a:solidFill>
                <a:effectLst/>
                <a:latin typeface="Times New Roman" panose="02020603050405020304" pitchFamily="18" charset="0"/>
              </a:rPr>
              <a:t>The scraper </a:t>
            </a:r>
            <a:r>
              <a:rPr kumimoji="0" lang="fr-CH" altLang="en-US" sz="2000" b="0" i="0" u="none" strike="noStrike" cap="none" normalizeH="0" baseline="0" dirty="0" err="1">
                <a:ln>
                  <a:noFill/>
                </a:ln>
                <a:solidFill>
                  <a:srgbClr val="000000"/>
                </a:solidFill>
                <a:effectLst/>
                <a:latin typeface="Times New Roman" panose="02020603050405020304" pitchFamily="18" charset="0"/>
              </a:rPr>
              <a:t>device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 destructive diagnostic </a:t>
            </a:r>
            <a:r>
              <a:rPr kumimoji="0" lang="fr-CH" altLang="en-US" sz="2000" b="0" i="0" u="none" strike="noStrike" cap="none" normalizeH="0" baseline="0" dirty="0" err="1">
                <a:ln>
                  <a:noFill/>
                </a:ln>
                <a:solidFill>
                  <a:srgbClr val="000000"/>
                </a:solidFill>
                <a:effectLst/>
                <a:latin typeface="Times New Roman" panose="02020603050405020304" pitchFamily="18" charset="0"/>
              </a:rPr>
              <a:t>device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using</a:t>
            </a:r>
            <a:r>
              <a:rPr kumimoji="0" lang="fr-CH" altLang="en-US" sz="2000" b="0" i="0" u="none" strike="noStrike" cap="none" normalizeH="0" baseline="0" dirty="0">
                <a:ln>
                  <a:noFill/>
                </a:ln>
                <a:solidFill>
                  <a:srgbClr val="000000"/>
                </a:solidFill>
                <a:effectLst/>
                <a:latin typeface="Times New Roman" panose="02020603050405020304" pitchFamily="18" charset="0"/>
              </a:rPr>
              <a:t> a </a:t>
            </a:r>
            <a:r>
              <a:rPr kumimoji="0" lang="fr-CH" altLang="en-US" sz="2000" b="0" i="0" u="none" strike="noStrike" cap="none" normalizeH="0" baseline="0" dirty="0" err="1">
                <a:ln>
                  <a:noFill/>
                </a:ln>
                <a:solidFill>
                  <a:srgbClr val="000000"/>
                </a:solidFill>
                <a:effectLst/>
                <a:latin typeface="Times New Roman" panose="02020603050405020304" pitchFamily="18" charset="0"/>
              </a:rPr>
              <a:t>motorised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blade</a:t>
            </a:r>
            <a:r>
              <a:rPr kumimoji="0" lang="fr-CH" altLang="en-US" sz="2000" b="0" i="0" u="none" strike="noStrike" cap="none" normalizeH="0" baseline="0" dirty="0">
                <a:ln>
                  <a:noFill/>
                </a:ln>
                <a:solidFill>
                  <a:srgbClr val="000000"/>
                </a:solidFill>
                <a:effectLst/>
                <a:latin typeface="Times New Roman" panose="02020603050405020304" pitchFamily="18" charset="0"/>
              </a:rPr>
              <a:t> as a </a:t>
            </a:r>
            <a:r>
              <a:rPr kumimoji="0" lang="fr-CH" altLang="en-US" sz="2000" b="0" i="0" u="none" strike="noStrike" cap="none" normalizeH="0" baseline="0" dirty="0" err="1">
                <a:ln>
                  <a:noFill/>
                </a:ln>
                <a:solidFill>
                  <a:srgbClr val="000000"/>
                </a:solidFill>
                <a:effectLst/>
                <a:latin typeface="Times New Roman" panose="02020603050405020304" pitchFamily="18" charset="0"/>
              </a:rPr>
              <a:t>scraping</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tool</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which</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moved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into</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circulating</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constant speed.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Secondary</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particles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emitted</a:t>
            </a:r>
            <a:r>
              <a:rPr kumimoji="0" lang="fr-CH" altLang="en-US" sz="2000" b="0" i="0" u="none" strike="noStrike" cap="none" normalizeH="0" baseline="0" dirty="0">
                <a:ln>
                  <a:noFill/>
                </a:ln>
                <a:solidFill>
                  <a:srgbClr val="000000"/>
                </a:solidFill>
                <a:effectLst/>
                <a:latin typeface="Times New Roman" panose="02020603050405020304" pitchFamily="18" charset="0"/>
              </a:rPr>
              <a:t> by the interaction of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blade</a:t>
            </a:r>
            <a:r>
              <a:rPr kumimoji="0" lang="fr-CH" altLang="en-US" sz="2000" b="0" i="0" u="none" strike="noStrike" cap="none" normalizeH="0" baseline="0" dirty="0">
                <a:ln>
                  <a:noFill/>
                </a:ln>
                <a:solidFill>
                  <a:srgbClr val="000000"/>
                </a:solidFill>
                <a:effectLst/>
                <a:latin typeface="Times New Roman" panose="02020603050405020304" pitchFamily="18" charset="0"/>
              </a:rPr>
              <a:t>. The flux of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secondary</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particles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detected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proportional</a:t>
            </a:r>
            <a:r>
              <a:rPr kumimoji="0" lang="fr-CH" altLang="en-US" sz="2000" b="0" i="0" u="none" strike="noStrike" cap="none" normalizeH="0" baseline="0" dirty="0">
                <a:ln>
                  <a:noFill/>
                </a:ln>
                <a:solidFill>
                  <a:srgbClr val="000000"/>
                </a:solidFill>
                <a:effectLst/>
                <a:latin typeface="Times New Roman" panose="02020603050405020304" pitchFamily="18" charset="0"/>
              </a:rPr>
              <a:t> to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density</a:t>
            </a:r>
            <a:r>
              <a:rPr kumimoji="0" lang="fr-CH" altLang="en-US" sz="2000" b="0" i="0" u="none" strike="noStrike" cap="none" normalizeH="0" baseline="0" dirty="0">
                <a:ln>
                  <a:noFill/>
                </a:ln>
                <a:solidFill>
                  <a:srgbClr val="000000"/>
                </a:solidFill>
                <a:effectLst/>
                <a:latin typeface="Times New Roman" panose="02020603050405020304" pitchFamily="18" charset="0"/>
              </a:rPr>
              <a:t>, and one </a:t>
            </a:r>
            <a:r>
              <a:rPr kumimoji="0" lang="fr-CH" altLang="en-US" sz="2000" b="0" i="0" u="none" strike="noStrike" cap="none" normalizeH="0" baseline="0" dirty="0" err="1">
                <a:ln>
                  <a:noFill/>
                </a:ln>
                <a:solidFill>
                  <a:srgbClr val="000000"/>
                </a:solidFill>
                <a:effectLst/>
                <a:latin typeface="Times New Roman" panose="02020603050405020304" pitchFamily="18" charset="0"/>
              </a:rPr>
              <a:t>can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reconstruct</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profile by </a:t>
            </a:r>
            <a:r>
              <a:rPr kumimoji="0" lang="fr-CH" altLang="en-US" sz="2000" b="0" i="0" u="none" strike="noStrike" cap="none" normalizeH="0" baseline="0" dirty="0" err="1">
                <a:ln>
                  <a:noFill/>
                </a:ln>
                <a:solidFill>
                  <a:srgbClr val="000000"/>
                </a:solidFill>
                <a:effectLst/>
                <a:latin typeface="Times New Roman" panose="02020603050405020304" pitchFamily="18" charset="0"/>
              </a:rPr>
              <a:t>plotting</a:t>
            </a:r>
            <a:r>
              <a:rPr kumimoji="0" lang="fr-CH" altLang="en-US" sz="2000" b="0" i="0" u="none" strike="noStrike" cap="none" normalizeH="0" baseline="0" dirty="0">
                <a:ln>
                  <a:noFill/>
                </a:ln>
                <a:solidFill>
                  <a:srgbClr val="000000"/>
                </a:solidFill>
                <a:effectLst/>
                <a:latin typeface="Times New Roman" panose="02020603050405020304" pitchFamily="18" charset="0"/>
              </a:rPr>
              <a:t> the flux as a </a:t>
            </a:r>
            <a:r>
              <a:rPr kumimoji="0" lang="fr-CH" altLang="en-US" sz="2000" b="0" i="0" u="none" strike="noStrike" cap="none" normalizeH="0" baseline="0" dirty="0" err="1">
                <a:ln>
                  <a:noFill/>
                </a:ln>
                <a:solidFill>
                  <a:srgbClr val="000000"/>
                </a:solidFill>
                <a:effectLst/>
                <a:latin typeface="Times New Roman" panose="02020603050405020304" pitchFamily="18" charset="0"/>
              </a:rPr>
              <a:t>function</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blade</a:t>
            </a:r>
            <a:r>
              <a:rPr kumimoji="0" lang="fr-CH" altLang="en-US" sz="2000" b="0" i="0" u="none" strike="noStrike" cap="none" normalizeH="0" baseline="0" dirty="0">
                <a:ln>
                  <a:noFill/>
                </a:ln>
                <a:solidFill>
                  <a:srgbClr val="000000"/>
                </a:solidFill>
                <a:effectLst/>
                <a:latin typeface="Times New Roman" panose="02020603050405020304" pitchFamily="18" charset="0"/>
              </a:rPr>
              <a:t> position.</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err="1">
                <a:ln>
                  <a:noFill/>
                </a:ln>
                <a:solidFill>
                  <a:srgbClr val="000000"/>
                </a:solidFill>
                <a:effectLst/>
                <a:latin typeface="Times New Roman" panose="02020603050405020304" pitchFamily="18" charset="0"/>
              </a:rPr>
              <a:t>Two</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detection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systems</a:t>
            </a:r>
            <a:r>
              <a:rPr kumimoji="0" lang="fr-CH" altLang="en-US" sz="2000" b="0" i="0" u="none" strike="noStrike" cap="none" normalizeH="0" baseline="0" dirty="0">
                <a:ln>
                  <a:noFill/>
                </a:ln>
                <a:solidFill>
                  <a:srgbClr val="000000"/>
                </a:solidFill>
                <a:effectLst/>
                <a:latin typeface="Times New Roman" panose="02020603050405020304" pitchFamily="18" charset="0"/>
              </a:rPr>
              <a:t> have been </a:t>
            </a:r>
            <a:r>
              <a:rPr kumimoji="0" lang="fr-CH" altLang="en-US" sz="2000" b="0" i="0" u="none" strike="noStrike" cap="none" normalizeH="0" baseline="0" dirty="0" err="1">
                <a:ln>
                  <a:noFill/>
                </a:ln>
                <a:solidFill>
                  <a:srgbClr val="000000"/>
                </a:solidFill>
                <a:effectLst/>
                <a:latin typeface="Times New Roman" panose="02020603050405020304" pitchFamily="18" charset="0"/>
              </a:rPr>
              <a:t>implemented</a:t>
            </a:r>
            <a:r>
              <a:rPr kumimoji="0" lang="fr-CH" altLang="en-US" sz="2000" b="0" i="0" u="none" strike="noStrike" cap="none" normalizeH="0" baseline="0" dirty="0">
                <a:ln>
                  <a:noFill/>
                </a:ln>
                <a:solidFill>
                  <a:srgbClr val="000000"/>
                </a:solidFill>
                <a:effectLst/>
                <a:latin typeface="Times New Roman" panose="02020603050405020304" pitchFamily="18" charset="0"/>
              </a:rPr>
              <a:t> to </a:t>
            </a:r>
            <a:r>
              <a:rPr kumimoji="0" lang="fr-CH" altLang="en-US" sz="2000" b="0" i="0" u="none" strike="noStrike" cap="none" normalizeH="0" baseline="0" dirty="0" err="1">
                <a:ln>
                  <a:noFill/>
                </a:ln>
                <a:solidFill>
                  <a:srgbClr val="000000"/>
                </a:solidFill>
                <a:effectLst/>
                <a:latin typeface="Times New Roman" panose="02020603050405020304" pitchFamily="18" charset="0"/>
              </a:rPr>
              <a:t>cover</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different</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particle</a:t>
            </a:r>
            <a:r>
              <a:rPr kumimoji="0" lang="fr-CH" altLang="en-US" sz="2000" b="0" i="0" u="none" strike="noStrike" cap="none" normalizeH="0" baseline="0" dirty="0">
                <a:ln>
                  <a:noFill/>
                </a:ln>
                <a:solidFill>
                  <a:srgbClr val="000000"/>
                </a:solidFill>
                <a:effectLst/>
                <a:latin typeface="Times New Roman" panose="02020603050405020304" pitchFamily="18" charset="0"/>
              </a:rPr>
              <a:t> types </a:t>
            </a:r>
            <a:r>
              <a:rPr kumimoji="0" lang="fr-CH" altLang="en-US" sz="2000" b="0" i="0" u="none" strike="noStrike" cap="none" normalizeH="0" baseline="0" dirty="0" err="1">
                <a:ln>
                  <a:noFill/>
                </a:ln>
                <a:solidFill>
                  <a:srgbClr val="000000"/>
                </a:solidFill>
                <a:effectLst/>
                <a:latin typeface="Times New Roman" panose="02020603050405020304" pitchFamily="18" charset="0"/>
              </a:rPr>
              <a:t>that</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available</a:t>
            </a:r>
            <a:r>
              <a:rPr kumimoji="0" lang="fr-CH" altLang="en-US" sz="2000" b="0" i="0" u="none" strike="noStrike" cap="none" normalizeH="0" baseline="0" dirty="0">
                <a:ln>
                  <a:noFill/>
                </a:ln>
                <a:solidFill>
                  <a:srgbClr val="000000"/>
                </a:solidFill>
                <a:effectLst/>
                <a:latin typeface="Times New Roman" panose="02020603050405020304" pitchFamily="18" charset="0"/>
              </a:rPr>
              <a:t> in ELENA. For antiprotons </a:t>
            </a:r>
            <a:r>
              <a:rPr kumimoji="0" lang="fr-CH" altLang="en-US" sz="2000" b="0" i="0" u="none" strike="noStrike" cap="none" normalizeH="0" baseline="0" dirty="0" err="1">
                <a:ln>
                  <a:noFill/>
                </a:ln>
                <a:solidFill>
                  <a:srgbClr val="000000"/>
                </a:solidFill>
                <a:effectLst/>
                <a:latin typeface="Times New Roman" panose="02020603050405020304" pitchFamily="18" charset="0"/>
              </a:rPr>
              <a:t>two</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scintillator</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paddles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outside</a:t>
            </a:r>
            <a:r>
              <a:rPr kumimoji="0" lang="fr-CH" altLang="en-US" sz="2000" b="0" i="0" u="none" strike="noStrike" cap="none" normalizeH="0" baseline="0" dirty="0">
                <a:ln>
                  <a:noFill/>
                </a:ln>
                <a:solidFill>
                  <a:srgbClr val="000000"/>
                </a:solidFill>
                <a:effectLst/>
                <a:latin typeface="Times New Roman" panose="02020603050405020304" pitchFamily="18" charset="0"/>
              </a:rPr>
              <a:t> the vacuum </a:t>
            </a:r>
            <a:r>
              <a:rPr kumimoji="0" lang="fr-CH" altLang="en-US" sz="2000" b="0" i="0" u="none" strike="noStrike" cap="none" normalizeH="0" baseline="0" dirty="0" err="1">
                <a:ln>
                  <a:noFill/>
                </a:ln>
                <a:solidFill>
                  <a:srgbClr val="000000"/>
                </a:solidFill>
                <a:effectLst/>
                <a:latin typeface="Times New Roman" panose="02020603050405020304" pitchFamily="18" charset="0"/>
              </a:rPr>
              <a:t>chamber</a:t>
            </a:r>
            <a:r>
              <a:rPr kumimoji="0" lang="fr-CH" altLang="en-US" sz="2000" b="0" i="0" u="none" strike="noStrike" cap="none" normalizeH="0" baseline="0" dirty="0">
                <a:ln>
                  <a:noFill/>
                </a:ln>
                <a:solidFill>
                  <a:srgbClr val="000000"/>
                </a:solidFill>
                <a:effectLst/>
                <a:latin typeface="Times New Roman" panose="02020603050405020304" pitchFamily="18" charset="0"/>
              </a:rPr>
              <a:t> capture the pions </a:t>
            </a:r>
            <a:r>
              <a:rPr kumimoji="0" lang="fr-CH" altLang="en-US" sz="2000" b="0" i="0" u="none" strike="noStrike" cap="none" normalizeH="0" baseline="0" dirty="0" err="1">
                <a:ln>
                  <a:noFill/>
                </a:ln>
                <a:solidFill>
                  <a:srgbClr val="000000"/>
                </a:solidFill>
                <a:effectLst/>
                <a:latin typeface="Times New Roman" panose="02020603050405020304" pitchFamily="18" charset="0"/>
              </a:rPr>
              <a:t>created</a:t>
            </a:r>
            <a:r>
              <a:rPr kumimoji="0" lang="fr-CH" altLang="en-US" sz="2000" b="0" i="0" u="none" strike="noStrike" cap="none" normalizeH="0" baseline="0" dirty="0">
                <a:ln>
                  <a:noFill/>
                </a:ln>
                <a:solidFill>
                  <a:srgbClr val="000000"/>
                </a:solidFill>
                <a:effectLst/>
                <a:latin typeface="Times New Roman" panose="02020603050405020304" pitchFamily="18" charset="0"/>
              </a:rPr>
              <a:t> by the annihilation of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particles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blade</a:t>
            </a:r>
            <a:r>
              <a:rPr kumimoji="0" lang="fr-CH" altLang="en-US" sz="2000" b="0" i="0" u="none" strike="noStrike" cap="none" normalizeH="0" baseline="0" dirty="0">
                <a:ln>
                  <a:noFill/>
                </a:ln>
                <a:solidFill>
                  <a:srgbClr val="000000"/>
                </a:solidFill>
                <a:effectLst/>
                <a:latin typeface="Times New Roman" panose="02020603050405020304" pitchFamily="18" charset="0"/>
              </a:rPr>
              <a:t>. For protons and H- ions,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secondary</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electrons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measured</a:t>
            </a:r>
            <a:r>
              <a:rPr kumimoji="0" lang="fr-CH" altLang="en-US" sz="2000" b="0" i="0" u="none" strike="noStrike" cap="none" normalizeH="0" baseline="0" dirty="0">
                <a:ln>
                  <a:noFill/>
                </a:ln>
                <a:solidFill>
                  <a:srgbClr val="000000"/>
                </a:solidFill>
                <a:effectLst/>
                <a:latin typeface="Times New Roman" panose="02020603050405020304" pitchFamily="18" charset="0"/>
              </a:rPr>
              <a:t> on four micro-</a:t>
            </a:r>
            <a:r>
              <a:rPr kumimoji="0" lang="fr-CH" altLang="en-US" sz="2000" b="0" i="0" u="none" strike="noStrike" cap="none" normalizeH="0" baseline="0" dirty="0" err="1">
                <a:ln>
                  <a:noFill/>
                </a:ln>
                <a:solidFill>
                  <a:srgbClr val="000000"/>
                </a:solidFill>
                <a:effectLst/>
                <a:latin typeface="Times New Roman" panose="02020603050405020304" pitchFamily="18" charset="0"/>
              </a:rPr>
              <a:t>channel</a:t>
            </a:r>
            <a:r>
              <a:rPr kumimoji="0" lang="fr-CH" altLang="en-US" sz="2000" b="0" i="0" u="none" strike="noStrike" cap="none" normalizeH="0" baseline="0" dirty="0">
                <a:ln>
                  <a:noFill/>
                </a:ln>
                <a:solidFill>
                  <a:srgbClr val="000000"/>
                </a:solidFill>
                <a:effectLst/>
                <a:latin typeface="Times New Roman" panose="02020603050405020304" pitchFamily="18" charset="0"/>
              </a:rPr>
              <a:t> plates (MCP) </a:t>
            </a:r>
            <a:r>
              <a:rPr kumimoji="0" lang="fr-CH" altLang="en-US" sz="2000" b="0" i="0" u="none" strike="noStrike" cap="none" normalizeH="0" baseline="0" dirty="0" err="1">
                <a:ln>
                  <a:noFill/>
                </a:ln>
                <a:solidFill>
                  <a:srgbClr val="000000"/>
                </a:solidFill>
                <a:effectLst/>
                <a:latin typeface="Times New Roman" panose="02020603050405020304" pitchFamily="18" charset="0"/>
              </a:rPr>
              <a:t>installed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inside</a:t>
            </a:r>
            <a:r>
              <a:rPr kumimoji="0" lang="fr-CH" altLang="en-US" sz="2000" b="0" i="0" u="none" strike="noStrike" cap="none" normalizeH="0" baseline="0" dirty="0">
                <a:ln>
                  <a:noFill/>
                </a:ln>
                <a:solidFill>
                  <a:srgbClr val="000000"/>
                </a:solidFill>
                <a:effectLst/>
                <a:latin typeface="Times New Roman" panose="02020603050405020304" pitchFamily="18" charset="0"/>
              </a:rPr>
              <a:t> the vacuum tank.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24795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47AB75-A1B2-462A-9EF4-035BC0F3D9C9}"/>
              </a:ext>
            </a:extLst>
          </p:cNvPr>
          <p:cNvPicPr>
            <a:picLocks noChangeAspect="1"/>
          </p:cNvPicPr>
          <p:nvPr/>
        </p:nvPicPr>
        <p:blipFill>
          <a:blip r:embed="rId2"/>
          <a:stretch>
            <a:fillRect/>
          </a:stretch>
        </p:blipFill>
        <p:spPr>
          <a:xfrm>
            <a:off x="2850049" y="1642048"/>
            <a:ext cx="4785775" cy="4858933"/>
          </a:xfrm>
          <a:prstGeom prst="rect">
            <a:avLst/>
          </a:prstGeom>
        </p:spPr>
      </p:pic>
      <p:pic>
        <p:nvPicPr>
          <p:cNvPr id="3" name="Picture 2">
            <a:extLst>
              <a:ext uri="{FF2B5EF4-FFF2-40B4-BE49-F238E27FC236}">
                <a16:creationId xmlns:a16="http://schemas.microsoft.com/office/drawing/2014/main" id="{F5591021-DFF0-4BFA-895F-6A8DB6303C1C}"/>
              </a:ext>
            </a:extLst>
          </p:cNvPr>
          <p:cNvPicPr>
            <a:picLocks noChangeAspect="1"/>
          </p:cNvPicPr>
          <p:nvPr/>
        </p:nvPicPr>
        <p:blipFill>
          <a:blip r:embed="rId3"/>
          <a:stretch>
            <a:fillRect/>
          </a:stretch>
        </p:blipFill>
        <p:spPr>
          <a:xfrm>
            <a:off x="7808859" y="950868"/>
            <a:ext cx="4006421" cy="5009686"/>
          </a:xfrm>
          <a:prstGeom prst="rect">
            <a:avLst/>
          </a:prstGeom>
        </p:spPr>
      </p:pic>
      <p:pic>
        <p:nvPicPr>
          <p:cNvPr id="4" name="Picture 7">
            <a:extLst>
              <a:ext uri="{FF2B5EF4-FFF2-40B4-BE49-F238E27FC236}">
                <a16:creationId xmlns:a16="http://schemas.microsoft.com/office/drawing/2014/main" id="{F3DD2BC3-8EB0-4E55-AC15-38AF3ABBE70C}"/>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8313" y="231873"/>
            <a:ext cx="3676206" cy="3223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198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20656" y="857891"/>
            <a:ext cx="5356532" cy="4465917"/>
          </a:xfrm>
          <a:prstGeom prst="rect">
            <a:avLst/>
          </a:prstGeom>
        </p:spPr>
      </p:pic>
      <p:pic>
        <p:nvPicPr>
          <p:cNvPr id="4" name="Picture 3"/>
          <p:cNvPicPr>
            <a:picLocks noChangeAspect="1"/>
          </p:cNvPicPr>
          <p:nvPr/>
        </p:nvPicPr>
        <p:blipFill>
          <a:blip r:embed="rId3"/>
          <a:stretch>
            <a:fillRect/>
          </a:stretch>
        </p:blipFill>
        <p:spPr>
          <a:xfrm>
            <a:off x="442271" y="857892"/>
            <a:ext cx="5249613" cy="4465917"/>
          </a:xfrm>
          <a:prstGeom prst="rect">
            <a:avLst/>
          </a:prstGeom>
        </p:spPr>
      </p:pic>
    </p:spTree>
    <p:extLst>
      <p:ext uri="{BB962C8B-B14F-4D97-AF65-F5344CB8AC3E}">
        <p14:creationId xmlns:p14="http://schemas.microsoft.com/office/powerpoint/2010/main" val="2251870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1098" y="1396289"/>
            <a:ext cx="6387102" cy="1325563"/>
          </a:xfrm>
        </p:spPr>
        <p:txBody>
          <a:bodyPr vert="horz" lIns="91440" tIns="45720" rIns="91440" bIns="45720" rtlCol="0" anchor="ctr">
            <a:normAutofit/>
          </a:bodyPr>
          <a:lstStyle/>
          <a:p>
            <a:r>
              <a:rPr lang="en-US" kern="1200" dirty="0">
                <a:solidFill>
                  <a:schemeClr val="tx1"/>
                </a:solidFill>
                <a:latin typeface="+mj-lt"/>
                <a:ea typeface="+mj-ea"/>
                <a:cs typeface="+mj-cs"/>
              </a:rPr>
              <a:t>Recombination Monitor</a:t>
            </a:r>
          </a:p>
        </p:txBody>
      </p:sp>
      <p:sp>
        <p:nvSpPr>
          <p:cNvPr id="4" name="Text Box 2">
            <a:extLst>
              <a:ext uri="{FF2B5EF4-FFF2-40B4-BE49-F238E27FC236}">
                <a16:creationId xmlns:a16="http://schemas.microsoft.com/office/drawing/2014/main" id="{7040BC83-E552-4BEA-8683-852C3A2DDD8B}"/>
              </a:ext>
            </a:extLst>
          </p:cNvPr>
          <p:cNvSpPr txBox="1">
            <a:spLocks noChangeArrowheads="1"/>
          </p:cNvSpPr>
          <p:nvPr/>
        </p:nvSpPr>
        <p:spPr bwMode="auto">
          <a:xfrm>
            <a:off x="805542" y="2871982"/>
            <a:ext cx="6382657" cy="3181684"/>
          </a:xfrm>
          <a:prstGeom prst="rect">
            <a:avLst/>
          </a:prstGeom>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lIns="91440" tIns="45720" rIns="91440" bIns="45720" numCol="1" rtlCol="0" anchor="t" anchorCtr="0" compatLnSpc="1">
            <a:prstTxWarp prst="textNoShape">
              <a:avLst/>
            </a:prstTxWarp>
            <a:normAutofit/>
          </a:bodyPr>
          <a:lstStyle/>
          <a:p>
            <a:pPr marR="0" lvl="0" fontAlgn="base">
              <a:lnSpc>
                <a:spcPct val="90000"/>
              </a:lnSpc>
              <a:spcBef>
                <a:spcPct val="0"/>
              </a:spcBef>
              <a:spcAft>
                <a:spcPts val="600"/>
              </a:spcAft>
              <a:buClrTx/>
              <a:buSzTx/>
              <a:tabLst/>
            </a:pPr>
            <a:r>
              <a:rPr kumimoji="0" lang="en-US" altLang="en-US" sz="1700" b="0" i="0" u="none" strike="noStrike" cap="none" normalizeH="0" baseline="0" dirty="0">
                <a:ln>
                  <a:noFill/>
                </a:ln>
                <a:effectLst/>
              </a:rPr>
              <a:t>Neutral hydrogen atoms, created either by the striping of the loosely bound electron of the H- ion by the residual gas molecules or the recombination of protons with the electrons of the cooler device, can be detected in the extension of the downstream bending magnet. The monitor consists of a chevron mounted MgO coated MCP coupled to a P43 phosphor screen. The image, acquired by a CMOS camera connected to a PC, is a direct image of the circulating beam from which the transverse profiles can be inferred. During beam cooling, the integral of the signal is proportional to the recombination rate from which the transverse energy of the electron beam can be evaluated. It will be a good means to correct any angular deviations between the electron and ion beams. </a:t>
            </a:r>
          </a:p>
        </p:txBody>
      </p:sp>
      <p:sp>
        <p:nvSpPr>
          <p:cNvPr id="22" name="Freeform: Shape 10">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9FDD2F3A-A168-48AE-80C4-A0B5BCD6E610}"/>
              </a:ext>
            </a:extLst>
          </p:cNvPr>
          <p:cNvPicPr>
            <a:picLocks noChangeAspect="1"/>
          </p:cNvPicPr>
          <p:nvPr/>
        </p:nvPicPr>
        <p:blipFill rotWithShape="1">
          <a:blip r:embed="rId2"/>
          <a:srcRect l="14984" r="7790" b="-2"/>
          <a:stretch/>
        </p:blipFill>
        <p:spPr>
          <a:xfrm>
            <a:off x="7689829" y="10"/>
            <a:ext cx="4502173" cy="3448209"/>
          </a:xfrm>
          <a:custGeom>
            <a:avLst/>
            <a:gdLst>
              <a:gd name="connsiteX0" fmla="*/ 205627 w 4502173"/>
              <a:gd name="connsiteY0" fmla="*/ 0 h 3448219"/>
              <a:gd name="connsiteX1" fmla="*/ 4502173 w 4502173"/>
              <a:gd name="connsiteY1" fmla="*/ 0 h 3448219"/>
              <a:gd name="connsiteX2" fmla="*/ 4502173 w 4502173"/>
              <a:gd name="connsiteY2" fmla="*/ 2368934 h 3448219"/>
              <a:gd name="connsiteX3" fmla="*/ 4365663 w 4502173"/>
              <a:gd name="connsiteY3" fmla="*/ 2551486 h 3448219"/>
              <a:gd name="connsiteX4" fmla="*/ 2464181 w 4502173"/>
              <a:gd name="connsiteY4" fmla="*/ 3448219 h 3448219"/>
              <a:gd name="connsiteX5" fmla="*/ 0 w 4502173"/>
              <a:gd name="connsiteY5" fmla="*/ 984038 h 3448219"/>
              <a:gd name="connsiteX6" fmla="*/ 193648 w 4502173"/>
              <a:gd name="connsiteY6" fmla="*/ 24867 h 344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p:spPr>
      </p:pic>
      <p:sp>
        <p:nvSpPr>
          <p:cNvPr id="23" name="Freeform: Shape 12">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2C9B6524-6925-4BE3-A261-0638573469CA}"/>
              </a:ext>
            </a:extLst>
          </p:cNvPr>
          <p:cNvPicPr>
            <a:picLocks noChangeAspect="1"/>
          </p:cNvPicPr>
          <p:nvPr/>
        </p:nvPicPr>
        <p:blipFill rotWithShape="1">
          <a:blip r:embed="rId3"/>
          <a:srcRect t="11300" b="7610"/>
          <a:stretch/>
        </p:blipFill>
        <p:spPr>
          <a:xfrm>
            <a:off x="8768827" y="4082141"/>
            <a:ext cx="3423175" cy="2775859"/>
          </a:xfrm>
          <a:custGeom>
            <a:avLst/>
            <a:gdLst>
              <a:gd name="connsiteX0" fmla="*/ 1906524 w 3423175"/>
              <a:gd name="connsiteY0" fmla="*/ 0 h 2775859"/>
              <a:gd name="connsiteX1" fmla="*/ 3377691 w 3423175"/>
              <a:gd name="connsiteY1" fmla="*/ 693798 h 2775859"/>
              <a:gd name="connsiteX2" fmla="*/ 3423175 w 3423175"/>
              <a:gd name="connsiteY2" fmla="*/ 754624 h 2775859"/>
              <a:gd name="connsiteX3" fmla="*/ 3423175 w 3423175"/>
              <a:gd name="connsiteY3" fmla="*/ 2775859 h 2775859"/>
              <a:gd name="connsiteX4" fmla="*/ 211114 w 3423175"/>
              <a:gd name="connsiteY4" fmla="*/ 2775859 h 2775859"/>
              <a:gd name="connsiteX5" fmla="*/ 149824 w 3423175"/>
              <a:gd name="connsiteY5" fmla="*/ 2648629 h 2775859"/>
              <a:gd name="connsiteX6" fmla="*/ 0 w 3423175"/>
              <a:gd name="connsiteY6" fmla="*/ 1906524 h 2775859"/>
              <a:gd name="connsiteX7" fmla="*/ 1906524 w 3423175"/>
              <a:gd name="connsiteY7" fmla="*/ 0 h 277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p:spPr>
      </p:pic>
    </p:spTree>
    <p:extLst>
      <p:ext uri="{BB962C8B-B14F-4D97-AF65-F5344CB8AC3E}">
        <p14:creationId xmlns:p14="http://schemas.microsoft.com/office/powerpoint/2010/main" val="1816727898"/>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9D4798-2938-4B8C-A1F0-54153B7EFEAD}"/>
              </a:ext>
            </a:extLst>
          </p:cNvPr>
          <p:cNvPicPr>
            <a:picLocks noChangeAspect="1"/>
          </p:cNvPicPr>
          <p:nvPr/>
        </p:nvPicPr>
        <p:blipFill>
          <a:blip r:embed="rId4"/>
          <a:stretch>
            <a:fillRect/>
          </a:stretch>
        </p:blipFill>
        <p:spPr>
          <a:xfrm>
            <a:off x="6967743" y="1375881"/>
            <a:ext cx="4846094" cy="3740649"/>
          </a:xfrm>
          <a:prstGeom prst="rect">
            <a:avLst/>
          </a:prstGeom>
        </p:spPr>
      </p:pic>
      <p:pic>
        <p:nvPicPr>
          <p:cNvPr id="4" name="00000000_000000000F9AC06E">
            <a:hlinkClick r:id="" action="ppaction://media"/>
            <a:extLst>
              <a:ext uri="{FF2B5EF4-FFF2-40B4-BE49-F238E27FC236}">
                <a16:creationId xmlns:a16="http://schemas.microsoft.com/office/drawing/2014/main" id="{D58A205E-C33C-4C2B-8CEC-4FADFD64E220}"/>
              </a:ext>
            </a:extLst>
          </p:cNvPr>
          <p:cNvPicPr>
            <a:picLocks noChangeAspect="1"/>
          </p:cNvPicPr>
          <p:nvPr>
            <a:videoFile r:link="rId1"/>
            <p:extLst>
              <p:ext uri="{DAA4B4D4-6D71-4841-9C94-3DE7FCFB9230}">
                <p14:media xmlns:p14="http://schemas.microsoft.com/office/powerpoint/2010/main" r:embed="rId2">
                  <p14:trim st="3005" end="448.6333"/>
                </p14:media>
              </p:ext>
            </p:extLst>
          </p:nvPr>
        </p:nvPicPr>
        <p:blipFill>
          <a:blip r:embed="rId5"/>
          <a:stretch>
            <a:fillRect/>
          </a:stretch>
        </p:blipFill>
        <p:spPr>
          <a:xfrm>
            <a:off x="582201" y="990600"/>
            <a:ext cx="6096000" cy="4876800"/>
          </a:xfrm>
          <a:prstGeom prst="rect">
            <a:avLst/>
          </a:prstGeom>
        </p:spPr>
      </p:pic>
    </p:spTree>
    <p:extLst>
      <p:ext uri="{BB962C8B-B14F-4D97-AF65-F5344CB8AC3E}">
        <p14:creationId xmlns:p14="http://schemas.microsoft.com/office/powerpoint/2010/main" val="421493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1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H" dirty="0"/>
              <a:t>SEM (</a:t>
            </a:r>
            <a:r>
              <a:rPr lang="el-GR" dirty="0"/>
              <a:t>μ</a:t>
            </a:r>
            <a:r>
              <a:rPr lang="fr-CH" dirty="0" err="1"/>
              <a:t>wire</a:t>
            </a:r>
            <a:r>
              <a:rPr lang="fr-CH" dirty="0"/>
              <a:t> monitor)</a:t>
            </a:r>
            <a:endParaRPr lang="en-GB" dirty="0"/>
          </a:p>
        </p:txBody>
      </p:sp>
      <p:sp>
        <p:nvSpPr>
          <p:cNvPr id="3" name="Rectangle 2">
            <a:extLst>
              <a:ext uri="{FF2B5EF4-FFF2-40B4-BE49-F238E27FC236}">
                <a16:creationId xmlns:a16="http://schemas.microsoft.com/office/drawing/2014/main" id="{1BC3D096-3BBA-4B56-919A-5F06128DA603}"/>
              </a:ext>
            </a:extLst>
          </p:cNvPr>
          <p:cNvSpPr/>
          <p:nvPr/>
        </p:nvSpPr>
        <p:spPr>
          <a:xfrm>
            <a:off x="422421" y="1690688"/>
            <a:ext cx="10820400" cy="3785652"/>
          </a:xfrm>
          <a:prstGeom prst="rect">
            <a:avLst/>
          </a:prstGeom>
        </p:spPr>
        <p:txBody>
          <a:bodyPr wrap="square">
            <a:spAutoFit/>
          </a:bodyPr>
          <a:lstStyle/>
          <a:p>
            <a:pPr marL="285750" indent="-285750" algn="just">
              <a:buFont typeface="Arial" panose="020B0604020202020204" pitchFamily="34" charset="0"/>
              <a:buChar char="•"/>
            </a:pPr>
            <a:r>
              <a:rPr lang="en-GB" sz="2000" dirty="0"/>
              <a:t>Semi-non-destructive monitor allows most of the particles to pass through without any degradation, while the small portion (1-3%) intercepted by the wires produces the signal.</a:t>
            </a:r>
          </a:p>
          <a:p>
            <a:pPr marL="285750" indent="-285750" algn="just">
              <a:buFont typeface="Arial" panose="020B0604020202020204" pitchFamily="34" charset="0"/>
              <a:buChar char="•"/>
            </a:pPr>
            <a:r>
              <a:rPr lang="en-GB" sz="2000" dirty="0"/>
              <a:t>The device is sensitive to antiproton, proton, and H- beams of energies between E =10 </a:t>
            </a:r>
            <a:r>
              <a:rPr lang="en-GB" sz="2000" dirty="0" err="1"/>
              <a:t>keV</a:t>
            </a:r>
            <a:r>
              <a:rPr lang="en-GB" sz="2000" dirty="0"/>
              <a:t> and 5.3 MeV.</a:t>
            </a:r>
          </a:p>
          <a:p>
            <a:pPr marL="285750" indent="-285750" algn="just">
              <a:buFont typeface="Arial" panose="020B0604020202020204" pitchFamily="34" charset="0"/>
              <a:buChar char="•"/>
            </a:pPr>
            <a:r>
              <a:rPr lang="en-GB" sz="2000" dirty="0"/>
              <a:t>It consists of two position-sensitive photocathode grids providing the X- and Y- projections of the beam, sandwiched between three anode grids with a distance of 2 mm between them.</a:t>
            </a:r>
          </a:p>
          <a:p>
            <a:pPr marL="285750" indent="-285750" algn="just">
              <a:buFont typeface="Arial" panose="020B0604020202020204" pitchFamily="34" charset="0"/>
              <a:buChar char="•"/>
            </a:pPr>
            <a:r>
              <a:rPr lang="en-GB" sz="2000" dirty="0"/>
              <a:t>Each grid consists of 48 gold-coated tungsten wires of diameter of 10 um stretched over a ceramic frame, with a pitch of 1.0 mm between neighbouring wires.</a:t>
            </a:r>
          </a:p>
          <a:p>
            <a:pPr marL="285750" indent="-285750" algn="just">
              <a:buFont typeface="Arial" panose="020B0604020202020204" pitchFamily="34" charset="0"/>
              <a:buChar char="•"/>
            </a:pPr>
            <a:r>
              <a:rPr lang="en-GB" sz="2000" dirty="0"/>
              <a:t>The cathode grids at ground potential are irradiated by the beam, and the secondary electrons emitted from them are accelerated toward the anode grids biased at 50 V.</a:t>
            </a:r>
          </a:p>
          <a:p>
            <a:pPr marL="285750" indent="-285750" algn="just">
              <a:buFont typeface="Arial" panose="020B0604020202020204" pitchFamily="34" charset="0"/>
              <a:buChar char="•"/>
            </a:pPr>
            <a:r>
              <a:rPr lang="en-GB" sz="2000" dirty="0"/>
              <a:t>The beam profile is obtained by using charge-sensitive preamplifiers to measure the charge Qi ejected from the cathode wires on the X- and Y-grids with high sensitivity.</a:t>
            </a:r>
          </a:p>
        </p:txBody>
      </p:sp>
    </p:spTree>
    <p:extLst>
      <p:ext uri="{BB962C8B-B14F-4D97-AF65-F5344CB8AC3E}">
        <p14:creationId xmlns:p14="http://schemas.microsoft.com/office/powerpoint/2010/main" val="1029310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9BFA32-E0CA-4572-A8AD-1960D17EB175}"/>
              </a:ext>
            </a:extLst>
          </p:cNvPr>
          <p:cNvPicPr>
            <a:picLocks noChangeAspect="1"/>
          </p:cNvPicPr>
          <p:nvPr/>
        </p:nvPicPr>
        <p:blipFill>
          <a:blip r:embed="rId2"/>
          <a:stretch>
            <a:fillRect/>
          </a:stretch>
        </p:blipFill>
        <p:spPr>
          <a:xfrm>
            <a:off x="1922917" y="643466"/>
            <a:ext cx="8346166" cy="5571067"/>
          </a:xfrm>
          <a:prstGeom prst="rect">
            <a:avLst/>
          </a:prstGeom>
        </p:spPr>
      </p:pic>
    </p:spTree>
    <p:extLst>
      <p:ext uri="{BB962C8B-B14F-4D97-AF65-F5344CB8AC3E}">
        <p14:creationId xmlns:p14="http://schemas.microsoft.com/office/powerpoint/2010/main" val="3850914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FF5A6A-AC8E-48D6-9A97-F64BEEF331A5}"/>
              </a:ext>
            </a:extLst>
          </p:cNvPr>
          <p:cNvPicPr>
            <a:picLocks noChangeAspect="1"/>
          </p:cNvPicPr>
          <p:nvPr/>
        </p:nvPicPr>
        <p:blipFill>
          <a:blip r:embed="rId2"/>
          <a:stretch>
            <a:fillRect/>
          </a:stretch>
        </p:blipFill>
        <p:spPr>
          <a:xfrm>
            <a:off x="238795" y="173794"/>
            <a:ext cx="3435523" cy="5048519"/>
          </a:xfrm>
          <a:prstGeom prst="rect">
            <a:avLst/>
          </a:prstGeom>
        </p:spPr>
      </p:pic>
      <p:pic>
        <p:nvPicPr>
          <p:cNvPr id="3" name="Picture 2">
            <a:extLst>
              <a:ext uri="{FF2B5EF4-FFF2-40B4-BE49-F238E27FC236}">
                <a16:creationId xmlns:a16="http://schemas.microsoft.com/office/drawing/2014/main" id="{5812D34D-3E86-4E01-BBBE-1685B68A2F1A}"/>
              </a:ext>
            </a:extLst>
          </p:cNvPr>
          <p:cNvPicPr>
            <a:picLocks noChangeAspect="1"/>
          </p:cNvPicPr>
          <p:nvPr/>
        </p:nvPicPr>
        <p:blipFill>
          <a:blip r:embed="rId3"/>
          <a:stretch>
            <a:fillRect/>
          </a:stretch>
        </p:blipFill>
        <p:spPr>
          <a:xfrm>
            <a:off x="3751488" y="173794"/>
            <a:ext cx="7938097" cy="4342764"/>
          </a:xfrm>
          <a:prstGeom prst="rect">
            <a:avLst/>
          </a:prstGeom>
        </p:spPr>
      </p:pic>
      <p:pic>
        <p:nvPicPr>
          <p:cNvPr id="4" name="Picture 3">
            <a:extLst>
              <a:ext uri="{FF2B5EF4-FFF2-40B4-BE49-F238E27FC236}">
                <a16:creationId xmlns:a16="http://schemas.microsoft.com/office/drawing/2014/main" id="{4DEC95CC-F5B8-4602-B2E3-7FF6046A55F3}"/>
              </a:ext>
            </a:extLst>
          </p:cNvPr>
          <p:cNvPicPr>
            <a:picLocks noChangeAspect="1"/>
          </p:cNvPicPr>
          <p:nvPr/>
        </p:nvPicPr>
        <p:blipFill>
          <a:blip r:embed="rId4"/>
          <a:stretch>
            <a:fillRect/>
          </a:stretch>
        </p:blipFill>
        <p:spPr>
          <a:xfrm>
            <a:off x="3751488" y="4713016"/>
            <a:ext cx="3569110" cy="1952909"/>
          </a:xfrm>
          <a:prstGeom prst="rect">
            <a:avLst/>
          </a:prstGeom>
        </p:spPr>
      </p:pic>
      <p:pic>
        <p:nvPicPr>
          <p:cNvPr id="5" name="Picture 4">
            <a:extLst>
              <a:ext uri="{FF2B5EF4-FFF2-40B4-BE49-F238E27FC236}">
                <a16:creationId xmlns:a16="http://schemas.microsoft.com/office/drawing/2014/main" id="{BC3C5EDB-9646-4323-9A7C-3D3FB09C7249}"/>
              </a:ext>
            </a:extLst>
          </p:cNvPr>
          <p:cNvPicPr>
            <a:picLocks noChangeAspect="1"/>
          </p:cNvPicPr>
          <p:nvPr/>
        </p:nvPicPr>
        <p:blipFill>
          <a:blip r:embed="rId5"/>
          <a:stretch>
            <a:fillRect/>
          </a:stretch>
        </p:blipFill>
        <p:spPr>
          <a:xfrm>
            <a:off x="7397768" y="4713016"/>
            <a:ext cx="3622414" cy="1952909"/>
          </a:xfrm>
          <a:prstGeom prst="rect">
            <a:avLst/>
          </a:prstGeom>
        </p:spPr>
      </p:pic>
    </p:spTree>
    <p:extLst>
      <p:ext uri="{BB962C8B-B14F-4D97-AF65-F5344CB8AC3E}">
        <p14:creationId xmlns:p14="http://schemas.microsoft.com/office/powerpoint/2010/main" val="3777976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2EF0435-6388-4C5C-B0D0-0F644E8AC18C}"/>
              </a:ext>
            </a:extLst>
          </p:cNvPr>
          <p:cNvSpPr txBox="1"/>
          <p:nvPr/>
        </p:nvSpPr>
        <p:spPr>
          <a:xfrm>
            <a:off x="883578" y="441789"/>
            <a:ext cx="8542962" cy="1477328"/>
          </a:xfrm>
          <a:prstGeom prst="rect">
            <a:avLst/>
          </a:prstGeom>
          <a:noFill/>
        </p:spPr>
        <p:txBody>
          <a:bodyPr wrap="square" rtlCol="0">
            <a:spAutoFit/>
          </a:bodyPr>
          <a:lstStyle/>
          <a:p>
            <a:r>
              <a:rPr lang="en-GB" dirty="0"/>
              <a:t>8 monitors installed during 2017-18 shutdown.</a:t>
            </a:r>
          </a:p>
          <a:p>
            <a:endParaRPr lang="en-GB" dirty="0"/>
          </a:p>
          <a:p>
            <a:r>
              <a:rPr lang="en-GB" dirty="0"/>
              <a:t>36 more to install during LS2!!!!</a:t>
            </a:r>
          </a:p>
          <a:p>
            <a:endParaRPr lang="en-GB" dirty="0"/>
          </a:p>
          <a:p>
            <a:r>
              <a:rPr lang="en-GB" dirty="0"/>
              <a:t>Electronics not fully debugged. Only one functional set available at the moment.</a:t>
            </a:r>
          </a:p>
        </p:txBody>
      </p:sp>
      <p:pic>
        <p:nvPicPr>
          <p:cNvPr id="5" name="Picture 4">
            <a:extLst>
              <a:ext uri="{FF2B5EF4-FFF2-40B4-BE49-F238E27FC236}">
                <a16:creationId xmlns:a16="http://schemas.microsoft.com/office/drawing/2014/main" id="{099060CD-F342-4C79-8808-DB72471402ED}"/>
              </a:ext>
            </a:extLst>
          </p:cNvPr>
          <p:cNvPicPr>
            <a:picLocks noChangeAspect="1"/>
          </p:cNvPicPr>
          <p:nvPr/>
        </p:nvPicPr>
        <p:blipFill>
          <a:blip r:embed="rId2"/>
          <a:stretch>
            <a:fillRect/>
          </a:stretch>
        </p:blipFill>
        <p:spPr>
          <a:xfrm>
            <a:off x="1664412" y="1995774"/>
            <a:ext cx="7916239" cy="4673443"/>
          </a:xfrm>
          <a:prstGeom prst="rect">
            <a:avLst/>
          </a:prstGeom>
        </p:spPr>
      </p:pic>
    </p:spTree>
    <p:extLst>
      <p:ext uri="{BB962C8B-B14F-4D97-AF65-F5344CB8AC3E}">
        <p14:creationId xmlns:p14="http://schemas.microsoft.com/office/powerpoint/2010/main" val="3672262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B0C597-9BEF-403C-9AE4-BB9E41385D29}"/>
              </a:ext>
            </a:extLst>
          </p:cNvPr>
          <p:cNvSpPr>
            <a:spLocks noGrp="1"/>
          </p:cNvSpPr>
          <p:nvPr>
            <p:ph type="title"/>
          </p:nvPr>
        </p:nvSpPr>
        <p:spPr>
          <a:xfrm>
            <a:off x="643467" y="643467"/>
            <a:ext cx="3363974" cy="1597315"/>
          </a:xfrm>
          <a:noFill/>
          <a:ln w="19050">
            <a:solidFill>
              <a:schemeClr val="bg1"/>
            </a:solidFill>
          </a:ln>
        </p:spPr>
        <p:txBody>
          <a:bodyPr vert="horz" wrap="square" lIns="91440" tIns="45720" rIns="91440" bIns="45720" rtlCol="0" anchor="ctr">
            <a:normAutofit/>
          </a:bodyPr>
          <a:lstStyle/>
          <a:p>
            <a:pPr algn="ctr"/>
            <a:r>
              <a:rPr lang="en-US" sz="2800" kern="1200" dirty="0">
                <a:solidFill>
                  <a:schemeClr val="bg1"/>
                </a:solidFill>
                <a:latin typeface="+mj-lt"/>
                <a:ea typeface="+mj-ea"/>
                <a:cs typeface="+mj-cs"/>
              </a:rPr>
              <a:t>Extra Low </a:t>
            </a:r>
            <a:r>
              <a:rPr lang="en-US" sz="2800" kern="1200" dirty="0" err="1">
                <a:solidFill>
                  <a:schemeClr val="bg1"/>
                </a:solidFill>
                <a:latin typeface="+mj-lt"/>
                <a:ea typeface="+mj-ea"/>
                <a:cs typeface="+mj-cs"/>
              </a:rPr>
              <a:t>ENergy</a:t>
            </a:r>
            <a:r>
              <a:rPr lang="en-US" sz="2800" kern="1200" dirty="0">
                <a:solidFill>
                  <a:schemeClr val="bg1"/>
                </a:solidFill>
                <a:latin typeface="+mj-lt"/>
                <a:ea typeface="+mj-ea"/>
                <a:cs typeface="+mj-cs"/>
              </a:rPr>
              <a:t> Antiproton ring</a:t>
            </a:r>
          </a:p>
        </p:txBody>
      </p:sp>
      <p:sp>
        <p:nvSpPr>
          <p:cNvPr id="4" name="Text Placeholder 3">
            <a:extLst>
              <a:ext uri="{FF2B5EF4-FFF2-40B4-BE49-F238E27FC236}">
                <a16:creationId xmlns:a16="http://schemas.microsoft.com/office/drawing/2014/main" id="{CA218B72-0971-4E57-BE1E-8EE5F6A10443}"/>
              </a:ext>
            </a:extLst>
          </p:cNvPr>
          <p:cNvSpPr>
            <a:spLocks noGrp="1"/>
          </p:cNvSpPr>
          <p:nvPr>
            <p:ph type="body" sz="half" idx="2"/>
          </p:nvPr>
        </p:nvSpPr>
        <p:spPr>
          <a:xfrm>
            <a:off x="643468" y="2638044"/>
            <a:ext cx="3363974" cy="3415622"/>
          </a:xfrm>
        </p:spPr>
        <p:txBody>
          <a:bodyPr vert="horz" lIns="91440" tIns="45720" rIns="91440" bIns="45720" rtlCol="0">
            <a:normAutofit/>
          </a:bodyPr>
          <a:lstStyle/>
          <a:p>
            <a:pPr indent="-228600">
              <a:buFont typeface="Arial" panose="020B0604020202020204" pitchFamily="34" charset="0"/>
              <a:buChar char="•"/>
            </a:pPr>
            <a:r>
              <a:rPr lang="en-US" sz="2000" dirty="0">
                <a:solidFill>
                  <a:schemeClr val="bg1"/>
                </a:solidFill>
              </a:rPr>
              <a:t>30.4 m circumference</a:t>
            </a:r>
          </a:p>
          <a:p>
            <a:pPr indent="-228600">
              <a:buFont typeface="Arial" panose="020B0604020202020204" pitchFamily="34" charset="0"/>
              <a:buChar char="•"/>
            </a:pPr>
            <a:r>
              <a:rPr lang="en-US" sz="2000" dirty="0">
                <a:solidFill>
                  <a:schemeClr val="bg1"/>
                </a:solidFill>
              </a:rPr>
              <a:t>5.3 MeV to 100 keV</a:t>
            </a:r>
          </a:p>
          <a:p>
            <a:pPr indent="-228600">
              <a:buFont typeface="Arial" panose="020B0604020202020204" pitchFamily="34" charset="0"/>
              <a:buChar char="•"/>
            </a:pPr>
            <a:r>
              <a:rPr lang="en-US" sz="2000" dirty="0">
                <a:solidFill>
                  <a:schemeClr val="bg1"/>
                </a:solidFill>
              </a:rPr>
              <a:t>N &lt; 2.5 x 10</a:t>
            </a:r>
            <a:r>
              <a:rPr lang="en-US" sz="2000" baseline="30000" dirty="0">
                <a:solidFill>
                  <a:schemeClr val="bg1"/>
                </a:solidFill>
              </a:rPr>
              <a:t>7</a:t>
            </a:r>
            <a:r>
              <a:rPr lang="en-US" sz="2000" dirty="0">
                <a:solidFill>
                  <a:schemeClr val="bg1"/>
                </a:solidFill>
              </a:rPr>
              <a:t> </a:t>
            </a:r>
            <a:r>
              <a:rPr lang="en-US" sz="2000" dirty="0" err="1">
                <a:solidFill>
                  <a:schemeClr val="bg1"/>
                </a:solidFill>
              </a:rPr>
              <a:t>pbars</a:t>
            </a:r>
            <a:endParaRPr lang="en-US" sz="2000" dirty="0">
              <a:solidFill>
                <a:schemeClr val="bg1"/>
              </a:solidFill>
            </a:endParaRPr>
          </a:p>
          <a:p>
            <a:pPr indent="-228600">
              <a:buFont typeface="Arial" panose="020B0604020202020204" pitchFamily="34" charset="0"/>
              <a:buChar char="•"/>
            </a:pPr>
            <a:r>
              <a:rPr lang="en-US" sz="2000" dirty="0">
                <a:solidFill>
                  <a:schemeClr val="bg1"/>
                </a:solidFill>
              </a:rPr>
              <a:t>Ultra high vacuum</a:t>
            </a:r>
          </a:p>
          <a:p>
            <a:pPr lvl="1" indent="-228600">
              <a:buFont typeface="Arial" panose="020B0604020202020204" pitchFamily="34" charset="0"/>
              <a:buChar char="•"/>
            </a:pPr>
            <a:r>
              <a:rPr lang="en-US" sz="1800" dirty="0">
                <a:solidFill>
                  <a:schemeClr val="bg1"/>
                </a:solidFill>
              </a:rPr>
              <a:t>2 x 10</a:t>
            </a:r>
            <a:r>
              <a:rPr lang="en-US" sz="1800" baseline="30000" dirty="0">
                <a:solidFill>
                  <a:schemeClr val="bg1"/>
                </a:solidFill>
              </a:rPr>
              <a:t>-12</a:t>
            </a:r>
            <a:r>
              <a:rPr lang="en-US" sz="1800" dirty="0">
                <a:solidFill>
                  <a:schemeClr val="bg1"/>
                </a:solidFill>
              </a:rPr>
              <a:t> torr</a:t>
            </a:r>
          </a:p>
          <a:p>
            <a:pPr indent="-228600" algn="just">
              <a:buFont typeface="Arial" panose="020B0604020202020204" pitchFamily="34" charset="0"/>
              <a:buChar char="•"/>
            </a:pPr>
            <a:r>
              <a:rPr lang="en-US" sz="2000" dirty="0">
                <a:solidFill>
                  <a:schemeClr val="bg1"/>
                </a:solidFill>
              </a:rPr>
              <a:t>30 sec cycle with electron cooling at 35 MeV/c and 13.75 MeV/c</a:t>
            </a:r>
          </a:p>
        </p:txBody>
      </p:sp>
      <p:pic>
        <p:nvPicPr>
          <p:cNvPr id="6" name="Content Placeholder 5">
            <a:extLst>
              <a:ext uri="{FF2B5EF4-FFF2-40B4-BE49-F238E27FC236}">
                <a16:creationId xmlns:a16="http://schemas.microsoft.com/office/drawing/2014/main" id="{10FE86AD-EB0A-4738-83A8-E6CDCA1ED3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7901" y="916799"/>
            <a:ext cx="7169632" cy="5324079"/>
          </a:xfrm>
          <a:prstGeom prst="rect">
            <a:avLst/>
          </a:prstGeom>
        </p:spPr>
      </p:pic>
      <p:sp>
        <p:nvSpPr>
          <p:cNvPr id="10" name="Rectangle 9">
            <a:extLst>
              <a:ext uri="{FF2B5EF4-FFF2-40B4-BE49-F238E27FC236}">
                <a16:creationId xmlns:a16="http://schemas.microsoft.com/office/drawing/2014/main" id="{C3677B76-9911-4108-A549-AA22172DE70E}"/>
              </a:ext>
            </a:extLst>
          </p:cNvPr>
          <p:cNvSpPr/>
          <p:nvPr/>
        </p:nvSpPr>
        <p:spPr>
          <a:xfrm>
            <a:off x="6332487" y="3483986"/>
            <a:ext cx="1951908" cy="400110"/>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Electron cooler</a:t>
            </a:r>
          </a:p>
        </p:txBody>
      </p:sp>
      <p:sp>
        <p:nvSpPr>
          <p:cNvPr id="12" name="Rectangle 11">
            <a:extLst>
              <a:ext uri="{FF2B5EF4-FFF2-40B4-BE49-F238E27FC236}">
                <a16:creationId xmlns:a16="http://schemas.microsoft.com/office/drawing/2014/main" id="{BF1087FE-AA8D-4D72-AAA0-44B6F732C59A}"/>
              </a:ext>
            </a:extLst>
          </p:cNvPr>
          <p:cNvSpPr/>
          <p:nvPr/>
        </p:nvSpPr>
        <p:spPr>
          <a:xfrm>
            <a:off x="4650910" y="2518184"/>
            <a:ext cx="1951909" cy="707886"/>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Recombination monitor</a:t>
            </a:r>
          </a:p>
        </p:txBody>
      </p:sp>
      <p:sp>
        <p:nvSpPr>
          <p:cNvPr id="14" name="Rectangle 13">
            <a:extLst>
              <a:ext uri="{FF2B5EF4-FFF2-40B4-BE49-F238E27FC236}">
                <a16:creationId xmlns:a16="http://schemas.microsoft.com/office/drawing/2014/main" id="{D908C046-67F7-46FD-A383-8C32D84982FD}"/>
              </a:ext>
            </a:extLst>
          </p:cNvPr>
          <p:cNvSpPr/>
          <p:nvPr/>
        </p:nvSpPr>
        <p:spPr>
          <a:xfrm>
            <a:off x="5348925" y="1909160"/>
            <a:ext cx="1082348"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Scraper</a:t>
            </a:r>
          </a:p>
        </p:txBody>
      </p:sp>
      <p:sp>
        <p:nvSpPr>
          <p:cNvPr id="17" name="Rectangle 16">
            <a:extLst>
              <a:ext uri="{FF2B5EF4-FFF2-40B4-BE49-F238E27FC236}">
                <a16:creationId xmlns:a16="http://schemas.microsoft.com/office/drawing/2014/main" id="{913028BF-0385-45BE-A764-31416969FA16}"/>
              </a:ext>
            </a:extLst>
          </p:cNvPr>
          <p:cNvSpPr/>
          <p:nvPr/>
        </p:nvSpPr>
        <p:spPr>
          <a:xfrm>
            <a:off x="10497305" y="2160432"/>
            <a:ext cx="1694695"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BTV systems</a:t>
            </a:r>
          </a:p>
        </p:txBody>
      </p:sp>
      <p:sp>
        <p:nvSpPr>
          <p:cNvPr id="7" name="Rectangle 6">
            <a:extLst>
              <a:ext uri="{FF2B5EF4-FFF2-40B4-BE49-F238E27FC236}">
                <a16:creationId xmlns:a16="http://schemas.microsoft.com/office/drawing/2014/main" id="{8AB19AFE-29B0-42DA-97D5-6F915C08D1FF}"/>
              </a:ext>
            </a:extLst>
          </p:cNvPr>
          <p:cNvSpPr/>
          <p:nvPr/>
        </p:nvSpPr>
        <p:spPr>
          <a:xfrm>
            <a:off x="8731984" y="426461"/>
            <a:ext cx="1531899" cy="1015663"/>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Secondary emission monitors</a:t>
            </a:r>
          </a:p>
        </p:txBody>
      </p:sp>
      <p:sp>
        <p:nvSpPr>
          <p:cNvPr id="8" name="Rectangle 7">
            <a:extLst>
              <a:ext uri="{FF2B5EF4-FFF2-40B4-BE49-F238E27FC236}">
                <a16:creationId xmlns:a16="http://schemas.microsoft.com/office/drawing/2014/main" id="{C7CF8B60-7D89-496C-8DC0-E194721AA9DE}"/>
              </a:ext>
            </a:extLst>
          </p:cNvPr>
          <p:cNvSpPr/>
          <p:nvPr/>
        </p:nvSpPr>
        <p:spPr>
          <a:xfrm>
            <a:off x="6777033" y="4006323"/>
            <a:ext cx="4108437" cy="707886"/>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Beam position monitors (10+2)</a:t>
            </a:r>
          </a:p>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Tune measurement (</a:t>
            </a:r>
            <a:r>
              <a:rPr lang="en-US" sz="2000" kern="0" dirty="0" err="1">
                <a:solidFill>
                  <a:srgbClr val="00007D"/>
                </a:solidFill>
                <a:latin typeface="Arial" panose="020B0604020202020204" pitchFamily="34" charset="0"/>
                <a:cs typeface="Arial" panose="020B0604020202020204" pitchFamily="34" charset="0"/>
              </a:rPr>
              <a:t>PU+kicker</a:t>
            </a:r>
            <a:r>
              <a:rPr lang="en-US" sz="2000" kern="0" dirty="0">
                <a:solidFill>
                  <a:srgbClr val="00007D"/>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96233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191993-F734-47EB-A73A-9D96E54961B9}"/>
              </a:ext>
            </a:extLst>
          </p:cNvPr>
          <p:cNvPicPr>
            <a:picLocks noChangeAspect="1"/>
          </p:cNvPicPr>
          <p:nvPr/>
        </p:nvPicPr>
        <p:blipFill>
          <a:blip r:embed="rId2"/>
          <a:stretch>
            <a:fillRect/>
          </a:stretch>
        </p:blipFill>
        <p:spPr>
          <a:xfrm>
            <a:off x="558800" y="793750"/>
            <a:ext cx="11264900" cy="5632450"/>
          </a:xfrm>
          <a:prstGeom prst="rect">
            <a:avLst/>
          </a:prstGeom>
        </p:spPr>
      </p:pic>
    </p:spTree>
    <p:extLst>
      <p:ext uri="{BB962C8B-B14F-4D97-AF65-F5344CB8AC3E}">
        <p14:creationId xmlns:p14="http://schemas.microsoft.com/office/powerpoint/2010/main" val="3202680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394F9-C225-42C9-AF69-DA47346A1B64}"/>
              </a:ext>
            </a:extLst>
          </p:cNvPr>
          <p:cNvSpPr>
            <a:spLocks noGrp="1"/>
          </p:cNvSpPr>
          <p:nvPr>
            <p:ph type="title"/>
          </p:nvPr>
        </p:nvSpPr>
        <p:spPr/>
        <p:txBody>
          <a:bodyPr/>
          <a:lstStyle/>
          <a:p>
            <a:pPr algn="ctr"/>
            <a:r>
              <a:rPr lang="en-GB" dirty="0"/>
              <a:t>IPM</a:t>
            </a:r>
          </a:p>
        </p:txBody>
      </p:sp>
      <p:sp>
        <p:nvSpPr>
          <p:cNvPr id="6" name="Slide Number Placeholder 5">
            <a:extLst>
              <a:ext uri="{FF2B5EF4-FFF2-40B4-BE49-F238E27FC236}">
                <a16:creationId xmlns:a16="http://schemas.microsoft.com/office/drawing/2014/main" id="{26B47080-8206-47A6-BD83-E23A77CA8AE9}"/>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21</a:t>
            </a:fld>
            <a:endParaRPr lang="en-US" dirty="0"/>
          </a:p>
        </p:txBody>
      </p:sp>
      <p:pic>
        <p:nvPicPr>
          <p:cNvPr id="7" name="Picture 6">
            <a:extLst>
              <a:ext uri="{FF2B5EF4-FFF2-40B4-BE49-F238E27FC236}">
                <a16:creationId xmlns:a16="http://schemas.microsoft.com/office/drawing/2014/main" id="{014778B2-A770-48C4-A9EE-C1F45F30375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2616" y="2519640"/>
            <a:ext cx="3102746" cy="2382970"/>
          </a:xfrm>
          <a:prstGeom prst="rect">
            <a:avLst/>
          </a:prstGeom>
        </p:spPr>
      </p:pic>
      <p:pic>
        <p:nvPicPr>
          <p:cNvPr id="8" name="Picture 7">
            <a:extLst>
              <a:ext uri="{FF2B5EF4-FFF2-40B4-BE49-F238E27FC236}">
                <a16:creationId xmlns:a16="http://schemas.microsoft.com/office/drawing/2014/main" id="{FE4850FD-9ACF-4810-BFC0-ADDEC57D14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394" y="2193299"/>
            <a:ext cx="2116714" cy="2932064"/>
          </a:xfrm>
          <a:prstGeom prst="rect">
            <a:avLst/>
          </a:prstGeom>
        </p:spPr>
      </p:pic>
      <p:sp>
        <p:nvSpPr>
          <p:cNvPr id="9" name="TextBox 8">
            <a:extLst>
              <a:ext uri="{FF2B5EF4-FFF2-40B4-BE49-F238E27FC236}">
                <a16:creationId xmlns:a16="http://schemas.microsoft.com/office/drawing/2014/main" id="{5590B507-C378-4267-A487-19AB30BD2F79}"/>
              </a:ext>
            </a:extLst>
          </p:cNvPr>
          <p:cNvSpPr txBox="1"/>
          <p:nvPr/>
        </p:nvSpPr>
        <p:spPr>
          <a:xfrm>
            <a:off x="780802" y="5471465"/>
            <a:ext cx="4434841" cy="584775"/>
          </a:xfrm>
          <a:prstGeom prst="rect">
            <a:avLst/>
          </a:prstGeom>
          <a:noFill/>
        </p:spPr>
        <p:txBody>
          <a:bodyPr wrap="square" rtlCol="0">
            <a:spAutoFit/>
          </a:bodyPr>
          <a:lstStyle/>
          <a:p>
            <a:r>
              <a:rPr lang="en-GB" sz="1600" dirty="0"/>
              <a:t>External dimensions: 206 x 140 x 128 mm</a:t>
            </a:r>
          </a:p>
          <a:p>
            <a:r>
              <a:rPr lang="en-GB" sz="1600" dirty="0"/>
              <a:t>Beam aperture: 82 x 70 mm</a:t>
            </a:r>
          </a:p>
        </p:txBody>
      </p:sp>
      <p:cxnSp>
        <p:nvCxnSpPr>
          <p:cNvPr id="10" name="Straight Arrow Connector 9">
            <a:extLst>
              <a:ext uri="{FF2B5EF4-FFF2-40B4-BE49-F238E27FC236}">
                <a16:creationId xmlns:a16="http://schemas.microsoft.com/office/drawing/2014/main" id="{AAEDBD78-7054-4E8B-903B-34C9261B0D35}"/>
              </a:ext>
            </a:extLst>
          </p:cNvPr>
          <p:cNvCxnSpPr/>
          <p:nvPr/>
        </p:nvCxnSpPr>
        <p:spPr>
          <a:xfrm flipV="1">
            <a:off x="2561272" y="2697335"/>
            <a:ext cx="1679135" cy="567638"/>
          </a:xfrm>
          <a:prstGeom prst="straightConnector1">
            <a:avLst/>
          </a:prstGeom>
          <a:ln>
            <a:solidFill>
              <a:srgbClr val="0000FF"/>
            </a:solidFill>
            <a:tailEnd type="triangle"/>
          </a:ln>
          <a:effectLst>
            <a:glow rad="127000">
              <a:schemeClr val="accent1">
                <a:tint val="30000"/>
                <a:shade val="95000"/>
                <a:satMod val="300000"/>
                <a:alpha val="75000"/>
              </a:schemeClr>
            </a:glow>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E81DA88-34B4-4BD9-A87A-D86124A01E3E}"/>
              </a:ext>
            </a:extLst>
          </p:cNvPr>
          <p:cNvSpPr txBox="1"/>
          <p:nvPr/>
        </p:nvSpPr>
        <p:spPr>
          <a:xfrm>
            <a:off x="7232450" y="3888522"/>
            <a:ext cx="3784944" cy="2031325"/>
          </a:xfrm>
          <a:prstGeom prst="rect">
            <a:avLst/>
          </a:prstGeom>
          <a:noFill/>
        </p:spPr>
        <p:txBody>
          <a:bodyPr wrap="square" rtlCol="0">
            <a:spAutoFit/>
          </a:bodyPr>
          <a:lstStyle/>
          <a:p>
            <a:r>
              <a:rPr lang="en-GB" dirty="0"/>
              <a:t>Design based on AD and LEIR IPM</a:t>
            </a:r>
          </a:p>
          <a:p>
            <a:pPr marL="285750" indent="-285750">
              <a:buFont typeface="Arial" panose="020B0604020202020204" pitchFamily="34" charset="0"/>
              <a:buChar char="•"/>
            </a:pPr>
            <a:r>
              <a:rPr lang="en-GB" dirty="0"/>
              <a:t>Double MCP</a:t>
            </a:r>
          </a:p>
          <a:p>
            <a:pPr marL="285750" indent="-285750">
              <a:buFont typeface="Arial" panose="020B0604020202020204" pitchFamily="34" charset="0"/>
              <a:buChar char="•"/>
            </a:pPr>
            <a:r>
              <a:rPr lang="en-GB" dirty="0"/>
              <a:t>Read-out : stainless steel tubes</a:t>
            </a:r>
          </a:p>
          <a:p>
            <a:pPr marL="285750" indent="-285750">
              <a:buFont typeface="Arial" panose="020B0604020202020204" pitchFamily="34" charset="0"/>
              <a:buChar char="•"/>
            </a:pPr>
            <a:r>
              <a:rPr lang="en-GB" dirty="0"/>
              <a:t>XHV material compatible only</a:t>
            </a:r>
          </a:p>
          <a:p>
            <a:endParaRPr lang="en-GB" dirty="0"/>
          </a:p>
          <a:p>
            <a:r>
              <a:rPr lang="en-GB" dirty="0"/>
              <a:t>Two orbit correction electrodes</a:t>
            </a:r>
          </a:p>
          <a:p>
            <a:r>
              <a:rPr lang="en-GB" dirty="0"/>
              <a:t>Long detection length : 80mm</a:t>
            </a:r>
          </a:p>
        </p:txBody>
      </p:sp>
      <p:pic>
        <p:nvPicPr>
          <p:cNvPr id="12" name="Picture 11">
            <a:extLst>
              <a:ext uri="{FF2B5EF4-FFF2-40B4-BE49-F238E27FC236}">
                <a16:creationId xmlns:a16="http://schemas.microsoft.com/office/drawing/2014/main" id="{F2372FEC-A1B5-48F7-95F3-CD0B3F7B1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2460" y="1305473"/>
            <a:ext cx="2674885" cy="2306782"/>
          </a:xfrm>
          <a:prstGeom prst="rect">
            <a:avLst/>
          </a:prstGeom>
        </p:spPr>
      </p:pic>
    </p:spTree>
    <p:extLst>
      <p:ext uri="{BB962C8B-B14F-4D97-AF65-F5344CB8AC3E}">
        <p14:creationId xmlns:p14="http://schemas.microsoft.com/office/powerpoint/2010/main" val="4106620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450F6-75E4-492B-9AEA-2787642385B3}"/>
              </a:ext>
            </a:extLst>
          </p:cNvPr>
          <p:cNvSpPr txBox="1">
            <a:spLocks/>
          </p:cNvSpPr>
          <p:nvPr/>
        </p:nvSpPr>
        <p:spPr>
          <a:xfrm>
            <a:off x="1571946" y="396015"/>
            <a:ext cx="8226854" cy="705332"/>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integration in ELENA</a:t>
            </a:r>
            <a:endParaRPr lang="en-GB" dirty="0"/>
          </a:p>
        </p:txBody>
      </p:sp>
      <p:grpSp>
        <p:nvGrpSpPr>
          <p:cNvPr id="22" name="Group 21">
            <a:extLst>
              <a:ext uri="{FF2B5EF4-FFF2-40B4-BE49-F238E27FC236}">
                <a16:creationId xmlns:a16="http://schemas.microsoft.com/office/drawing/2014/main" id="{C7238A31-C308-44A3-8BEA-3D6D06EBDB05}"/>
              </a:ext>
            </a:extLst>
          </p:cNvPr>
          <p:cNvGrpSpPr/>
          <p:nvPr/>
        </p:nvGrpSpPr>
        <p:grpSpPr>
          <a:xfrm>
            <a:off x="1171759" y="1216394"/>
            <a:ext cx="9117809" cy="4896730"/>
            <a:chOff x="1171760" y="1216394"/>
            <a:chExt cx="7129604" cy="3510325"/>
          </a:xfrm>
        </p:grpSpPr>
        <p:pic>
          <p:nvPicPr>
            <p:cNvPr id="6" name="Content Placeholder 10">
              <a:extLst>
                <a:ext uri="{FF2B5EF4-FFF2-40B4-BE49-F238E27FC236}">
                  <a16:creationId xmlns:a16="http://schemas.microsoft.com/office/drawing/2014/main" id="{76D17931-8878-454F-8359-9C2321BE8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760" y="1216394"/>
              <a:ext cx="7129604" cy="3436409"/>
            </a:xfrm>
            <a:prstGeom prst="rect">
              <a:avLst/>
            </a:prstGeom>
          </p:spPr>
        </p:pic>
        <p:grpSp>
          <p:nvGrpSpPr>
            <p:cNvPr id="7" name="Group 6">
              <a:extLst>
                <a:ext uri="{FF2B5EF4-FFF2-40B4-BE49-F238E27FC236}">
                  <a16:creationId xmlns:a16="http://schemas.microsoft.com/office/drawing/2014/main" id="{C27C0B94-68D6-40BA-943C-155D788FE72C}"/>
                </a:ext>
              </a:extLst>
            </p:cNvPr>
            <p:cNvGrpSpPr/>
            <p:nvPr/>
          </p:nvGrpSpPr>
          <p:grpSpPr>
            <a:xfrm>
              <a:off x="1311513" y="1457134"/>
              <a:ext cx="5742187" cy="3269585"/>
              <a:chOff x="196767" y="1236239"/>
              <a:chExt cx="5742187" cy="3269585"/>
            </a:xfrm>
          </p:grpSpPr>
          <p:sp>
            <p:nvSpPr>
              <p:cNvPr id="8" name="TextBox 7">
                <a:extLst>
                  <a:ext uri="{FF2B5EF4-FFF2-40B4-BE49-F238E27FC236}">
                    <a16:creationId xmlns:a16="http://schemas.microsoft.com/office/drawing/2014/main" id="{16FC2BE2-7F3F-481B-990D-956423B62678}"/>
                  </a:ext>
                </a:extLst>
              </p:cNvPr>
              <p:cNvSpPr txBox="1"/>
              <p:nvPr/>
            </p:nvSpPr>
            <p:spPr>
              <a:xfrm>
                <a:off x="1158403" y="3350625"/>
                <a:ext cx="1752437" cy="584775"/>
              </a:xfrm>
              <a:prstGeom prst="rect">
                <a:avLst/>
              </a:prstGeom>
              <a:noFill/>
            </p:spPr>
            <p:txBody>
              <a:bodyPr wrap="square" rtlCol="0">
                <a:spAutoFit/>
              </a:bodyPr>
              <a:lstStyle/>
              <a:p>
                <a:r>
                  <a:rPr lang="en-GB" sz="1600" dirty="0">
                    <a:solidFill>
                      <a:prstClr val="black"/>
                    </a:solidFill>
                    <a:latin typeface="Calibri" panose="020F0502020204030204"/>
                  </a:rPr>
                  <a:t>Horizontal BIPM +</a:t>
                </a:r>
              </a:p>
              <a:p>
                <a:r>
                  <a:rPr lang="en-GB" sz="1600" dirty="0" err="1">
                    <a:solidFill>
                      <a:prstClr val="black"/>
                    </a:solidFill>
                    <a:latin typeface="Calibri" panose="020F0502020204030204"/>
                  </a:rPr>
                  <a:t>NEXTorr</a:t>
                </a:r>
                <a:r>
                  <a:rPr lang="en-GB" sz="1600" dirty="0">
                    <a:solidFill>
                      <a:prstClr val="black"/>
                    </a:solidFill>
                    <a:latin typeface="Calibri" panose="020F0502020204030204"/>
                  </a:rPr>
                  <a:t> D 1000-10</a:t>
                </a:r>
              </a:p>
            </p:txBody>
          </p:sp>
          <p:sp>
            <p:nvSpPr>
              <p:cNvPr id="9" name="TextBox 8">
                <a:extLst>
                  <a:ext uri="{FF2B5EF4-FFF2-40B4-BE49-F238E27FC236}">
                    <a16:creationId xmlns:a16="http://schemas.microsoft.com/office/drawing/2014/main" id="{1715D446-9737-4D2A-98FD-0F973F975F34}"/>
                  </a:ext>
                </a:extLst>
              </p:cNvPr>
              <p:cNvSpPr txBox="1"/>
              <p:nvPr/>
            </p:nvSpPr>
            <p:spPr>
              <a:xfrm>
                <a:off x="3978954" y="3730303"/>
                <a:ext cx="1845721" cy="584775"/>
              </a:xfrm>
              <a:prstGeom prst="rect">
                <a:avLst/>
              </a:prstGeom>
              <a:noFill/>
            </p:spPr>
            <p:txBody>
              <a:bodyPr wrap="square" rtlCol="0">
                <a:spAutoFit/>
              </a:bodyPr>
              <a:lstStyle/>
              <a:p>
                <a:r>
                  <a:rPr lang="en-GB" sz="1600" dirty="0">
                    <a:solidFill>
                      <a:prstClr val="black"/>
                    </a:solidFill>
                    <a:latin typeface="Calibri" panose="020F0502020204030204"/>
                  </a:rPr>
                  <a:t>Vertical BIPM +</a:t>
                </a:r>
              </a:p>
              <a:p>
                <a:r>
                  <a:rPr lang="en-GB" sz="1600" dirty="0" err="1">
                    <a:solidFill>
                      <a:prstClr val="black"/>
                    </a:solidFill>
                    <a:latin typeface="Calibri" panose="020F0502020204030204"/>
                  </a:rPr>
                  <a:t>NEXTorr</a:t>
                </a:r>
                <a:r>
                  <a:rPr lang="en-GB" sz="1600" dirty="0">
                    <a:solidFill>
                      <a:prstClr val="black"/>
                    </a:solidFill>
                    <a:latin typeface="Calibri" panose="020F0502020204030204"/>
                  </a:rPr>
                  <a:t> D 1000-10</a:t>
                </a:r>
              </a:p>
            </p:txBody>
          </p:sp>
          <p:cxnSp>
            <p:nvCxnSpPr>
              <p:cNvPr id="10" name="Straight Arrow Connector 9">
                <a:extLst>
                  <a:ext uri="{FF2B5EF4-FFF2-40B4-BE49-F238E27FC236}">
                    <a16:creationId xmlns:a16="http://schemas.microsoft.com/office/drawing/2014/main" id="{2475BE2C-9ADE-4224-B623-75CB0E35CCED}"/>
                  </a:ext>
                </a:extLst>
              </p:cNvPr>
              <p:cNvCxnSpPr>
                <a:stCxn id="8" idx="0"/>
              </p:cNvCxnSpPr>
              <p:nvPr/>
            </p:nvCxnSpPr>
            <p:spPr>
              <a:xfrm flipV="1">
                <a:off x="2034622" y="3162301"/>
                <a:ext cx="243758" cy="188324"/>
              </a:xfrm>
              <a:prstGeom prst="straightConnector1">
                <a:avLst/>
              </a:prstGeom>
              <a:noFill/>
              <a:ln w="6350" cap="flat" cmpd="sng" algn="ctr">
                <a:solidFill>
                  <a:sysClr val="windowText" lastClr="000000"/>
                </a:solidFill>
                <a:prstDash val="solid"/>
                <a:miter lim="800000"/>
                <a:tailEnd type="triangle"/>
              </a:ln>
              <a:effectLst/>
            </p:spPr>
          </p:cxnSp>
          <p:cxnSp>
            <p:nvCxnSpPr>
              <p:cNvPr id="11" name="Straight Arrow Connector 10">
                <a:extLst>
                  <a:ext uri="{FF2B5EF4-FFF2-40B4-BE49-F238E27FC236}">
                    <a16:creationId xmlns:a16="http://schemas.microsoft.com/office/drawing/2014/main" id="{D1B5FA3A-2CE6-480F-B9F6-A1635ABC19C1}"/>
                  </a:ext>
                </a:extLst>
              </p:cNvPr>
              <p:cNvCxnSpPr>
                <a:stCxn id="9" idx="1"/>
              </p:cNvCxnSpPr>
              <p:nvPr/>
            </p:nvCxnSpPr>
            <p:spPr>
              <a:xfrm flipH="1" flipV="1">
                <a:off x="3909060" y="3380916"/>
                <a:ext cx="69894" cy="641775"/>
              </a:xfrm>
              <a:prstGeom prst="straightConnector1">
                <a:avLst/>
              </a:prstGeom>
              <a:noFill/>
              <a:ln w="6350" cap="flat" cmpd="sng" algn="ctr">
                <a:solidFill>
                  <a:sysClr val="windowText" lastClr="000000"/>
                </a:solidFill>
                <a:prstDash val="solid"/>
                <a:miter lim="800000"/>
                <a:tailEnd type="triangle"/>
              </a:ln>
              <a:effectLst/>
            </p:spPr>
          </p:cxnSp>
          <p:sp>
            <p:nvSpPr>
              <p:cNvPr id="12" name="TextBox 11">
                <a:extLst>
                  <a:ext uri="{FF2B5EF4-FFF2-40B4-BE49-F238E27FC236}">
                    <a16:creationId xmlns:a16="http://schemas.microsoft.com/office/drawing/2014/main" id="{C2FFF663-E140-4248-80A9-6898DEB61FEF}"/>
                  </a:ext>
                </a:extLst>
              </p:cNvPr>
              <p:cNvSpPr txBox="1"/>
              <p:nvPr/>
            </p:nvSpPr>
            <p:spPr>
              <a:xfrm>
                <a:off x="1875959" y="1500188"/>
                <a:ext cx="1327064" cy="338554"/>
              </a:xfrm>
              <a:prstGeom prst="rect">
                <a:avLst/>
              </a:prstGeom>
              <a:noFill/>
            </p:spPr>
            <p:txBody>
              <a:bodyPr wrap="square" rtlCol="0">
                <a:spAutoFit/>
              </a:bodyPr>
              <a:lstStyle/>
              <a:p>
                <a:pPr algn="ctr"/>
                <a:r>
                  <a:rPr lang="en-GB" sz="1600" dirty="0">
                    <a:solidFill>
                      <a:prstClr val="black"/>
                    </a:solidFill>
                    <a:latin typeface="Calibri" panose="020F0502020204030204"/>
                  </a:rPr>
                  <a:t>Gas injection</a:t>
                </a:r>
              </a:p>
            </p:txBody>
          </p:sp>
          <p:cxnSp>
            <p:nvCxnSpPr>
              <p:cNvPr id="13" name="Straight Arrow Connector 12">
                <a:extLst>
                  <a:ext uri="{FF2B5EF4-FFF2-40B4-BE49-F238E27FC236}">
                    <a16:creationId xmlns:a16="http://schemas.microsoft.com/office/drawing/2014/main" id="{41BD1300-1814-4930-898F-2700B23B82E5}"/>
                  </a:ext>
                </a:extLst>
              </p:cNvPr>
              <p:cNvCxnSpPr/>
              <p:nvPr/>
            </p:nvCxnSpPr>
            <p:spPr>
              <a:xfrm>
                <a:off x="2539491" y="1883318"/>
                <a:ext cx="371349" cy="364582"/>
              </a:xfrm>
              <a:prstGeom prst="straightConnector1">
                <a:avLst/>
              </a:prstGeom>
              <a:noFill/>
              <a:ln w="6350" cap="flat" cmpd="sng" algn="ctr">
                <a:solidFill>
                  <a:sysClr val="windowText" lastClr="000000"/>
                </a:solidFill>
                <a:prstDash val="solid"/>
                <a:miter lim="800000"/>
                <a:tailEnd type="triangle"/>
              </a:ln>
              <a:effectLst/>
            </p:spPr>
          </p:cxnSp>
          <p:sp>
            <p:nvSpPr>
              <p:cNvPr id="14" name="TextBox 13">
                <a:extLst>
                  <a:ext uri="{FF2B5EF4-FFF2-40B4-BE49-F238E27FC236}">
                    <a16:creationId xmlns:a16="http://schemas.microsoft.com/office/drawing/2014/main" id="{C3771973-715C-40FE-B6A7-D8103EEFA4CA}"/>
                  </a:ext>
                </a:extLst>
              </p:cNvPr>
              <p:cNvSpPr txBox="1"/>
              <p:nvPr/>
            </p:nvSpPr>
            <p:spPr>
              <a:xfrm>
                <a:off x="2063836" y="3921049"/>
                <a:ext cx="2136965" cy="584775"/>
              </a:xfrm>
              <a:prstGeom prst="rect">
                <a:avLst/>
              </a:prstGeom>
              <a:noFill/>
            </p:spPr>
            <p:txBody>
              <a:bodyPr wrap="square" rtlCol="0">
                <a:spAutoFit/>
              </a:bodyPr>
              <a:lstStyle/>
              <a:p>
                <a:r>
                  <a:rPr lang="en-GB" sz="1600" dirty="0">
                    <a:solidFill>
                      <a:prstClr val="black"/>
                    </a:solidFill>
                    <a:latin typeface="Calibri" panose="020F0502020204030204"/>
                  </a:rPr>
                  <a:t>Turbo-molecular </a:t>
                </a:r>
              </a:p>
              <a:p>
                <a:r>
                  <a:rPr lang="en-GB" sz="1600" dirty="0">
                    <a:solidFill>
                      <a:prstClr val="black"/>
                    </a:solidFill>
                    <a:latin typeface="Calibri" panose="020F0502020204030204"/>
                  </a:rPr>
                  <a:t>pump</a:t>
                </a:r>
              </a:p>
            </p:txBody>
          </p:sp>
          <p:cxnSp>
            <p:nvCxnSpPr>
              <p:cNvPr id="15" name="Straight Arrow Connector 14">
                <a:extLst>
                  <a:ext uri="{FF2B5EF4-FFF2-40B4-BE49-F238E27FC236}">
                    <a16:creationId xmlns:a16="http://schemas.microsoft.com/office/drawing/2014/main" id="{9E23EF16-03B8-47FB-9D86-733489D6740F}"/>
                  </a:ext>
                </a:extLst>
              </p:cNvPr>
              <p:cNvCxnSpPr>
                <a:stCxn id="14" idx="0"/>
              </p:cNvCxnSpPr>
              <p:nvPr/>
            </p:nvCxnSpPr>
            <p:spPr>
              <a:xfrm flipH="1" flipV="1">
                <a:off x="3131950" y="3230772"/>
                <a:ext cx="369" cy="690277"/>
              </a:xfrm>
              <a:prstGeom prst="straightConnector1">
                <a:avLst/>
              </a:prstGeom>
              <a:noFill/>
              <a:ln w="6350" cap="flat" cmpd="sng" algn="ctr">
                <a:solidFill>
                  <a:sysClr val="windowText" lastClr="000000"/>
                </a:solidFill>
                <a:prstDash val="solid"/>
                <a:miter lim="800000"/>
                <a:tailEnd type="triangle"/>
              </a:ln>
              <a:effectLst/>
            </p:spPr>
          </p:cxnSp>
          <p:sp>
            <p:nvSpPr>
              <p:cNvPr id="16" name="TextBox 15">
                <a:extLst>
                  <a:ext uri="{FF2B5EF4-FFF2-40B4-BE49-F238E27FC236}">
                    <a16:creationId xmlns:a16="http://schemas.microsoft.com/office/drawing/2014/main" id="{9F3F864E-C5DD-4643-8BE6-D7EE8C7B1970}"/>
                  </a:ext>
                </a:extLst>
              </p:cNvPr>
              <p:cNvSpPr txBox="1"/>
              <p:nvPr/>
            </p:nvSpPr>
            <p:spPr>
              <a:xfrm>
                <a:off x="196767" y="1236239"/>
                <a:ext cx="853853" cy="338554"/>
              </a:xfrm>
              <a:prstGeom prst="rect">
                <a:avLst/>
              </a:prstGeom>
              <a:noFill/>
            </p:spPr>
            <p:txBody>
              <a:bodyPr wrap="square" rtlCol="0">
                <a:spAutoFit/>
              </a:bodyPr>
              <a:lstStyle/>
              <a:p>
                <a:pPr algn="r"/>
                <a:r>
                  <a:rPr lang="en-GB" sz="1600" dirty="0">
                    <a:solidFill>
                      <a:prstClr val="black"/>
                    </a:solidFill>
                    <a:latin typeface="Calibri" panose="020F0502020204030204"/>
                  </a:rPr>
                  <a:t>Bellow</a:t>
                </a:r>
              </a:p>
            </p:txBody>
          </p:sp>
          <p:cxnSp>
            <p:nvCxnSpPr>
              <p:cNvPr id="17" name="Straight Arrow Connector 16">
                <a:extLst>
                  <a:ext uri="{FF2B5EF4-FFF2-40B4-BE49-F238E27FC236}">
                    <a16:creationId xmlns:a16="http://schemas.microsoft.com/office/drawing/2014/main" id="{1454BFDA-D0DA-4B8B-84EC-C17B155B7C63}"/>
                  </a:ext>
                </a:extLst>
              </p:cNvPr>
              <p:cNvCxnSpPr>
                <a:stCxn id="16" idx="3"/>
              </p:cNvCxnSpPr>
              <p:nvPr/>
            </p:nvCxnSpPr>
            <p:spPr>
              <a:xfrm>
                <a:off x="1050620" y="1405516"/>
                <a:ext cx="270325" cy="1210753"/>
              </a:xfrm>
              <a:prstGeom prst="straightConnector1">
                <a:avLst/>
              </a:prstGeom>
              <a:noFill/>
              <a:ln w="6350" cap="flat" cmpd="sng" algn="ctr">
                <a:solidFill>
                  <a:sysClr val="windowText" lastClr="000000"/>
                </a:solidFill>
                <a:prstDash val="solid"/>
                <a:miter lim="800000"/>
                <a:tailEnd type="triangle"/>
              </a:ln>
              <a:effectLst/>
            </p:spPr>
          </p:cxnSp>
          <p:sp>
            <p:nvSpPr>
              <p:cNvPr id="18" name="TextBox 17">
                <a:extLst>
                  <a:ext uri="{FF2B5EF4-FFF2-40B4-BE49-F238E27FC236}">
                    <a16:creationId xmlns:a16="http://schemas.microsoft.com/office/drawing/2014/main" id="{7F8D6486-43F2-4C47-9914-4C2ECD40025D}"/>
                  </a:ext>
                </a:extLst>
              </p:cNvPr>
              <p:cNvSpPr txBox="1"/>
              <p:nvPr/>
            </p:nvSpPr>
            <p:spPr>
              <a:xfrm>
                <a:off x="5085101" y="1714041"/>
                <a:ext cx="853853" cy="338554"/>
              </a:xfrm>
              <a:prstGeom prst="rect">
                <a:avLst/>
              </a:prstGeom>
              <a:noFill/>
            </p:spPr>
            <p:txBody>
              <a:bodyPr wrap="square" rtlCol="0">
                <a:spAutoFit/>
              </a:bodyPr>
              <a:lstStyle/>
              <a:p>
                <a:r>
                  <a:rPr lang="en-GB" sz="1600" dirty="0">
                    <a:solidFill>
                      <a:prstClr val="black"/>
                    </a:solidFill>
                    <a:latin typeface="Calibri" panose="020F0502020204030204"/>
                  </a:rPr>
                  <a:t>Bellow</a:t>
                </a:r>
              </a:p>
            </p:txBody>
          </p:sp>
          <p:cxnSp>
            <p:nvCxnSpPr>
              <p:cNvPr id="19" name="Straight Arrow Connector 18">
                <a:extLst>
                  <a:ext uri="{FF2B5EF4-FFF2-40B4-BE49-F238E27FC236}">
                    <a16:creationId xmlns:a16="http://schemas.microsoft.com/office/drawing/2014/main" id="{BCF7E335-B841-4800-AB73-ED5790911138}"/>
                  </a:ext>
                </a:extLst>
              </p:cNvPr>
              <p:cNvCxnSpPr>
                <a:stCxn id="18" idx="1"/>
              </p:cNvCxnSpPr>
              <p:nvPr/>
            </p:nvCxnSpPr>
            <p:spPr>
              <a:xfrm flipH="1">
                <a:off x="5035274" y="1883318"/>
                <a:ext cx="49827" cy="729393"/>
              </a:xfrm>
              <a:prstGeom prst="straightConnector1">
                <a:avLst/>
              </a:prstGeom>
              <a:noFill/>
              <a:ln w="6350" cap="flat" cmpd="sng" algn="ctr">
                <a:solidFill>
                  <a:sysClr val="windowText" lastClr="000000"/>
                </a:solidFill>
                <a:prstDash val="solid"/>
                <a:miter lim="800000"/>
                <a:tailEnd type="triangle"/>
              </a:ln>
              <a:effectLst/>
            </p:spPr>
          </p:cxnSp>
        </p:grpSp>
      </p:grpSp>
    </p:spTree>
    <p:extLst>
      <p:ext uri="{BB962C8B-B14F-4D97-AF65-F5344CB8AC3E}">
        <p14:creationId xmlns:p14="http://schemas.microsoft.com/office/powerpoint/2010/main" val="1474130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781D-D073-48B0-8A89-634F6D892DF5}"/>
              </a:ext>
            </a:extLst>
          </p:cNvPr>
          <p:cNvSpPr>
            <a:spLocks noGrp="1"/>
          </p:cNvSpPr>
          <p:nvPr>
            <p:ph type="title"/>
          </p:nvPr>
        </p:nvSpPr>
        <p:spPr/>
        <p:txBody>
          <a:bodyPr/>
          <a:lstStyle/>
          <a:p>
            <a:pPr algn="ctr"/>
            <a:r>
              <a:rPr lang="en-GB" dirty="0"/>
              <a:t>Cryogenic Current Comparator</a:t>
            </a:r>
          </a:p>
        </p:txBody>
      </p:sp>
      <p:sp>
        <p:nvSpPr>
          <p:cNvPr id="3" name="Rectangle 2">
            <a:extLst>
              <a:ext uri="{FF2B5EF4-FFF2-40B4-BE49-F238E27FC236}">
                <a16:creationId xmlns:a16="http://schemas.microsoft.com/office/drawing/2014/main" id="{A5A5A2DD-39B6-49CF-8C56-E7DA655F52C3}"/>
              </a:ext>
            </a:extLst>
          </p:cNvPr>
          <p:cNvSpPr/>
          <p:nvPr/>
        </p:nvSpPr>
        <p:spPr>
          <a:xfrm>
            <a:off x="519701" y="1854203"/>
            <a:ext cx="11152597" cy="1754326"/>
          </a:xfrm>
          <a:prstGeom prst="rect">
            <a:avLst/>
          </a:prstGeom>
        </p:spPr>
        <p:txBody>
          <a:bodyPr wrap="square">
            <a:spAutoFit/>
          </a:bodyPr>
          <a:lstStyle/>
          <a:p>
            <a:pPr algn="just"/>
            <a:r>
              <a:rPr lang="en-GB" dirty="0"/>
              <a:t>The CCC works by measuring the magnetic ﬁeld induced by the particle beam current. This ﬁeld is concentrated in a high-permeability ferromagnetic pickup core, from which it is coupled into a </a:t>
            </a:r>
            <a:r>
              <a:rPr lang="en-GB" dirty="0" err="1"/>
              <a:t>SuperconductingQUantumInterferenceDevice</a:t>
            </a:r>
            <a:r>
              <a:rPr lang="en-GB" dirty="0"/>
              <a:t>(SQUID).</a:t>
            </a:r>
            <a:r>
              <a:rPr lang="en-GB" dirty="0" err="1"/>
              <a:t>Theseare</a:t>
            </a:r>
            <a:r>
              <a:rPr lang="en-GB" dirty="0"/>
              <a:t> highly sensitive magnetic ﬂux sensors that permit sensing the weak ﬁelds created by the beam. A superconducting magnetic shield structure around the pickup-core renders the coupled magnetic ﬁeld nearly independent of the beam position and makes the system practically immune to external magnetic ﬁeld perturbations.</a:t>
            </a:r>
          </a:p>
        </p:txBody>
      </p:sp>
      <p:pic>
        <p:nvPicPr>
          <p:cNvPr id="4" name="Picture 3">
            <a:extLst>
              <a:ext uri="{FF2B5EF4-FFF2-40B4-BE49-F238E27FC236}">
                <a16:creationId xmlns:a16="http://schemas.microsoft.com/office/drawing/2014/main" id="{7E406FD9-D3AC-48BE-874F-00590BD86654}"/>
              </a:ext>
            </a:extLst>
          </p:cNvPr>
          <p:cNvPicPr>
            <a:picLocks noChangeAspect="1"/>
          </p:cNvPicPr>
          <p:nvPr/>
        </p:nvPicPr>
        <p:blipFill>
          <a:blip r:embed="rId2"/>
          <a:stretch>
            <a:fillRect/>
          </a:stretch>
        </p:blipFill>
        <p:spPr>
          <a:xfrm>
            <a:off x="1762018" y="3702089"/>
            <a:ext cx="4213368" cy="2859565"/>
          </a:xfrm>
          <a:prstGeom prst="rect">
            <a:avLst/>
          </a:prstGeom>
        </p:spPr>
      </p:pic>
      <p:pic>
        <p:nvPicPr>
          <p:cNvPr id="5" name="Picture 4">
            <a:extLst>
              <a:ext uri="{FF2B5EF4-FFF2-40B4-BE49-F238E27FC236}">
                <a16:creationId xmlns:a16="http://schemas.microsoft.com/office/drawing/2014/main" id="{3966A4AE-327A-408C-B08E-DEBF2CEBF6C9}"/>
              </a:ext>
            </a:extLst>
          </p:cNvPr>
          <p:cNvPicPr>
            <a:picLocks noChangeAspect="1"/>
          </p:cNvPicPr>
          <p:nvPr/>
        </p:nvPicPr>
        <p:blipFill>
          <a:blip r:embed="rId3"/>
          <a:stretch>
            <a:fillRect/>
          </a:stretch>
        </p:blipFill>
        <p:spPr>
          <a:xfrm>
            <a:off x="7024667" y="3608529"/>
            <a:ext cx="3242266" cy="3034356"/>
          </a:xfrm>
          <a:prstGeom prst="rect">
            <a:avLst/>
          </a:prstGeom>
        </p:spPr>
      </p:pic>
    </p:spTree>
    <p:extLst>
      <p:ext uri="{BB962C8B-B14F-4D97-AF65-F5344CB8AC3E}">
        <p14:creationId xmlns:p14="http://schemas.microsoft.com/office/powerpoint/2010/main" val="1973525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EAFA52-8A4C-4DC1-AB63-0A84769F2BF4}"/>
              </a:ext>
            </a:extLst>
          </p:cNvPr>
          <p:cNvPicPr>
            <a:picLocks noChangeAspect="1"/>
          </p:cNvPicPr>
          <p:nvPr/>
        </p:nvPicPr>
        <p:blipFill>
          <a:blip r:embed="rId2"/>
          <a:stretch>
            <a:fillRect/>
          </a:stretch>
        </p:blipFill>
        <p:spPr>
          <a:xfrm>
            <a:off x="698644" y="661076"/>
            <a:ext cx="8689246" cy="5883562"/>
          </a:xfrm>
          <a:prstGeom prst="rect">
            <a:avLst/>
          </a:prstGeom>
        </p:spPr>
      </p:pic>
    </p:spTree>
    <p:extLst>
      <p:ext uri="{BB962C8B-B14F-4D97-AF65-F5344CB8AC3E}">
        <p14:creationId xmlns:p14="http://schemas.microsoft.com/office/powerpoint/2010/main" val="3292194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6">
            <a:extLst>
              <a:ext uri="{FF2B5EF4-FFF2-40B4-BE49-F238E27FC236}">
                <a16:creationId xmlns:a16="http://schemas.microsoft.com/office/drawing/2014/main" id="{6DF59009-C64D-417F-8094-0C328EE43B34}"/>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14914" r="8669"/>
          <a:stretch/>
        </p:blipFill>
        <p:spPr>
          <a:xfrm>
            <a:off x="1820386" y="223196"/>
            <a:ext cx="8665303" cy="6411608"/>
          </a:xfrm>
          <a:prstGeom prst="rect">
            <a:avLst/>
          </a:prstGeom>
        </p:spPr>
      </p:pic>
      <p:sp>
        <p:nvSpPr>
          <p:cNvPr id="3" name="Content Placeholder 2">
            <a:extLst>
              <a:ext uri="{FF2B5EF4-FFF2-40B4-BE49-F238E27FC236}">
                <a16:creationId xmlns:a16="http://schemas.microsoft.com/office/drawing/2014/main" id="{1A4BB9B5-EE08-4A85-AFA7-14A1DA6C6976}"/>
              </a:ext>
            </a:extLst>
          </p:cNvPr>
          <p:cNvSpPr txBox="1">
            <a:spLocks/>
          </p:cNvSpPr>
          <p:nvPr/>
        </p:nvSpPr>
        <p:spPr>
          <a:xfrm>
            <a:off x="4144092" y="3011881"/>
            <a:ext cx="4194720" cy="829348"/>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0" fontAlgn="base" hangingPunct="0">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0" fontAlgn="base" hangingPunct="0">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0" fontAlgn="base" hangingPunct="0">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pPr algn="just">
              <a:buClr>
                <a:srgbClr val="00007D"/>
              </a:buClr>
            </a:pPr>
            <a:r>
              <a:rPr lang="en-US" sz="2000" kern="0" dirty="0">
                <a:solidFill>
                  <a:srgbClr val="00007D"/>
                </a:solidFill>
                <a:latin typeface="Arial" panose="020B0604020202020204" pitchFamily="34" charset="0"/>
                <a:cs typeface="Arial" panose="020B0604020202020204" pitchFamily="34" charset="0"/>
              </a:rPr>
              <a:t>Beam position monitors (10+2)</a:t>
            </a:r>
          </a:p>
          <a:p>
            <a:pPr algn="just">
              <a:buClr>
                <a:srgbClr val="00007D"/>
              </a:buClr>
            </a:pPr>
            <a:r>
              <a:rPr lang="en-US" sz="2000" kern="0" dirty="0">
                <a:solidFill>
                  <a:srgbClr val="00007D"/>
                </a:solidFill>
                <a:latin typeface="Arial" panose="020B0604020202020204" pitchFamily="34" charset="0"/>
                <a:cs typeface="Arial" panose="020B0604020202020204" pitchFamily="34" charset="0"/>
              </a:rPr>
              <a:t>Tune measurement (</a:t>
            </a:r>
            <a:r>
              <a:rPr lang="en-US" sz="2000" kern="0" dirty="0" err="1">
                <a:solidFill>
                  <a:srgbClr val="00007D"/>
                </a:solidFill>
                <a:latin typeface="Arial" panose="020B0604020202020204" pitchFamily="34" charset="0"/>
                <a:cs typeface="Arial" panose="020B0604020202020204" pitchFamily="34" charset="0"/>
              </a:rPr>
              <a:t>PU+kicker</a:t>
            </a:r>
            <a:r>
              <a:rPr lang="en-US" sz="2000" kern="0" dirty="0">
                <a:solidFill>
                  <a:srgbClr val="00007D"/>
                </a:solidFill>
                <a:latin typeface="Arial" panose="020B0604020202020204" pitchFamily="34" charset="0"/>
                <a:cs typeface="Arial" panose="020B0604020202020204" pitchFamily="34" charset="0"/>
              </a:rPr>
              <a:t>)</a:t>
            </a:r>
          </a:p>
          <a:p>
            <a:pPr algn="just">
              <a:buClr>
                <a:srgbClr val="00007D"/>
              </a:buClr>
            </a:pPr>
            <a:endParaRPr lang="en-US" sz="2000" kern="0" dirty="0">
              <a:solidFill>
                <a:srgbClr val="00007D"/>
              </a:solidFill>
              <a:latin typeface="Arial" panose="020B0604020202020204" pitchFamily="34" charset="0"/>
              <a:cs typeface="Arial" panose="020B0604020202020204" pitchFamily="34" charset="0"/>
            </a:endParaRPr>
          </a:p>
          <a:p>
            <a:pPr algn="just">
              <a:buClr>
                <a:srgbClr val="00007D"/>
              </a:buClr>
            </a:pPr>
            <a:r>
              <a:rPr lang="en-US" sz="2000" kern="0" dirty="0">
                <a:solidFill>
                  <a:srgbClr val="00007D"/>
                </a:solidFill>
                <a:latin typeface="Arial" panose="020B0604020202020204" pitchFamily="34" charset="0"/>
                <a:cs typeface="Arial" panose="020B0604020202020204" pitchFamily="34" charset="0"/>
              </a:rPr>
              <a:t>Secondary emission monitors</a:t>
            </a:r>
          </a:p>
        </p:txBody>
      </p:sp>
      <p:sp>
        <p:nvSpPr>
          <p:cNvPr id="5" name="Rectangle 4">
            <a:extLst>
              <a:ext uri="{FF2B5EF4-FFF2-40B4-BE49-F238E27FC236}">
                <a16:creationId xmlns:a16="http://schemas.microsoft.com/office/drawing/2014/main" id="{7E034CC0-71D0-4E38-BA37-87667D95F24E}"/>
              </a:ext>
            </a:extLst>
          </p:cNvPr>
          <p:cNvSpPr/>
          <p:nvPr/>
        </p:nvSpPr>
        <p:spPr>
          <a:xfrm>
            <a:off x="5671515" y="532509"/>
            <a:ext cx="3277276" cy="400110"/>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Recombination monitor</a:t>
            </a:r>
          </a:p>
        </p:txBody>
      </p:sp>
      <p:sp>
        <p:nvSpPr>
          <p:cNvPr id="6" name="Rectangle 5">
            <a:extLst>
              <a:ext uri="{FF2B5EF4-FFF2-40B4-BE49-F238E27FC236}">
                <a16:creationId xmlns:a16="http://schemas.microsoft.com/office/drawing/2014/main" id="{25049630-8851-49F1-80B9-89F0FADF790E}"/>
              </a:ext>
            </a:extLst>
          </p:cNvPr>
          <p:cNvSpPr/>
          <p:nvPr/>
        </p:nvSpPr>
        <p:spPr>
          <a:xfrm>
            <a:off x="4144092" y="2302458"/>
            <a:ext cx="1951908" cy="400110"/>
          </a:xfrm>
          <a:prstGeom prst="rect">
            <a:avLst/>
          </a:prstGeom>
        </p:spPr>
        <p:txBody>
          <a:bodyPr wrap="squar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Electron cooler</a:t>
            </a:r>
          </a:p>
        </p:txBody>
      </p:sp>
      <p:sp>
        <p:nvSpPr>
          <p:cNvPr id="7" name="Rectangle 6">
            <a:extLst>
              <a:ext uri="{FF2B5EF4-FFF2-40B4-BE49-F238E27FC236}">
                <a16:creationId xmlns:a16="http://schemas.microsoft.com/office/drawing/2014/main" id="{2B952517-7F68-40E1-8F2B-94680FCE25FD}"/>
              </a:ext>
            </a:extLst>
          </p:cNvPr>
          <p:cNvSpPr/>
          <p:nvPr/>
        </p:nvSpPr>
        <p:spPr>
          <a:xfrm>
            <a:off x="8790994" y="4667327"/>
            <a:ext cx="1694695"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BTV systems</a:t>
            </a:r>
          </a:p>
        </p:txBody>
      </p:sp>
      <p:sp>
        <p:nvSpPr>
          <p:cNvPr id="8" name="Rectangle 7">
            <a:extLst>
              <a:ext uri="{FF2B5EF4-FFF2-40B4-BE49-F238E27FC236}">
                <a16:creationId xmlns:a16="http://schemas.microsoft.com/office/drawing/2014/main" id="{E5C39354-A313-41C1-95E1-A8708CF6286E}"/>
              </a:ext>
            </a:extLst>
          </p:cNvPr>
          <p:cNvSpPr/>
          <p:nvPr/>
        </p:nvSpPr>
        <p:spPr>
          <a:xfrm>
            <a:off x="7244580" y="1837478"/>
            <a:ext cx="1082348" cy="400110"/>
          </a:xfrm>
          <a:prstGeom prst="rect">
            <a:avLst/>
          </a:prstGeom>
        </p:spPr>
        <p:txBody>
          <a:bodyPr wrap="none">
            <a:spAutoFit/>
          </a:bodyPr>
          <a:lstStyle/>
          <a:p>
            <a:pPr lvl="0" algn="just">
              <a:buClr>
                <a:srgbClr val="00007D"/>
              </a:buClr>
            </a:pPr>
            <a:r>
              <a:rPr lang="en-US" sz="2000" kern="0" dirty="0">
                <a:solidFill>
                  <a:srgbClr val="00007D"/>
                </a:solidFill>
                <a:latin typeface="Arial" panose="020B0604020202020204" pitchFamily="34" charset="0"/>
                <a:cs typeface="Arial" panose="020B0604020202020204" pitchFamily="34" charset="0"/>
              </a:rPr>
              <a:t>Scraper</a:t>
            </a:r>
          </a:p>
        </p:txBody>
      </p:sp>
    </p:spTree>
    <p:extLst>
      <p:ext uri="{BB962C8B-B14F-4D97-AF65-F5344CB8AC3E}">
        <p14:creationId xmlns:p14="http://schemas.microsoft.com/office/powerpoint/2010/main" val="2372661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53668" y="803325"/>
            <a:ext cx="5314536" cy="1325563"/>
          </a:xfrm>
        </p:spPr>
        <p:txBody>
          <a:bodyPr vert="horz" lIns="91440" tIns="45720" rIns="91440" bIns="45720" rtlCol="0" anchor="ctr">
            <a:normAutofit/>
          </a:bodyPr>
          <a:lstStyle/>
          <a:p>
            <a:r>
              <a:rPr lang="en-US" kern="1200" dirty="0">
                <a:solidFill>
                  <a:schemeClr val="tx1"/>
                </a:solidFill>
                <a:latin typeface="+mj-lt"/>
                <a:ea typeface="+mj-ea"/>
                <a:cs typeface="+mj-cs"/>
              </a:rPr>
              <a:t>BTV</a:t>
            </a:r>
          </a:p>
        </p:txBody>
      </p:sp>
      <p:sp>
        <p:nvSpPr>
          <p:cNvPr id="32" name="Freeform: Shape 31">
            <a:extLst>
              <a:ext uri="{FF2B5EF4-FFF2-40B4-BE49-F238E27FC236}">
                <a16:creationId xmlns:a16="http://schemas.microsoft.com/office/drawing/2014/main" id="{E0D60ECE-8986-45DC-B7FE-EC7699B46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3">
            <a:extLst>
              <a:ext uri="{FF2B5EF4-FFF2-40B4-BE49-F238E27FC236}">
                <a16:creationId xmlns:a16="http://schemas.microsoft.com/office/drawing/2014/main" id="{96964194-5878-40D2-8EC0-DDC58387F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A1D80949-B88F-4339-9C09-12940B0D5F5F}"/>
              </a:ext>
            </a:extLst>
          </p:cNvPr>
          <p:cNvPicPr>
            <a:picLocks noChangeAspect="1"/>
          </p:cNvPicPr>
          <p:nvPr/>
        </p:nvPicPr>
        <p:blipFill>
          <a:blip r:embed="rId2"/>
          <a:stretch>
            <a:fillRect/>
          </a:stretch>
        </p:blipFill>
        <p:spPr>
          <a:xfrm>
            <a:off x="861646" y="292608"/>
            <a:ext cx="2755661" cy="4336542"/>
          </a:xfrm>
          <a:prstGeom prst="rect">
            <a:avLst/>
          </a:prstGeom>
        </p:spPr>
      </p:pic>
      <p:sp>
        <p:nvSpPr>
          <p:cNvPr id="3" name="TextBox 2">
            <a:extLst>
              <a:ext uri="{FF2B5EF4-FFF2-40B4-BE49-F238E27FC236}">
                <a16:creationId xmlns:a16="http://schemas.microsoft.com/office/drawing/2014/main" id="{C4D0907A-E012-49E4-97A6-190FD201D7D4}"/>
              </a:ext>
            </a:extLst>
          </p:cNvPr>
          <p:cNvSpPr txBox="1"/>
          <p:nvPr/>
        </p:nvSpPr>
        <p:spPr>
          <a:xfrm>
            <a:off x="5606394" y="1911156"/>
            <a:ext cx="6400800" cy="3375920"/>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dirty="0"/>
              <a:t>Type 			Al</a:t>
            </a:r>
            <a:r>
              <a:rPr lang="en-US" baseline="-25000" dirty="0"/>
              <a:t>2</a:t>
            </a:r>
            <a:r>
              <a:rPr lang="en-US" dirty="0"/>
              <a:t>O</a:t>
            </a:r>
            <a:r>
              <a:rPr lang="en-US" baseline="-25000" dirty="0"/>
              <a:t>3</a:t>
            </a:r>
            <a:r>
              <a:rPr lang="en-US" dirty="0"/>
              <a:t>:CrO2</a:t>
            </a:r>
          </a:p>
          <a:p>
            <a:pPr indent="-228600">
              <a:lnSpc>
                <a:spcPct val="90000"/>
              </a:lnSpc>
              <a:spcAft>
                <a:spcPts val="600"/>
              </a:spcAft>
              <a:buFont typeface="Arial" panose="020B0604020202020204" pitchFamily="34" charset="0"/>
              <a:buChar char="•"/>
            </a:pPr>
            <a:r>
              <a:rPr lang="en-US" dirty="0"/>
              <a:t>Thickness 		1mm</a:t>
            </a:r>
          </a:p>
          <a:p>
            <a:pPr indent="-228600">
              <a:lnSpc>
                <a:spcPct val="90000"/>
              </a:lnSpc>
              <a:spcAft>
                <a:spcPts val="600"/>
              </a:spcAft>
              <a:buFont typeface="Arial" panose="020B0604020202020204" pitchFamily="34" charset="0"/>
              <a:buChar char="•"/>
            </a:pPr>
            <a:r>
              <a:rPr lang="en-US" dirty="0"/>
              <a:t>Calibration marks	No grid to better optimize the S/N                           with image digitalization</a:t>
            </a:r>
          </a:p>
          <a:p>
            <a:pPr indent="-228600">
              <a:lnSpc>
                <a:spcPct val="90000"/>
              </a:lnSpc>
              <a:spcAft>
                <a:spcPts val="600"/>
              </a:spcAft>
              <a:buFont typeface="Arial" panose="020B0604020202020204" pitchFamily="34" charset="0"/>
              <a:buChar char="•"/>
            </a:pPr>
            <a:r>
              <a:rPr lang="en-US" dirty="0"/>
              <a:t>Magnetic coupled actuator</a:t>
            </a:r>
          </a:p>
          <a:p>
            <a:pPr indent="-228600">
              <a:lnSpc>
                <a:spcPct val="90000"/>
              </a:lnSpc>
              <a:spcAft>
                <a:spcPts val="600"/>
              </a:spcAft>
              <a:buFont typeface="Arial" panose="020B0604020202020204" pitchFamily="34" charset="0"/>
              <a:buChar char="•"/>
            </a:pPr>
            <a:r>
              <a:rPr lang="en-US" dirty="0"/>
              <a:t>Resolution of 190um/px and 215um/px</a:t>
            </a:r>
          </a:p>
          <a:p>
            <a:pPr indent="-228600">
              <a:lnSpc>
                <a:spcPct val="90000"/>
              </a:lnSpc>
              <a:spcAft>
                <a:spcPts val="600"/>
              </a:spcAft>
              <a:buFont typeface="Arial" panose="020B0604020202020204" pitchFamily="34" charset="0"/>
              <a:buChar char="•"/>
            </a:pPr>
            <a:r>
              <a:rPr lang="en-US" dirty="0"/>
              <a:t>Three monitors installed – one in pbar line, two in common tank at injection</a:t>
            </a:r>
          </a:p>
        </p:txBody>
      </p:sp>
      <p:pic>
        <p:nvPicPr>
          <p:cNvPr id="6" name="Picture 5">
            <a:extLst>
              <a:ext uri="{FF2B5EF4-FFF2-40B4-BE49-F238E27FC236}">
                <a16:creationId xmlns:a16="http://schemas.microsoft.com/office/drawing/2014/main" id="{C46B55C6-6640-4B27-B91C-5D3BFDA818CC}"/>
              </a:ext>
            </a:extLst>
          </p:cNvPr>
          <p:cNvPicPr>
            <a:picLocks noChangeAspect="1"/>
          </p:cNvPicPr>
          <p:nvPr/>
        </p:nvPicPr>
        <p:blipFill>
          <a:blip r:embed="rId3"/>
          <a:stretch>
            <a:fillRect/>
          </a:stretch>
        </p:blipFill>
        <p:spPr>
          <a:xfrm>
            <a:off x="7155702" y="4608378"/>
            <a:ext cx="3810470" cy="1962229"/>
          </a:xfrm>
          <a:prstGeom prst="rect">
            <a:avLst/>
          </a:prstGeom>
        </p:spPr>
      </p:pic>
    </p:spTree>
    <p:extLst>
      <p:ext uri="{BB962C8B-B14F-4D97-AF65-F5344CB8AC3E}">
        <p14:creationId xmlns:p14="http://schemas.microsoft.com/office/powerpoint/2010/main" val="1381680674"/>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29543" y="1108593"/>
            <a:ext cx="4465369" cy="2906034"/>
          </a:xfrm>
          <a:prstGeom prst="rect">
            <a:avLst/>
          </a:prstGeom>
        </p:spPr>
      </p:pic>
      <p:pic>
        <p:nvPicPr>
          <p:cNvPr id="3" name="Picture 2"/>
          <p:cNvPicPr>
            <a:picLocks noChangeAspect="1"/>
          </p:cNvPicPr>
          <p:nvPr/>
        </p:nvPicPr>
        <p:blipFill>
          <a:blip r:embed="rId3"/>
          <a:stretch>
            <a:fillRect/>
          </a:stretch>
        </p:blipFill>
        <p:spPr>
          <a:xfrm>
            <a:off x="6339154" y="2264677"/>
            <a:ext cx="4217649" cy="2905336"/>
          </a:xfrm>
          <a:prstGeom prst="rect">
            <a:avLst/>
          </a:prstGeom>
        </p:spPr>
      </p:pic>
    </p:spTree>
    <p:extLst>
      <p:ext uri="{BB962C8B-B14F-4D97-AF65-F5344CB8AC3E}">
        <p14:creationId xmlns:p14="http://schemas.microsoft.com/office/powerpoint/2010/main" val="1327389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H" dirty="0"/>
              <a:t>BPM</a:t>
            </a:r>
            <a:endParaRPr lang="en-GB" dirty="0"/>
          </a:p>
        </p:txBody>
      </p:sp>
      <p:sp>
        <p:nvSpPr>
          <p:cNvPr id="3" name="Text Box 2">
            <a:extLst>
              <a:ext uri="{FF2B5EF4-FFF2-40B4-BE49-F238E27FC236}">
                <a16:creationId xmlns:a16="http://schemas.microsoft.com/office/drawing/2014/main" id="{AF394B01-C11D-41AC-B6C6-E1D31E2A99FF}"/>
              </a:ext>
            </a:extLst>
          </p:cNvPr>
          <p:cNvSpPr txBox="1">
            <a:spLocks noChangeArrowheads="1"/>
          </p:cNvSpPr>
          <p:nvPr/>
        </p:nvSpPr>
        <p:spPr bwMode="auto">
          <a:xfrm>
            <a:off x="544815" y="1690688"/>
            <a:ext cx="11102369" cy="463708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a:ln>
                  <a:noFill/>
                </a:ln>
                <a:solidFill>
                  <a:srgbClr val="000000"/>
                </a:solidFill>
                <a:effectLst/>
                <a:latin typeface="Times New Roman" panose="02020603050405020304" pitchFamily="18" charset="0"/>
              </a:rPr>
              <a:t>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orbit</a:t>
            </a:r>
            <a:r>
              <a:rPr kumimoji="0" lang="fr-CH" altLang="en-US" sz="2000" b="0" i="0" u="none" strike="noStrike" cap="none" normalizeH="0" baseline="0" dirty="0">
                <a:ln>
                  <a:noFill/>
                </a:ln>
                <a:solidFill>
                  <a:srgbClr val="000000"/>
                </a:solidFill>
                <a:effectLst/>
                <a:latin typeface="Times New Roman" panose="02020603050405020304" pitchFamily="18" charset="0"/>
              </a:rPr>
              <a:t>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consists</a:t>
            </a:r>
            <a:r>
              <a:rPr kumimoji="0" lang="fr-CH" altLang="en-US" sz="2000" b="0" i="0" u="none" strike="noStrike" cap="none" normalizeH="0" baseline="0" dirty="0">
                <a:ln>
                  <a:noFill/>
                </a:ln>
                <a:solidFill>
                  <a:srgbClr val="000000"/>
                </a:solidFill>
                <a:effectLst/>
                <a:latin typeface="Times New Roman" panose="02020603050405020304" pitchFamily="18" charset="0"/>
              </a:rPr>
              <a:t> of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electrostatic</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pick-ups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equipped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charge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preamplifiers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and VXS-DSP-FMC-Carriers. The charge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send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sum</a:t>
            </a:r>
            <a:r>
              <a:rPr kumimoji="0" lang="fr-CH" altLang="en-US" sz="2000" b="0" i="0" u="none" strike="noStrike" cap="none" normalizeH="0" baseline="0" dirty="0">
                <a:ln>
                  <a:noFill/>
                </a:ln>
                <a:solidFill>
                  <a:srgbClr val="000000"/>
                </a:solidFill>
                <a:effectLst/>
                <a:latin typeface="Times New Roman" panose="02020603050405020304" pitchFamily="18" charset="0"/>
              </a:rPr>
              <a:t> and </a:t>
            </a:r>
            <a:r>
              <a:rPr kumimoji="0" lang="fr-CH" altLang="en-US" sz="2000" b="0" i="0" u="none" strike="noStrike" cap="none" normalizeH="0" baseline="0" dirty="0" err="1">
                <a:ln>
                  <a:noFill/>
                </a:ln>
                <a:solidFill>
                  <a:srgbClr val="000000"/>
                </a:solidFill>
                <a:effectLst/>
                <a:latin typeface="Times New Roman" panose="02020603050405020304" pitchFamily="18" charset="0"/>
              </a:rPr>
              <a:t>difference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from</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pick-ups</a:t>
            </a:r>
            <a:r>
              <a:rPr kumimoji="0" lang="fr-CH" altLang="en-US" sz="2000" b="0" i="0" u="none" strike="noStrike" cap="none" normalizeH="0" baseline="0" dirty="0">
                <a:ln>
                  <a:noFill/>
                </a:ln>
                <a:solidFill>
                  <a:srgbClr val="000000"/>
                </a:solidFill>
                <a:effectLst/>
                <a:latin typeface="Times New Roman" panose="02020603050405020304" pitchFamily="18" charset="0"/>
              </a:rPr>
              <a:t>, via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preamplifiers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to </a:t>
            </a:r>
            <a:r>
              <a:rPr kumimoji="0" lang="fr-CH" altLang="en-US" sz="2000" b="0" i="0" u="none" strike="noStrike" cap="none" normalizeH="0" baseline="0" dirty="0" err="1">
                <a:ln>
                  <a:noFill/>
                </a:ln>
                <a:solidFill>
                  <a:srgbClr val="000000"/>
                </a:solidFill>
                <a:effectLst/>
                <a:latin typeface="Times New Roman" panose="02020603050405020304" pitchFamily="18" charset="0"/>
              </a:rPr>
              <a:t>ADCs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placed</a:t>
            </a:r>
            <a:r>
              <a:rPr kumimoji="0" lang="fr-CH" altLang="en-US" sz="2000" b="0" i="0" u="none" strike="noStrike" cap="none" normalizeH="0" baseline="0" dirty="0">
                <a:ln>
                  <a:noFill/>
                </a:ln>
                <a:solidFill>
                  <a:srgbClr val="000000"/>
                </a:solidFill>
                <a:effectLst/>
                <a:latin typeface="Times New Roman" panose="02020603050405020304" pitchFamily="18" charset="0"/>
              </a:rPr>
              <a:t> on FMC </a:t>
            </a:r>
            <a:r>
              <a:rPr kumimoji="0" lang="fr-CH" altLang="en-US" sz="2000" b="0" i="0" u="none" strike="noStrike" cap="none" normalizeH="0" baseline="0" dirty="0" err="1">
                <a:ln>
                  <a:noFill/>
                </a:ln>
                <a:solidFill>
                  <a:srgbClr val="000000"/>
                </a:solidFill>
                <a:effectLst/>
                <a:latin typeface="Times New Roman" panose="02020603050405020304" pitchFamily="18" charset="0"/>
              </a:rPr>
              <a:t>boards</a:t>
            </a:r>
            <a:r>
              <a:rPr kumimoji="0" lang="fr-CH" altLang="en-US" sz="2000" b="0" i="0" u="none" strike="noStrike" cap="none" normalizeH="0" baseline="0" dirty="0">
                <a:ln>
                  <a:noFill/>
                </a:ln>
                <a:solidFill>
                  <a:srgbClr val="000000"/>
                </a:solidFill>
                <a:effectLst/>
                <a:latin typeface="Times New Roman" panose="02020603050405020304" pitchFamily="18" charset="0"/>
              </a:rPr>
              <a:t>. The ELENA RF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sends</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actual</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revolution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frequency</a:t>
            </a:r>
            <a:r>
              <a:rPr kumimoji="0" lang="fr-CH" altLang="en-US" sz="2000" b="0" i="0" u="none" strike="noStrike" cap="none" normalizeH="0" baseline="0" dirty="0">
                <a:ln>
                  <a:noFill/>
                </a:ln>
                <a:solidFill>
                  <a:srgbClr val="000000"/>
                </a:solidFill>
                <a:effectLst/>
                <a:latin typeface="Times New Roman" panose="02020603050405020304" pitchFamily="18" charset="0"/>
              </a:rPr>
              <a:t> as an </a:t>
            </a:r>
            <a:r>
              <a:rPr kumimoji="0" lang="fr-CH" altLang="en-US" sz="2000" b="0" i="0" u="none" strike="noStrike" cap="none" normalizeH="0" baseline="0" dirty="0" err="1">
                <a:ln>
                  <a:noFill/>
                </a:ln>
                <a:solidFill>
                  <a:srgbClr val="000000"/>
                </a:solidFill>
                <a:effectLst/>
                <a:latin typeface="Times New Roman" panose="02020603050405020304" pitchFamily="18" charset="0"/>
              </a:rPr>
              <a:t>integer</a:t>
            </a:r>
            <a:r>
              <a:rPr kumimoji="0" lang="fr-CH" altLang="en-US" sz="2000" b="0" i="0" u="none" strike="noStrike" cap="none" normalizeH="0" baseline="0" dirty="0">
                <a:ln>
                  <a:noFill/>
                </a:ln>
                <a:solidFill>
                  <a:srgbClr val="000000"/>
                </a:solidFill>
                <a:effectLst/>
                <a:latin typeface="Times New Roman" panose="02020603050405020304" pitchFamily="18" charset="0"/>
              </a:rPr>
              <a:t> value via an </a:t>
            </a:r>
            <a:r>
              <a:rPr kumimoji="0" lang="fr-CH" altLang="en-US" sz="2000" b="0" i="0" u="none" strike="noStrike" cap="none" normalizeH="0" baseline="0" dirty="0" err="1">
                <a:ln>
                  <a:noFill/>
                </a:ln>
                <a:solidFill>
                  <a:srgbClr val="000000"/>
                </a:solidFill>
                <a:effectLst/>
                <a:latin typeface="Times New Roman" panose="02020603050405020304" pitchFamily="18" charset="0"/>
              </a:rPr>
              <a:t>optical</a:t>
            </a:r>
            <a:r>
              <a:rPr kumimoji="0" lang="fr-CH" altLang="en-US" sz="2000" b="0" i="0" u="none" strike="noStrike" cap="none" normalizeH="0" baseline="0" dirty="0">
                <a:ln>
                  <a:noFill/>
                </a:ln>
                <a:solidFill>
                  <a:srgbClr val="000000"/>
                </a:solidFill>
                <a:effectLst/>
                <a:latin typeface="Times New Roman" panose="02020603050405020304" pitchFamily="18" charset="0"/>
              </a:rPr>
              <a:t> gigabit </a:t>
            </a:r>
            <a:r>
              <a:rPr kumimoji="0" lang="fr-CH" altLang="en-US" sz="2000" b="0" i="0" u="none" strike="noStrike" cap="none" normalizeH="0" baseline="0" dirty="0" err="1">
                <a:ln>
                  <a:noFill/>
                </a:ln>
                <a:solidFill>
                  <a:srgbClr val="000000"/>
                </a:solidFill>
                <a:effectLst/>
                <a:latin typeface="Times New Roman" panose="02020603050405020304" pitchFamily="18" charset="0"/>
              </a:rPr>
              <a:t>link</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from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which</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orbit</a:t>
            </a:r>
            <a:r>
              <a:rPr kumimoji="0" lang="fr-CH" altLang="en-US" sz="2000" b="0" i="0" u="none" strike="noStrike" cap="none" normalizeH="0" baseline="0" dirty="0">
                <a:ln>
                  <a:noFill/>
                </a:ln>
                <a:solidFill>
                  <a:srgbClr val="000000"/>
                </a:solidFill>
                <a:effectLst/>
                <a:latin typeface="Times New Roman" panose="02020603050405020304" pitchFamily="18" charset="0"/>
              </a:rPr>
              <a:t>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will</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generate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its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own</a:t>
            </a:r>
            <a:r>
              <a:rPr kumimoji="0" lang="fr-CH" altLang="en-US" sz="2000" b="0" i="0" u="none" strike="noStrike" cap="none" normalizeH="0" baseline="0" dirty="0">
                <a:ln>
                  <a:noFill/>
                </a:ln>
                <a:solidFill>
                  <a:srgbClr val="000000"/>
                </a:solidFill>
                <a:effectLst/>
                <a:latin typeface="Times New Roman" panose="02020603050405020304" pitchFamily="18" charset="0"/>
              </a:rPr>
              <a:t> local </a:t>
            </a:r>
            <a:r>
              <a:rPr kumimoji="0" lang="fr-CH" altLang="en-US" sz="2000" b="0" i="0" u="none" strike="noStrike" cap="none" normalizeH="0" baseline="0" dirty="0" err="1">
                <a:ln>
                  <a:noFill/>
                </a:ln>
                <a:solidFill>
                  <a:srgbClr val="000000"/>
                </a:solidFill>
                <a:effectLst/>
                <a:latin typeface="Times New Roman" panose="02020603050405020304" pitchFamily="18" charset="0"/>
              </a:rPr>
              <a:t>oscillator</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frequency</a:t>
            </a:r>
            <a:r>
              <a:rPr kumimoji="0" lang="fr-CH" altLang="en-US" sz="2000" b="0" i="0" u="none" strike="noStrike" cap="none" normalizeH="0" baseline="0" dirty="0">
                <a:ln>
                  <a:noFill/>
                </a:ln>
                <a:solidFill>
                  <a:srgbClr val="000000"/>
                </a:solidFill>
                <a:effectLst/>
                <a:latin typeface="Times New Roman" panose="02020603050405020304" pitchFamily="18" charset="0"/>
              </a:rPr>
              <a:t> on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wanted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harmonic</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used</a:t>
            </a:r>
            <a:r>
              <a:rPr kumimoji="0" lang="fr-CH" altLang="en-US" sz="2000" b="0" i="0" u="none" strike="noStrike" cap="none" normalizeH="0" baseline="0" dirty="0">
                <a:ln>
                  <a:noFill/>
                </a:ln>
                <a:solidFill>
                  <a:srgbClr val="000000"/>
                </a:solidFill>
                <a:effectLst/>
                <a:latin typeface="Times New Roman" panose="02020603050405020304" pitchFamily="18" charset="0"/>
              </a:rPr>
              <a:t> for digital down </a:t>
            </a:r>
            <a:r>
              <a:rPr kumimoji="0" lang="fr-CH" altLang="en-US" sz="2000" b="0" i="0" u="none" strike="noStrike" cap="none" normalizeH="0" baseline="0" dirty="0" err="1">
                <a:ln>
                  <a:noFill/>
                </a:ln>
                <a:solidFill>
                  <a:srgbClr val="000000"/>
                </a:solidFill>
                <a:effectLst/>
                <a:latin typeface="Times New Roman" panose="02020603050405020304" pitchFamily="18" charset="0"/>
              </a:rPr>
              <a:t>mixing</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sum</a:t>
            </a:r>
            <a:r>
              <a:rPr kumimoji="0" lang="fr-CH" altLang="en-US" sz="2000" b="0" i="0" u="none" strike="noStrike" cap="none" normalizeH="0" baseline="0" dirty="0">
                <a:ln>
                  <a:noFill/>
                </a:ln>
                <a:solidFill>
                  <a:srgbClr val="000000"/>
                </a:solidFill>
                <a:effectLst/>
                <a:latin typeface="Times New Roman" panose="02020603050405020304" pitchFamily="18" charset="0"/>
              </a:rPr>
              <a:t> and </a:t>
            </a:r>
            <a:r>
              <a:rPr kumimoji="0" lang="fr-CH" altLang="en-US" sz="2000" b="0" i="0" u="none" strike="noStrike" cap="none" normalizeH="0" baseline="0" dirty="0" err="1">
                <a:ln>
                  <a:noFill/>
                </a:ln>
                <a:solidFill>
                  <a:srgbClr val="000000"/>
                </a:solidFill>
                <a:effectLst/>
                <a:latin typeface="Times New Roman" panose="02020603050405020304" pitchFamily="18" charset="0"/>
              </a:rPr>
              <a:t>difference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Position </a:t>
            </a:r>
            <a:r>
              <a:rPr kumimoji="0" lang="fr-CH" altLang="en-US" sz="2000" b="0" i="0" u="none" strike="noStrike" cap="none" normalizeH="0" baseline="0" dirty="0" err="1">
                <a:ln>
                  <a:noFill/>
                </a:ln>
                <a:solidFill>
                  <a:srgbClr val="000000"/>
                </a:solidFill>
                <a:effectLst/>
                <a:latin typeface="Times New Roman" panose="02020603050405020304" pitchFamily="18" charset="0"/>
              </a:rPr>
              <a:t>calculations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performed</a:t>
            </a:r>
            <a:r>
              <a:rPr kumimoji="0" lang="fr-CH" altLang="en-US" sz="2000" b="0" i="0" u="none" strike="noStrike" cap="none" normalizeH="0" baseline="0" dirty="0">
                <a:ln>
                  <a:noFill/>
                </a:ln>
                <a:solidFill>
                  <a:srgbClr val="000000"/>
                </a:solidFill>
                <a:effectLst/>
                <a:latin typeface="Times New Roman" panose="02020603050405020304" pitchFamily="18" charset="0"/>
              </a:rPr>
              <a:t> in DSP modules and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results</a:t>
            </a:r>
            <a:r>
              <a:rPr kumimoji="0" lang="fr-CH" altLang="en-US" sz="2000" b="0" i="0" u="none" strike="noStrike" cap="none" normalizeH="0" baseline="0" dirty="0">
                <a:ln>
                  <a:noFill/>
                </a:ln>
                <a:solidFill>
                  <a:srgbClr val="000000"/>
                </a:solidFill>
                <a:effectLst/>
                <a:latin typeface="Times New Roman" panose="02020603050405020304" pitchFamily="18" charset="0"/>
              </a:rPr>
              <a:t> are sent to the real-time software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that</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makes</a:t>
            </a:r>
            <a:r>
              <a:rPr kumimoji="0" lang="fr-CH" altLang="en-US" sz="2000" b="0" i="0" u="none" strike="noStrike" cap="none" normalizeH="0" baseline="0" dirty="0">
                <a:ln>
                  <a:noFill/>
                </a:ln>
                <a:solidFill>
                  <a:srgbClr val="000000"/>
                </a:solidFill>
                <a:effectLst/>
                <a:latin typeface="Times New Roman" panose="02020603050405020304" pitchFamily="18" charset="0"/>
              </a:rPr>
              <a:t> the data </a:t>
            </a:r>
            <a:r>
              <a:rPr kumimoji="0" lang="fr-CH" altLang="en-US" sz="2000" b="0" i="0" u="none" strike="noStrike" cap="none" normalizeH="0" baseline="0" dirty="0" err="1">
                <a:ln>
                  <a:noFill/>
                </a:ln>
                <a:solidFill>
                  <a:srgbClr val="000000"/>
                </a:solidFill>
                <a:effectLst/>
                <a:latin typeface="Times New Roman" panose="02020603050405020304" pitchFamily="18" charset="0"/>
              </a:rPr>
              <a:t>available</a:t>
            </a:r>
            <a:r>
              <a:rPr kumimoji="0" lang="fr-CH" altLang="en-US" sz="2000" b="0" i="0" u="none" strike="noStrike" cap="none" normalizeH="0" baseline="0" dirty="0">
                <a:ln>
                  <a:noFill/>
                </a:ln>
                <a:solidFill>
                  <a:srgbClr val="000000"/>
                </a:solidFill>
                <a:effectLst/>
                <a:latin typeface="Times New Roman" panose="02020603050405020304" pitchFamily="18" charset="0"/>
              </a:rPr>
              <a:t> to the control room.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orbit</a:t>
            </a:r>
            <a:r>
              <a:rPr kumimoji="0" lang="fr-CH" altLang="en-US" sz="2000" b="0" i="0" u="none" strike="noStrike" cap="none" normalizeH="0" baseline="0" dirty="0">
                <a:ln>
                  <a:noFill/>
                </a:ln>
                <a:solidFill>
                  <a:srgbClr val="000000"/>
                </a:solidFill>
                <a:effectLst/>
                <a:latin typeface="Times New Roman" panose="02020603050405020304" pitchFamily="18" charset="0"/>
              </a:rPr>
              <a:t>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also</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computes</a:t>
            </a:r>
            <a:r>
              <a:rPr kumimoji="0" lang="fr-CH" altLang="en-US" sz="2000" b="0" i="0" u="none" strike="noStrike" cap="none" normalizeH="0" baseline="0" dirty="0">
                <a:ln>
                  <a:noFill/>
                </a:ln>
                <a:solidFill>
                  <a:srgbClr val="000000"/>
                </a:solidFill>
                <a:effectLst/>
                <a:latin typeface="Times New Roman" panose="02020603050405020304" pitchFamily="18" charset="0"/>
              </a:rPr>
              <a:t> a real-time </a:t>
            </a:r>
            <a:r>
              <a:rPr kumimoji="0" lang="fr-CH" altLang="en-US" sz="2000" b="0" i="0" u="none" strike="noStrike" cap="none" normalizeH="0" baseline="0" dirty="0" err="1">
                <a:ln>
                  <a:noFill/>
                </a:ln>
                <a:solidFill>
                  <a:srgbClr val="000000"/>
                </a:solidFill>
                <a:effectLst/>
                <a:latin typeface="Times New Roman" panose="02020603050405020304" pitchFamily="18" charset="0"/>
              </a:rPr>
              <a:t>mean</a:t>
            </a:r>
            <a:r>
              <a:rPr kumimoji="0" lang="fr-CH" altLang="en-US" sz="2000" b="0" i="0" u="none" strike="noStrike" cap="none" normalizeH="0" baseline="0" dirty="0">
                <a:ln>
                  <a:noFill/>
                </a:ln>
                <a:solidFill>
                  <a:srgbClr val="000000"/>
                </a:solidFill>
                <a:effectLst/>
                <a:latin typeface="Times New Roman" panose="02020603050405020304" pitchFamily="18" charset="0"/>
              </a:rPr>
              <a:t> radial horizontal position for the RF radial feedback. The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only</a:t>
            </a:r>
            <a:r>
              <a:rPr kumimoji="0" lang="fr-CH" altLang="en-US" sz="2000" b="0" i="0" u="none" strike="noStrike" cap="none" normalizeH="0" baseline="0" dirty="0">
                <a:ln>
                  <a:noFill/>
                </a:ln>
                <a:solidFill>
                  <a:srgbClr val="000000"/>
                </a:solidFill>
                <a:effectLst/>
                <a:latin typeface="Times New Roman" panose="02020603050405020304" pitchFamily="18" charset="0"/>
              </a:rPr>
              <a:t> capable of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producing</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position data </a:t>
            </a:r>
            <a:r>
              <a:rPr kumimoji="0" lang="fr-CH" altLang="en-US" sz="2000" b="0" i="0" u="none" strike="noStrike" cap="none" normalizeH="0" baseline="0" dirty="0" err="1">
                <a:ln>
                  <a:noFill/>
                </a:ln>
                <a:solidFill>
                  <a:srgbClr val="000000"/>
                </a:solidFill>
                <a:effectLst/>
                <a:latin typeface="Times New Roman" panose="02020603050405020304" pitchFamily="18" charset="0"/>
              </a:rPr>
              <a:t>during</a:t>
            </a:r>
            <a:r>
              <a:rPr kumimoji="0" lang="fr-CH" altLang="en-US" sz="2000" b="0" i="0" u="none" strike="noStrike" cap="none" normalizeH="0" baseline="0" dirty="0">
                <a:ln>
                  <a:noFill/>
                </a:ln>
                <a:solidFill>
                  <a:srgbClr val="000000"/>
                </a:solidFill>
                <a:effectLst/>
                <a:latin typeface="Times New Roman" panose="02020603050405020304" pitchFamily="18" charset="0"/>
              </a:rPr>
              <a:t> the times </a:t>
            </a:r>
            <a:r>
              <a:rPr kumimoji="0" lang="fr-CH" altLang="en-US" sz="2000" b="0" i="0" u="none" strike="noStrike" cap="none" normalizeH="0" baseline="0" dirty="0" err="1">
                <a:ln>
                  <a:noFill/>
                </a:ln>
                <a:solidFill>
                  <a:srgbClr val="000000"/>
                </a:solidFill>
                <a:effectLst/>
                <a:latin typeface="Times New Roman" panose="02020603050405020304" pitchFamily="18" charset="0"/>
              </a:rPr>
              <a:t>when</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bunched</a:t>
            </a:r>
            <a:r>
              <a:rPr kumimoji="0" lang="fr-CH"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49949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44996" y="823326"/>
            <a:ext cx="5274106" cy="4724719"/>
          </a:xfrm>
          <a:prstGeom prst="rect">
            <a:avLst/>
          </a:prstGeom>
        </p:spPr>
      </p:pic>
      <p:pic>
        <p:nvPicPr>
          <p:cNvPr id="4" name="Picture 3">
            <a:extLst>
              <a:ext uri="{FF2B5EF4-FFF2-40B4-BE49-F238E27FC236}">
                <a16:creationId xmlns:a16="http://schemas.microsoft.com/office/drawing/2014/main" id="{831DE4DA-8B23-4520-A38D-FB898C0864E1}"/>
              </a:ext>
            </a:extLst>
          </p:cNvPr>
          <p:cNvPicPr>
            <a:picLocks noChangeAspect="1"/>
          </p:cNvPicPr>
          <p:nvPr/>
        </p:nvPicPr>
        <p:blipFill>
          <a:blip r:embed="rId3"/>
          <a:stretch>
            <a:fillRect/>
          </a:stretch>
        </p:blipFill>
        <p:spPr>
          <a:xfrm>
            <a:off x="752656" y="823326"/>
            <a:ext cx="4944985" cy="4724719"/>
          </a:xfrm>
          <a:prstGeom prst="rect">
            <a:avLst/>
          </a:prstGeom>
        </p:spPr>
      </p:pic>
    </p:spTree>
    <p:extLst>
      <p:ext uri="{BB962C8B-B14F-4D97-AF65-F5344CB8AC3E}">
        <p14:creationId xmlns:p14="http://schemas.microsoft.com/office/powerpoint/2010/main" val="2772803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6757" y="1084637"/>
            <a:ext cx="5610055" cy="4833278"/>
          </a:xfrm>
          <a:prstGeom prst="rect">
            <a:avLst/>
          </a:prstGeom>
        </p:spPr>
      </p:pic>
      <p:pic>
        <p:nvPicPr>
          <p:cNvPr id="5" name="Picture 4"/>
          <p:cNvPicPr>
            <a:picLocks noChangeAspect="1"/>
          </p:cNvPicPr>
          <p:nvPr/>
        </p:nvPicPr>
        <p:blipFill>
          <a:blip r:embed="rId3"/>
          <a:stretch>
            <a:fillRect/>
          </a:stretch>
        </p:blipFill>
        <p:spPr>
          <a:xfrm>
            <a:off x="6739132" y="1084637"/>
            <a:ext cx="5122944" cy="4833278"/>
          </a:xfrm>
          <a:prstGeom prst="rect">
            <a:avLst/>
          </a:prstGeom>
        </p:spPr>
      </p:pic>
    </p:spTree>
    <p:extLst>
      <p:ext uri="{BB962C8B-B14F-4D97-AF65-F5344CB8AC3E}">
        <p14:creationId xmlns:p14="http://schemas.microsoft.com/office/powerpoint/2010/main" val="707694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H" dirty="0"/>
              <a:t>BBQ</a:t>
            </a:r>
            <a:endParaRPr lang="en-GB" dirty="0"/>
          </a:p>
        </p:txBody>
      </p:sp>
      <p:sp>
        <p:nvSpPr>
          <p:cNvPr id="4" name="Text Box 2"/>
          <p:cNvSpPr txBox="1">
            <a:spLocks noChangeArrowheads="1"/>
          </p:cNvSpPr>
          <p:nvPr/>
        </p:nvSpPr>
        <p:spPr bwMode="auto">
          <a:xfrm>
            <a:off x="283061" y="1896476"/>
            <a:ext cx="11734278" cy="435110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a:ln>
                  <a:noFill/>
                </a:ln>
                <a:solidFill>
                  <a:srgbClr val="000000"/>
                </a:solidFill>
                <a:effectLst/>
                <a:latin typeface="Times New Roman" panose="02020603050405020304" pitchFamily="18" charset="0"/>
              </a:rPr>
              <a:t>The tune </a:t>
            </a:r>
            <a:r>
              <a:rPr kumimoji="0" lang="fr-CH" altLang="en-US" sz="2000" b="0" i="0" u="none" strike="noStrike" cap="none" normalizeH="0" baseline="0" dirty="0" err="1">
                <a:ln>
                  <a:noFill/>
                </a:ln>
                <a:solidFill>
                  <a:srgbClr val="000000"/>
                </a:solidFill>
                <a:effectLst/>
                <a:latin typeface="Times New Roman" panose="02020603050405020304" pitchFamily="18" charset="0"/>
              </a:rPr>
              <a:t>measurement</a:t>
            </a:r>
            <a:r>
              <a:rPr kumimoji="0" lang="fr-CH" altLang="en-US" sz="2000" b="0" i="0" u="none" strike="noStrike" cap="none" normalizeH="0" baseline="0" dirty="0">
                <a:ln>
                  <a:noFill/>
                </a:ln>
                <a:solidFill>
                  <a:srgbClr val="000000"/>
                </a:solidFill>
                <a:effectLst/>
                <a:latin typeface="Times New Roman" panose="02020603050405020304" pitchFamily="18" charset="0"/>
              </a:rPr>
              <a:t> system uses </a:t>
            </a:r>
            <a:r>
              <a:rPr kumimoji="0" lang="fr-CH" altLang="en-US" sz="2000" b="0" i="0" u="none" strike="noStrike" cap="none" normalizeH="0" baseline="0" dirty="0" err="1">
                <a:ln>
                  <a:noFill/>
                </a:ln>
                <a:solidFill>
                  <a:srgbClr val="000000"/>
                </a:solidFill>
                <a:effectLst/>
                <a:latin typeface="Times New Roman" panose="02020603050405020304" pitchFamily="18" charset="0"/>
              </a:rPr>
              <a:t>two</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identical</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pick-ups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PUs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four 340 mm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electrodes</a:t>
            </a:r>
            <a:r>
              <a:rPr kumimoji="0" lang="fr-CH" altLang="en-US" sz="2000" b="0" i="0" u="none" strike="noStrike" cap="none" normalizeH="0" baseline="0" dirty="0">
                <a:ln>
                  <a:noFill/>
                </a:ln>
                <a:solidFill>
                  <a:srgbClr val="000000"/>
                </a:solidFill>
                <a:effectLst/>
                <a:latin typeface="Times New Roman" panose="02020603050405020304" pitchFamily="18" charset="0"/>
              </a:rPr>
              <a:t>. One PU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used</a:t>
            </a:r>
            <a:r>
              <a:rPr kumimoji="0" lang="fr-CH" altLang="en-US" sz="2000" b="0" i="0" u="none" strike="noStrike" cap="none" normalizeH="0" baseline="0" dirty="0">
                <a:ln>
                  <a:noFill/>
                </a:ln>
                <a:solidFill>
                  <a:srgbClr val="000000"/>
                </a:solidFill>
                <a:effectLst/>
                <a:latin typeface="Times New Roman" panose="02020603050405020304" pitchFamily="18" charset="0"/>
              </a:rPr>
              <a:t> to capture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and the second for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harmonic</a:t>
            </a:r>
            <a:r>
              <a:rPr kumimoji="0" lang="fr-CH" altLang="en-US" sz="2000" b="0" i="0" u="none" strike="noStrike" cap="none" normalizeH="0" baseline="0" dirty="0">
                <a:ln>
                  <a:noFill/>
                </a:ln>
                <a:solidFill>
                  <a:srgbClr val="000000"/>
                </a:solidFill>
                <a:effectLst/>
                <a:latin typeface="Times New Roman" panose="02020603050405020304" pitchFamily="18" charset="0"/>
              </a:rPr>
              <a:t> excitation.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from</a:t>
            </a:r>
            <a:r>
              <a:rPr kumimoji="0" lang="fr-CH" altLang="en-US" sz="2000" b="0" i="0" u="none" strike="noStrike" cap="none" normalizeH="0" baseline="0" dirty="0">
                <a:ln>
                  <a:noFill/>
                </a:ln>
                <a:solidFill>
                  <a:srgbClr val="000000"/>
                </a:solidFill>
                <a:effectLst/>
                <a:latin typeface="Times New Roman" panose="02020603050405020304" pitchFamily="18" charset="0"/>
              </a:rPr>
              <a:t> the four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electrodes</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capture PU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four </a:t>
            </a:r>
            <a:r>
              <a:rPr kumimoji="0" lang="fr-CH" altLang="en-US" sz="2000" b="0" i="0" u="none" strike="noStrike" cap="none" normalizeH="0" baseline="0" dirty="0" err="1">
                <a:ln>
                  <a:noFill/>
                </a:ln>
                <a:solidFill>
                  <a:srgbClr val="000000"/>
                </a:solidFill>
                <a:effectLst/>
                <a:latin typeface="Times New Roman" panose="02020603050405020304" pitchFamily="18" charset="0"/>
              </a:rPr>
              <a:t>low</a:t>
            </a:r>
            <a:r>
              <a:rPr kumimoji="0" lang="fr-CH" altLang="en-US" sz="2000" b="0" i="0" u="none" strike="noStrike" cap="none" normalizeH="0" baseline="0" dirty="0">
                <a:ln>
                  <a:noFill/>
                </a:ln>
                <a:solidFill>
                  <a:srgbClr val="000000"/>
                </a:solidFill>
                <a:effectLst/>
                <a:latin typeface="Times New Roman" panose="02020603050405020304" pitchFamily="18" charset="0"/>
              </a:rPr>
              <a:t> noise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installed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directly</a:t>
            </a:r>
            <a:r>
              <a:rPr kumimoji="0" lang="fr-CH" altLang="en-US" sz="2000" b="0" i="0" u="none" strike="noStrike" cap="none" normalizeH="0" baseline="0" dirty="0">
                <a:ln>
                  <a:noFill/>
                </a:ln>
                <a:solidFill>
                  <a:srgbClr val="000000"/>
                </a:solidFill>
                <a:effectLst/>
                <a:latin typeface="Times New Roman" panose="02020603050405020304" pitchFamily="18" charset="0"/>
              </a:rPr>
              <a:t> on the PU ports.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amplifiers</a:t>
            </a:r>
            <a:r>
              <a:rPr kumimoji="0" lang="fr-CH" altLang="en-US" sz="2000" b="0" i="0" u="none" strike="noStrike" cap="none" normalizeH="0" baseline="0" dirty="0">
                <a:ln>
                  <a:noFill/>
                </a:ln>
                <a:solidFill>
                  <a:srgbClr val="000000"/>
                </a:solidFill>
                <a:effectLst/>
                <a:latin typeface="Times New Roman" panose="02020603050405020304" pitchFamily="18" charset="0"/>
              </a:rPr>
              <a:t> have high input </a:t>
            </a:r>
            <a:r>
              <a:rPr kumimoji="0" lang="fr-CH" altLang="en-US" sz="2000" b="0" i="0" u="none" strike="noStrike" cap="none" normalizeH="0" baseline="0" dirty="0" err="1">
                <a:ln>
                  <a:noFill/>
                </a:ln>
                <a:solidFill>
                  <a:srgbClr val="000000"/>
                </a:solidFill>
                <a:effectLst/>
                <a:latin typeface="Times New Roman" panose="02020603050405020304" pitchFamily="18" charset="0"/>
              </a:rPr>
              <a:t>impedance</a:t>
            </a:r>
            <a:r>
              <a:rPr kumimoji="0" lang="fr-CH" altLang="en-US" sz="2000" b="0" i="0" u="none" strike="noStrike" cap="none" normalizeH="0" baseline="0" dirty="0">
                <a:ln>
                  <a:noFill/>
                </a:ln>
                <a:solidFill>
                  <a:srgbClr val="000000"/>
                </a:solidFill>
                <a:effectLst/>
                <a:latin typeface="Times New Roman" panose="02020603050405020304" pitchFamily="18" charset="0"/>
              </a:rPr>
              <a:t> to assure good PU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response</a:t>
            </a:r>
            <a:r>
              <a:rPr kumimoji="0" lang="fr-CH" altLang="en-US" sz="2000" b="0" i="0" u="none" strike="noStrike" cap="none" normalizeH="0" baseline="0" dirty="0">
                <a:ln>
                  <a:noFill/>
                </a:ln>
                <a:solidFill>
                  <a:srgbClr val="000000"/>
                </a:solidFill>
                <a:effectLst/>
                <a:latin typeface="Times New Roman" panose="02020603050405020304" pitchFamily="18" charset="0"/>
              </a:rPr>
              <a:t> for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relatively</a:t>
            </a:r>
            <a:r>
              <a:rPr kumimoji="0" lang="fr-CH" altLang="en-US" sz="2000" b="0" i="0" u="none" strike="noStrike" cap="none" normalizeH="0" baseline="0" dirty="0">
                <a:ln>
                  <a:noFill/>
                </a:ln>
                <a:solidFill>
                  <a:srgbClr val="000000"/>
                </a:solidFill>
                <a:effectLst/>
                <a:latin typeface="Times New Roman" panose="02020603050405020304" pitchFamily="18" charset="0"/>
              </a:rPr>
              <a:t> long ELENA </a:t>
            </a:r>
            <a:r>
              <a:rPr kumimoji="0" lang="fr-CH" altLang="en-US" sz="2000" b="0" i="0" u="none" strike="noStrike" cap="none" normalizeH="0" baseline="0" dirty="0" err="1">
                <a:ln>
                  <a:noFill/>
                </a:ln>
                <a:solidFill>
                  <a:srgbClr val="000000"/>
                </a:solidFill>
                <a:effectLst/>
                <a:latin typeface="Times New Roman" panose="02020603050405020304" pitchFamily="18" charset="0"/>
              </a:rPr>
              <a:t>bunches</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send</a:t>
            </a:r>
            <a:r>
              <a:rPr kumimoji="0" lang="fr-CH" altLang="en-US" sz="2000" b="0" i="0" u="none" strike="noStrike" cap="none" normalizeH="0" baseline="0" dirty="0">
                <a:ln>
                  <a:noFill/>
                </a:ln>
                <a:solidFill>
                  <a:srgbClr val="000000"/>
                </a:solidFill>
                <a:effectLst/>
                <a:latin typeface="Times New Roman" panose="02020603050405020304" pitchFamily="18" charset="0"/>
              </a:rPr>
              <a:t> to the tune signal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processing</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electronics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based</a:t>
            </a:r>
            <a:r>
              <a:rPr kumimoji="0" lang="fr-CH" altLang="en-US" sz="2000" b="0" i="0" u="none" strike="noStrike" cap="none" normalizeH="0" baseline="0" dirty="0">
                <a:ln>
                  <a:noFill/>
                </a:ln>
                <a:solidFill>
                  <a:srgbClr val="000000"/>
                </a:solidFill>
                <a:effectLst/>
                <a:latin typeface="Times New Roman" panose="02020603050405020304" pitchFamily="18" charset="0"/>
              </a:rPr>
              <a:t> on diode detectors, a </a:t>
            </a:r>
            <a:r>
              <a:rPr kumimoji="0" lang="fr-CH" altLang="en-US" sz="2000" b="0" i="0" u="none" strike="noStrike" cap="none" normalizeH="0" baseline="0" dirty="0" err="1">
                <a:ln>
                  <a:noFill/>
                </a:ln>
                <a:solidFill>
                  <a:srgbClr val="000000"/>
                </a:solidFill>
                <a:effectLst/>
                <a:latin typeface="Times New Roman" panose="02020603050405020304" pitchFamily="18" charset="0"/>
              </a:rPr>
              <a:t>so</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called</a:t>
            </a:r>
            <a:r>
              <a:rPr kumimoji="0" lang="fr-CH" altLang="en-US" sz="2000" b="0" i="0" u="none" strike="noStrike" cap="none" normalizeH="0" baseline="0" dirty="0">
                <a:ln>
                  <a:noFill/>
                </a:ln>
                <a:solidFill>
                  <a:srgbClr val="000000"/>
                </a:solidFill>
                <a:effectLst/>
                <a:latin typeface="Times New Roman" panose="02020603050405020304" pitchFamily="18" charset="0"/>
              </a:rPr>
              <a:t> Base Band Tune (BBQ) front-end.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amplified</a:t>
            </a:r>
            <a:r>
              <a:rPr kumimoji="0" lang="fr-CH" altLang="en-US" sz="2000" b="0" i="0" u="none" strike="noStrike" cap="none" normalizeH="0" baseline="0" dirty="0">
                <a:ln>
                  <a:noFill/>
                </a:ln>
                <a:solidFill>
                  <a:srgbClr val="000000"/>
                </a:solidFill>
                <a:effectLst/>
                <a:latin typeface="Times New Roman" panose="02020603050405020304" pitchFamily="18" charset="0"/>
              </a:rPr>
              <a:t> and </a:t>
            </a:r>
            <a:r>
              <a:rPr kumimoji="0" lang="fr-CH" altLang="en-US" sz="2000" b="0" i="0" u="none" strike="noStrike" cap="none" normalizeH="0" baseline="0" dirty="0" err="1">
                <a:ln>
                  <a:noFill/>
                </a:ln>
                <a:solidFill>
                  <a:srgbClr val="000000"/>
                </a:solidFill>
                <a:effectLst/>
                <a:latin typeface="Times New Roman" panose="02020603050405020304" pitchFamily="18" charset="0"/>
              </a:rPr>
              <a:t>filtered</a:t>
            </a:r>
            <a:r>
              <a:rPr kumimoji="0" lang="fr-CH" altLang="en-US" sz="2000" b="0" i="0" u="none" strike="noStrike" cap="none" normalizeH="0" baseline="0" dirty="0">
                <a:ln>
                  <a:noFill/>
                </a:ln>
                <a:solidFill>
                  <a:srgbClr val="000000"/>
                </a:solidFill>
                <a:effectLst/>
                <a:latin typeface="Times New Roman" panose="02020603050405020304" pitchFamily="18" charset="0"/>
              </a:rPr>
              <a:t> base-band horizontal and vertical tune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then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digitized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two</a:t>
            </a:r>
            <a:r>
              <a:rPr kumimoji="0" lang="fr-CH" altLang="en-US" sz="2000" b="0" i="0" u="none" strike="noStrike" cap="none" normalizeH="0" baseline="0" dirty="0">
                <a:ln>
                  <a:noFill/>
                </a:ln>
                <a:solidFill>
                  <a:srgbClr val="000000"/>
                </a:solidFill>
                <a:effectLst/>
                <a:latin typeface="Times New Roman" panose="02020603050405020304" pitchFamily="18" charset="0"/>
              </a:rPr>
              <a:t> 16bit </a:t>
            </a:r>
            <a:r>
              <a:rPr kumimoji="0" lang="fr-CH" altLang="en-US" sz="2000" b="0" i="0" u="none" strike="noStrike" cap="none" normalizeH="0" baseline="0" dirty="0" err="1">
                <a:ln>
                  <a:noFill/>
                </a:ln>
                <a:solidFill>
                  <a:srgbClr val="000000"/>
                </a:solidFill>
                <a:effectLst/>
                <a:latin typeface="Times New Roman" panose="02020603050405020304" pitchFamily="18" charset="0"/>
              </a:rPr>
              <a:t>ADCs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sampling</a:t>
            </a:r>
            <a:r>
              <a:rPr kumimoji="0" lang="fr-CH" altLang="en-US" sz="2000" b="0" i="0" u="none" strike="noStrike" cap="none" normalizeH="0" baseline="0" dirty="0">
                <a:ln>
                  <a:noFill/>
                </a:ln>
                <a:solidFill>
                  <a:srgbClr val="000000"/>
                </a:solidFill>
                <a:effectLst/>
                <a:latin typeface="Times New Roman" panose="02020603050405020304" pitchFamily="18" charset="0"/>
              </a:rPr>
              <a:t> at the 8th </a:t>
            </a:r>
            <a:r>
              <a:rPr kumimoji="0" lang="fr-CH" altLang="en-US" sz="2000" b="0" i="0" u="none" strike="noStrike" cap="none" normalizeH="0" baseline="0" dirty="0" err="1">
                <a:ln>
                  <a:noFill/>
                </a:ln>
                <a:solidFill>
                  <a:srgbClr val="000000"/>
                </a:solidFill>
                <a:effectLst/>
                <a:latin typeface="Times New Roman" panose="02020603050405020304" pitchFamily="18" charset="0"/>
              </a:rPr>
              <a:t>harmonic</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machine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revolution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frequency</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ADCs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accommodated</a:t>
            </a:r>
            <a:r>
              <a:rPr kumimoji="0" lang="fr-CH" altLang="en-US" sz="2000" b="0" i="0" u="none" strike="noStrike" cap="none" normalizeH="0" baseline="0" dirty="0">
                <a:ln>
                  <a:noFill/>
                </a:ln>
                <a:solidFill>
                  <a:srgbClr val="000000"/>
                </a:solidFill>
                <a:effectLst/>
                <a:latin typeface="Times New Roman" panose="02020603050405020304" pitchFamily="18" charset="0"/>
              </a:rPr>
              <a:t> on a mezzanine of an FPGA VME </a:t>
            </a:r>
            <a:r>
              <a:rPr kumimoji="0" lang="fr-CH" altLang="en-US" sz="2000" b="0" i="0" u="none" strike="noStrike" cap="none" normalizeH="0" baseline="0" dirty="0" err="1">
                <a:ln>
                  <a:noFill/>
                </a:ln>
                <a:solidFill>
                  <a:srgbClr val="000000"/>
                </a:solidFill>
                <a:effectLst/>
                <a:latin typeface="Times New Roman" panose="02020603050405020304" pitchFamily="18" charset="0"/>
              </a:rPr>
              <a:t>board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performing</a:t>
            </a:r>
            <a:r>
              <a:rPr kumimoji="0" lang="fr-CH" altLang="en-US" sz="2000" b="0" i="0" u="none" strike="noStrike" cap="none" normalizeH="0" baseline="0" dirty="0">
                <a:ln>
                  <a:noFill/>
                </a:ln>
                <a:solidFill>
                  <a:srgbClr val="000000"/>
                </a:solidFill>
                <a:effectLst/>
                <a:latin typeface="Times New Roman" panose="02020603050405020304" pitchFamily="18" charset="0"/>
              </a:rPr>
              <a:t> signal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processing</a:t>
            </a:r>
            <a:r>
              <a:rPr kumimoji="0" lang="fr-CH" altLang="en-US" sz="2000" b="0" i="0" u="none" strike="noStrike" cap="none" normalizeH="0" baseline="0" dirty="0">
                <a:ln>
                  <a:noFill/>
                </a:ln>
                <a:solidFill>
                  <a:srgbClr val="000000"/>
                </a:solidFill>
                <a:effectLst/>
                <a:latin typeface="Times New Roman" panose="02020603050405020304" pitchFamily="18" charset="0"/>
              </a:rPr>
              <a:t> and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spectra</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computing</a:t>
            </a:r>
            <a:r>
              <a:rPr kumimoji="0" lang="fr-CH" altLang="en-US" sz="2000" b="0" i="0" u="none" strike="noStrike" cap="none" normalizeH="0" baseline="0" dirty="0">
                <a:ln>
                  <a:noFill/>
                </a:ln>
                <a:solidFill>
                  <a:srgbClr val="000000"/>
                </a:solidFill>
                <a:effectLst/>
                <a:latin typeface="Times New Roman" panose="02020603050405020304" pitchFamily="18" charset="0"/>
              </a:rPr>
              <a:t>. The system </a:t>
            </a:r>
            <a:r>
              <a:rPr kumimoji="0" lang="fr-CH" altLang="en-US" sz="2000" b="0" i="0" u="none" strike="noStrike" cap="none" normalizeH="0" baseline="0" dirty="0" err="1">
                <a:ln>
                  <a:noFill/>
                </a:ln>
                <a:solidFill>
                  <a:srgbClr val="000000"/>
                </a:solidFill>
                <a:effectLst/>
                <a:latin typeface="Times New Roman" panose="02020603050405020304" pitchFamily="18" charset="0"/>
              </a:rPr>
              <a:t>is</a:t>
            </a:r>
            <a:r>
              <a:rPr kumimoji="0" lang="fr-CH" altLang="en-US" sz="2000" b="0" i="0" u="none" strike="noStrike" cap="none" normalizeH="0" baseline="0" dirty="0">
                <a:ln>
                  <a:noFill/>
                </a:ln>
                <a:solidFill>
                  <a:srgbClr val="000000"/>
                </a:solidFill>
                <a:effectLst/>
                <a:latin typeface="Times New Roman" panose="02020603050405020304" pitchFamily="18" charset="0"/>
              </a:rPr>
              <a:t> sensitive </a:t>
            </a:r>
            <a:r>
              <a:rPr kumimoji="0" lang="fr-CH" altLang="en-US" sz="2000" b="0" i="0" u="none" strike="noStrike" cap="none" normalizeH="0" baseline="0" dirty="0" err="1">
                <a:ln>
                  <a:noFill/>
                </a:ln>
                <a:solidFill>
                  <a:srgbClr val="000000"/>
                </a:solidFill>
                <a:effectLst/>
                <a:latin typeface="Times New Roman" panose="02020603050405020304" pitchFamily="18" charset="0"/>
              </a:rPr>
              <a:t>enough</a:t>
            </a:r>
            <a:r>
              <a:rPr kumimoji="0" lang="fr-CH" altLang="en-US" sz="2000" b="0" i="0" u="none" strike="noStrike" cap="none" normalizeH="0" baseline="0" dirty="0">
                <a:ln>
                  <a:noFill/>
                </a:ln>
                <a:solidFill>
                  <a:srgbClr val="000000"/>
                </a:solidFill>
                <a:effectLst/>
                <a:latin typeface="Times New Roman" panose="02020603050405020304" pitchFamily="18" charset="0"/>
              </a:rPr>
              <a:t> to </a:t>
            </a:r>
            <a:r>
              <a:rPr kumimoji="0" lang="fr-CH" altLang="en-US" sz="2000" b="0" i="0" u="none" strike="noStrike" cap="none" normalizeH="0" baseline="0" dirty="0" err="1">
                <a:ln>
                  <a:noFill/>
                </a:ln>
                <a:solidFill>
                  <a:srgbClr val="000000"/>
                </a:solidFill>
                <a:effectLst/>
                <a:latin typeface="Times New Roman" panose="02020603050405020304" pitchFamily="18" charset="0"/>
              </a:rPr>
              <a:t>measure</a:t>
            </a:r>
            <a:r>
              <a:rPr kumimoji="0" lang="fr-CH" altLang="en-US" sz="2000" b="0" i="0" u="none" strike="noStrike" cap="none" normalizeH="0" baseline="0" dirty="0">
                <a:ln>
                  <a:noFill/>
                </a:ln>
                <a:solidFill>
                  <a:srgbClr val="000000"/>
                </a:solidFill>
                <a:effectLst/>
                <a:latin typeface="Times New Roman" panose="02020603050405020304" pitchFamily="18" charset="0"/>
              </a:rPr>
              <a:t> tunes in favorable conditions </a:t>
            </a:r>
            <a:r>
              <a:rPr kumimoji="0" lang="fr-CH" altLang="en-US" sz="2000" b="0" i="0" u="none" strike="noStrike" cap="none" normalizeH="0" baseline="0" dirty="0" err="1">
                <a:ln>
                  <a:noFill/>
                </a:ln>
                <a:solidFill>
                  <a:srgbClr val="000000"/>
                </a:solidFill>
                <a:effectLst/>
                <a:latin typeface="Times New Roman" panose="02020603050405020304" pitchFamily="18" charset="0"/>
              </a:rPr>
              <a:t>even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without</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excitation.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CH" altLang="en-US" sz="2000" b="0" i="0" u="none" strike="noStrike" cap="none" normalizeH="0" baseline="0" dirty="0" err="1">
                <a:ln>
                  <a:noFill/>
                </a:ln>
                <a:solidFill>
                  <a:srgbClr val="000000"/>
                </a:solidFill>
                <a:effectLst/>
                <a:latin typeface="Times New Roman" panose="02020603050405020304" pitchFamily="18" charset="0"/>
              </a:rPr>
              <a:t>Chirped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beam</a:t>
            </a:r>
            <a:r>
              <a:rPr kumimoji="0" lang="fr-CH" altLang="en-US" sz="2000" b="0" i="0" u="none" strike="noStrike" cap="none" normalizeH="0" baseline="0" dirty="0">
                <a:ln>
                  <a:noFill/>
                </a:ln>
                <a:solidFill>
                  <a:srgbClr val="000000"/>
                </a:solidFill>
                <a:effectLst/>
                <a:latin typeface="Times New Roman" panose="02020603050405020304" pitchFamily="18" charset="0"/>
              </a:rPr>
              <a:t> excitation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produced</a:t>
            </a:r>
            <a:r>
              <a:rPr kumimoji="0" lang="fr-CH" altLang="en-US" sz="2000" b="0" i="0" u="none" strike="noStrike" cap="none" normalizeH="0" baseline="0" dirty="0">
                <a:ln>
                  <a:noFill/>
                </a:ln>
                <a:solidFill>
                  <a:srgbClr val="000000"/>
                </a:solidFill>
                <a:effectLst/>
                <a:latin typeface="Times New Roman" panose="02020603050405020304" pitchFamily="18" charset="0"/>
              </a:rPr>
              <a:t> by </a:t>
            </a:r>
            <a:r>
              <a:rPr kumimoji="0" lang="fr-CH" altLang="en-US" sz="2000" b="0" i="0" u="none" strike="noStrike" cap="none" normalizeH="0" baseline="0" dirty="0" err="1">
                <a:ln>
                  <a:noFill/>
                </a:ln>
                <a:solidFill>
                  <a:srgbClr val="000000"/>
                </a:solidFill>
                <a:effectLst/>
                <a:latin typeface="Times New Roman" panose="02020603050405020304" pitchFamily="18" charset="0"/>
              </a:rPr>
              <a:t>two</a:t>
            </a:r>
            <a:r>
              <a:rPr kumimoji="0" lang="fr-CH" altLang="en-US" sz="2000" b="0" i="0" u="none" strike="noStrike" cap="none" normalizeH="0" baseline="0" dirty="0">
                <a:ln>
                  <a:noFill/>
                </a:ln>
                <a:solidFill>
                  <a:srgbClr val="000000"/>
                </a:solidFill>
                <a:effectLst/>
                <a:latin typeface="Times New Roman" panose="02020603050405020304" pitchFamily="18" charset="0"/>
              </a:rPr>
              <a:t> 12-bit </a:t>
            </a:r>
            <a:r>
              <a:rPr kumimoji="0" lang="fr-CH" altLang="en-US" sz="2000" b="0" i="0" u="none" strike="noStrike" cap="none" normalizeH="0" baseline="0" dirty="0" err="1">
                <a:ln>
                  <a:noFill/>
                </a:ln>
                <a:solidFill>
                  <a:srgbClr val="000000"/>
                </a:solidFill>
                <a:effectLst/>
                <a:latin typeface="Times New Roman" panose="02020603050405020304" pitchFamily="18" charset="0"/>
              </a:rPr>
              <a:t>DACs</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clocked</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with</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same</a:t>
            </a:r>
            <a:r>
              <a:rPr kumimoji="0" lang="fr-CH" altLang="en-US" sz="2000" b="0" i="0" u="none" strike="noStrike" cap="none" normalizeH="0" baseline="0" dirty="0">
                <a:ln>
                  <a:noFill/>
                </a:ln>
                <a:solidFill>
                  <a:srgbClr val="000000"/>
                </a:solidFill>
                <a:effectLst/>
                <a:latin typeface="Times New Roman" panose="02020603050405020304" pitchFamily="18" charset="0"/>
              </a:rPr>
              <a:t> 8th </a:t>
            </a:r>
            <a:r>
              <a:rPr kumimoji="0" lang="fr-CH" altLang="en-US" sz="2000" b="0" i="0" u="none" strike="noStrike" cap="none" normalizeH="0" baseline="0" dirty="0" err="1">
                <a:ln>
                  <a:noFill/>
                </a:ln>
                <a:solidFill>
                  <a:srgbClr val="000000"/>
                </a:solidFill>
                <a:effectLst/>
                <a:latin typeface="Times New Roman" panose="02020603050405020304" pitchFamily="18" charset="0"/>
              </a:rPr>
              <a:t>harmonic</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revolution</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frequency</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DACs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accommodated</a:t>
            </a:r>
            <a:r>
              <a:rPr kumimoji="0" lang="fr-CH" altLang="en-US" sz="2000" b="0" i="0" u="none" strike="noStrike" cap="none" normalizeH="0" baseline="0" dirty="0">
                <a:ln>
                  <a:noFill/>
                </a:ln>
                <a:solidFill>
                  <a:srgbClr val="000000"/>
                </a:solidFill>
                <a:effectLst/>
                <a:latin typeface="Times New Roman" panose="02020603050405020304" pitchFamily="18" charset="0"/>
              </a:rPr>
              <a:t> on the second mezzanine of the FPGA </a:t>
            </a:r>
            <a:r>
              <a:rPr kumimoji="0" lang="fr-CH" altLang="en-US" sz="2000" b="0" i="0" u="none" strike="noStrike" cap="none" normalizeH="0" baseline="0" dirty="0" err="1">
                <a:ln>
                  <a:noFill/>
                </a:ln>
                <a:solidFill>
                  <a:srgbClr val="000000"/>
                </a:solidFill>
                <a:effectLst/>
                <a:latin typeface="Times New Roman" panose="02020603050405020304" pitchFamily="18" charset="0"/>
              </a:rPr>
              <a:t>board</a:t>
            </a:r>
            <a:r>
              <a:rPr kumimoji="0" lang="fr-CH" altLang="en-US" sz="2000" b="0" i="0" u="none" strike="noStrike" cap="none" normalizeH="0" baseline="0" dirty="0">
                <a:ln>
                  <a:noFill/>
                </a:ln>
                <a:solidFill>
                  <a:srgbClr val="000000"/>
                </a:solidFill>
                <a:effectLst/>
                <a:latin typeface="Times New Roman" panose="02020603050405020304" pitchFamily="18" charset="0"/>
              </a:rPr>
              <a:t>. The DAC output </a:t>
            </a:r>
            <a:r>
              <a:rPr kumimoji="0" lang="fr-CH" altLang="en-US" sz="2000" b="0" i="0" u="none" strike="noStrike" cap="none" normalizeH="0" baseline="0" dirty="0" err="1">
                <a:ln>
                  <a:noFill/>
                </a:ln>
                <a:solidFill>
                  <a:srgbClr val="000000"/>
                </a:solidFill>
                <a:effectLst/>
                <a:latin typeface="Times New Roman" panose="02020603050405020304" pitchFamily="18" charset="0"/>
              </a:rPr>
              <a:t>signals</a:t>
            </a:r>
            <a:r>
              <a:rPr kumimoji="0" lang="fr-CH" altLang="en-US" sz="2000" b="0" i="0" u="none" strike="noStrike" cap="none" normalizeH="0" baseline="0" dirty="0">
                <a:ln>
                  <a:noFill/>
                </a:ln>
                <a:solidFill>
                  <a:srgbClr val="000000"/>
                </a:solidFill>
                <a:effectLst/>
                <a:latin typeface="Times New Roman" panose="02020603050405020304" pitchFamily="18" charset="0"/>
              </a:rPr>
              <a:t> are </a:t>
            </a:r>
            <a:r>
              <a:rPr kumimoji="0" lang="fr-CH" altLang="en-US" sz="2000" b="0" i="0" u="none" strike="noStrike" cap="none" normalizeH="0" baseline="0" dirty="0" err="1">
                <a:ln>
                  <a:noFill/>
                </a:ln>
                <a:solidFill>
                  <a:srgbClr val="000000"/>
                </a:solidFill>
                <a:effectLst/>
                <a:latin typeface="Times New Roman" panose="02020603050405020304" pitchFamily="18" charset="0"/>
              </a:rPr>
              <a:t>amplified</a:t>
            </a:r>
            <a:r>
              <a:rPr kumimoji="0" lang="fr-CH" altLang="en-US" sz="2000" b="0" i="0" u="none" strike="noStrike" cap="none" normalizeH="0" baseline="0" dirty="0">
                <a:ln>
                  <a:noFill/>
                </a:ln>
                <a:solidFill>
                  <a:srgbClr val="000000"/>
                </a:solidFill>
                <a:effectLst/>
                <a:latin typeface="Times New Roman" panose="02020603050405020304" pitchFamily="18" charset="0"/>
              </a:rPr>
              <a:t> to </a:t>
            </a:r>
            <a:r>
              <a:rPr kumimoji="0" lang="fr-CH" altLang="en-US" sz="2000" b="0" i="0" u="none" strike="noStrike" cap="none" normalizeH="0" baseline="0" dirty="0" err="1">
                <a:ln>
                  <a:noFill/>
                </a:ln>
                <a:solidFill>
                  <a:srgbClr val="000000"/>
                </a:solidFill>
                <a:effectLst/>
                <a:latin typeface="Times New Roman" panose="02020603050405020304" pitchFamily="18" charset="0"/>
              </a:rPr>
              <a:t>provide</a:t>
            </a:r>
            <a:r>
              <a:rPr kumimoji="0" lang="fr-CH" altLang="en-US" sz="2000" b="0" i="0" u="none" strike="noStrike" cap="none" normalizeH="0" baseline="0" dirty="0">
                <a:ln>
                  <a:noFill/>
                </a:ln>
                <a:solidFill>
                  <a:srgbClr val="000000"/>
                </a:solidFill>
                <a:effectLst/>
                <a:latin typeface="Times New Roman" panose="02020603050405020304" pitchFamily="18" charset="0"/>
              </a:rPr>
              <a:t> </a:t>
            </a:r>
            <a:r>
              <a:rPr kumimoji="0" lang="fr-CH" altLang="en-US" sz="2000" b="0" i="0" u="none" strike="noStrike" cap="none" normalizeH="0" baseline="0" dirty="0" err="1">
                <a:ln>
                  <a:noFill/>
                </a:ln>
                <a:solidFill>
                  <a:srgbClr val="000000"/>
                </a:solidFill>
                <a:effectLst/>
                <a:latin typeface="Times New Roman" panose="02020603050405020304" pitchFamily="18" charset="0"/>
              </a:rPr>
              <a:t>currents</a:t>
            </a:r>
            <a:r>
              <a:rPr kumimoji="0" lang="fr-CH" altLang="en-US" sz="2000" b="0" i="0" u="none" strike="noStrike" cap="none" normalizeH="0" baseline="0" dirty="0">
                <a:ln>
                  <a:noFill/>
                </a:ln>
                <a:solidFill>
                  <a:srgbClr val="000000"/>
                </a:solidFill>
                <a:effectLst/>
                <a:latin typeface="Times New Roman" panose="02020603050405020304" pitchFamily="18" charset="0"/>
              </a:rPr>
              <a:t> in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order</a:t>
            </a:r>
            <a:r>
              <a:rPr kumimoji="0" lang="fr-CH" altLang="en-US" sz="2000" b="0" i="0" u="none" strike="noStrike" cap="none" normalizeH="0" baseline="0" dirty="0">
                <a:ln>
                  <a:noFill/>
                </a:ln>
                <a:solidFill>
                  <a:srgbClr val="000000"/>
                </a:solidFill>
                <a:effectLst/>
                <a:latin typeface="Times New Roman" panose="02020603050405020304" pitchFamily="18" charset="0"/>
              </a:rPr>
              <a:t> of 100 mA passing </a:t>
            </a:r>
            <a:r>
              <a:rPr kumimoji="0" lang="fr-CH" altLang="en-US" sz="2000" b="0" i="0" u="none" strike="noStrike" cap="none" normalizeH="0" baseline="0" dirty="0" err="1">
                <a:ln>
                  <a:noFill/>
                </a:ln>
                <a:solidFill>
                  <a:srgbClr val="000000"/>
                </a:solidFill>
                <a:effectLst/>
                <a:latin typeface="Times New Roman" panose="02020603050405020304" pitchFamily="18" charset="0"/>
              </a:rPr>
              <a:t>through</a:t>
            </a:r>
            <a:r>
              <a:rPr kumimoji="0" lang="fr-CH" altLang="en-US" sz="2000" b="0" i="0" u="none" strike="noStrike" cap="none" normalizeH="0" baseline="0" dirty="0">
                <a:ln>
                  <a:noFill/>
                </a:ln>
                <a:solidFill>
                  <a:srgbClr val="000000"/>
                </a:solidFill>
                <a:effectLst/>
                <a:latin typeface="Times New Roman" panose="02020603050405020304" pitchFamily="18" charset="0"/>
              </a:rPr>
              <a:t> the </a:t>
            </a:r>
            <a:r>
              <a:rPr kumimoji="0" lang="fr-CH" altLang="en-US" sz="2000" b="0" i="0" u="none" strike="noStrike" cap="none" normalizeH="0" baseline="0" dirty="0" err="1">
                <a:ln>
                  <a:noFill/>
                </a:ln>
                <a:solidFill>
                  <a:srgbClr val="000000"/>
                </a:solidFill>
                <a:effectLst/>
                <a:latin typeface="Times New Roman" panose="02020603050405020304" pitchFamily="18" charset="0"/>
              </a:rPr>
              <a:t>electrodes</a:t>
            </a:r>
            <a:r>
              <a:rPr kumimoji="0" lang="fr-CH" altLang="en-US" sz="2000" b="0" i="0" u="none" strike="noStrike" cap="none" normalizeH="0" baseline="0" dirty="0">
                <a:ln>
                  <a:noFill/>
                </a:ln>
                <a:solidFill>
                  <a:srgbClr val="000000"/>
                </a:solidFill>
                <a:effectLst/>
                <a:latin typeface="Times New Roman" panose="02020603050405020304" pitchFamily="18" charset="0"/>
              </a:rPr>
              <a:t> of the excitation PU.</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2981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89317" y="533011"/>
            <a:ext cx="5018404" cy="5701913"/>
          </a:xfrm>
          <a:prstGeom prst="rect">
            <a:avLst/>
          </a:prstGeom>
        </p:spPr>
      </p:pic>
      <p:pic>
        <p:nvPicPr>
          <p:cNvPr id="3" name="Picture 2"/>
          <p:cNvPicPr>
            <a:picLocks noChangeAspect="1"/>
          </p:cNvPicPr>
          <p:nvPr/>
        </p:nvPicPr>
        <p:blipFill>
          <a:blip r:embed="rId3"/>
          <a:stretch>
            <a:fillRect/>
          </a:stretch>
        </p:blipFill>
        <p:spPr>
          <a:xfrm>
            <a:off x="1500044" y="533011"/>
            <a:ext cx="2000000" cy="5771429"/>
          </a:xfrm>
          <a:prstGeom prst="rect">
            <a:avLst/>
          </a:prstGeom>
        </p:spPr>
      </p:pic>
    </p:spTree>
    <p:extLst>
      <p:ext uri="{BB962C8B-B14F-4D97-AF65-F5344CB8AC3E}">
        <p14:creationId xmlns:p14="http://schemas.microsoft.com/office/powerpoint/2010/main" val="2552243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1104</Words>
  <Application>Microsoft Office PowerPoint</Application>
  <PresentationFormat>Widescreen</PresentationFormat>
  <Paragraphs>76</Paragraphs>
  <Slides>25</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ＭＳ Ｐゴシック</vt:lpstr>
      <vt:lpstr>Arial</vt:lpstr>
      <vt:lpstr>Calibri</vt:lpstr>
      <vt:lpstr>Calibri Light</vt:lpstr>
      <vt:lpstr>Times New Roman</vt:lpstr>
      <vt:lpstr>Wingdings</vt:lpstr>
      <vt:lpstr>Office Theme</vt:lpstr>
      <vt:lpstr>BI@ELENA</vt:lpstr>
      <vt:lpstr>Extra Low ENergy Antiproton ring</vt:lpstr>
      <vt:lpstr>BTV</vt:lpstr>
      <vt:lpstr>PowerPoint Presentation</vt:lpstr>
      <vt:lpstr>BPM</vt:lpstr>
      <vt:lpstr>PowerPoint Presentation</vt:lpstr>
      <vt:lpstr>PowerPoint Presentation</vt:lpstr>
      <vt:lpstr>BBQ</vt:lpstr>
      <vt:lpstr>PowerPoint Presentation</vt:lpstr>
      <vt:lpstr>PowerPoint Presentation</vt:lpstr>
      <vt:lpstr>Scraper</vt:lpstr>
      <vt:lpstr>PowerPoint Presentation</vt:lpstr>
      <vt:lpstr>PowerPoint Presentation</vt:lpstr>
      <vt:lpstr>Recombination Monitor</vt:lpstr>
      <vt:lpstr>PowerPoint Presentation</vt:lpstr>
      <vt:lpstr>SEM (μwire monitor)</vt:lpstr>
      <vt:lpstr>PowerPoint Presentation</vt:lpstr>
      <vt:lpstr>PowerPoint Presentation</vt:lpstr>
      <vt:lpstr>PowerPoint Presentation</vt:lpstr>
      <vt:lpstr>PowerPoint Presentation</vt:lpstr>
      <vt:lpstr>IPM</vt:lpstr>
      <vt:lpstr>PowerPoint Presentation</vt:lpstr>
      <vt:lpstr>Cryogenic Current Comparator</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BI@ELENA</dc:title>
  <dc:creator>Gerard Tranquille</dc:creator>
  <cp:lastModifiedBy>Gerard Tranquille</cp:lastModifiedBy>
  <cp:revision>9</cp:revision>
  <dcterms:created xsi:type="dcterms:W3CDTF">2018-09-11T08:17:27Z</dcterms:created>
  <dcterms:modified xsi:type="dcterms:W3CDTF">2018-09-12T14:56:09Z</dcterms:modified>
</cp:coreProperties>
</file>