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63" r:id="rId2"/>
  </p:sldMasterIdLst>
  <p:notesMasterIdLst>
    <p:notesMasterId r:id="rId22"/>
  </p:notesMasterIdLst>
  <p:sldIdLst>
    <p:sldId id="256" r:id="rId3"/>
    <p:sldId id="261" r:id="rId4"/>
    <p:sldId id="264" r:id="rId5"/>
    <p:sldId id="260" r:id="rId6"/>
    <p:sldId id="262" r:id="rId7"/>
    <p:sldId id="266" r:id="rId8"/>
    <p:sldId id="263" r:id="rId9"/>
    <p:sldId id="267" r:id="rId10"/>
    <p:sldId id="269" r:id="rId11"/>
    <p:sldId id="270" r:id="rId12"/>
    <p:sldId id="268" r:id="rId13"/>
    <p:sldId id="271" r:id="rId14"/>
    <p:sldId id="272" r:id="rId15"/>
    <p:sldId id="273" r:id="rId16"/>
    <p:sldId id="274" r:id="rId17"/>
    <p:sldId id="257" r:id="rId18"/>
    <p:sldId id="259" r:id="rId19"/>
    <p:sldId id="258" r:id="rId20"/>
    <p:sldId id="26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9"/>
    <p:restoredTop sz="94630"/>
  </p:normalViewPr>
  <p:slideViewPr>
    <p:cSldViewPr snapToGrid="0" snapToObjects="1">
      <p:cViewPr varScale="1">
        <p:scale>
          <a:sx n="85" d="100"/>
          <a:sy n="85" d="100"/>
        </p:scale>
        <p:origin x="192" y="32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04EC53-64EB-8345-8361-706130BF807B}" type="datetimeFigureOut">
              <a:rPr lang="en-US" smtClean="0"/>
              <a:t>8/28/18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7C1787-2180-8340-AF74-E2BD4B346C08}" type="slidenum">
              <a:rPr lang="en-US" smtClean="0"/>
              <a:t>‹#›</a:t>
            </a:fld>
            <a:endParaRPr lang="en-US"/>
          </a:p>
        </p:txBody>
      </p:sp>
    </p:spTree>
    <p:extLst>
      <p:ext uri="{BB962C8B-B14F-4D97-AF65-F5344CB8AC3E}">
        <p14:creationId xmlns:p14="http://schemas.microsoft.com/office/powerpoint/2010/main" val="1758295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3bda8ce18d_0_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3bda8ce18d_0_7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151" name="Google Shape;151;g3bda8ce18d_0_7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SzPts val="1200"/>
              <a:buFont typeface="Arial"/>
              <a:buNone/>
            </a:pPr>
            <a:fld id="{00000000-1234-1234-1234-123412341234}" type="slidenum">
              <a:rPr lang="en-US"/>
              <a:t>8</a:t>
            </a:fld>
            <a:endParaRPr/>
          </a:p>
        </p:txBody>
      </p:sp>
    </p:spTree>
    <p:extLst>
      <p:ext uri="{BB962C8B-B14F-4D97-AF65-F5344CB8AC3E}">
        <p14:creationId xmlns:p14="http://schemas.microsoft.com/office/powerpoint/2010/main" val="919115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bda8ce18d_0_1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3bda8ce18d_0_12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a:t>TODO: Stats here on youth of cybersecurity</a:t>
            </a:r>
            <a:endParaRPr/>
          </a:p>
        </p:txBody>
      </p:sp>
      <p:sp>
        <p:nvSpPr>
          <p:cNvPr id="158" name="Google Shape;158;g3bda8ce18d_0_12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spcBef>
                <a:spcPts val="0"/>
              </a:spcBef>
              <a:spcAft>
                <a:spcPts val="0"/>
              </a:spcAft>
              <a:buClr>
                <a:srgbClr val="000000"/>
              </a:buClr>
              <a:buSzPts val="1200"/>
              <a:buFont typeface="Arial"/>
              <a:buNone/>
            </a:pPr>
            <a:fld id="{00000000-1234-1234-1234-123412341234}" type="slidenum">
              <a:rPr lang="en-US"/>
              <a:t>9</a:t>
            </a:fld>
            <a:endParaRPr/>
          </a:p>
        </p:txBody>
      </p:sp>
    </p:spTree>
    <p:extLst>
      <p:ext uri="{BB962C8B-B14F-4D97-AF65-F5344CB8AC3E}">
        <p14:creationId xmlns:p14="http://schemas.microsoft.com/office/powerpoint/2010/main" val="3850064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3e08d6068c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3e08d6068c_0_3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
        <p:nvSpPr>
          <p:cNvPr id="177" name="Google Shape;177;g3e08d6068c_0_3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1461124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0348384" y="6616700"/>
            <a:ext cx="1538816" cy="261938"/>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defRPr/>
            </a:pPr>
            <a:r>
              <a:rPr lang="en-GB" sz="1100" b="0" dirty="0">
                <a:solidFill>
                  <a:schemeClr val="accent2"/>
                </a:solidFill>
                <a:latin typeface="Trebuchet MS" pitchFamily="-108" charset="0"/>
                <a:ea typeface="Arial" pitchFamily="-108" charset="0"/>
                <a:cs typeface="Arial" pitchFamily="-108" charset="0"/>
              </a:rPr>
              <a:t>Slide </a:t>
            </a:r>
            <a:endParaRPr lang="en-GB" sz="1200" b="0" dirty="0">
              <a:solidFill>
                <a:schemeClr val="accent2"/>
              </a:solidFill>
              <a:latin typeface="Trebuchet MS" pitchFamily="-108" charset="0"/>
              <a:ea typeface="Arial" pitchFamily="-108" charset="0"/>
              <a:cs typeface="Arial" pitchFamily="-108" charset="0"/>
            </a:endParaRPr>
          </a:p>
        </p:txBody>
      </p:sp>
      <p:sp>
        <p:nvSpPr>
          <p:cNvPr id="2" name="Title 1"/>
          <p:cNvSpPr>
            <a:spLocks noGrp="1"/>
          </p:cNvSpPr>
          <p:nvPr>
            <p:ph type="ctrTitle"/>
          </p:nvPr>
        </p:nvSpPr>
        <p:spPr>
          <a:xfrm>
            <a:off x="914400" y="2130426"/>
            <a:ext cx="103632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791719" y="3858388"/>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5" name="Rectangle 4"/>
          <p:cNvSpPr>
            <a:spLocks noGrp="1" noChangeArrowheads="1"/>
          </p:cNvSpPr>
          <p:nvPr>
            <p:ph type="dt" sz="half" idx="10"/>
          </p:nvPr>
        </p:nvSpPr>
        <p:spPr/>
        <p:txBody>
          <a:bodyPr/>
          <a:lstStyle>
            <a:lvl1pPr eaLnBrk="0" hangingPunct="0">
              <a:defRPr sz="1100" b="0">
                <a:solidFill>
                  <a:schemeClr val="accent2"/>
                </a:solidFill>
              </a:defRPr>
            </a:lvl1pPr>
          </a:lstStyle>
          <a:p>
            <a:r>
              <a:rPr lang="en-GB"/>
              <a:t>29 Aug 2018</a:t>
            </a:r>
            <a:endParaRPr lang="en-US"/>
          </a:p>
        </p:txBody>
      </p:sp>
      <p:sp>
        <p:nvSpPr>
          <p:cNvPr id="6" name="Rectangle 5"/>
          <p:cNvSpPr>
            <a:spLocks noGrp="1" noChangeArrowheads="1"/>
          </p:cNvSpPr>
          <p:nvPr>
            <p:ph type="ftr" sz="quarter" idx="11"/>
          </p:nvPr>
        </p:nvSpPr>
        <p:spPr/>
        <p:txBody>
          <a:bodyPr/>
          <a:lstStyle>
            <a:lvl1pPr algn="ctr" eaLnBrk="0" hangingPunct="0">
              <a:defRPr sz="1100" b="0">
                <a:solidFill>
                  <a:schemeClr val="accent2"/>
                </a:solidFill>
              </a:defRPr>
            </a:lvl1pPr>
          </a:lstStyle>
          <a:p>
            <a:r>
              <a:rPr lang="en-US"/>
              <a:t>Kelsey - Security Background</a:t>
            </a:r>
          </a:p>
        </p:txBody>
      </p:sp>
      <p:sp>
        <p:nvSpPr>
          <p:cNvPr id="7" name="Slide Number Placeholder 7"/>
          <p:cNvSpPr>
            <a:spLocks noGrp="1" noChangeArrowheads="1"/>
          </p:cNvSpPr>
          <p:nvPr>
            <p:ph type="sldNum" sz="quarter" idx="12"/>
          </p:nvPr>
        </p:nvSpPr>
        <p:spPr/>
        <p:txBody>
          <a:bodyPr/>
          <a:lstStyle>
            <a:lvl1pPr algn="r" eaLnBrk="0" hangingPunct="0">
              <a:defRPr sz="1400" b="0">
                <a:solidFill>
                  <a:srgbClr val="000090"/>
                </a:solidFill>
                <a:latin typeface="Times" pitchFamily="-108" charset="0"/>
                <a:ea typeface="Arial" pitchFamily="-108" charset="0"/>
                <a:cs typeface="Arial" pitchFamily="-108" charset="0"/>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40266847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072690"/>
            <a:ext cx="5386918" cy="1102187"/>
          </a:xfrm>
        </p:spPr>
        <p:txBody>
          <a:bodyPr anchor="b"/>
          <a:lstStyle>
            <a:lvl1pPr marL="0" indent="0">
              <a:buNone/>
              <a:defRPr sz="2850" b="1"/>
            </a:lvl1pPr>
            <a:lvl2pPr marL="544262" indent="0">
              <a:buNone/>
              <a:defRPr sz="2400" b="1"/>
            </a:lvl2pPr>
            <a:lvl3pPr marL="1088524" indent="0">
              <a:buNone/>
              <a:defRPr sz="2150" b="1"/>
            </a:lvl3pPr>
            <a:lvl4pPr marL="1632786" indent="0">
              <a:buNone/>
              <a:defRPr sz="1900" b="1"/>
            </a:lvl4pPr>
            <a:lvl5pPr marL="2177048" indent="0">
              <a:buNone/>
              <a:defRPr sz="1900" b="1"/>
            </a:lvl5pPr>
            <a:lvl6pPr marL="2721309" indent="0">
              <a:buNone/>
              <a:defRPr sz="1900" b="1"/>
            </a:lvl6pPr>
            <a:lvl7pPr marL="3265571" indent="0">
              <a:buNone/>
              <a:defRPr sz="1900" b="1"/>
            </a:lvl7pPr>
            <a:lvl8pPr marL="3809832" indent="0">
              <a:buNone/>
              <a:defRPr sz="1900" b="1"/>
            </a:lvl8pPr>
            <a:lvl9pPr marL="4354095" indent="0">
              <a:buNone/>
              <a:defRPr sz="1900" b="1"/>
            </a:lvl9pPr>
          </a:lstStyle>
          <a:p>
            <a:pPr lvl="0"/>
            <a:r>
              <a:rPr lang="en-US"/>
              <a:t>Click to edit Master text styles</a:t>
            </a:r>
          </a:p>
        </p:txBody>
      </p:sp>
      <p:sp>
        <p:nvSpPr>
          <p:cNvPr id="4" name="Content Placeholder 3"/>
          <p:cNvSpPr>
            <a:spLocks noGrp="1"/>
          </p:cNvSpPr>
          <p:nvPr>
            <p:ph sz="half" idx="2"/>
          </p:nvPr>
        </p:nvSpPr>
        <p:spPr>
          <a:xfrm>
            <a:off x="609600" y="2174875"/>
            <a:ext cx="5386918" cy="2644148"/>
          </a:xfrm>
        </p:spPr>
        <p:txBody>
          <a:bodyPr/>
          <a:lstStyle>
            <a:lvl1pPr>
              <a:defRPr sz="2850"/>
            </a:lvl1pPr>
            <a:lvl2pPr>
              <a:defRPr sz="2400"/>
            </a:lvl2pPr>
            <a:lvl3pPr>
              <a:defRPr sz="215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072690"/>
            <a:ext cx="5389034" cy="1102187"/>
          </a:xfrm>
        </p:spPr>
        <p:txBody>
          <a:bodyPr anchor="b"/>
          <a:lstStyle>
            <a:lvl1pPr marL="0" indent="0">
              <a:buNone/>
              <a:defRPr sz="2850" b="1"/>
            </a:lvl1pPr>
            <a:lvl2pPr marL="544262" indent="0">
              <a:buNone/>
              <a:defRPr sz="2400" b="1"/>
            </a:lvl2pPr>
            <a:lvl3pPr marL="1088524" indent="0">
              <a:buNone/>
              <a:defRPr sz="2150" b="1"/>
            </a:lvl3pPr>
            <a:lvl4pPr marL="1632786" indent="0">
              <a:buNone/>
              <a:defRPr sz="1900" b="1"/>
            </a:lvl4pPr>
            <a:lvl5pPr marL="2177048" indent="0">
              <a:buNone/>
              <a:defRPr sz="1900" b="1"/>
            </a:lvl5pPr>
            <a:lvl6pPr marL="2721309" indent="0">
              <a:buNone/>
              <a:defRPr sz="1900" b="1"/>
            </a:lvl6pPr>
            <a:lvl7pPr marL="3265571" indent="0">
              <a:buNone/>
              <a:defRPr sz="1900" b="1"/>
            </a:lvl7pPr>
            <a:lvl8pPr marL="3809832" indent="0">
              <a:buNone/>
              <a:defRPr sz="1900" b="1"/>
            </a:lvl8pPr>
            <a:lvl9pPr marL="4354095" indent="0">
              <a:buNone/>
              <a:defRPr sz="19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4" cy="2644148"/>
          </a:xfrm>
        </p:spPr>
        <p:txBody>
          <a:bodyPr/>
          <a:lstStyle>
            <a:lvl1pPr>
              <a:defRPr sz="2850"/>
            </a:lvl1pPr>
            <a:lvl2pPr>
              <a:defRPr sz="2400"/>
            </a:lvl2pPr>
            <a:lvl3pPr>
              <a:defRPr sz="215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r>
              <a:rPr lang="en-GB"/>
              <a:t>29 Aug 2018</a:t>
            </a:r>
            <a:endParaRPr lang="en-US"/>
          </a:p>
        </p:txBody>
      </p:sp>
      <p:sp>
        <p:nvSpPr>
          <p:cNvPr id="8" name="Footer Placeholder 7"/>
          <p:cNvSpPr>
            <a:spLocks noGrp="1"/>
          </p:cNvSpPr>
          <p:nvPr>
            <p:ph type="ftr" sz="quarter" idx="11"/>
          </p:nvPr>
        </p:nvSpPr>
        <p:spPr/>
        <p:txBody>
          <a:bodyPr/>
          <a:lstStyle>
            <a:lvl1pPr>
              <a:defRPr/>
            </a:lvl1pPr>
          </a:lstStyle>
          <a:p>
            <a:r>
              <a:rPr lang="en-US"/>
              <a:t>Kelsey - Security Background</a:t>
            </a:r>
          </a:p>
        </p:txBody>
      </p:sp>
      <p:sp>
        <p:nvSpPr>
          <p:cNvPr id="9" name="Slide Number Placeholder 8"/>
          <p:cNvSpPr>
            <a:spLocks noGrp="1"/>
          </p:cNvSpPr>
          <p:nvPr>
            <p:ph type="sldNum" sz="quarter" idx="12"/>
          </p:nvPr>
        </p:nvSpPr>
        <p:spPr/>
        <p:txBody>
          <a:bodyPr/>
          <a:lstStyle>
            <a:lvl1pPr>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4024939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GB"/>
              <a:t>29 Aug 2018</a:t>
            </a:r>
            <a:endParaRPr lang="en-US"/>
          </a:p>
        </p:txBody>
      </p:sp>
      <p:sp>
        <p:nvSpPr>
          <p:cNvPr id="4" name="Footer Placeholder 3"/>
          <p:cNvSpPr>
            <a:spLocks noGrp="1"/>
          </p:cNvSpPr>
          <p:nvPr>
            <p:ph type="ftr" sz="quarter" idx="11"/>
          </p:nvPr>
        </p:nvSpPr>
        <p:spPr/>
        <p:txBody>
          <a:bodyPr/>
          <a:lstStyle>
            <a:lvl1pPr>
              <a:defRPr/>
            </a:lvl1pPr>
          </a:lstStyle>
          <a:p>
            <a:r>
              <a:rPr lang="en-US"/>
              <a:t>Kelsey - Security Background</a:t>
            </a:r>
          </a:p>
        </p:txBody>
      </p:sp>
      <p:sp>
        <p:nvSpPr>
          <p:cNvPr id="5" name="Slide Number Placeholder 4"/>
          <p:cNvSpPr>
            <a:spLocks noGrp="1"/>
          </p:cNvSpPr>
          <p:nvPr>
            <p:ph type="sldNum" sz="quarter" idx="12"/>
          </p:nvPr>
        </p:nvSpPr>
        <p:spPr/>
        <p:txBody>
          <a:bodyPr/>
          <a:lstStyle>
            <a:lvl1pPr>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1739887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GB"/>
              <a:t>29 Aug 2018</a:t>
            </a:r>
            <a:endParaRPr lang="en-US"/>
          </a:p>
        </p:txBody>
      </p:sp>
      <p:sp>
        <p:nvSpPr>
          <p:cNvPr id="3" name="Footer Placeholder 2"/>
          <p:cNvSpPr>
            <a:spLocks noGrp="1"/>
          </p:cNvSpPr>
          <p:nvPr>
            <p:ph type="ftr" sz="quarter" idx="11"/>
          </p:nvPr>
        </p:nvSpPr>
        <p:spPr/>
        <p:txBody>
          <a:bodyPr/>
          <a:lstStyle>
            <a:lvl1pPr>
              <a:defRPr/>
            </a:lvl1pPr>
          </a:lstStyle>
          <a:p>
            <a:r>
              <a:rPr lang="en-US"/>
              <a:t>Kelsey - Security Background</a:t>
            </a:r>
          </a:p>
        </p:txBody>
      </p:sp>
      <p:sp>
        <p:nvSpPr>
          <p:cNvPr id="4" name="Slide Number Placeholder 3"/>
          <p:cNvSpPr>
            <a:spLocks noGrp="1"/>
          </p:cNvSpPr>
          <p:nvPr>
            <p:ph type="sldNum" sz="quarter" idx="12"/>
          </p:nvPr>
        </p:nvSpPr>
        <p:spPr/>
        <p:txBody>
          <a:bodyPr/>
          <a:lstStyle>
            <a:lvl1pPr>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36044664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400" b="1"/>
            </a:lvl1pPr>
          </a:lstStyle>
          <a:p>
            <a:r>
              <a:rPr lang="en-US"/>
              <a:t>Click to edit Master title style</a:t>
            </a:r>
            <a:endParaRPr lang="en-GB"/>
          </a:p>
        </p:txBody>
      </p:sp>
      <p:sp>
        <p:nvSpPr>
          <p:cNvPr id="3" name="Content Placeholder 2"/>
          <p:cNvSpPr>
            <a:spLocks noGrp="1"/>
          </p:cNvSpPr>
          <p:nvPr>
            <p:ph idx="1"/>
          </p:nvPr>
        </p:nvSpPr>
        <p:spPr>
          <a:xfrm>
            <a:off x="4766734" y="273051"/>
            <a:ext cx="6815667" cy="3425901"/>
          </a:xfrm>
        </p:spPr>
        <p:txBody>
          <a:bodyPr/>
          <a:lstStyle>
            <a:lvl1pPr>
              <a:defRPr sz="3800"/>
            </a:lvl1pPr>
            <a:lvl2pPr>
              <a:defRPr sz="3350"/>
            </a:lvl2pPr>
            <a:lvl3pPr>
              <a:defRPr sz="285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78940"/>
          </a:xfrm>
        </p:spPr>
        <p:txBody>
          <a:bodyPr/>
          <a:lstStyle>
            <a:lvl1pPr marL="0" indent="0">
              <a:buNone/>
              <a:defRPr sz="1650"/>
            </a:lvl1pPr>
            <a:lvl2pPr marL="544262" indent="0">
              <a:buNone/>
              <a:defRPr sz="1450"/>
            </a:lvl2pPr>
            <a:lvl3pPr marL="1088524" indent="0">
              <a:buNone/>
              <a:defRPr sz="1200"/>
            </a:lvl3pPr>
            <a:lvl4pPr marL="1632786" indent="0">
              <a:buNone/>
              <a:defRPr sz="1050"/>
            </a:lvl4pPr>
            <a:lvl5pPr marL="2177048" indent="0">
              <a:buNone/>
              <a:defRPr sz="1050"/>
            </a:lvl5pPr>
            <a:lvl6pPr marL="2721309" indent="0">
              <a:buNone/>
              <a:defRPr sz="1050"/>
            </a:lvl6pPr>
            <a:lvl7pPr marL="3265571" indent="0">
              <a:buNone/>
              <a:defRPr sz="1050"/>
            </a:lvl7pPr>
            <a:lvl8pPr marL="3809832" indent="0">
              <a:buNone/>
              <a:defRPr sz="1050"/>
            </a:lvl8pPr>
            <a:lvl9pPr marL="4354095" indent="0">
              <a:buNone/>
              <a:defRPr sz="105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GB"/>
              <a:t>29 Aug 2018</a:t>
            </a:r>
            <a:endParaRPr lang="en-US"/>
          </a:p>
        </p:txBody>
      </p:sp>
      <p:sp>
        <p:nvSpPr>
          <p:cNvPr id="6" name="Footer Placeholder 5"/>
          <p:cNvSpPr>
            <a:spLocks noGrp="1"/>
          </p:cNvSpPr>
          <p:nvPr>
            <p:ph type="ftr" sz="quarter" idx="11"/>
          </p:nvPr>
        </p:nvSpPr>
        <p:spPr/>
        <p:txBody>
          <a:bodyPr/>
          <a:lstStyle>
            <a:lvl1pPr>
              <a:defRPr/>
            </a:lvl1pPr>
          </a:lstStyle>
          <a:p>
            <a:r>
              <a:rPr lang="en-US"/>
              <a:t>Kelsey - Security Background</a:t>
            </a:r>
          </a:p>
        </p:txBody>
      </p:sp>
      <p:sp>
        <p:nvSpPr>
          <p:cNvPr id="7" name="Slide Number Placeholder 6"/>
          <p:cNvSpPr>
            <a:spLocks noGrp="1"/>
          </p:cNvSpPr>
          <p:nvPr>
            <p:ph type="sldNum" sz="quarter" idx="12"/>
          </p:nvPr>
        </p:nvSpPr>
        <p:spPr/>
        <p:txBody>
          <a:bodyPr/>
          <a:lstStyle>
            <a:lvl1pPr>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707857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4800600"/>
            <a:ext cx="7315200" cy="566738"/>
          </a:xfrm>
        </p:spPr>
        <p:txBody>
          <a:bodyPr anchor="b"/>
          <a:lstStyle>
            <a:lvl1pPr algn="l">
              <a:defRPr sz="2400" b="1"/>
            </a:lvl1pPr>
          </a:lstStyle>
          <a:p>
            <a:r>
              <a:rPr lang="en-US"/>
              <a:t>Click to edit Master title style</a:t>
            </a:r>
            <a:endParaRPr lang="en-GB"/>
          </a:p>
        </p:txBody>
      </p:sp>
      <p:sp>
        <p:nvSpPr>
          <p:cNvPr id="3" name="Picture Placeholder 2"/>
          <p:cNvSpPr>
            <a:spLocks noGrp="1"/>
          </p:cNvSpPr>
          <p:nvPr>
            <p:ph type="pic" idx="1"/>
          </p:nvPr>
        </p:nvSpPr>
        <p:spPr>
          <a:xfrm>
            <a:off x="2389718" y="612776"/>
            <a:ext cx="7315200" cy="809800"/>
          </a:xfrm>
        </p:spPr>
        <p:txBody>
          <a:bodyPr/>
          <a:lstStyle>
            <a:lvl1pPr marL="0" indent="0">
              <a:buNone/>
              <a:defRPr sz="3800"/>
            </a:lvl1pPr>
            <a:lvl2pPr marL="544262" indent="0">
              <a:buNone/>
              <a:defRPr sz="3350"/>
            </a:lvl2pPr>
            <a:lvl3pPr marL="1088524" indent="0">
              <a:buNone/>
              <a:defRPr sz="2850"/>
            </a:lvl3pPr>
            <a:lvl4pPr marL="1632786" indent="0">
              <a:buNone/>
              <a:defRPr sz="2400"/>
            </a:lvl4pPr>
            <a:lvl5pPr marL="2177048" indent="0">
              <a:buNone/>
              <a:defRPr sz="2400"/>
            </a:lvl5pPr>
            <a:lvl6pPr marL="2721309" indent="0">
              <a:buNone/>
              <a:defRPr sz="2400"/>
            </a:lvl6pPr>
            <a:lvl7pPr marL="3265571" indent="0">
              <a:buNone/>
              <a:defRPr sz="2400"/>
            </a:lvl7pPr>
            <a:lvl8pPr marL="3809832" indent="0">
              <a:buNone/>
              <a:defRPr sz="2400"/>
            </a:lvl8pPr>
            <a:lvl9pPr marL="4354095" indent="0">
              <a:buNone/>
              <a:defRPr sz="2400"/>
            </a:lvl9pPr>
          </a:lstStyle>
          <a:p>
            <a:r>
              <a:rPr lang="en-US" dirty="0"/>
              <a:t>Click icon to add picture</a:t>
            </a:r>
            <a:endParaRPr lang="en-GB" dirty="0"/>
          </a:p>
        </p:txBody>
      </p:sp>
      <p:sp>
        <p:nvSpPr>
          <p:cNvPr id="4" name="Text Placeholder 3"/>
          <p:cNvSpPr>
            <a:spLocks noGrp="1"/>
          </p:cNvSpPr>
          <p:nvPr>
            <p:ph type="body" sz="half" idx="2"/>
          </p:nvPr>
        </p:nvSpPr>
        <p:spPr>
          <a:xfrm>
            <a:off x="2389718" y="5367338"/>
            <a:ext cx="7315200" cy="478940"/>
          </a:xfrm>
        </p:spPr>
        <p:txBody>
          <a:bodyPr/>
          <a:lstStyle>
            <a:lvl1pPr marL="0" indent="0">
              <a:buNone/>
              <a:defRPr sz="1650"/>
            </a:lvl1pPr>
            <a:lvl2pPr marL="544262" indent="0">
              <a:buNone/>
              <a:defRPr sz="1450"/>
            </a:lvl2pPr>
            <a:lvl3pPr marL="1088524" indent="0">
              <a:buNone/>
              <a:defRPr sz="1200"/>
            </a:lvl3pPr>
            <a:lvl4pPr marL="1632786" indent="0">
              <a:buNone/>
              <a:defRPr sz="1050"/>
            </a:lvl4pPr>
            <a:lvl5pPr marL="2177048" indent="0">
              <a:buNone/>
              <a:defRPr sz="1050"/>
            </a:lvl5pPr>
            <a:lvl6pPr marL="2721309" indent="0">
              <a:buNone/>
              <a:defRPr sz="1050"/>
            </a:lvl6pPr>
            <a:lvl7pPr marL="3265571" indent="0">
              <a:buNone/>
              <a:defRPr sz="1050"/>
            </a:lvl7pPr>
            <a:lvl8pPr marL="3809832" indent="0">
              <a:buNone/>
              <a:defRPr sz="1050"/>
            </a:lvl8pPr>
            <a:lvl9pPr marL="4354095" indent="0">
              <a:buNone/>
              <a:defRPr sz="105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GB"/>
              <a:t>29 Aug 2018</a:t>
            </a:r>
            <a:endParaRPr lang="en-US"/>
          </a:p>
        </p:txBody>
      </p:sp>
      <p:sp>
        <p:nvSpPr>
          <p:cNvPr id="6" name="Footer Placeholder 5"/>
          <p:cNvSpPr>
            <a:spLocks noGrp="1"/>
          </p:cNvSpPr>
          <p:nvPr>
            <p:ph type="ftr" sz="quarter" idx="11"/>
          </p:nvPr>
        </p:nvSpPr>
        <p:spPr/>
        <p:txBody>
          <a:bodyPr/>
          <a:lstStyle>
            <a:lvl1pPr>
              <a:defRPr/>
            </a:lvl1pPr>
          </a:lstStyle>
          <a:p>
            <a:r>
              <a:rPr lang="en-US"/>
              <a:t>Kelsey - Security Background</a:t>
            </a:r>
          </a:p>
        </p:txBody>
      </p:sp>
      <p:sp>
        <p:nvSpPr>
          <p:cNvPr id="7" name="Slide Number Placeholder 6"/>
          <p:cNvSpPr>
            <a:spLocks noGrp="1"/>
          </p:cNvSpPr>
          <p:nvPr>
            <p:ph type="sldNum" sz="quarter" idx="12"/>
          </p:nvPr>
        </p:nvSpPr>
        <p:spPr/>
        <p:txBody>
          <a:bodyPr/>
          <a:lstStyle>
            <a:lvl1pPr>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17774928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635201" y="1052513"/>
            <a:ext cx="11389583" cy="181605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r>
              <a:rPr lang="en-GB"/>
              <a:t>29 Aug 2018</a:t>
            </a:r>
            <a:endParaRPr lang="en-US"/>
          </a:p>
        </p:txBody>
      </p:sp>
      <p:sp>
        <p:nvSpPr>
          <p:cNvPr id="5" name="Footer Placeholder 4"/>
          <p:cNvSpPr>
            <a:spLocks noGrp="1"/>
          </p:cNvSpPr>
          <p:nvPr>
            <p:ph type="ftr" sz="quarter" idx="11"/>
          </p:nvPr>
        </p:nvSpPr>
        <p:spPr/>
        <p:txBody>
          <a:bodyPr/>
          <a:lstStyle>
            <a:lvl1pPr>
              <a:defRPr/>
            </a:lvl1pPr>
          </a:lstStyle>
          <a:p>
            <a:r>
              <a:rPr lang="en-US"/>
              <a:t>Kelsey - Security Background</a:t>
            </a:r>
          </a:p>
        </p:txBody>
      </p:sp>
      <p:sp>
        <p:nvSpPr>
          <p:cNvPr id="6" name="Slide Number Placeholder 5"/>
          <p:cNvSpPr>
            <a:spLocks noGrp="1"/>
          </p:cNvSpPr>
          <p:nvPr>
            <p:ph type="sldNum" sz="quarter" idx="12"/>
          </p:nvPr>
        </p:nvSpPr>
        <p:spPr/>
        <p:txBody>
          <a:bodyPr/>
          <a:lstStyle>
            <a:lvl1pPr>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34009551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72036" y="115890"/>
            <a:ext cx="2976034" cy="26384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2172846" y="115890"/>
            <a:ext cx="6695990" cy="26384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r>
              <a:rPr lang="en-GB"/>
              <a:t>29 Aug 2018</a:t>
            </a:r>
            <a:endParaRPr lang="en-US"/>
          </a:p>
        </p:txBody>
      </p:sp>
      <p:sp>
        <p:nvSpPr>
          <p:cNvPr id="5" name="Footer Placeholder 4"/>
          <p:cNvSpPr>
            <a:spLocks noGrp="1"/>
          </p:cNvSpPr>
          <p:nvPr>
            <p:ph type="ftr" sz="quarter" idx="11"/>
          </p:nvPr>
        </p:nvSpPr>
        <p:spPr/>
        <p:txBody>
          <a:bodyPr/>
          <a:lstStyle>
            <a:lvl1pPr>
              <a:defRPr/>
            </a:lvl1pPr>
          </a:lstStyle>
          <a:p>
            <a:r>
              <a:rPr lang="en-US"/>
              <a:t>Kelsey - Security Background</a:t>
            </a:r>
          </a:p>
        </p:txBody>
      </p:sp>
      <p:sp>
        <p:nvSpPr>
          <p:cNvPr id="6" name="Slide Number Placeholder 5"/>
          <p:cNvSpPr>
            <a:spLocks noGrp="1"/>
          </p:cNvSpPr>
          <p:nvPr>
            <p:ph type="sldNum" sz="quarter" idx="12"/>
          </p:nvPr>
        </p:nvSpPr>
        <p:spPr/>
        <p:txBody>
          <a:bodyPr/>
          <a:lstStyle>
            <a:lvl1pPr>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1321219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0348384" y="6616700"/>
            <a:ext cx="1538816" cy="261938"/>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defRPr/>
            </a:pPr>
            <a:r>
              <a:rPr lang="en-GB" sz="1100" b="0" dirty="0">
                <a:solidFill>
                  <a:schemeClr val="accent2"/>
                </a:solidFill>
                <a:latin typeface="Trebuchet MS" pitchFamily="-108" charset="0"/>
                <a:ea typeface="Arial" pitchFamily="-108" charset="0"/>
                <a:cs typeface="Arial" pitchFamily="-108" charset="0"/>
              </a:rPr>
              <a:t>Slide </a:t>
            </a:r>
            <a:endParaRPr lang="en-GB" sz="1200" b="0" dirty="0">
              <a:solidFill>
                <a:schemeClr val="accent2"/>
              </a:solidFill>
              <a:latin typeface="Trebuchet MS" pitchFamily="-108" charset="0"/>
              <a:ea typeface="Arial" pitchFamily="-108" charset="0"/>
              <a:cs typeface="Arial" pitchFamily="-108" charset="0"/>
            </a:endParaRPr>
          </a:p>
        </p:txBody>
      </p:sp>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Rectangle 4"/>
          <p:cNvSpPr>
            <a:spLocks noGrp="1" noChangeArrowheads="1"/>
          </p:cNvSpPr>
          <p:nvPr>
            <p:ph type="dt" sz="half" idx="10"/>
          </p:nvPr>
        </p:nvSpPr>
        <p:spPr/>
        <p:txBody>
          <a:bodyPr/>
          <a:lstStyle>
            <a:lvl1pPr eaLnBrk="0" hangingPunct="0">
              <a:defRPr sz="1100" b="0">
                <a:solidFill>
                  <a:schemeClr val="accent2"/>
                </a:solidFill>
              </a:defRPr>
            </a:lvl1pPr>
          </a:lstStyle>
          <a:p>
            <a:r>
              <a:rPr lang="en-GB"/>
              <a:t>29 Aug 2018</a:t>
            </a:r>
            <a:endParaRPr lang="en-US"/>
          </a:p>
        </p:txBody>
      </p:sp>
      <p:sp>
        <p:nvSpPr>
          <p:cNvPr id="6" name="Rectangle 5"/>
          <p:cNvSpPr>
            <a:spLocks noGrp="1" noChangeArrowheads="1"/>
          </p:cNvSpPr>
          <p:nvPr>
            <p:ph type="ftr" sz="quarter" idx="11"/>
          </p:nvPr>
        </p:nvSpPr>
        <p:spPr/>
        <p:txBody>
          <a:bodyPr/>
          <a:lstStyle>
            <a:lvl1pPr algn="ctr" eaLnBrk="0" hangingPunct="0">
              <a:defRPr sz="1100" b="0" dirty="0" smtClean="0">
                <a:solidFill>
                  <a:schemeClr val="accent2"/>
                </a:solidFill>
              </a:defRPr>
            </a:lvl1pPr>
          </a:lstStyle>
          <a:p>
            <a:r>
              <a:rPr lang="en-US"/>
              <a:t>Kelsey - Security Background</a:t>
            </a:r>
          </a:p>
        </p:txBody>
      </p:sp>
      <p:sp>
        <p:nvSpPr>
          <p:cNvPr id="7" name="Rectangle 7"/>
          <p:cNvSpPr>
            <a:spLocks noGrp="1" noChangeArrowheads="1"/>
          </p:cNvSpPr>
          <p:nvPr>
            <p:ph type="sldNum" sz="quarter" idx="12"/>
          </p:nvPr>
        </p:nvSpPr>
        <p:spPr/>
        <p:txBody>
          <a:bodyPr/>
          <a:lstStyle>
            <a:lvl1pPr algn="r" eaLnBrk="0" hangingPunct="0">
              <a:defRPr sz="1400" b="0">
                <a:solidFill>
                  <a:srgbClr val="0000FF"/>
                </a:solidFill>
                <a:latin typeface="Times" pitchFamily="-108" charset="0"/>
                <a:ea typeface="Arial" pitchFamily="-108" charset="0"/>
                <a:cs typeface="Arial" pitchFamily="-108" charset="0"/>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3289458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ue Title and Subtitle">
  <p:cSld name="Blue Title and Subtitle">
    <p:spTree>
      <p:nvGrpSpPr>
        <p:cNvPr id="1" name="Shape 112"/>
        <p:cNvGrpSpPr/>
        <p:nvPr/>
      </p:nvGrpSpPr>
      <p:grpSpPr>
        <a:xfrm>
          <a:off x="0" y="0"/>
          <a:ext cx="0" cy="0"/>
          <a:chOff x="0" y="0"/>
          <a:chExt cx="0" cy="0"/>
        </a:xfrm>
      </p:grpSpPr>
      <p:sp>
        <p:nvSpPr>
          <p:cNvPr id="113" name="Google Shape;113;p28"/>
          <p:cNvSpPr/>
          <p:nvPr/>
        </p:nvSpPr>
        <p:spPr>
          <a:xfrm>
            <a:off x="0" y="0"/>
            <a:ext cx="12192000" cy="6858000"/>
          </a:xfrm>
          <a:prstGeom prst="rect">
            <a:avLst/>
          </a:prstGeom>
          <a:solidFill>
            <a:srgbClr val="216CA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4" name="Google Shape;114;p28"/>
          <p:cNvPicPr preferRelativeResize="0"/>
          <p:nvPr/>
        </p:nvPicPr>
        <p:blipFill rotWithShape="1">
          <a:blip r:embed="rId2">
            <a:alphaModFix amt="70000"/>
          </a:blip>
          <a:srcRect/>
          <a:stretch/>
        </p:blipFill>
        <p:spPr>
          <a:xfrm>
            <a:off x="0" y="0"/>
            <a:ext cx="12192000" cy="6858000"/>
          </a:xfrm>
          <a:prstGeom prst="rect">
            <a:avLst/>
          </a:prstGeom>
          <a:noFill/>
          <a:ln>
            <a:noFill/>
          </a:ln>
        </p:spPr>
      </p:pic>
      <p:pic>
        <p:nvPicPr>
          <p:cNvPr id="115" name="Google Shape;115;p28"/>
          <p:cNvPicPr preferRelativeResize="0"/>
          <p:nvPr/>
        </p:nvPicPr>
        <p:blipFill rotWithShape="1">
          <a:blip r:embed="rId3">
            <a:alphaModFix/>
          </a:blip>
          <a:srcRect/>
          <a:stretch/>
        </p:blipFill>
        <p:spPr>
          <a:xfrm>
            <a:off x="954743" y="5983634"/>
            <a:ext cx="2032571" cy="579545"/>
          </a:xfrm>
          <a:prstGeom prst="rect">
            <a:avLst/>
          </a:prstGeom>
          <a:noFill/>
          <a:ln>
            <a:noFill/>
          </a:ln>
        </p:spPr>
      </p:pic>
      <p:sp>
        <p:nvSpPr>
          <p:cNvPr id="116" name="Google Shape;116;p28"/>
          <p:cNvSpPr txBox="1">
            <a:spLocks noGrp="1"/>
          </p:cNvSpPr>
          <p:nvPr>
            <p:ph type="ctrTitle"/>
          </p:nvPr>
        </p:nvSpPr>
        <p:spPr>
          <a:xfrm>
            <a:off x="850603" y="574155"/>
            <a:ext cx="10547400" cy="179700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rgbClr val="FFFFFF"/>
              </a:buClr>
              <a:buSzPts val="3600"/>
              <a:buFont typeface="Verdana"/>
              <a:buNone/>
              <a:defRPr sz="3600" b="1" i="0" u="none" strike="noStrike" cap="none">
                <a:solidFill>
                  <a:srgbClr val="FFFFFF"/>
                </a:solidFill>
                <a:latin typeface="Verdana"/>
                <a:ea typeface="Verdana"/>
                <a:cs typeface="Verdana"/>
                <a:sym typeface="Verdana"/>
              </a:defRPr>
            </a:lvl1pPr>
            <a:lvl2pPr lvl="1" rtl="0">
              <a:spcBef>
                <a:spcPts val="0"/>
              </a:spcBef>
              <a:spcAft>
                <a:spcPts val="0"/>
              </a:spcAft>
              <a:buClr>
                <a:srgbClr val="FFFFFF"/>
              </a:buClr>
              <a:buSzPts val="1400"/>
              <a:buNone/>
              <a:defRPr sz="1800">
                <a:solidFill>
                  <a:srgbClr val="FFFFFF"/>
                </a:solidFill>
              </a:defRPr>
            </a:lvl2pPr>
            <a:lvl3pPr lvl="2" rtl="0">
              <a:spcBef>
                <a:spcPts val="0"/>
              </a:spcBef>
              <a:spcAft>
                <a:spcPts val="0"/>
              </a:spcAft>
              <a:buClr>
                <a:srgbClr val="FFFFFF"/>
              </a:buClr>
              <a:buSzPts val="1400"/>
              <a:buNone/>
              <a:defRPr sz="1800">
                <a:solidFill>
                  <a:srgbClr val="FFFFFF"/>
                </a:solidFill>
              </a:defRPr>
            </a:lvl3pPr>
            <a:lvl4pPr lvl="3" rtl="0">
              <a:spcBef>
                <a:spcPts val="0"/>
              </a:spcBef>
              <a:spcAft>
                <a:spcPts val="0"/>
              </a:spcAft>
              <a:buClr>
                <a:srgbClr val="FFFFFF"/>
              </a:buClr>
              <a:buSzPts val="1400"/>
              <a:buNone/>
              <a:defRPr sz="1800">
                <a:solidFill>
                  <a:srgbClr val="FFFFFF"/>
                </a:solidFill>
              </a:defRPr>
            </a:lvl4pPr>
            <a:lvl5pPr lvl="4" rtl="0">
              <a:spcBef>
                <a:spcPts val="0"/>
              </a:spcBef>
              <a:spcAft>
                <a:spcPts val="0"/>
              </a:spcAft>
              <a:buClr>
                <a:srgbClr val="FFFFFF"/>
              </a:buClr>
              <a:buSzPts val="1400"/>
              <a:buNone/>
              <a:defRPr sz="1800">
                <a:solidFill>
                  <a:srgbClr val="FFFFFF"/>
                </a:solidFill>
              </a:defRPr>
            </a:lvl5pPr>
            <a:lvl6pPr lvl="5" rtl="0">
              <a:spcBef>
                <a:spcPts val="0"/>
              </a:spcBef>
              <a:spcAft>
                <a:spcPts val="0"/>
              </a:spcAft>
              <a:buClr>
                <a:srgbClr val="FFFFFF"/>
              </a:buClr>
              <a:buSzPts val="1400"/>
              <a:buNone/>
              <a:defRPr sz="1800">
                <a:solidFill>
                  <a:srgbClr val="FFFFFF"/>
                </a:solidFill>
              </a:defRPr>
            </a:lvl6pPr>
            <a:lvl7pPr lvl="6" rtl="0">
              <a:spcBef>
                <a:spcPts val="0"/>
              </a:spcBef>
              <a:spcAft>
                <a:spcPts val="0"/>
              </a:spcAft>
              <a:buClr>
                <a:srgbClr val="FFFFFF"/>
              </a:buClr>
              <a:buSzPts val="1400"/>
              <a:buNone/>
              <a:defRPr sz="1800">
                <a:solidFill>
                  <a:srgbClr val="FFFFFF"/>
                </a:solidFill>
              </a:defRPr>
            </a:lvl7pPr>
            <a:lvl8pPr lvl="7" rtl="0">
              <a:spcBef>
                <a:spcPts val="0"/>
              </a:spcBef>
              <a:spcAft>
                <a:spcPts val="0"/>
              </a:spcAft>
              <a:buClr>
                <a:srgbClr val="FFFFFF"/>
              </a:buClr>
              <a:buSzPts val="1400"/>
              <a:buNone/>
              <a:defRPr sz="1800">
                <a:solidFill>
                  <a:srgbClr val="FFFFFF"/>
                </a:solidFill>
              </a:defRPr>
            </a:lvl8pPr>
            <a:lvl9pPr lvl="8" rtl="0">
              <a:spcBef>
                <a:spcPts val="0"/>
              </a:spcBef>
              <a:spcAft>
                <a:spcPts val="0"/>
              </a:spcAft>
              <a:buClr>
                <a:srgbClr val="FFFFFF"/>
              </a:buClr>
              <a:buSzPts val="1400"/>
              <a:buNone/>
              <a:defRPr sz="1800">
                <a:solidFill>
                  <a:srgbClr val="FFFFFF"/>
                </a:solidFill>
              </a:defRPr>
            </a:lvl9pPr>
          </a:lstStyle>
          <a:p>
            <a:endParaRPr/>
          </a:p>
        </p:txBody>
      </p:sp>
      <p:sp>
        <p:nvSpPr>
          <p:cNvPr id="117" name="Google Shape;117;p28"/>
          <p:cNvSpPr txBox="1">
            <a:spLocks noGrp="1"/>
          </p:cNvSpPr>
          <p:nvPr>
            <p:ph type="subTitle" idx="1"/>
          </p:nvPr>
        </p:nvSpPr>
        <p:spPr>
          <a:xfrm>
            <a:off x="5295014" y="2764464"/>
            <a:ext cx="6103200" cy="2865600"/>
          </a:xfrm>
          <a:prstGeom prst="rect">
            <a:avLst/>
          </a:prstGeom>
          <a:noFill/>
          <a:ln>
            <a:noFill/>
          </a:ln>
        </p:spPr>
        <p:txBody>
          <a:bodyPr spcFirstLastPara="1" wrap="square" lIns="91425" tIns="91425" rIns="91425" bIns="91425" anchor="t" anchorCtr="0"/>
          <a:lstStyle>
            <a:lvl1pPr marR="0" lvl="0" algn="l" rtl="0">
              <a:lnSpc>
                <a:spcPct val="90000"/>
              </a:lnSpc>
              <a:spcBef>
                <a:spcPts val="1000"/>
              </a:spcBef>
              <a:spcAft>
                <a:spcPts val="0"/>
              </a:spcAft>
              <a:buClr>
                <a:srgbClr val="FFFFFF"/>
              </a:buClr>
              <a:buSzPts val="2400"/>
              <a:buFont typeface="Arial"/>
              <a:buNone/>
              <a:defRPr sz="2400" b="0" i="0" u="none" strike="noStrike" cap="none">
                <a:solidFill>
                  <a:srgbClr val="FFFFFF"/>
                </a:solidFill>
                <a:latin typeface="Verdana"/>
                <a:ea typeface="Verdana"/>
                <a:cs typeface="Verdana"/>
                <a:sym typeface="Verdana"/>
              </a:defRPr>
            </a:lvl1pPr>
            <a:lvl2pPr marR="0" lvl="1" algn="ctr" rtl="0">
              <a:lnSpc>
                <a:spcPct val="90000"/>
              </a:lnSpc>
              <a:spcBef>
                <a:spcPts val="500"/>
              </a:spcBef>
              <a:spcAft>
                <a:spcPts val="0"/>
              </a:spcAft>
              <a:buClr>
                <a:srgbClr val="FFFFFF"/>
              </a:buClr>
              <a:buSzPts val="2000"/>
              <a:buFont typeface="Arial"/>
              <a:buNone/>
              <a:defRPr sz="2000" b="0" i="0" u="none" strike="noStrike" cap="none">
                <a:solidFill>
                  <a:srgbClr val="FFFFFF"/>
                </a:solidFill>
                <a:latin typeface="Verdana"/>
                <a:ea typeface="Verdana"/>
                <a:cs typeface="Verdana"/>
                <a:sym typeface="Verdana"/>
              </a:defRPr>
            </a:lvl2pPr>
            <a:lvl3pPr marR="0" lvl="2" algn="ctr" rtl="0">
              <a:lnSpc>
                <a:spcPct val="90000"/>
              </a:lnSpc>
              <a:spcBef>
                <a:spcPts val="500"/>
              </a:spcBef>
              <a:spcAft>
                <a:spcPts val="0"/>
              </a:spcAft>
              <a:buClr>
                <a:srgbClr val="FFFFFF"/>
              </a:buClr>
              <a:buSzPts val="1800"/>
              <a:buFont typeface="Arial"/>
              <a:buNone/>
              <a:defRPr sz="1800" b="0" i="0" u="none" strike="noStrike" cap="none">
                <a:solidFill>
                  <a:srgbClr val="FFFFFF"/>
                </a:solidFill>
                <a:latin typeface="Verdana"/>
                <a:ea typeface="Verdana"/>
                <a:cs typeface="Verdana"/>
                <a:sym typeface="Verdana"/>
              </a:defRPr>
            </a:lvl3pPr>
            <a:lvl4pPr marR="0" lvl="3" algn="ctr" rtl="0">
              <a:lnSpc>
                <a:spcPct val="90000"/>
              </a:lnSpc>
              <a:spcBef>
                <a:spcPts val="500"/>
              </a:spcBef>
              <a:spcAft>
                <a:spcPts val="0"/>
              </a:spcAft>
              <a:buClr>
                <a:srgbClr val="FFFFFF"/>
              </a:buClr>
              <a:buSzPts val="1600"/>
              <a:buFont typeface="Arial"/>
              <a:buNone/>
              <a:defRPr sz="1600" b="0" i="0" u="none" strike="noStrike" cap="none">
                <a:solidFill>
                  <a:srgbClr val="FFFFFF"/>
                </a:solidFill>
                <a:latin typeface="Verdana"/>
                <a:ea typeface="Verdana"/>
                <a:cs typeface="Verdana"/>
                <a:sym typeface="Verdana"/>
              </a:defRPr>
            </a:lvl4pPr>
            <a:lvl5pPr marR="0" lvl="4" algn="ctr" rtl="0">
              <a:lnSpc>
                <a:spcPct val="90000"/>
              </a:lnSpc>
              <a:spcBef>
                <a:spcPts val="500"/>
              </a:spcBef>
              <a:spcAft>
                <a:spcPts val="0"/>
              </a:spcAft>
              <a:buClr>
                <a:srgbClr val="FFFFFF"/>
              </a:buClr>
              <a:buSzPts val="1600"/>
              <a:buFont typeface="Arial"/>
              <a:buNone/>
              <a:defRPr sz="1600" b="0" i="0" u="none" strike="noStrike" cap="none">
                <a:solidFill>
                  <a:srgbClr val="FFFFFF"/>
                </a:solidFill>
                <a:latin typeface="Verdana"/>
                <a:ea typeface="Verdana"/>
                <a:cs typeface="Verdana"/>
                <a:sym typeface="Verdana"/>
              </a:defRPr>
            </a:lvl5pPr>
            <a:lvl6pPr marR="0" lvl="5" algn="ctr" rtl="0">
              <a:lnSpc>
                <a:spcPct val="90000"/>
              </a:lnSpc>
              <a:spcBef>
                <a:spcPts val="500"/>
              </a:spcBef>
              <a:spcAft>
                <a:spcPts val="0"/>
              </a:spcAft>
              <a:buClr>
                <a:srgbClr val="FFFFFF"/>
              </a:buClr>
              <a:buSzPts val="1600"/>
              <a:buFont typeface="Arial"/>
              <a:buNone/>
              <a:defRPr sz="1600" b="0" i="0" u="none" strike="noStrike" cap="none">
                <a:solidFill>
                  <a:srgbClr val="FFFFFF"/>
                </a:solidFill>
                <a:latin typeface="Calibri"/>
                <a:ea typeface="Calibri"/>
                <a:cs typeface="Calibri"/>
                <a:sym typeface="Calibri"/>
              </a:defRPr>
            </a:lvl6pPr>
            <a:lvl7pPr marR="0" lvl="6" algn="ctr" rtl="0">
              <a:lnSpc>
                <a:spcPct val="90000"/>
              </a:lnSpc>
              <a:spcBef>
                <a:spcPts val="500"/>
              </a:spcBef>
              <a:spcAft>
                <a:spcPts val="0"/>
              </a:spcAft>
              <a:buClr>
                <a:srgbClr val="FFFFFF"/>
              </a:buClr>
              <a:buSzPts val="1600"/>
              <a:buFont typeface="Arial"/>
              <a:buNone/>
              <a:defRPr sz="1600" b="0" i="0" u="none" strike="noStrike" cap="none">
                <a:solidFill>
                  <a:srgbClr val="FFFFFF"/>
                </a:solidFill>
                <a:latin typeface="Calibri"/>
                <a:ea typeface="Calibri"/>
                <a:cs typeface="Calibri"/>
                <a:sym typeface="Calibri"/>
              </a:defRPr>
            </a:lvl7pPr>
            <a:lvl8pPr marR="0" lvl="7" algn="ctr" rtl="0">
              <a:lnSpc>
                <a:spcPct val="90000"/>
              </a:lnSpc>
              <a:spcBef>
                <a:spcPts val="500"/>
              </a:spcBef>
              <a:spcAft>
                <a:spcPts val="0"/>
              </a:spcAft>
              <a:buClr>
                <a:srgbClr val="FFFFFF"/>
              </a:buClr>
              <a:buSzPts val="1600"/>
              <a:buFont typeface="Arial"/>
              <a:buNone/>
              <a:defRPr sz="1600" b="0" i="0" u="none" strike="noStrike" cap="none">
                <a:solidFill>
                  <a:srgbClr val="FFFFFF"/>
                </a:solidFill>
                <a:latin typeface="Calibri"/>
                <a:ea typeface="Calibri"/>
                <a:cs typeface="Calibri"/>
                <a:sym typeface="Calibri"/>
              </a:defRPr>
            </a:lvl8pPr>
            <a:lvl9pPr marR="0" lvl="8" algn="ctr" rtl="0">
              <a:lnSpc>
                <a:spcPct val="90000"/>
              </a:lnSpc>
              <a:spcBef>
                <a:spcPts val="500"/>
              </a:spcBef>
              <a:spcAft>
                <a:spcPts val="0"/>
              </a:spcAft>
              <a:buClr>
                <a:srgbClr val="FFFFFF"/>
              </a:buClr>
              <a:buSzPts val="1600"/>
              <a:buFont typeface="Arial"/>
              <a:buNone/>
              <a:defRPr sz="1600" b="0" i="0" u="none" strike="noStrike" cap="none">
                <a:solidFill>
                  <a:srgbClr val="FFFFFF"/>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2907549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B">
  <p:cSld name="Title Slide B">
    <p:spTree>
      <p:nvGrpSpPr>
        <p:cNvPr id="1" name="Shape 87"/>
        <p:cNvGrpSpPr/>
        <p:nvPr/>
      </p:nvGrpSpPr>
      <p:grpSpPr>
        <a:xfrm>
          <a:off x="0" y="0"/>
          <a:ext cx="0" cy="0"/>
          <a:chOff x="0" y="0"/>
          <a:chExt cx="0" cy="0"/>
        </a:xfrm>
      </p:grpSpPr>
      <p:sp>
        <p:nvSpPr>
          <p:cNvPr id="88" name="Google Shape;88;p21"/>
          <p:cNvSpPr txBox="1">
            <a:spLocks noGrp="1"/>
          </p:cNvSpPr>
          <p:nvPr>
            <p:ph type="ctrTitle"/>
          </p:nvPr>
        </p:nvSpPr>
        <p:spPr>
          <a:xfrm>
            <a:off x="843516" y="1707154"/>
            <a:ext cx="10618500" cy="238770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rgbClr val="216CA5"/>
              </a:buClr>
              <a:buSzPts val="6000"/>
              <a:buFont typeface="Verdana"/>
              <a:buNone/>
              <a:defRPr sz="6000" b="1" i="0" u="none" strike="noStrike" cap="none">
                <a:solidFill>
                  <a:srgbClr val="216CA5"/>
                </a:solidFill>
                <a:latin typeface="Verdana"/>
                <a:ea typeface="Verdana"/>
                <a:cs typeface="Verdana"/>
                <a:sym typeface="Verdan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extLst>
      <p:ext uri="{BB962C8B-B14F-4D97-AF65-F5344CB8AC3E}">
        <p14:creationId xmlns:p14="http://schemas.microsoft.com/office/powerpoint/2010/main" val="1968393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ue Title">
  <p:cSld name="Blue Title">
    <p:spTree>
      <p:nvGrpSpPr>
        <p:cNvPr id="1" name="Shape 118"/>
        <p:cNvGrpSpPr/>
        <p:nvPr/>
      </p:nvGrpSpPr>
      <p:grpSpPr>
        <a:xfrm>
          <a:off x="0" y="0"/>
          <a:ext cx="0" cy="0"/>
          <a:chOff x="0" y="0"/>
          <a:chExt cx="0" cy="0"/>
        </a:xfrm>
      </p:grpSpPr>
      <p:sp>
        <p:nvSpPr>
          <p:cNvPr id="119" name="Google Shape;119;p29"/>
          <p:cNvSpPr/>
          <p:nvPr/>
        </p:nvSpPr>
        <p:spPr>
          <a:xfrm>
            <a:off x="0" y="0"/>
            <a:ext cx="12192000" cy="6858000"/>
          </a:xfrm>
          <a:prstGeom prst="rect">
            <a:avLst/>
          </a:prstGeom>
          <a:solidFill>
            <a:srgbClr val="216CA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20" name="Google Shape;120;p29"/>
          <p:cNvPicPr preferRelativeResize="0"/>
          <p:nvPr/>
        </p:nvPicPr>
        <p:blipFill rotWithShape="1">
          <a:blip r:embed="rId2">
            <a:alphaModFix amt="70000"/>
          </a:blip>
          <a:srcRect/>
          <a:stretch/>
        </p:blipFill>
        <p:spPr>
          <a:xfrm>
            <a:off x="0" y="0"/>
            <a:ext cx="12192000" cy="6858000"/>
          </a:xfrm>
          <a:prstGeom prst="rect">
            <a:avLst/>
          </a:prstGeom>
          <a:noFill/>
          <a:ln>
            <a:noFill/>
          </a:ln>
        </p:spPr>
      </p:pic>
      <p:pic>
        <p:nvPicPr>
          <p:cNvPr id="121" name="Google Shape;121;p29"/>
          <p:cNvPicPr preferRelativeResize="0"/>
          <p:nvPr/>
        </p:nvPicPr>
        <p:blipFill rotWithShape="1">
          <a:blip r:embed="rId3">
            <a:alphaModFix/>
          </a:blip>
          <a:srcRect/>
          <a:stretch/>
        </p:blipFill>
        <p:spPr>
          <a:xfrm>
            <a:off x="954743" y="5983634"/>
            <a:ext cx="2032571" cy="579545"/>
          </a:xfrm>
          <a:prstGeom prst="rect">
            <a:avLst/>
          </a:prstGeom>
          <a:noFill/>
          <a:ln>
            <a:noFill/>
          </a:ln>
        </p:spPr>
      </p:pic>
      <p:sp>
        <p:nvSpPr>
          <p:cNvPr id="122" name="Google Shape;122;p29"/>
          <p:cNvSpPr txBox="1">
            <a:spLocks noGrp="1"/>
          </p:cNvSpPr>
          <p:nvPr>
            <p:ph type="ctrTitle"/>
          </p:nvPr>
        </p:nvSpPr>
        <p:spPr>
          <a:xfrm>
            <a:off x="843516" y="1707154"/>
            <a:ext cx="10618500" cy="238770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rgbClr val="FFFFFF"/>
              </a:buClr>
              <a:buSzPts val="6000"/>
              <a:buFont typeface="Verdana"/>
              <a:buNone/>
              <a:defRPr sz="6000" b="1" i="0" u="none" strike="noStrike" cap="none">
                <a:solidFill>
                  <a:srgbClr val="FFFFFF"/>
                </a:solidFill>
                <a:latin typeface="Verdana"/>
                <a:ea typeface="Verdana"/>
                <a:cs typeface="Verdana"/>
                <a:sym typeface="Verdana"/>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Tree>
    <p:extLst>
      <p:ext uri="{BB962C8B-B14F-4D97-AF65-F5344CB8AC3E}">
        <p14:creationId xmlns:p14="http://schemas.microsoft.com/office/powerpoint/2010/main" val="706309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122" name="Picture 2" descr="test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9588"/>
          </a:xfrm>
          <a:prstGeom prst="rect">
            <a:avLst/>
          </a:prstGeom>
          <a:noFill/>
          <a:extLst>
            <a:ext uri="{909E8E84-426E-40DD-AFC4-6F175D3DCCD1}">
              <a14:hiddenFill xmlns:a14="http://schemas.microsoft.com/office/drawing/2010/main">
                <a:solidFill>
                  <a:srgbClr val="FFFFFF"/>
                </a:solidFill>
              </a14:hiddenFill>
            </a:ext>
          </a:extLst>
        </p:spPr>
      </p:pic>
      <p:sp>
        <p:nvSpPr>
          <p:cNvPr id="5123" name="Rectangle 3"/>
          <p:cNvSpPr>
            <a:spLocks noGrp="1" noChangeArrowheads="1"/>
          </p:cNvSpPr>
          <p:nvPr>
            <p:ph type="ctrTitle"/>
          </p:nvPr>
        </p:nvSpPr>
        <p:spPr>
          <a:xfrm>
            <a:off x="914400" y="2130427"/>
            <a:ext cx="10363200" cy="1470025"/>
          </a:xfrm>
          <a:gradFill rotWithShape="1">
            <a:gsLst>
              <a:gs pos="0">
                <a:schemeClr val="bg1">
                  <a:gamma/>
                  <a:shade val="46275"/>
                  <a:invGamma/>
                  <a:alpha val="27000"/>
                </a:schemeClr>
              </a:gs>
              <a:gs pos="50000">
                <a:schemeClr val="bg1">
                  <a:alpha val="78000"/>
                </a:schemeClr>
              </a:gs>
              <a:gs pos="100000">
                <a:schemeClr val="bg1">
                  <a:gamma/>
                  <a:shade val="46275"/>
                  <a:invGamma/>
                  <a:alpha val="27000"/>
                </a:schemeClr>
              </a:gs>
            </a:gsLst>
            <a:lin ang="0" scaled="1"/>
          </a:gradFill>
        </p:spPr>
        <p:txBody>
          <a:bodyPr/>
          <a:lstStyle>
            <a:lvl1pPr algn="ctr">
              <a:defRPr>
                <a:solidFill>
                  <a:schemeClr val="tx1"/>
                </a:solidFill>
              </a:defRPr>
            </a:lvl1pPr>
          </a:lstStyle>
          <a:p>
            <a:pPr lvl="0"/>
            <a:r>
              <a:rPr lang="en-US" altLang="en-US" noProof="0"/>
              <a:t>Click to edit Master title style</a:t>
            </a:r>
            <a:endParaRPr lang="en-GB" altLang="en-US" noProof="0"/>
          </a:p>
        </p:txBody>
      </p:sp>
      <p:sp>
        <p:nvSpPr>
          <p:cNvPr id="5124" name="Rectangle 4"/>
          <p:cNvSpPr>
            <a:spLocks noGrp="1" noChangeArrowheads="1"/>
          </p:cNvSpPr>
          <p:nvPr>
            <p:ph type="subTitle" idx="1"/>
          </p:nvPr>
        </p:nvSpPr>
        <p:spPr>
          <a:xfrm>
            <a:off x="1828800" y="3886201"/>
            <a:ext cx="8534400" cy="658412"/>
          </a:xfrm>
          <a:gradFill rotWithShape="1">
            <a:gsLst>
              <a:gs pos="0">
                <a:schemeClr val="accent2">
                  <a:gamma/>
                  <a:shade val="46275"/>
                  <a:invGamma/>
                  <a:alpha val="25000"/>
                </a:schemeClr>
              </a:gs>
              <a:gs pos="50000">
                <a:schemeClr val="accent2">
                  <a:alpha val="78999"/>
                </a:schemeClr>
              </a:gs>
              <a:gs pos="100000">
                <a:schemeClr val="accent2">
                  <a:gamma/>
                  <a:shade val="46275"/>
                  <a:invGamma/>
                  <a:alpha val="25000"/>
                </a:schemeClr>
              </a:gs>
            </a:gsLst>
            <a:lin ang="0" scaled="1"/>
          </a:gradFill>
        </p:spPr>
        <p:txBody>
          <a:bodyPr lIns="217705" tIns="108852" rIns="217705" bIns="108852"/>
          <a:lstStyle>
            <a:lvl1pPr marL="0" indent="0" algn="ctr">
              <a:buFontTx/>
              <a:buNone/>
              <a:defRPr>
                <a:solidFill>
                  <a:schemeClr val="bg1"/>
                </a:solidFill>
              </a:defRPr>
            </a:lvl1pPr>
          </a:lstStyle>
          <a:p>
            <a:pPr lvl="0"/>
            <a:r>
              <a:rPr lang="en-US" altLang="en-US" noProof="0"/>
              <a:t>Click to edit Master subtitle style</a:t>
            </a:r>
            <a:endParaRPr lang="en-GB" altLang="en-US" noProof="0"/>
          </a:p>
        </p:txBody>
      </p:sp>
      <p:sp>
        <p:nvSpPr>
          <p:cNvPr id="5125" name="Text Box 5"/>
          <p:cNvSpPr txBox="1">
            <a:spLocks noChangeArrowheads="1"/>
          </p:cNvSpPr>
          <p:nvPr/>
        </p:nvSpPr>
        <p:spPr bwMode="auto">
          <a:xfrm>
            <a:off x="8737600" y="6248401"/>
            <a:ext cx="3251200" cy="617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853" tIns="54426" rIns="108853" bIns="54426">
            <a:spAutoFit/>
          </a:bodyPr>
          <a:lstStyle/>
          <a:p>
            <a:pPr algn="l" defTabSz="1088524" eaLnBrk="0"/>
            <a:r>
              <a:rPr lang="en-GB" altLang="en-US" sz="1650" b="0" kern="1200" dirty="0">
                <a:solidFill>
                  <a:srgbClr val="FFFFFF"/>
                </a:solidFill>
                <a:latin typeface="Trebuchet MS"/>
                <a:ea typeface="+mn-ea"/>
                <a:cs typeface="+mn-cs"/>
              </a:rPr>
              <a:t>Your university or experiment logo here</a:t>
            </a:r>
          </a:p>
        </p:txBody>
      </p:sp>
    </p:spTree>
    <p:extLst>
      <p:ext uri="{BB962C8B-B14F-4D97-AF65-F5344CB8AC3E}">
        <p14:creationId xmlns:p14="http://schemas.microsoft.com/office/powerpoint/2010/main" val="1071481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r>
              <a:rPr lang="en-GB"/>
              <a:t>29 Aug 2018</a:t>
            </a:r>
            <a:endParaRPr lang="en-US"/>
          </a:p>
        </p:txBody>
      </p:sp>
      <p:sp>
        <p:nvSpPr>
          <p:cNvPr id="5" name="Footer Placeholder 4"/>
          <p:cNvSpPr>
            <a:spLocks noGrp="1"/>
          </p:cNvSpPr>
          <p:nvPr>
            <p:ph type="ftr" sz="quarter" idx="11"/>
          </p:nvPr>
        </p:nvSpPr>
        <p:spPr/>
        <p:txBody>
          <a:bodyPr/>
          <a:lstStyle>
            <a:lvl1pPr>
              <a:defRPr/>
            </a:lvl1pPr>
          </a:lstStyle>
          <a:p>
            <a:r>
              <a:rPr lang="en-US"/>
              <a:t>Kelsey - Security Background</a:t>
            </a:r>
          </a:p>
        </p:txBody>
      </p:sp>
      <p:sp>
        <p:nvSpPr>
          <p:cNvPr id="6" name="Slide Number Placeholder 5"/>
          <p:cNvSpPr>
            <a:spLocks noGrp="1"/>
          </p:cNvSpPr>
          <p:nvPr>
            <p:ph type="sldNum" sz="quarter" idx="12"/>
          </p:nvPr>
        </p:nvSpPr>
        <p:spPr/>
        <p:txBody>
          <a:bodyPr/>
          <a:lstStyle>
            <a:lvl1pPr>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2524094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4750" b="1" cap="all"/>
            </a:lvl1pPr>
          </a:lstStyle>
          <a:p>
            <a:r>
              <a:rPr lang="en-US"/>
              <a:t>Click to edit Master title style</a:t>
            </a:r>
            <a:endParaRPr lang="en-GB"/>
          </a:p>
        </p:txBody>
      </p:sp>
      <p:sp>
        <p:nvSpPr>
          <p:cNvPr id="3" name="Text Placeholder 2"/>
          <p:cNvSpPr>
            <a:spLocks noGrp="1"/>
          </p:cNvSpPr>
          <p:nvPr>
            <p:ph type="body" idx="1"/>
          </p:nvPr>
        </p:nvSpPr>
        <p:spPr>
          <a:xfrm>
            <a:off x="963084" y="3812545"/>
            <a:ext cx="10363200" cy="594356"/>
          </a:xfrm>
        </p:spPr>
        <p:txBody>
          <a:bodyPr anchor="b"/>
          <a:lstStyle>
            <a:lvl1pPr marL="0" indent="0">
              <a:buNone/>
              <a:defRPr sz="2400"/>
            </a:lvl1pPr>
            <a:lvl2pPr marL="544262" indent="0">
              <a:buNone/>
              <a:defRPr sz="2150"/>
            </a:lvl2pPr>
            <a:lvl3pPr marL="1088524" indent="0">
              <a:buNone/>
              <a:defRPr sz="1900"/>
            </a:lvl3pPr>
            <a:lvl4pPr marL="1632786" indent="0">
              <a:buNone/>
              <a:defRPr sz="1650"/>
            </a:lvl4pPr>
            <a:lvl5pPr marL="2177048" indent="0">
              <a:buNone/>
              <a:defRPr sz="1650"/>
            </a:lvl5pPr>
            <a:lvl6pPr marL="2721309" indent="0">
              <a:buNone/>
              <a:defRPr sz="1650"/>
            </a:lvl6pPr>
            <a:lvl7pPr marL="3265571" indent="0">
              <a:buNone/>
              <a:defRPr sz="1650"/>
            </a:lvl7pPr>
            <a:lvl8pPr marL="3809832" indent="0">
              <a:buNone/>
              <a:defRPr sz="1650"/>
            </a:lvl8pPr>
            <a:lvl9pPr marL="4354095" indent="0">
              <a:buNone/>
              <a:defRPr sz="165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GB"/>
              <a:t>29 Aug 2018</a:t>
            </a:r>
            <a:endParaRPr lang="en-US"/>
          </a:p>
        </p:txBody>
      </p:sp>
      <p:sp>
        <p:nvSpPr>
          <p:cNvPr id="5" name="Footer Placeholder 4"/>
          <p:cNvSpPr>
            <a:spLocks noGrp="1"/>
          </p:cNvSpPr>
          <p:nvPr>
            <p:ph type="ftr" sz="quarter" idx="11"/>
          </p:nvPr>
        </p:nvSpPr>
        <p:spPr/>
        <p:txBody>
          <a:bodyPr/>
          <a:lstStyle>
            <a:lvl1pPr>
              <a:defRPr/>
            </a:lvl1pPr>
          </a:lstStyle>
          <a:p>
            <a:r>
              <a:rPr lang="en-US"/>
              <a:t>Kelsey - Security Background</a:t>
            </a:r>
          </a:p>
        </p:txBody>
      </p:sp>
      <p:sp>
        <p:nvSpPr>
          <p:cNvPr id="6" name="Slide Number Placeholder 5"/>
          <p:cNvSpPr>
            <a:spLocks noGrp="1"/>
          </p:cNvSpPr>
          <p:nvPr>
            <p:ph type="sldNum" sz="quarter" idx="12"/>
          </p:nvPr>
        </p:nvSpPr>
        <p:spPr/>
        <p:txBody>
          <a:bodyPr/>
          <a:lstStyle>
            <a:lvl1pPr>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493896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43936" y="1052513"/>
            <a:ext cx="5837767" cy="3019635"/>
          </a:xfrm>
        </p:spPr>
        <p:txBody>
          <a:bodyPr/>
          <a:lstStyle>
            <a:lvl1pPr>
              <a:defRPr sz="3350"/>
            </a:lvl1pPr>
            <a:lvl2pPr>
              <a:defRPr sz="2850"/>
            </a:lvl2pPr>
            <a:lvl3pPr>
              <a:defRPr sz="2400"/>
            </a:lvl3pPr>
            <a:lvl4pPr>
              <a:defRPr sz="2150"/>
            </a:lvl4pPr>
            <a:lvl5pPr>
              <a:defRPr sz="2150"/>
            </a:lvl5pPr>
            <a:lvl6pPr>
              <a:defRPr sz="2150"/>
            </a:lvl6pPr>
            <a:lvl7pPr>
              <a:defRPr sz="2150"/>
            </a:lvl7pPr>
            <a:lvl8pPr>
              <a:defRPr sz="2150"/>
            </a:lvl8pPr>
            <a:lvl9pPr>
              <a:defRPr sz="21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84901" y="1052513"/>
            <a:ext cx="5839884" cy="3019635"/>
          </a:xfrm>
        </p:spPr>
        <p:txBody>
          <a:bodyPr/>
          <a:lstStyle>
            <a:lvl1pPr>
              <a:defRPr sz="3350"/>
            </a:lvl1pPr>
            <a:lvl2pPr>
              <a:defRPr sz="2850"/>
            </a:lvl2pPr>
            <a:lvl3pPr>
              <a:defRPr sz="2400"/>
            </a:lvl3pPr>
            <a:lvl4pPr>
              <a:defRPr sz="2150"/>
            </a:lvl4pPr>
            <a:lvl5pPr>
              <a:defRPr sz="2150"/>
            </a:lvl5pPr>
            <a:lvl6pPr>
              <a:defRPr sz="2150"/>
            </a:lvl6pPr>
            <a:lvl7pPr>
              <a:defRPr sz="2150"/>
            </a:lvl7pPr>
            <a:lvl8pPr>
              <a:defRPr sz="2150"/>
            </a:lvl8pPr>
            <a:lvl9pPr>
              <a:defRPr sz="21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r>
              <a:rPr lang="en-GB"/>
              <a:t>29 Aug 2018</a:t>
            </a:r>
            <a:endParaRPr lang="en-US"/>
          </a:p>
        </p:txBody>
      </p:sp>
      <p:sp>
        <p:nvSpPr>
          <p:cNvPr id="6" name="Footer Placeholder 5"/>
          <p:cNvSpPr>
            <a:spLocks noGrp="1"/>
          </p:cNvSpPr>
          <p:nvPr>
            <p:ph type="ftr" sz="quarter" idx="11"/>
          </p:nvPr>
        </p:nvSpPr>
        <p:spPr/>
        <p:txBody>
          <a:bodyPr/>
          <a:lstStyle>
            <a:lvl1pPr>
              <a:defRPr/>
            </a:lvl1pPr>
          </a:lstStyle>
          <a:p>
            <a:r>
              <a:rPr lang="en-US"/>
              <a:t>Kelsey - Security Background</a:t>
            </a:r>
          </a:p>
        </p:txBody>
      </p:sp>
      <p:sp>
        <p:nvSpPr>
          <p:cNvPr id="7" name="Slide Number Placeholder 6"/>
          <p:cNvSpPr>
            <a:spLocks noGrp="1"/>
          </p:cNvSpPr>
          <p:nvPr>
            <p:ph type="sldNum" sz="quarter" idx="12"/>
          </p:nvPr>
        </p:nvSpPr>
        <p:spPr/>
        <p:txBody>
          <a:bodyPr/>
          <a:lstStyle>
            <a:lvl1pPr>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21884975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4.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252935" name="Rectangle 7"/>
          <p:cNvSpPr>
            <a:spLocks noGrp="1" noChangeArrowheads="1"/>
          </p:cNvSpPr>
          <p:nvPr>
            <p:ph type="sldNum" sz="quarter" idx="4"/>
          </p:nvPr>
        </p:nvSpPr>
        <p:spPr bwMode="auto">
          <a:xfrm>
            <a:off x="8737600" y="6586538"/>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solidFill>
                  <a:srgbClr val="000090"/>
                </a:solidFill>
                <a:latin typeface="Times" pitchFamily="-108" charset="0"/>
                <a:ea typeface="Arial" pitchFamily="-108" charset="0"/>
                <a:cs typeface="Arial" pitchFamily="-108" charset="0"/>
              </a:defRPr>
            </a:lvl1pPr>
          </a:lstStyle>
          <a:p>
            <a:fld id="{BFCB69F0-79D6-2C4F-97AC-3E2D0E917FCD}" type="slidenum">
              <a:rPr lang="en-US" smtClean="0"/>
              <a:t>‹#›</a:t>
            </a:fld>
            <a:endParaRPr lang="en-US"/>
          </a:p>
        </p:txBody>
      </p:sp>
      <p:sp>
        <p:nvSpPr>
          <p:cNvPr id="1027" name="Rectangle 2"/>
          <p:cNvSpPr>
            <a:spLocks noGrp="1" noChangeArrowheads="1"/>
          </p:cNvSpPr>
          <p:nvPr>
            <p:ph type="title"/>
          </p:nvPr>
        </p:nvSpPr>
        <p:spPr bwMode="auto">
          <a:xfrm>
            <a:off x="4574821" y="95250"/>
            <a:ext cx="7213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406400" y="1524000"/>
            <a:ext cx="113792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p:txBody>
      </p:sp>
      <p:sp>
        <p:nvSpPr>
          <p:cNvPr id="252932" name="Rectangle 4"/>
          <p:cNvSpPr>
            <a:spLocks noGrp="1" noChangeArrowheads="1"/>
          </p:cNvSpPr>
          <p:nvPr>
            <p:ph type="dt" sz="half" idx="2"/>
          </p:nvPr>
        </p:nvSpPr>
        <p:spPr bwMode="auto">
          <a:xfrm>
            <a:off x="16933" y="6602414"/>
            <a:ext cx="4521200" cy="314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100" b="0">
                <a:solidFill>
                  <a:schemeClr val="accent2"/>
                </a:solidFill>
                <a:latin typeface="Trebuchet MS" pitchFamily="-108" charset="0"/>
                <a:ea typeface="Arial" pitchFamily="-108" charset="0"/>
                <a:cs typeface="Arial" pitchFamily="-108" charset="0"/>
              </a:defRPr>
            </a:lvl1pPr>
          </a:lstStyle>
          <a:p>
            <a:r>
              <a:rPr lang="en-GB"/>
              <a:t>29 Aug 2018</a:t>
            </a:r>
            <a:endParaRPr lang="en-US"/>
          </a:p>
        </p:txBody>
      </p:sp>
      <p:sp>
        <p:nvSpPr>
          <p:cNvPr id="252933" name="Rectangle 5"/>
          <p:cNvSpPr>
            <a:spLocks noGrp="1" noChangeArrowheads="1"/>
          </p:cNvSpPr>
          <p:nvPr>
            <p:ph type="ftr" sz="quarter" idx="3"/>
          </p:nvPr>
        </p:nvSpPr>
        <p:spPr bwMode="auto">
          <a:xfrm>
            <a:off x="4277784" y="6594475"/>
            <a:ext cx="48768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100" b="0" dirty="0" smtClean="0">
                <a:solidFill>
                  <a:schemeClr val="accent2"/>
                </a:solidFill>
                <a:latin typeface="Trebuchet MS" pitchFamily="-108" charset="0"/>
                <a:ea typeface="Arial" pitchFamily="-108" charset="0"/>
                <a:cs typeface="Arial" pitchFamily="-108" charset="0"/>
              </a:defRPr>
            </a:lvl1pPr>
          </a:lstStyle>
          <a:p>
            <a:r>
              <a:rPr lang="en-US"/>
              <a:t>Kelsey - Security Background</a:t>
            </a:r>
          </a:p>
        </p:txBody>
      </p:sp>
      <p:sp>
        <p:nvSpPr>
          <p:cNvPr id="252934" name="Text Box 6"/>
          <p:cNvSpPr txBox="1">
            <a:spLocks noChangeArrowheads="1"/>
          </p:cNvSpPr>
          <p:nvPr/>
        </p:nvSpPr>
        <p:spPr bwMode="auto">
          <a:xfrm>
            <a:off x="10348384" y="6616700"/>
            <a:ext cx="1538816" cy="261938"/>
          </a:xfrm>
          <a:prstGeom prst="rect">
            <a:avLst/>
          </a:prstGeom>
          <a:noFill/>
          <a:ln w="9525">
            <a:noFill/>
            <a:miter lim="800000"/>
            <a:headEnd/>
            <a:tailEnd/>
          </a:ln>
          <a:effectLst/>
        </p:spPr>
        <p:txBody>
          <a:bodyPr>
            <a:prstTxWarp prst="textNoShape">
              <a:avLst/>
            </a:prstTxWarp>
            <a:spAutoFit/>
          </a:bodyPr>
          <a:lstStyle/>
          <a:p>
            <a:pPr eaLnBrk="0" hangingPunct="0">
              <a:spcBef>
                <a:spcPct val="50000"/>
              </a:spcBef>
              <a:defRPr/>
            </a:pPr>
            <a:r>
              <a:rPr lang="en-GB" sz="1100" b="0" dirty="0">
                <a:solidFill>
                  <a:srgbClr val="000090"/>
                </a:solidFill>
                <a:latin typeface="Trebuchet MS" pitchFamily="-108" charset="0"/>
                <a:ea typeface="Arial" pitchFamily="-108" charset="0"/>
                <a:cs typeface="Arial" pitchFamily="-108" charset="0"/>
              </a:rPr>
              <a:t>Slide </a:t>
            </a:r>
            <a:endParaRPr lang="en-GB" sz="1200" b="0" dirty="0">
              <a:solidFill>
                <a:srgbClr val="000090"/>
              </a:solidFill>
              <a:latin typeface="Trebuchet MS" pitchFamily="-108" charset="0"/>
              <a:ea typeface="Arial" pitchFamily="-108" charset="0"/>
              <a:cs typeface="Arial" pitchFamily="-108" charset="0"/>
            </a:endParaRPr>
          </a:p>
        </p:txBody>
      </p:sp>
    </p:spTree>
    <p:extLst>
      <p:ext uri="{BB962C8B-B14F-4D97-AF65-F5344CB8AC3E}">
        <p14:creationId xmlns:p14="http://schemas.microsoft.com/office/powerpoint/2010/main" val="25066876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5" r:id="rId3"/>
    <p:sldLayoutId id="2147483676" r:id="rId4"/>
    <p:sldLayoutId id="2147483677" r:id="rId5"/>
  </p:sldLayoutIdLst>
  <p:hf hdr="0"/>
  <p:txStyles>
    <p:titleStyle>
      <a:lvl1pPr algn="ctr" rtl="0" eaLnBrk="0" fontAlgn="base" hangingPunct="0">
        <a:spcBef>
          <a:spcPct val="0"/>
        </a:spcBef>
        <a:spcAft>
          <a:spcPct val="0"/>
        </a:spcAft>
        <a:defRPr sz="3600" b="0">
          <a:solidFill>
            <a:srgbClr val="FFFF66"/>
          </a:solidFill>
          <a:latin typeface="+mj-lt"/>
          <a:ea typeface="+mj-ea"/>
          <a:cs typeface="+mj-cs"/>
        </a:defRPr>
      </a:lvl1pPr>
      <a:lvl2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2pPr>
      <a:lvl3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3pPr>
      <a:lvl4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4pPr>
      <a:lvl5pPr algn="ctr" rtl="0" eaLnBrk="0" fontAlgn="base" hangingPunct="0">
        <a:spcBef>
          <a:spcPct val="0"/>
        </a:spcBef>
        <a:spcAft>
          <a:spcPct val="0"/>
        </a:spcAft>
        <a:defRPr sz="4400" b="1">
          <a:solidFill>
            <a:srgbClr val="FFFF66"/>
          </a:solidFill>
          <a:latin typeface="Trebuchet MS" pitchFamily="-108" charset="0"/>
          <a:ea typeface="Arial" pitchFamily="-108" charset="0"/>
          <a:cs typeface="Arial" pitchFamily="-108" charset="0"/>
        </a:defRPr>
      </a:lvl5pPr>
      <a:lvl6pPr marL="4572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6pPr>
      <a:lvl7pPr marL="9144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7pPr>
      <a:lvl8pPr marL="13716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8pPr>
      <a:lvl9pPr marL="1828800" algn="ctr" rtl="0" fontAlgn="base">
        <a:spcBef>
          <a:spcPct val="0"/>
        </a:spcBef>
        <a:spcAft>
          <a:spcPct val="0"/>
        </a:spcAft>
        <a:defRPr sz="4400" b="1">
          <a:solidFill>
            <a:srgbClr val="FFFF66"/>
          </a:solidFill>
          <a:latin typeface="Trebuchet MS" pitchFamily="-108" charset="0"/>
          <a:ea typeface="Arial" pitchFamily="-108" charset="0"/>
          <a:cs typeface="Arial" pitchFamily="-108" charset="0"/>
        </a:defRPr>
      </a:lvl9pPr>
    </p:titleStyle>
    <p:bodyStyle>
      <a:lvl1pPr marL="342900" indent="-342900" algn="l" rtl="0" eaLnBrk="0" fontAlgn="base" hangingPunct="0">
        <a:spcBef>
          <a:spcPct val="20000"/>
        </a:spcBef>
        <a:spcAft>
          <a:spcPct val="0"/>
        </a:spcAft>
        <a:buChar char="•"/>
        <a:defRPr sz="24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a:solidFill>
            <a:srgbClr val="3333CC"/>
          </a:solidFill>
          <a:latin typeface="+mn-lt"/>
          <a:ea typeface="+mn-ea"/>
          <a:cs typeface="+mn-cs"/>
        </a:defRPr>
      </a:lvl2pPr>
      <a:lvl3pPr marL="1143000" indent="-228600" algn="l" rtl="0" eaLnBrk="0" fontAlgn="base" hangingPunct="0">
        <a:spcBef>
          <a:spcPct val="20000"/>
        </a:spcBef>
        <a:spcAft>
          <a:spcPct val="0"/>
        </a:spcAft>
        <a:buChar char="•"/>
        <a:defRPr sz="1600">
          <a:solidFill>
            <a:srgbClr val="6666FF"/>
          </a:solidFill>
          <a:latin typeface="+mn-lt"/>
          <a:ea typeface="+mn-ea"/>
          <a:cs typeface="+mn-cs"/>
        </a:defRPr>
      </a:lvl3pPr>
      <a:lvl4pPr marL="1562100" indent="-228600" algn="l" rtl="0" eaLnBrk="0" fontAlgn="base" hangingPunct="0">
        <a:spcBef>
          <a:spcPct val="20000"/>
        </a:spcBef>
        <a:spcAft>
          <a:spcPct val="0"/>
        </a:spcAft>
        <a:buChar char="–"/>
        <a:defRPr sz="2000">
          <a:solidFill>
            <a:schemeClr val="accent2"/>
          </a:solidFill>
          <a:latin typeface="+mn-lt"/>
          <a:ea typeface="+mn-ea"/>
          <a:cs typeface="+mn-cs"/>
        </a:defRPr>
      </a:lvl4pPr>
      <a:lvl5pPr marL="1981200" indent="-228600" algn="l" rtl="0" eaLnBrk="0" fontAlgn="base" hangingPunct="0">
        <a:spcBef>
          <a:spcPct val="20000"/>
        </a:spcBef>
        <a:spcAft>
          <a:spcPct val="0"/>
        </a:spcAft>
        <a:buChar char="»"/>
        <a:defRPr sz="2000">
          <a:solidFill>
            <a:schemeClr val="accent2"/>
          </a:solidFill>
          <a:latin typeface="+mn-lt"/>
          <a:ea typeface="+mn-ea"/>
          <a:cs typeface="+mn-cs"/>
        </a:defRPr>
      </a:lvl5pPr>
      <a:lvl6pPr marL="2438400" indent="-228600" algn="l" rtl="0" fontAlgn="base">
        <a:spcBef>
          <a:spcPct val="20000"/>
        </a:spcBef>
        <a:spcAft>
          <a:spcPct val="0"/>
        </a:spcAft>
        <a:buChar char="»"/>
        <a:defRPr sz="2000">
          <a:solidFill>
            <a:schemeClr val="accent2"/>
          </a:solidFill>
          <a:latin typeface="+mn-lt"/>
          <a:ea typeface="+mn-ea"/>
          <a:cs typeface="+mn-cs"/>
        </a:defRPr>
      </a:lvl6pPr>
      <a:lvl7pPr marL="2895600" indent="-228600" algn="l" rtl="0" fontAlgn="base">
        <a:spcBef>
          <a:spcPct val="20000"/>
        </a:spcBef>
        <a:spcAft>
          <a:spcPct val="0"/>
        </a:spcAft>
        <a:buChar char="»"/>
        <a:defRPr sz="2000">
          <a:solidFill>
            <a:schemeClr val="accent2"/>
          </a:solidFill>
          <a:latin typeface="+mn-lt"/>
          <a:ea typeface="+mn-ea"/>
          <a:cs typeface="+mn-cs"/>
        </a:defRPr>
      </a:lvl7pPr>
      <a:lvl8pPr marL="3352800" indent="-228600" algn="l" rtl="0" fontAlgn="base">
        <a:spcBef>
          <a:spcPct val="20000"/>
        </a:spcBef>
        <a:spcAft>
          <a:spcPct val="0"/>
        </a:spcAft>
        <a:buChar char="»"/>
        <a:defRPr sz="2000">
          <a:solidFill>
            <a:schemeClr val="accent2"/>
          </a:solidFill>
          <a:latin typeface="+mn-lt"/>
          <a:ea typeface="+mn-ea"/>
          <a:cs typeface="+mn-cs"/>
        </a:defRPr>
      </a:lvl8pPr>
      <a:lvl9pPr marL="3810000" indent="-228600" algn="l" rtl="0" fontAlgn="base">
        <a:spcBef>
          <a:spcPct val="20000"/>
        </a:spcBef>
        <a:spcAft>
          <a:spcPct val="0"/>
        </a:spcAft>
        <a:buChar char="»"/>
        <a:defRPr sz="2000">
          <a:solidFill>
            <a:schemeClr val="accent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143936" y="115888"/>
            <a:ext cx="11808884" cy="792162"/>
            <a:chOff x="68" y="73"/>
            <a:chExt cx="5579" cy="499"/>
          </a:xfrm>
        </p:grpSpPr>
        <p:sp>
          <p:nvSpPr>
            <p:cNvPr id="4099" name="Rectangle 3"/>
            <p:cNvSpPr>
              <a:spLocks noChangeArrowheads="1"/>
            </p:cNvSpPr>
            <p:nvPr/>
          </p:nvSpPr>
          <p:spPr bwMode="auto">
            <a:xfrm>
              <a:off x="68" y="73"/>
              <a:ext cx="5579" cy="499"/>
            </a:xfrm>
            <a:prstGeom prst="rect">
              <a:avLst/>
            </a:prstGeom>
            <a:solidFill>
              <a:srgbClr val="5262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defTabSz="1088524" hangingPunct="1"/>
              <a:endParaRPr lang="en-GB" sz="2150" b="0" kern="1200" dirty="0">
                <a:latin typeface="Trebuchet MS"/>
                <a:ea typeface="+mn-ea"/>
                <a:cs typeface="+mn-cs"/>
              </a:endParaRPr>
            </a:p>
          </p:txBody>
        </p:sp>
        <p:pic>
          <p:nvPicPr>
            <p:cNvPr id="4100" name="Picture 4" descr="GridPP_logo_whit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3" y="119"/>
              <a:ext cx="1361" cy="403"/>
            </a:xfrm>
            <a:prstGeom prst="rect">
              <a:avLst/>
            </a:prstGeom>
            <a:noFill/>
            <a:extLst>
              <a:ext uri="{909E8E84-426E-40DD-AFC4-6F175D3DCCD1}">
                <a14:hiddenFill xmlns:a14="http://schemas.microsoft.com/office/drawing/2010/main">
                  <a:solidFill>
                    <a:srgbClr val="FFFFFF"/>
                  </a:solidFill>
                </a14:hiddenFill>
              </a:ext>
            </a:extLst>
          </p:spPr>
        </p:pic>
      </p:grpSp>
      <p:sp>
        <p:nvSpPr>
          <p:cNvPr id="4101" name="Rectangle 5"/>
          <p:cNvSpPr>
            <a:spLocks noGrp="1" noChangeArrowheads="1"/>
          </p:cNvSpPr>
          <p:nvPr>
            <p:ph type="title"/>
          </p:nvPr>
        </p:nvSpPr>
        <p:spPr bwMode="auto">
          <a:xfrm>
            <a:off x="4176184" y="115888"/>
            <a:ext cx="7871883" cy="792162"/>
          </a:xfrm>
          <a:prstGeom prst="rect">
            <a:avLst/>
          </a:prstGeom>
          <a:solidFill>
            <a:srgbClr val="5262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17705" tIns="108852" rIns="217705" bIns="108852" numCol="1" anchor="ctr" anchorCtr="0" compatLnSpc="1">
            <a:prstTxWarp prst="textNoShape">
              <a:avLst/>
            </a:prstTxWarp>
          </a:bodyPr>
          <a:lstStyle/>
          <a:p>
            <a:pPr lvl="0"/>
            <a:r>
              <a:rPr lang="en-US" altLang="en-US"/>
              <a:t>Click to edit Master title style</a:t>
            </a:r>
            <a:endParaRPr lang="en-GB" altLang="en-US"/>
          </a:p>
        </p:txBody>
      </p:sp>
      <p:sp>
        <p:nvSpPr>
          <p:cNvPr id="4102" name="Rectangle 6"/>
          <p:cNvSpPr>
            <a:spLocks noGrp="1" noChangeArrowheads="1"/>
          </p:cNvSpPr>
          <p:nvPr>
            <p:ph type="body" idx="1"/>
          </p:nvPr>
        </p:nvSpPr>
        <p:spPr bwMode="auto">
          <a:xfrm>
            <a:off x="143934" y="1052513"/>
            <a:ext cx="11880851" cy="2094767"/>
          </a:xfrm>
          <a:prstGeom prst="rect">
            <a:avLst/>
          </a:prstGeom>
          <a:solidFill>
            <a:srgbClr val="DCE4E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14276" tIns="111424" rIns="214276" bIns="111424" numCol="1" anchor="t" anchorCtr="0" compatLnSpc="1">
            <a:prstTxWarp prst="textNoShape">
              <a:avLst/>
            </a:prstTxWarp>
            <a:spAutoFit/>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103" name="Text Box 7"/>
          <p:cNvSpPr txBox="1">
            <a:spLocks noChangeArrowheads="1"/>
          </p:cNvSpPr>
          <p:nvPr/>
        </p:nvSpPr>
        <p:spPr bwMode="auto">
          <a:xfrm>
            <a:off x="8208434" y="6165851"/>
            <a:ext cx="3251200" cy="617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8853" tIns="54426" rIns="108853" bIns="54426">
            <a:spAutoFit/>
          </a:bodyPr>
          <a:lstStyle/>
          <a:p>
            <a:pPr defTabSz="1088524" eaLnBrk="0"/>
            <a:r>
              <a:rPr lang="en-GB" altLang="en-US" sz="1650" b="0" kern="1200" dirty="0">
                <a:latin typeface="Trebuchet MS"/>
                <a:ea typeface="+mn-ea"/>
                <a:cs typeface="+mn-cs"/>
              </a:rPr>
              <a:t>Your university or experiment logo here</a:t>
            </a:r>
          </a:p>
        </p:txBody>
      </p:sp>
      <p:sp>
        <p:nvSpPr>
          <p:cNvPr id="4104" name="Rectangle 8"/>
          <p:cNvSpPr>
            <a:spLocks noGrp="1" noChangeArrowheads="1"/>
          </p:cNvSpPr>
          <p:nvPr>
            <p:ph type="dt" sz="half" idx="2"/>
          </p:nvPr>
        </p:nvSpPr>
        <p:spPr bwMode="auto">
          <a:xfrm>
            <a:off x="239184" y="6381750"/>
            <a:ext cx="2495550" cy="28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17705" tIns="108852" rIns="217705" bIns="108852" numCol="1" anchor="t" anchorCtr="0" compatLnSpc="1">
            <a:prstTxWarp prst="textNoShape">
              <a:avLst/>
            </a:prstTxWarp>
          </a:bodyPr>
          <a:lstStyle>
            <a:lvl1pPr algn="ctr" eaLnBrk="0" hangingPunct="0">
              <a:spcBef>
                <a:spcPct val="0"/>
              </a:spcBef>
              <a:defRPr sz="1650"/>
            </a:lvl1pPr>
          </a:lstStyle>
          <a:p>
            <a:r>
              <a:rPr lang="en-GB"/>
              <a:t>29 Aug 2018</a:t>
            </a:r>
            <a:endParaRPr lang="en-US"/>
          </a:p>
        </p:txBody>
      </p:sp>
      <p:sp>
        <p:nvSpPr>
          <p:cNvPr id="4106" name="Rectangle 10"/>
          <p:cNvSpPr>
            <a:spLocks noGrp="1" noChangeArrowheads="1"/>
          </p:cNvSpPr>
          <p:nvPr>
            <p:ph type="ftr" sz="quarter" idx="3"/>
          </p:nvPr>
        </p:nvSpPr>
        <p:spPr bwMode="auto">
          <a:xfrm>
            <a:off x="4358218" y="6308727"/>
            <a:ext cx="3562350"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17705" tIns="108852" rIns="217705" bIns="108852" numCol="1" anchor="t" anchorCtr="0" compatLnSpc="1">
            <a:prstTxWarp prst="textNoShape">
              <a:avLst/>
            </a:prstTxWarp>
          </a:bodyPr>
          <a:lstStyle>
            <a:lvl1pPr algn="ctr">
              <a:spcBef>
                <a:spcPct val="0"/>
              </a:spcBef>
              <a:defRPr sz="1650">
                <a:solidFill>
                  <a:schemeClr val="accent2"/>
                </a:solidFill>
              </a:defRPr>
            </a:lvl1pPr>
          </a:lstStyle>
          <a:p>
            <a:r>
              <a:rPr lang="en-US"/>
              <a:t>Kelsey - Security Background</a:t>
            </a:r>
          </a:p>
        </p:txBody>
      </p:sp>
      <p:sp>
        <p:nvSpPr>
          <p:cNvPr id="4107" name="Rectangle 11"/>
          <p:cNvSpPr>
            <a:spLocks noGrp="1" noChangeArrowheads="1"/>
          </p:cNvSpPr>
          <p:nvPr>
            <p:ph type="sldNum" sz="quarter" idx="4"/>
          </p:nvPr>
        </p:nvSpPr>
        <p:spPr bwMode="auto">
          <a:xfrm>
            <a:off x="11281834" y="6461127"/>
            <a:ext cx="670984" cy="20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17705" tIns="108852" rIns="217705" bIns="108852" numCol="1" anchor="t" anchorCtr="0" compatLnSpc="1">
            <a:prstTxWarp prst="textNoShape">
              <a:avLst/>
            </a:prstTxWarp>
          </a:bodyPr>
          <a:lstStyle>
            <a:lvl1pPr algn="r">
              <a:spcBef>
                <a:spcPct val="0"/>
              </a:spcBef>
              <a:defRPr sz="1650">
                <a:solidFill>
                  <a:schemeClr val="accent2"/>
                </a:solidFill>
              </a:defRPr>
            </a:lvl1pPr>
          </a:lstStyle>
          <a:p>
            <a:fld id="{BFCB69F0-79D6-2C4F-97AC-3E2D0E917FCD}" type="slidenum">
              <a:rPr lang="en-US" smtClean="0"/>
              <a:t>‹#›</a:t>
            </a:fld>
            <a:endParaRPr lang="en-US"/>
          </a:p>
        </p:txBody>
      </p:sp>
    </p:spTree>
    <p:extLst>
      <p:ext uri="{BB962C8B-B14F-4D97-AF65-F5344CB8AC3E}">
        <p14:creationId xmlns:p14="http://schemas.microsoft.com/office/powerpoint/2010/main" val="385378640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p:txStyles>
    <p:titleStyle>
      <a:lvl1pPr algn="r" rtl="0" eaLnBrk="1" fontAlgn="base" hangingPunct="1">
        <a:spcBef>
          <a:spcPct val="0"/>
        </a:spcBef>
        <a:spcAft>
          <a:spcPct val="0"/>
        </a:spcAft>
        <a:defRPr sz="3800" b="1">
          <a:solidFill>
            <a:schemeClr val="bg1"/>
          </a:solidFill>
          <a:latin typeface="+mj-lt"/>
          <a:ea typeface="+mj-ea"/>
          <a:cs typeface="+mj-cs"/>
        </a:defRPr>
      </a:lvl1pPr>
      <a:lvl2pPr algn="r" rtl="0" eaLnBrk="1" fontAlgn="base" hangingPunct="1">
        <a:spcBef>
          <a:spcPct val="0"/>
        </a:spcBef>
        <a:spcAft>
          <a:spcPct val="0"/>
        </a:spcAft>
        <a:defRPr sz="3800" b="1">
          <a:solidFill>
            <a:schemeClr val="bg1"/>
          </a:solidFill>
          <a:latin typeface="Trebuchet MS" pitchFamily="34" charset="0"/>
        </a:defRPr>
      </a:lvl2pPr>
      <a:lvl3pPr algn="r" rtl="0" eaLnBrk="1" fontAlgn="base" hangingPunct="1">
        <a:spcBef>
          <a:spcPct val="0"/>
        </a:spcBef>
        <a:spcAft>
          <a:spcPct val="0"/>
        </a:spcAft>
        <a:defRPr sz="3800" b="1">
          <a:solidFill>
            <a:schemeClr val="bg1"/>
          </a:solidFill>
          <a:latin typeface="Trebuchet MS" pitchFamily="34" charset="0"/>
        </a:defRPr>
      </a:lvl3pPr>
      <a:lvl4pPr algn="r" rtl="0" eaLnBrk="1" fontAlgn="base" hangingPunct="1">
        <a:spcBef>
          <a:spcPct val="0"/>
        </a:spcBef>
        <a:spcAft>
          <a:spcPct val="0"/>
        </a:spcAft>
        <a:defRPr sz="3800" b="1">
          <a:solidFill>
            <a:schemeClr val="bg1"/>
          </a:solidFill>
          <a:latin typeface="Trebuchet MS" pitchFamily="34" charset="0"/>
        </a:defRPr>
      </a:lvl4pPr>
      <a:lvl5pPr algn="r" rtl="0" eaLnBrk="1" fontAlgn="base" hangingPunct="1">
        <a:spcBef>
          <a:spcPct val="0"/>
        </a:spcBef>
        <a:spcAft>
          <a:spcPct val="0"/>
        </a:spcAft>
        <a:defRPr sz="3800" b="1">
          <a:solidFill>
            <a:schemeClr val="bg1"/>
          </a:solidFill>
          <a:latin typeface="Trebuchet MS" pitchFamily="34" charset="0"/>
        </a:defRPr>
      </a:lvl5pPr>
      <a:lvl6pPr marL="544262" algn="r" rtl="0" eaLnBrk="1" fontAlgn="base" hangingPunct="1">
        <a:spcBef>
          <a:spcPct val="0"/>
        </a:spcBef>
        <a:spcAft>
          <a:spcPct val="0"/>
        </a:spcAft>
        <a:defRPr sz="3800" b="1">
          <a:solidFill>
            <a:schemeClr val="bg1"/>
          </a:solidFill>
          <a:latin typeface="Trebuchet MS" pitchFamily="34" charset="0"/>
        </a:defRPr>
      </a:lvl6pPr>
      <a:lvl7pPr marL="1088524" algn="r" rtl="0" eaLnBrk="1" fontAlgn="base" hangingPunct="1">
        <a:spcBef>
          <a:spcPct val="0"/>
        </a:spcBef>
        <a:spcAft>
          <a:spcPct val="0"/>
        </a:spcAft>
        <a:defRPr sz="3800" b="1">
          <a:solidFill>
            <a:schemeClr val="bg1"/>
          </a:solidFill>
          <a:latin typeface="Trebuchet MS" pitchFamily="34" charset="0"/>
        </a:defRPr>
      </a:lvl7pPr>
      <a:lvl8pPr marL="1632786" algn="r" rtl="0" eaLnBrk="1" fontAlgn="base" hangingPunct="1">
        <a:spcBef>
          <a:spcPct val="0"/>
        </a:spcBef>
        <a:spcAft>
          <a:spcPct val="0"/>
        </a:spcAft>
        <a:defRPr sz="3800" b="1">
          <a:solidFill>
            <a:schemeClr val="bg1"/>
          </a:solidFill>
          <a:latin typeface="Trebuchet MS" pitchFamily="34" charset="0"/>
        </a:defRPr>
      </a:lvl8pPr>
      <a:lvl9pPr marL="2177048" algn="r" rtl="0" eaLnBrk="1" fontAlgn="base" hangingPunct="1">
        <a:spcBef>
          <a:spcPct val="0"/>
        </a:spcBef>
        <a:spcAft>
          <a:spcPct val="0"/>
        </a:spcAft>
        <a:defRPr sz="3800" b="1">
          <a:solidFill>
            <a:schemeClr val="bg1"/>
          </a:solidFill>
          <a:latin typeface="Trebuchet MS" pitchFamily="34" charset="0"/>
        </a:defRPr>
      </a:lvl9pPr>
    </p:titleStyle>
    <p:bodyStyle>
      <a:lvl1pPr marL="408197" indent="-408197" algn="l" rtl="0" eaLnBrk="1" fontAlgn="base" hangingPunct="1">
        <a:spcBef>
          <a:spcPct val="20000"/>
        </a:spcBef>
        <a:spcAft>
          <a:spcPct val="0"/>
        </a:spcAft>
        <a:buChar char="•"/>
        <a:defRPr sz="2850">
          <a:solidFill>
            <a:schemeClr val="accent2"/>
          </a:solidFill>
          <a:latin typeface="+mn-lt"/>
          <a:ea typeface="+mn-ea"/>
          <a:cs typeface="+mn-cs"/>
        </a:defRPr>
      </a:lvl1pPr>
      <a:lvl2pPr marL="884426" indent="-340164" algn="l" rtl="0" eaLnBrk="1" fontAlgn="base" hangingPunct="1">
        <a:spcBef>
          <a:spcPct val="20000"/>
        </a:spcBef>
        <a:spcAft>
          <a:spcPct val="0"/>
        </a:spcAft>
        <a:buChar char="–"/>
        <a:defRPr sz="2400">
          <a:solidFill>
            <a:srgbClr val="3366CC"/>
          </a:solidFill>
          <a:latin typeface="+mn-lt"/>
        </a:defRPr>
      </a:lvl2pPr>
      <a:lvl3pPr marL="1360655" indent="-272131" algn="l" rtl="0" eaLnBrk="1" fontAlgn="base" hangingPunct="1">
        <a:spcBef>
          <a:spcPct val="20000"/>
        </a:spcBef>
        <a:spcAft>
          <a:spcPct val="0"/>
        </a:spcAft>
        <a:buChar char="•"/>
        <a:defRPr>
          <a:solidFill>
            <a:schemeClr val="hlink"/>
          </a:solidFill>
          <a:latin typeface="+mn-lt"/>
        </a:defRPr>
      </a:lvl3pPr>
      <a:lvl4pPr marL="1859562" indent="-272131" algn="l" rtl="0" eaLnBrk="1" fontAlgn="base" hangingPunct="1">
        <a:spcBef>
          <a:spcPct val="20000"/>
        </a:spcBef>
        <a:spcAft>
          <a:spcPct val="0"/>
        </a:spcAft>
        <a:buChar char="–"/>
        <a:defRPr sz="1900">
          <a:solidFill>
            <a:schemeClr val="accent2"/>
          </a:solidFill>
          <a:latin typeface="+mn-lt"/>
        </a:defRPr>
      </a:lvl4pPr>
      <a:lvl5pPr marL="2358467" indent="-272131" algn="l" rtl="0" eaLnBrk="1" fontAlgn="base" hangingPunct="1">
        <a:spcBef>
          <a:spcPct val="20000"/>
        </a:spcBef>
        <a:spcAft>
          <a:spcPct val="0"/>
        </a:spcAft>
        <a:buChar char="»"/>
        <a:defRPr sz="1650">
          <a:solidFill>
            <a:schemeClr val="accent2"/>
          </a:solidFill>
          <a:latin typeface="+mn-lt"/>
        </a:defRPr>
      </a:lvl5pPr>
      <a:lvl6pPr marL="2902730" indent="-272131" algn="l" rtl="0" eaLnBrk="1" fontAlgn="base" hangingPunct="1">
        <a:spcBef>
          <a:spcPct val="20000"/>
        </a:spcBef>
        <a:spcAft>
          <a:spcPct val="0"/>
        </a:spcAft>
        <a:buChar char="»"/>
        <a:defRPr sz="1650">
          <a:solidFill>
            <a:schemeClr val="accent2"/>
          </a:solidFill>
          <a:latin typeface="+mn-lt"/>
        </a:defRPr>
      </a:lvl6pPr>
      <a:lvl7pPr marL="3446991" indent="-272131" algn="l" rtl="0" eaLnBrk="1" fontAlgn="base" hangingPunct="1">
        <a:spcBef>
          <a:spcPct val="20000"/>
        </a:spcBef>
        <a:spcAft>
          <a:spcPct val="0"/>
        </a:spcAft>
        <a:buChar char="»"/>
        <a:defRPr sz="1650">
          <a:solidFill>
            <a:schemeClr val="accent2"/>
          </a:solidFill>
          <a:latin typeface="+mn-lt"/>
        </a:defRPr>
      </a:lvl7pPr>
      <a:lvl8pPr marL="3991253" indent="-272131" algn="l" rtl="0" eaLnBrk="1" fontAlgn="base" hangingPunct="1">
        <a:spcBef>
          <a:spcPct val="20000"/>
        </a:spcBef>
        <a:spcAft>
          <a:spcPct val="0"/>
        </a:spcAft>
        <a:buChar char="»"/>
        <a:defRPr sz="1650">
          <a:solidFill>
            <a:schemeClr val="accent2"/>
          </a:solidFill>
          <a:latin typeface="+mn-lt"/>
        </a:defRPr>
      </a:lvl8pPr>
      <a:lvl9pPr marL="4535515" indent="-272131" algn="l" rtl="0" eaLnBrk="1" fontAlgn="base" hangingPunct="1">
        <a:spcBef>
          <a:spcPct val="20000"/>
        </a:spcBef>
        <a:spcAft>
          <a:spcPct val="0"/>
        </a:spcAft>
        <a:buChar char="»"/>
        <a:defRPr sz="1650">
          <a:solidFill>
            <a:schemeClr val="accent2"/>
          </a:solidFill>
          <a:latin typeface="+mn-lt"/>
        </a:defRPr>
      </a:lvl9pPr>
    </p:bodyStyle>
    <p:otherStyle>
      <a:defPPr>
        <a:defRPr lang="en-US"/>
      </a:defPPr>
      <a:lvl1pPr marL="0" algn="l" defTabSz="1088524" rtl="0" eaLnBrk="1" latinLnBrk="0" hangingPunct="1">
        <a:defRPr sz="2150" kern="1200">
          <a:solidFill>
            <a:schemeClr val="tx1"/>
          </a:solidFill>
          <a:latin typeface="+mn-lt"/>
          <a:ea typeface="+mn-ea"/>
          <a:cs typeface="+mn-cs"/>
        </a:defRPr>
      </a:lvl1pPr>
      <a:lvl2pPr marL="544262" algn="l" defTabSz="1088524" rtl="0" eaLnBrk="1" latinLnBrk="0" hangingPunct="1">
        <a:defRPr sz="2150" kern="1200">
          <a:solidFill>
            <a:schemeClr val="tx1"/>
          </a:solidFill>
          <a:latin typeface="+mn-lt"/>
          <a:ea typeface="+mn-ea"/>
          <a:cs typeface="+mn-cs"/>
        </a:defRPr>
      </a:lvl2pPr>
      <a:lvl3pPr marL="1088524" algn="l" defTabSz="1088524" rtl="0" eaLnBrk="1" latinLnBrk="0" hangingPunct="1">
        <a:defRPr sz="2150" kern="1200">
          <a:solidFill>
            <a:schemeClr val="tx1"/>
          </a:solidFill>
          <a:latin typeface="+mn-lt"/>
          <a:ea typeface="+mn-ea"/>
          <a:cs typeface="+mn-cs"/>
        </a:defRPr>
      </a:lvl3pPr>
      <a:lvl4pPr marL="1632786" algn="l" defTabSz="1088524" rtl="0" eaLnBrk="1" latinLnBrk="0" hangingPunct="1">
        <a:defRPr sz="2150" kern="1200">
          <a:solidFill>
            <a:schemeClr val="tx1"/>
          </a:solidFill>
          <a:latin typeface="+mn-lt"/>
          <a:ea typeface="+mn-ea"/>
          <a:cs typeface="+mn-cs"/>
        </a:defRPr>
      </a:lvl4pPr>
      <a:lvl5pPr marL="2177048" algn="l" defTabSz="1088524" rtl="0" eaLnBrk="1" latinLnBrk="0" hangingPunct="1">
        <a:defRPr sz="2150" kern="1200">
          <a:solidFill>
            <a:schemeClr val="tx1"/>
          </a:solidFill>
          <a:latin typeface="+mn-lt"/>
          <a:ea typeface="+mn-ea"/>
          <a:cs typeface="+mn-cs"/>
        </a:defRPr>
      </a:lvl5pPr>
      <a:lvl6pPr marL="2721309" algn="l" defTabSz="1088524" rtl="0" eaLnBrk="1" latinLnBrk="0" hangingPunct="1">
        <a:defRPr sz="2150" kern="1200">
          <a:solidFill>
            <a:schemeClr val="tx1"/>
          </a:solidFill>
          <a:latin typeface="+mn-lt"/>
          <a:ea typeface="+mn-ea"/>
          <a:cs typeface="+mn-cs"/>
        </a:defRPr>
      </a:lvl6pPr>
      <a:lvl7pPr marL="3265571" algn="l" defTabSz="1088524" rtl="0" eaLnBrk="1" latinLnBrk="0" hangingPunct="1">
        <a:defRPr sz="2150" kern="1200">
          <a:solidFill>
            <a:schemeClr val="tx1"/>
          </a:solidFill>
          <a:latin typeface="+mn-lt"/>
          <a:ea typeface="+mn-ea"/>
          <a:cs typeface="+mn-cs"/>
        </a:defRPr>
      </a:lvl7pPr>
      <a:lvl8pPr marL="3809832" algn="l" defTabSz="1088524" rtl="0" eaLnBrk="1" latinLnBrk="0" hangingPunct="1">
        <a:defRPr sz="2150" kern="1200">
          <a:solidFill>
            <a:schemeClr val="tx1"/>
          </a:solidFill>
          <a:latin typeface="+mn-lt"/>
          <a:ea typeface="+mn-ea"/>
          <a:cs typeface="+mn-cs"/>
        </a:defRPr>
      </a:lvl8pPr>
      <a:lvl9pPr marL="4354095" algn="l" defTabSz="1088524" rtl="0" eaLnBrk="1" latinLnBrk="0" hangingPunct="1">
        <a:defRPr sz="21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6.xml"/><Relationship Id="rId1" Type="http://schemas.openxmlformats.org/officeDocument/2006/relationships/themeOverride" Target="../theme/themeOverride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hyperlink" Target="https://www.nist.gov/cyberframework"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hyperlink" Target="https://tnc2011.terena.org/web/media/archive/7A"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A7157-8DD0-4E47-9A15-EEAB8F3A334D}"/>
              </a:ext>
            </a:extLst>
          </p:cNvPr>
          <p:cNvSpPr>
            <a:spLocks noGrp="1"/>
          </p:cNvSpPr>
          <p:nvPr>
            <p:ph type="ctrTitle"/>
          </p:nvPr>
        </p:nvSpPr>
        <p:spPr/>
        <p:txBody>
          <a:bodyPr/>
          <a:lstStyle/>
          <a:p>
            <a:r>
              <a:rPr lang="en-US"/>
              <a:t>GridPP Security </a:t>
            </a:r>
            <a:r>
              <a:rPr lang="en-US" dirty="0"/>
              <a:t>Background</a:t>
            </a:r>
          </a:p>
        </p:txBody>
      </p:sp>
      <p:sp>
        <p:nvSpPr>
          <p:cNvPr id="3" name="Subtitle 2">
            <a:extLst>
              <a:ext uri="{FF2B5EF4-FFF2-40B4-BE49-F238E27FC236}">
                <a16:creationId xmlns:a16="http://schemas.microsoft.com/office/drawing/2014/main" id="{70C44197-A3FB-9D4D-8560-E056CD5506F5}"/>
              </a:ext>
            </a:extLst>
          </p:cNvPr>
          <p:cNvSpPr>
            <a:spLocks noGrp="1"/>
          </p:cNvSpPr>
          <p:nvPr>
            <p:ph type="subTitle" idx="1"/>
          </p:nvPr>
        </p:nvSpPr>
        <p:spPr>
          <a:xfrm>
            <a:off x="1828800" y="3886200"/>
            <a:ext cx="8534400" cy="1184710"/>
          </a:xfrm>
        </p:spPr>
        <p:txBody>
          <a:bodyPr/>
          <a:lstStyle/>
          <a:p>
            <a:r>
              <a:rPr lang="en-US" dirty="0"/>
              <a:t>David Crooks &amp; David Kelsey (STFC)</a:t>
            </a:r>
          </a:p>
          <a:p>
            <a:r>
              <a:rPr lang="en-US" dirty="0"/>
              <a:t>GridPP41 29 Aug 2018</a:t>
            </a:r>
          </a:p>
        </p:txBody>
      </p:sp>
      <p:pic>
        <p:nvPicPr>
          <p:cNvPr id="5" name="Picture 4">
            <a:extLst>
              <a:ext uri="{FF2B5EF4-FFF2-40B4-BE49-F238E27FC236}">
                <a16:creationId xmlns:a16="http://schemas.microsoft.com/office/drawing/2014/main" id="{92FF61DF-0C02-C44E-ACE2-326EF2347AC7}"/>
              </a:ext>
            </a:extLst>
          </p:cNvPr>
          <p:cNvPicPr>
            <a:picLocks noChangeAspect="1"/>
          </p:cNvPicPr>
          <p:nvPr/>
        </p:nvPicPr>
        <p:blipFill>
          <a:blip r:embed="rId3"/>
          <a:stretch>
            <a:fillRect/>
          </a:stretch>
        </p:blipFill>
        <p:spPr>
          <a:xfrm>
            <a:off x="5765787" y="5633875"/>
            <a:ext cx="1435100" cy="1224125"/>
          </a:xfrm>
          <a:prstGeom prst="rect">
            <a:avLst/>
          </a:prstGeom>
        </p:spPr>
      </p:pic>
      <p:pic>
        <p:nvPicPr>
          <p:cNvPr id="6" name="Immagine 17">
            <a:extLst>
              <a:ext uri="{FF2B5EF4-FFF2-40B4-BE49-F238E27FC236}">
                <a16:creationId xmlns:a16="http://schemas.microsoft.com/office/drawing/2014/main" id="{A9EC22F8-C4E8-5A4E-870A-A2B3F454C78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75838" y="5633876"/>
            <a:ext cx="4916162" cy="1224125"/>
          </a:xfrm>
          <a:prstGeom prst="rect">
            <a:avLst/>
          </a:prstGeom>
          <a:solidFill>
            <a:schemeClr val="accent1"/>
          </a:solidFill>
        </p:spPr>
      </p:pic>
      <p:pic>
        <p:nvPicPr>
          <p:cNvPr id="7" name="Afbeelding 8">
            <a:extLst>
              <a:ext uri="{FF2B5EF4-FFF2-40B4-BE49-F238E27FC236}">
                <a16:creationId xmlns:a16="http://schemas.microsoft.com/office/drawing/2014/main" id="{4F085A41-3A3C-1C40-8369-153344C250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12434" y="5501391"/>
            <a:ext cx="1778404" cy="1356610"/>
          </a:xfrm>
          <a:prstGeom prst="rect">
            <a:avLst/>
          </a:prstGeom>
          <a:solidFill>
            <a:schemeClr val="accent1"/>
          </a:solidFill>
        </p:spPr>
      </p:pic>
      <p:pic>
        <p:nvPicPr>
          <p:cNvPr id="9" name="Picture 8">
            <a:extLst>
              <a:ext uri="{FF2B5EF4-FFF2-40B4-BE49-F238E27FC236}">
                <a16:creationId xmlns:a16="http://schemas.microsoft.com/office/drawing/2014/main" id="{13DE14DA-8C96-E848-B47A-F98F2C7C8289}"/>
              </a:ext>
            </a:extLst>
          </p:cNvPr>
          <p:cNvPicPr>
            <a:picLocks noChangeAspect="1"/>
          </p:cNvPicPr>
          <p:nvPr/>
        </p:nvPicPr>
        <p:blipFill>
          <a:blip r:embed="rId6"/>
          <a:stretch>
            <a:fillRect/>
          </a:stretch>
        </p:blipFill>
        <p:spPr>
          <a:xfrm>
            <a:off x="0" y="4454178"/>
            <a:ext cx="2900701" cy="2359394"/>
          </a:xfrm>
          <a:prstGeom prst="rect">
            <a:avLst/>
          </a:prstGeom>
        </p:spPr>
      </p:pic>
    </p:spTree>
    <p:extLst>
      <p:ext uri="{BB962C8B-B14F-4D97-AF65-F5344CB8AC3E}">
        <p14:creationId xmlns:p14="http://schemas.microsoft.com/office/powerpoint/2010/main" val="2268850672"/>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40"/>
          <p:cNvSpPr txBox="1">
            <a:spLocks noGrp="1"/>
          </p:cNvSpPr>
          <p:nvPr>
            <p:ph type="ctrTitle"/>
          </p:nvPr>
        </p:nvSpPr>
        <p:spPr>
          <a:xfrm>
            <a:off x="843516" y="1707154"/>
            <a:ext cx="10618500" cy="23877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US"/>
              <a:t>The Dreaded Cybersecurity Demo</a:t>
            </a:r>
            <a:endParaRPr/>
          </a:p>
        </p:txBody>
      </p:sp>
    </p:spTree>
    <p:extLst>
      <p:ext uri="{BB962C8B-B14F-4D97-AF65-F5344CB8AC3E}">
        <p14:creationId xmlns:p14="http://schemas.microsoft.com/office/powerpoint/2010/main" val="4246696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A773E-4510-DB41-85F6-C5EAAA8BFA38}"/>
              </a:ext>
            </a:extLst>
          </p:cNvPr>
          <p:cNvSpPr>
            <a:spLocks noGrp="1"/>
          </p:cNvSpPr>
          <p:nvPr>
            <p:ph type="title"/>
          </p:nvPr>
        </p:nvSpPr>
        <p:spPr/>
        <p:txBody>
          <a:bodyPr/>
          <a:lstStyle/>
          <a:p>
            <a:endParaRPr lang="en-US"/>
          </a:p>
        </p:txBody>
      </p:sp>
      <p:pic>
        <p:nvPicPr>
          <p:cNvPr id="9" name="Content Placeholder 8">
            <a:extLst>
              <a:ext uri="{FF2B5EF4-FFF2-40B4-BE49-F238E27FC236}">
                <a16:creationId xmlns:a16="http://schemas.microsoft.com/office/drawing/2014/main" id="{778CEEE3-1426-B645-BC73-F7A23B535C57}"/>
              </a:ext>
            </a:extLst>
          </p:cNvPr>
          <p:cNvPicPr>
            <a:picLocks noGrp="1" noChangeAspect="1"/>
          </p:cNvPicPr>
          <p:nvPr>
            <p:ph idx="1"/>
          </p:nvPr>
        </p:nvPicPr>
        <p:blipFill>
          <a:blip r:embed="rId2"/>
          <a:stretch>
            <a:fillRect/>
          </a:stretch>
        </p:blipFill>
        <p:spPr>
          <a:xfrm>
            <a:off x="1907995" y="1524000"/>
            <a:ext cx="8376010" cy="4724400"/>
          </a:xfrm>
        </p:spPr>
      </p:pic>
      <p:sp>
        <p:nvSpPr>
          <p:cNvPr id="4" name="Date Placeholder 3">
            <a:extLst>
              <a:ext uri="{FF2B5EF4-FFF2-40B4-BE49-F238E27FC236}">
                <a16:creationId xmlns:a16="http://schemas.microsoft.com/office/drawing/2014/main" id="{414CF5E2-6B47-AB42-925B-B74138AA2186}"/>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AC667A71-EFD1-654B-943A-B942CC23DAEF}"/>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1B346EC1-39F7-6C47-AB24-E1874EAD27EA}"/>
              </a:ext>
            </a:extLst>
          </p:cNvPr>
          <p:cNvSpPr>
            <a:spLocks noGrp="1"/>
          </p:cNvSpPr>
          <p:nvPr>
            <p:ph type="sldNum" sz="quarter" idx="12"/>
          </p:nvPr>
        </p:nvSpPr>
        <p:spPr/>
        <p:txBody>
          <a:bodyPr/>
          <a:lstStyle/>
          <a:p>
            <a:fld id="{BFCB69F0-79D6-2C4F-97AC-3E2D0E917FCD}" type="slidenum">
              <a:rPr lang="en-US" smtClean="0"/>
              <a:t>11</a:t>
            </a:fld>
            <a:endParaRPr lang="en-US"/>
          </a:p>
        </p:txBody>
      </p:sp>
    </p:spTree>
    <p:extLst>
      <p:ext uri="{BB962C8B-B14F-4D97-AF65-F5344CB8AC3E}">
        <p14:creationId xmlns:p14="http://schemas.microsoft.com/office/powerpoint/2010/main" val="921418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D45E7-311B-0E4B-A142-0DABC9E0EDA6}"/>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B4B7652B-1431-6A4E-8BA6-57C59E45EE9D}"/>
              </a:ext>
            </a:extLst>
          </p:cNvPr>
          <p:cNvPicPr>
            <a:picLocks noGrp="1" noChangeAspect="1"/>
          </p:cNvPicPr>
          <p:nvPr>
            <p:ph idx="1"/>
          </p:nvPr>
        </p:nvPicPr>
        <p:blipFill>
          <a:blip r:embed="rId2"/>
          <a:stretch>
            <a:fillRect/>
          </a:stretch>
        </p:blipFill>
        <p:spPr>
          <a:xfrm>
            <a:off x="1865893" y="1524000"/>
            <a:ext cx="8460214" cy="4724400"/>
          </a:xfrm>
        </p:spPr>
      </p:pic>
      <p:sp>
        <p:nvSpPr>
          <p:cNvPr id="4" name="Date Placeholder 3">
            <a:extLst>
              <a:ext uri="{FF2B5EF4-FFF2-40B4-BE49-F238E27FC236}">
                <a16:creationId xmlns:a16="http://schemas.microsoft.com/office/drawing/2014/main" id="{D15AC268-A960-AF4F-9F97-5E4DADC6376E}"/>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377BC43D-E8D3-634A-AEA1-5A7187A86F9C}"/>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DB50DE50-C643-E643-BB18-C2284572D1C5}"/>
              </a:ext>
            </a:extLst>
          </p:cNvPr>
          <p:cNvSpPr>
            <a:spLocks noGrp="1"/>
          </p:cNvSpPr>
          <p:nvPr>
            <p:ph type="sldNum" sz="quarter" idx="12"/>
          </p:nvPr>
        </p:nvSpPr>
        <p:spPr/>
        <p:txBody>
          <a:bodyPr/>
          <a:lstStyle/>
          <a:p>
            <a:fld id="{BFCB69F0-79D6-2C4F-97AC-3E2D0E917FCD}" type="slidenum">
              <a:rPr lang="en-US" smtClean="0"/>
              <a:t>12</a:t>
            </a:fld>
            <a:endParaRPr lang="en-US"/>
          </a:p>
        </p:txBody>
      </p:sp>
    </p:spTree>
    <p:extLst>
      <p:ext uri="{BB962C8B-B14F-4D97-AF65-F5344CB8AC3E}">
        <p14:creationId xmlns:p14="http://schemas.microsoft.com/office/powerpoint/2010/main" val="3126131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CDBB5-2A6F-D447-B5B6-289DD94C7330}"/>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A01F680C-CBAA-4745-8C56-8F6724B26A70}"/>
              </a:ext>
            </a:extLst>
          </p:cNvPr>
          <p:cNvPicPr>
            <a:picLocks noGrp="1" noChangeAspect="1"/>
          </p:cNvPicPr>
          <p:nvPr>
            <p:ph idx="1"/>
          </p:nvPr>
        </p:nvPicPr>
        <p:blipFill>
          <a:blip r:embed="rId2"/>
          <a:stretch>
            <a:fillRect/>
          </a:stretch>
        </p:blipFill>
        <p:spPr>
          <a:xfrm>
            <a:off x="1890765" y="1524000"/>
            <a:ext cx="8410470" cy="4724400"/>
          </a:xfrm>
        </p:spPr>
      </p:pic>
      <p:sp>
        <p:nvSpPr>
          <p:cNvPr id="4" name="Date Placeholder 3">
            <a:extLst>
              <a:ext uri="{FF2B5EF4-FFF2-40B4-BE49-F238E27FC236}">
                <a16:creationId xmlns:a16="http://schemas.microsoft.com/office/drawing/2014/main" id="{A44DC752-519F-0A44-95C5-D8DDF24422F7}"/>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7313838E-BEE9-6F45-A69F-FC7DD252EBDA}"/>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934DACE6-9913-A44B-8FFE-73D93E2FECD1}"/>
              </a:ext>
            </a:extLst>
          </p:cNvPr>
          <p:cNvSpPr>
            <a:spLocks noGrp="1"/>
          </p:cNvSpPr>
          <p:nvPr>
            <p:ph type="sldNum" sz="quarter" idx="12"/>
          </p:nvPr>
        </p:nvSpPr>
        <p:spPr/>
        <p:txBody>
          <a:bodyPr/>
          <a:lstStyle/>
          <a:p>
            <a:fld id="{BFCB69F0-79D6-2C4F-97AC-3E2D0E917FCD}" type="slidenum">
              <a:rPr lang="en-US" smtClean="0"/>
              <a:t>13</a:t>
            </a:fld>
            <a:endParaRPr lang="en-US"/>
          </a:p>
        </p:txBody>
      </p:sp>
    </p:spTree>
    <p:extLst>
      <p:ext uri="{BB962C8B-B14F-4D97-AF65-F5344CB8AC3E}">
        <p14:creationId xmlns:p14="http://schemas.microsoft.com/office/powerpoint/2010/main" val="933956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AE3EE-3CA9-864D-8BB8-CB6687E8B3F7}"/>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A79930A2-CD46-E343-9849-BC449AB95949}"/>
              </a:ext>
            </a:extLst>
          </p:cNvPr>
          <p:cNvPicPr>
            <a:picLocks noGrp="1" noChangeAspect="1"/>
          </p:cNvPicPr>
          <p:nvPr>
            <p:ph idx="1"/>
          </p:nvPr>
        </p:nvPicPr>
        <p:blipFill>
          <a:blip r:embed="rId2"/>
          <a:stretch>
            <a:fillRect/>
          </a:stretch>
        </p:blipFill>
        <p:spPr>
          <a:xfrm>
            <a:off x="1917119" y="1524000"/>
            <a:ext cx="8357762" cy="4724400"/>
          </a:xfrm>
        </p:spPr>
      </p:pic>
      <p:sp>
        <p:nvSpPr>
          <p:cNvPr id="4" name="Date Placeholder 3">
            <a:extLst>
              <a:ext uri="{FF2B5EF4-FFF2-40B4-BE49-F238E27FC236}">
                <a16:creationId xmlns:a16="http://schemas.microsoft.com/office/drawing/2014/main" id="{2AED6B72-2389-3B41-99CE-8D681B4B33E2}"/>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DFEBFE9A-C270-214F-87AD-820A2363F6B8}"/>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CB207051-9185-734A-A6CA-B7DC795D16F8}"/>
              </a:ext>
            </a:extLst>
          </p:cNvPr>
          <p:cNvSpPr>
            <a:spLocks noGrp="1"/>
          </p:cNvSpPr>
          <p:nvPr>
            <p:ph type="sldNum" sz="quarter" idx="12"/>
          </p:nvPr>
        </p:nvSpPr>
        <p:spPr/>
        <p:txBody>
          <a:bodyPr/>
          <a:lstStyle/>
          <a:p>
            <a:fld id="{BFCB69F0-79D6-2C4F-97AC-3E2D0E917FCD}" type="slidenum">
              <a:rPr lang="en-US" smtClean="0"/>
              <a:t>14</a:t>
            </a:fld>
            <a:endParaRPr lang="en-US"/>
          </a:p>
        </p:txBody>
      </p:sp>
    </p:spTree>
    <p:extLst>
      <p:ext uri="{BB962C8B-B14F-4D97-AF65-F5344CB8AC3E}">
        <p14:creationId xmlns:p14="http://schemas.microsoft.com/office/powerpoint/2010/main" val="3106418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842C6-593F-6D4B-B7EE-92DFA3B40D56}"/>
              </a:ext>
            </a:extLst>
          </p:cNvPr>
          <p:cNvSpPr>
            <a:spLocks noGrp="1"/>
          </p:cNvSpPr>
          <p:nvPr>
            <p:ph type="title"/>
          </p:nvPr>
        </p:nvSpPr>
        <p:spPr/>
        <p:txBody>
          <a:bodyPr/>
          <a:lstStyle/>
          <a:p>
            <a:r>
              <a:rPr lang="en-US" dirty="0"/>
              <a:t>Worthy of more thought!</a:t>
            </a:r>
          </a:p>
        </p:txBody>
      </p:sp>
      <p:pic>
        <p:nvPicPr>
          <p:cNvPr id="8" name="Content Placeholder 7">
            <a:extLst>
              <a:ext uri="{FF2B5EF4-FFF2-40B4-BE49-F238E27FC236}">
                <a16:creationId xmlns:a16="http://schemas.microsoft.com/office/drawing/2014/main" id="{1CA7901B-F127-EA4D-A5D2-94298FBB6834}"/>
              </a:ext>
            </a:extLst>
          </p:cNvPr>
          <p:cNvPicPr>
            <a:picLocks noGrp="1" noChangeAspect="1"/>
          </p:cNvPicPr>
          <p:nvPr>
            <p:ph idx="1"/>
          </p:nvPr>
        </p:nvPicPr>
        <p:blipFill>
          <a:blip r:embed="rId2"/>
          <a:stretch>
            <a:fillRect/>
          </a:stretch>
        </p:blipFill>
        <p:spPr>
          <a:xfrm>
            <a:off x="1909168" y="1524000"/>
            <a:ext cx="8373663" cy="4724400"/>
          </a:xfrm>
        </p:spPr>
      </p:pic>
      <p:sp>
        <p:nvSpPr>
          <p:cNvPr id="4" name="Date Placeholder 3">
            <a:extLst>
              <a:ext uri="{FF2B5EF4-FFF2-40B4-BE49-F238E27FC236}">
                <a16:creationId xmlns:a16="http://schemas.microsoft.com/office/drawing/2014/main" id="{5E05FEB3-D8BA-CC44-8100-F150F9E45B6D}"/>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B261B31A-2B38-EC41-A70C-7D18B92873DF}"/>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932EC50D-A504-F747-958C-4B740FD5364F}"/>
              </a:ext>
            </a:extLst>
          </p:cNvPr>
          <p:cNvSpPr>
            <a:spLocks noGrp="1"/>
          </p:cNvSpPr>
          <p:nvPr>
            <p:ph type="sldNum" sz="quarter" idx="12"/>
          </p:nvPr>
        </p:nvSpPr>
        <p:spPr/>
        <p:txBody>
          <a:bodyPr/>
          <a:lstStyle/>
          <a:p>
            <a:fld id="{BFCB69F0-79D6-2C4F-97AC-3E2D0E917FCD}" type="slidenum">
              <a:rPr lang="en-US" smtClean="0"/>
              <a:t>15</a:t>
            </a:fld>
            <a:endParaRPr lang="en-US"/>
          </a:p>
        </p:txBody>
      </p:sp>
    </p:spTree>
    <p:extLst>
      <p:ext uri="{BB962C8B-B14F-4D97-AF65-F5344CB8AC3E}">
        <p14:creationId xmlns:p14="http://schemas.microsoft.com/office/powerpoint/2010/main" val="886601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E5061-E64F-1741-B26C-D29512CFDFBE}"/>
              </a:ext>
            </a:extLst>
          </p:cNvPr>
          <p:cNvSpPr>
            <a:spLocks noGrp="1"/>
          </p:cNvSpPr>
          <p:nvPr>
            <p:ph type="title"/>
          </p:nvPr>
        </p:nvSpPr>
        <p:spPr/>
        <p:txBody>
          <a:bodyPr>
            <a:normAutofit fontScale="90000"/>
          </a:bodyPr>
          <a:lstStyle/>
          <a:p>
            <a:r>
              <a:rPr lang="en-US" dirty="0"/>
              <a:t>Security, Trust and Identity FY18/19</a:t>
            </a:r>
            <a:endParaRPr lang="en-US" dirty="0">
              <a:solidFill>
                <a:srgbClr val="FF0000"/>
              </a:solidFill>
            </a:endParaRPr>
          </a:p>
        </p:txBody>
      </p:sp>
      <p:sp>
        <p:nvSpPr>
          <p:cNvPr id="3" name="Content Placeholder 2">
            <a:extLst>
              <a:ext uri="{FF2B5EF4-FFF2-40B4-BE49-F238E27FC236}">
                <a16:creationId xmlns:a16="http://schemas.microsoft.com/office/drawing/2014/main" id="{7CD16B1D-9AE8-7B4F-A374-96F60D6FCD9B}"/>
              </a:ext>
            </a:extLst>
          </p:cNvPr>
          <p:cNvSpPr>
            <a:spLocks noGrp="1"/>
          </p:cNvSpPr>
          <p:nvPr>
            <p:ph idx="1"/>
          </p:nvPr>
        </p:nvSpPr>
        <p:spPr/>
        <p:txBody>
          <a:bodyPr>
            <a:normAutofit fontScale="92500" lnSpcReduction="20000"/>
          </a:bodyPr>
          <a:lstStyle/>
          <a:p>
            <a:pPr marL="0" indent="0">
              <a:buNone/>
            </a:pPr>
            <a:r>
              <a:rPr lang="en-US" dirty="0">
                <a:solidFill>
                  <a:srgbClr val="FF0000"/>
                </a:solidFill>
              </a:rPr>
              <a:t>2018-19 activities and source of funding</a:t>
            </a:r>
            <a:endParaRPr lang="en-US" dirty="0"/>
          </a:p>
          <a:p>
            <a:r>
              <a:rPr lang="en-US" dirty="0"/>
              <a:t>GridPP5 &amp; WLCG (1.5 FTE)</a:t>
            </a:r>
          </a:p>
          <a:p>
            <a:pPr lvl="1"/>
            <a:r>
              <a:rPr lang="en-US" dirty="0"/>
              <a:t>Security							0.9 FTE</a:t>
            </a:r>
          </a:p>
          <a:p>
            <a:pPr lvl="1"/>
            <a:r>
              <a:rPr lang="en-US" dirty="0"/>
              <a:t>Trust and Identity Management				0.45 FTE</a:t>
            </a:r>
          </a:p>
          <a:p>
            <a:pPr lvl="1"/>
            <a:r>
              <a:rPr lang="en-US" dirty="0"/>
              <a:t>Co-funding for EGI						0.15 FTE</a:t>
            </a:r>
          </a:p>
          <a:p>
            <a:r>
              <a:rPr lang="en-US" dirty="0"/>
              <a:t>EU H2020 EOSC-hub (0.7 FTE) / EGI Core (0.15 FTE)</a:t>
            </a:r>
          </a:p>
          <a:p>
            <a:pPr lvl="1"/>
            <a:r>
              <a:rPr lang="en-US" dirty="0"/>
              <a:t>Security, Trust and Identity Management   			0.85 FTE</a:t>
            </a:r>
          </a:p>
          <a:p>
            <a:r>
              <a:rPr lang="en-US" dirty="0"/>
              <a:t>EU H2020 AARC2</a:t>
            </a:r>
          </a:p>
          <a:p>
            <a:pPr lvl="1"/>
            <a:r>
              <a:rPr lang="en-US" dirty="0"/>
              <a:t>Trust and Identity Management 				0.6 FTE</a:t>
            </a:r>
          </a:p>
          <a:p>
            <a:r>
              <a:rPr lang="en-US" dirty="0"/>
              <a:t>STFC/RAL PPD National Labs</a:t>
            </a:r>
          </a:p>
          <a:p>
            <a:pPr lvl="1"/>
            <a:r>
              <a:rPr lang="en-US" dirty="0"/>
              <a:t>Security							0.25 FTE						</a:t>
            </a:r>
          </a:p>
          <a:p>
            <a:pPr marL="0" indent="0">
              <a:buNone/>
            </a:pPr>
            <a:r>
              <a:rPr lang="en-US" sz="3500" dirty="0"/>
              <a:t>Total funded effort = 3.2 FTE (across 4 people)</a:t>
            </a:r>
          </a:p>
          <a:p>
            <a:pPr marL="0" indent="0">
              <a:buNone/>
            </a:pPr>
            <a:r>
              <a:rPr lang="en-US" sz="3500" dirty="0"/>
              <a:t>	of which 1.5 FTE is GridPP5</a:t>
            </a:r>
          </a:p>
          <a:p>
            <a:pPr lvl="1"/>
            <a:endParaRPr lang="en-US" dirty="0"/>
          </a:p>
        </p:txBody>
      </p:sp>
      <p:sp>
        <p:nvSpPr>
          <p:cNvPr id="4" name="Date Placeholder 3">
            <a:extLst>
              <a:ext uri="{FF2B5EF4-FFF2-40B4-BE49-F238E27FC236}">
                <a16:creationId xmlns:a16="http://schemas.microsoft.com/office/drawing/2014/main" id="{90131AC8-ED66-7744-802F-B687164FE6E1}"/>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7D09EAB8-5FF8-F049-A7CD-73798563501E}"/>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E1EE6582-4995-9A45-9FA8-D87DA265C92B}"/>
              </a:ext>
            </a:extLst>
          </p:cNvPr>
          <p:cNvSpPr>
            <a:spLocks noGrp="1"/>
          </p:cNvSpPr>
          <p:nvPr>
            <p:ph type="sldNum" sz="quarter" idx="12"/>
          </p:nvPr>
        </p:nvSpPr>
        <p:spPr/>
        <p:txBody>
          <a:bodyPr/>
          <a:lstStyle/>
          <a:p>
            <a:fld id="{BFCB69F0-79D6-2C4F-97AC-3E2D0E917FCD}" type="slidenum">
              <a:rPr lang="en-US" smtClean="0"/>
              <a:t>16</a:t>
            </a:fld>
            <a:endParaRPr lang="en-US"/>
          </a:p>
        </p:txBody>
      </p:sp>
    </p:spTree>
    <p:extLst>
      <p:ext uri="{BB962C8B-B14F-4D97-AF65-F5344CB8AC3E}">
        <p14:creationId xmlns:p14="http://schemas.microsoft.com/office/powerpoint/2010/main" val="357838633"/>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B811D-9663-6B42-A9EB-6961E97EC7DC}"/>
              </a:ext>
            </a:extLst>
          </p:cNvPr>
          <p:cNvSpPr>
            <a:spLocks noGrp="1"/>
          </p:cNvSpPr>
          <p:nvPr>
            <p:ph type="title"/>
          </p:nvPr>
        </p:nvSpPr>
        <p:spPr/>
        <p:txBody>
          <a:bodyPr/>
          <a:lstStyle/>
          <a:p>
            <a:r>
              <a:rPr lang="en-US" dirty="0"/>
              <a:t>What should we bid for in GridPP6?</a:t>
            </a:r>
          </a:p>
        </p:txBody>
      </p:sp>
      <p:sp>
        <p:nvSpPr>
          <p:cNvPr id="3" name="Content Placeholder 2">
            <a:extLst>
              <a:ext uri="{FF2B5EF4-FFF2-40B4-BE49-F238E27FC236}">
                <a16:creationId xmlns:a16="http://schemas.microsoft.com/office/drawing/2014/main" id="{B006E438-0355-1A48-B0EC-42E47283A91E}"/>
              </a:ext>
            </a:extLst>
          </p:cNvPr>
          <p:cNvSpPr>
            <a:spLocks noGrp="1"/>
          </p:cNvSpPr>
          <p:nvPr>
            <p:ph idx="1"/>
          </p:nvPr>
        </p:nvSpPr>
        <p:spPr/>
        <p:txBody>
          <a:bodyPr>
            <a:normAutofit/>
          </a:bodyPr>
          <a:lstStyle/>
          <a:p>
            <a:r>
              <a:rPr lang="en-US" dirty="0"/>
              <a:t>The UK NGI team works very well and should continue in GridPP6</a:t>
            </a:r>
          </a:p>
          <a:p>
            <a:r>
              <a:rPr lang="en-US" dirty="0"/>
              <a:t>Increasing technical complexity increases risk</a:t>
            </a:r>
          </a:p>
          <a:p>
            <a:r>
              <a:rPr lang="en-US" dirty="0"/>
              <a:t>Decreasing Tier 2 effort may increase the security risk</a:t>
            </a:r>
          </a:p>
          <a:p>
            <a:pPr lvl="1"/>
            <a:r>
              <a:rPr lang="en-US" dirty="0"/>
              <a:t>And emphasises importance of a central team</a:t>
            </a:r>
          </a:p>
          <a:p>
            <a:r>
              <a:rPr lang="en-US" dirty="0"/>
              <a:t>We play an important role in UK/EU and WLCG and we want to continue</a:t>
            </a:r>
          </a:p>
          <a:p>
            <a:pPr lvl="1"/>
            <a:r>
              <a:rPr lang="en-US" dirty="0"/>
              <a:t>Build on our success</a:t>
            </a:r>
          </a:p>
          <a:p>
            <a:pPr lvl="1"/>
            <a:r>
              <a:rPr lang="en-US" dirty="0"/>
              <a:t>As the basis for a larger/more general activity in the UK</a:t>
            </a:r>
          </a:p>
          <a:p>
            <a:r>
              <a:rPr lang="en-US" dirty="0"/>
              <a:t>Security is ONGOING – new threats, new risks, new mitigations</a:t>
            </a:r>
          </a:p>
          <a:p>
            <a:pPr lvl="1"/>
            <a:r>
              <a:rPr lang="en-US" dirty="0"/>
              <a:t>Handling incidents, vulnerabilities, monitoring, evolution of policies and procedures, training and dissemination, compliance, collaboration, global trust</a:t>
            </a:r>
          </a:p>
          <a:p>
            <a:pPr lvl="1"/>
            <a:r>
              <a:rPr lang="en-US" dirty="0"/>
              <a:t>New AAI technologies</a:t>
            </a:r>
          </a:p>
          <a:p>
            <a:endParaRPr lang="en-US" dirty="0"/>
          </a:p>
          <a:p>
            <a:endParaRPr lang="en-GB" dirty="0"/>
          </a:p>
          <a:p>
            <a:endParaRPr lang="en-US" dirty="0"/>
          </a:p>
        </p:txBody>
      </p:sp>
      <p:sp>
        <p:nvSpPr>
          <p:cNvPr id="4" name="Date Placeholder 3">
            <a:extLst>
              <a:ext uri="{FF2B5EF4-FFF2-40B4-BE49-F238E27FC236}">
                <a16:creationId xmlns:a16="http://schemas.microsoft.com/office/drawing/2014/main" id="{D741E550-C46F-C243-9FB1-1E8472E02643}"/>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75B36093-4711-4948-AD2D-B0CAFF45FB9B}"/>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69A953B8-E473-3545-9121-DF21B1A40C85}"/>
              </a:ext>
            </a:extLst>
          </p:cNvPr>
          <p:cNvSpPr>
            <a:spLocks noGrp="1"/>
          </p:cNvSpPr>
          <p:nvPr>
            <p:ph type="sldNum" sz="quarter" idx="12"/>
          </p:nvPr>
        </p:nvSpPr>
        <p:spPr/>
        <p:txBody>
          <a:bodyPr/>
          <a:lstStyle/>
          <a:p>
            <a:fld id="{BFCB69F0-79D6-2C4F-97AC-3E2D0E917FCD}" type="slidenum">
              <a:rPr lang="en-US" smtClean="0"/>
              <a:t>17</a:t>
            </a:fld>
            <a:endParaRPr lang="en-US"/>
          </a:p>
        </p:txBody>
      </p:sp>
    </p:spTree>
    <p:extLst>
      <p:ext uri="{BB962C8B-B14F-4D97-AF65-F5344CB8AC3E}">
        <p14:creationId xmlns:p14="http://schemas.microsoft.com/office/powerpoint/2010/main" val="3460185798"/>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2DE34-E4A9-814D-BC44-C8B758D8C33C}"/>
              </a:ext>
            </a:extLst>
          </p:cNvPr>
          <p:cNvSpPr>
            <a:spLocks noGrp="1"/>
          </p:cNvSpPr>
          <p:nvPr>
            <p:ph type="title"/>
          </p:nvPr>
        </p:nvSpPr>
        <p:spPr/>
        <p:txBody>
          <a:bodyPr/>
          <a:lstStyle/>
          <a:p>
            <a:r>
              <a:rPr lang="en-US" dirty="0"/>
              <a:t>Future funding – our proposal</a:t>
            </a:r>
          </a:p>
        </p:txBody>
      </p:sp>
      <p:sp>
        <p:nvSpPr>
          <p:cNvPr id="3" name="Content Placeholder 2">
            <a:extLst>
              <a:ext uri="{FF2B5EF4-FFF2-40B4-BE49-F238E27FC236}">
                <a16:creationId xmlns:a16="http://schemas.microsoft.com/office/drawing/2014/main" id="{3A7BDD61-AA73-644D-AC62-4B5C2F952F9A}"/>
              </a:ext>
            </a:extLst>
          </p:cNvPr>
          <p:cNvSpPr>
            <a:spLocks noGrp="1"/>
          </p:cNvSpPr>
          <p:nvPr>
            <p:ph idx="1"/>
          </p:nvPr>
        </p:nvSpPr>
        <p:spPr/>
        <p:txBody>
          <a:bodyPr>
            <a:normAutofit fontScale="92500" lnSpcReduction="10000"/>
          </a:bodyPr>
          <a:lstStyle/>
          <a:p>
            <a:r>
              <a:rPr lang="en-US" dirty="0"/>
              <a:t>Largest uncertainty – </a:t>
            </a:r>
            <a:r>
              <a:rPr lang="en-US" dirty="0">
                <a:solidFill>
                  <a:srgbClr val="FF0000"/>
                </a:solidFill>
              </a:rPr>
              <a:t>will EU Framework Europe funding happen</a:t>
            </a:r>
            <a:r>
              <a:rPr lang="en-US" dirty="0"/>
              <a:t>? (BREXIT)</a:t>
            </a:r>
          </a:p>
          <a:p>
            <a:pPr lvl="1"/>
            <a:r>
              <a:rPr lang="en-US" dirty="0"/>
              <a:t>If allowed, we will seek funding in EOSC/EGI</a:t>
            </a:r>
          </a:p>
          <a:p>
            <a:pPr lvl="1"/>
            <a:r>
              <a:rPr lang="en-US" dirty="0"/>
              <a:t>If not then seek UKRI funding</a:t>
            </a:r>
          </a:p>
          <a:p>
            <a:r>
              <a:rPr lang="en-US" dirty="0"/>
              <a:t>To continue doing everything we need ~3 FTE (~2 Security, ~1 Trust &amp; Identity)</a:t>
            </a:r>
          </a:p>
          <a:p>
            <a:r>
              <a:rPr lang="en-US" dirty="0"/>
              <a:t>We MUST continue supporting GridPP security  (~1.0 FTE)</a:t>
            </a:r>
          </a:p>
          <a:p>
            <a:r>
              <a:rPr lang="en-US" dirty="0"/>
              <a:t>and WLCG Security &amp; international collaboration  (~1.0 FTE), </a:t>
            </a:r>
          </a:p>
          <a:p>
            <a:pPr lvl="1"/>
            <a:r>
              <a:rPr lang="en-US" dirty="0"/>
              <a:t>including Trust &amp; Identity</a:t>
            </a:r>
          </a:p>
          <a:p>
            <a:pPr lvl="1"/>
            <a:r>
              <a:rPr lang="en-US" dirty="0"/>
              <a:t>and we need appropriate T&amp;S funds</a:t>
            </a:r>
          </a:p>
          <a:p>
            <a:pPr lvl="1"/>
            <a:endParaRPr lang="en-US" dirty="0"/>
          </a:p>
          <a:p>
            <a:r>
              <a:rPr lang="en-US" dirty="0"/>
              <a:t>We should aim to build a broader UK team</a:t>
            </a:r>
          </a:p>
          <a:p>
            <a:pPr lvl="1"/>
            <a:r>
              <a:rPr lang="en-US" dirty="0"/>
              <a:t>to meet needs of growing infrastructures and more communities  (UK IRIS </a:t>
            </a:r>
            <a:r>
              <a:rPr lang="en-US" dirty="0" err="1"/>
              <a:t>etc</a:t>
            </a:r>
            <a:r>
              <a:rPr lang="en-US" dirty="0"/>
              <a:t>)</a:t>
            </a:r>
          </a:p>
          <a:p>
            <a:r>
              <a:rPr lang="en-US" dirty="0"/>
              <a:t>TOTAL size of team ~5 FTE</a:t>
            </a:r>
          </a:p>
          <a:p>
            <a:pPr lvl="1"/>
            <a:r>
              <a:rPr lang="en-US" dirty="0"/>
              <a:t>Of which we should bid 2.0 FTE from GridPP6</a:t>
            </a:r>
          </a:p>
        </p:txBody>
      </p:sp>
      <p:sp>
        <p:nvSpPr>
          <p:cNvPr id="4" name="Date Placeholder 3">
            <a:extLst>
              <a:ext uri="{FF2B5EF4-FFF2-40B4-BE49-F238E27FC236}">
                <a16:creationId xmlns:a16="http://schemas.microsoft.com/office/drawing/2014/main" id="{F8607199-8CF4-A04F-8574-4D9CF26015A3}"/>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436ED41A-99DE-A54E-9696-3095CBB6B5FA}"/>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28F0A481-8447-724B-80F0-055E73C62395}"/>
              </a:ext>
            </a:extLst>
          </p:cNvPr>
          <p:cNvSpPr>
            <a:spLocks noGrp="1"/>
          </p:cNvSpPr>
          <p:nvPr>
            <p:ph type="sldNum" sz="quarter" idx="12"/>
          </p:nvPr>
        </p:nvSpPr>
        <p:spPr/>
        <p:txBody>
          <a:bodyPr/>
          <a:lstStyle/>
          <a:p>
            <a:fld id="{BFCB69F0-79D6-2C4F-97AC-3E2D0E917FCD}" type="slidenum">
              <a:rPr lang="en-US" smtClean="0"/>
              <a:t>18</a:t>
            </a:fld>
            <a:endParaRPr lang="en-US"/>
          </a:p>
        </p:txBody>
      </p:sp>
    </p:spTree>
    <p:extLst>
      <p:ext uri="{BB962C8B-B14F-4D97-AF65-F5344CB8AC3E}">
        <p14:creationId xmlns:p14="http://schemas.microsoft.com/office/powerpoint/2010/main" val="1578174814"/>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F259A-DC50-8E45-9ABE-693749FC2FD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37EDF35-83CF-0046-95C5-B41ECBBD4BEB}"/>
              </a:ext>
            </a:extLst>
          </p:cNvPr>
          <p:cNvSpPr>
            <a:spLocks noGrp="1"/>
          </p:cNvSpPr>
          <p:nvPr>
            <p:ph idx="1"/>
          </p:nvPr>
        </p:nvSpPr>
        <p:spPr/>
        <p:txBody>
          <a:bodyPr/>
          <a:lstStyle/>
          <a:p>
            <a:pPr marL="0" indent="0">
              <a:buNone/>
            </a:pPr>
            <a:endParaRPr lang="en-US" sz="4000" dirty="0"/>
          </a:p>
          <a:p>
            <a:pPr marL="0" indent="0">
              <a:buNone/>
            </a:pPr>
            <a:endParaRPr lang="en-US" sz="4000" dirty="0"/>
          </a:p>
          <a:p>
            <a:pPr marL="0" indent="0" algn="ctr">
              <a:buNone/>
            </a:pPr>
            <a:r>
              <a:rPr lang="en-US" sz="4000" dirty="0"/>
              <a:t>Questions and discussion?</a:t>
            </a:r>
          </a:p>
        </p:txBody>
      </p:sp>
      <p:sp>
        <p:nvSpPr>
          <p:cNvPr id="4" name="Date Placeholder 3">
            <a:extLst>
              <a:ext uri="{FF2B5EF4-FFF2-40B4-BE49-F238E27FC236}">
                <a16:creationId xmlns:a16="http://schemas.microsoft.com/office/drawing/2014/main" id="{8D0CDEA7-2BD1-0B43-A5A6-74C578BA710D}"/>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7F705254-4EEA-F148-88D9-9EAD54B10C22}"/>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F81F7AD5-FAEA-6B44-AB05-5BDCBD4B9D0F}"/>
              </a:ext>
            </a:extLst>
          </p:cNvPr>
          <p:cNvSpPr>
            <a:spLocks noGrp="1"/>
          </p:cNvSpPr>
          <p:nvPr>
            <p:ph type="sldNum" sz="quarter" idx="12"/>
          </p:nvPr>
        </p:nvSpPr>
        <p:spPr/>
        <p:txBody>
          <a:bodyPr/>
          <a:lstStyle/>
          <a:p>
            <a:fld id="{BFCB69F0-79D6-2C4F-97AC-3E2D0E917FCD}" type="slidenum">
              <a:rPr lang="en-US" smtClean="0"/>
              <a:t>19</a:t>
            </a:fld>
            <a:endParaRPr lang="en-US"/>
          </a:p>
        </p:txBody>
      </p:sp>
    </p:spTree>
    <p:extLst>
      <p:ext uri="{BB962C8B-B14F-4D97-AF65-F5344CB8AC3E}">
        <p14:creationId xmlns:p14="http://schemas.microsoft.com/office/powerpoint/2010/main" val="2396277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C270E-6CFF-E14A-9775-9E20344D3276}"/>
              </a:ext>
            </a:extLst>
          </p:cNvPr>
          <p:cNvSpPr>
            <a:spLocks noGrp="1"/>
          </p:cNvSpPr>
          <p:nvPr>
            <p:ph type="title"/>
          </p:nvPr>
        </p:nvSpPr>
        <p:spPr/>
        <p:txBody>
          <a:bodyPr/>
          <a:lstStyle/>
          <a:p>
            <a:r>
              <a:rPr lang="en-US" dirty="0"/>
              <a:t>Aims and activities</a:t>
            </a:r>
          </a:p>
        </p:txBody>
      </p:sp>
      <p:sp>
        <p:nvSpPr>
          <p:cNvPr id="3" name="Content Placeholder 2">
            <a:extLst>
              <a:ext uri="{FF2B5EF4-FFF2-40B4-BE49-F238E27FC236}">
                <a16:creationId xmlns:a16="http://schemas.microsoft.com/office/drawing/2014/main" id="{453B0287-25F9-8A4D-BF31-C6FA9D5A7C75}"/>
              </a:ext>
            </a:extLst>
          </p:cNvPr>
          <p:cNvSpPr>
            <a:spLocks noGrp="1"/>
          </p:cNvSpPr>
          <p:nvPr>
            <p:ph idx="1"/>
          </p:nvPr>
        </p:nvSpPr>
        <p:spPr/>
        <p:txBody>
          <a:bodyPr/>
          <a:lstStyle/>
          <a:p>
            <a:pPr marL="0" indent="0">
              <a:buNone/>
            </a:pPr>
            <a:r>
              <a:rPr lang="en-US" dirty="0"/>
              <a:t>Background paper - work towards case for support in GridPP6</a:t>
            </a:r>
          </a:p>
          <a:p>
            <a:r>
              <a:rPr lang="en-US" dirty="0"/>
              <a:t>Security, Trust &amp; Identity</a:t>
            </a:r>
          </a:p>
          <a:p>
            <a:pPr lvl="1"/>
            <a:r>
              <a:rPr lang="en-US" dirty="0">
                <a:solidFill>
                  <a:srgbClr val="FF0000"/>
                </a:solidFill>
              </a:rPr>
              <a:t>Security</a:t>
            </a:r>
            <a:r>
              <a:rPr lang="en-US" dirty="0"/>
              <a:t> – Risk management, security plans, technical and operational controls, operational security (handle incidents, vulnerabilities, monitoring, training, security challenges, procedures), …</a:t>
            </a:r>
          </a:p>
          <a:p>
            <a:pPr lvl="1"/>
            <a:r>
              <a:rPr lang="en-US" dirty="0">
                <a:solidFill>
                  <a:srgbClr val="FF0000"/>
                </a:solidFill>
              </a:rPr>
              <a:t>Trust</a:t>
            </a:r>
            <a:r>
              <a:rPr lang="en-US" dirty="0"/>
              <a:t> – management controls (aka policies), collaboration with other Infrastructures, SCI, WISE, US Internet2, </a:t>
            </a:r>
            <a:r>
              <a:rPr lang="en-US" dirty="0" err="1"/>
              <a:t>ESnet</a:t>
            </a:r>
            <a:r>
              <a:rPr lang="en-US" dirty="0"/>
              <a:t>, EU GEANT, US NSF/</a:t>
            </a:r>
            <a:r>
              <a:rPr lang="en-US" dirty="0" err="1"/>
              <a:t>TrustedCI</a:t>
            </a:r>
            <a:r>
              <a:rPr lang="en-US" dirty="0"/>
              <a:t>, …</a:t>
            </a:r>
          </a:p>
          <a:p>
            <a:pPr lvl="1"/>
            <a:r>
              <a:rPr lang="en-US" dirty="0">
                <a:solidFill>
                  <a:srgbClr val="FF0000"/>
                </a:solidFill>
              </a:rPr>
              <a:t>Identity</a:t>
            </a:r>
            <a:r>
              <a:rPr lang="en-US" dirty="0"/>
              <a:t> – EUGridPMA, IGTF, REFEDS, FIM4R, Internet2, GEANT, UK AAI bodies</a:t>
            </a:r>
          </a:p>
          <a:p>
            <a:r>
              <a:rPr lang="en-US" dirty="0"/>
              <a:t>An ongoing process to manage security risks</a:t>
            </a:r>
          </a:p>
          <a:p>
            <a:pPr lvl="1"/>
            <a:r>
              <a:rPr lang="en-US" dirty="0"/>
              <a:t>Aim is to maintain: </a:t>
            </a:r>
            <a:r>
              <a:rPr lang="en-US" i="1" dirty="0"/>
              <a:t>Confidentiality, Integrity and Availability</a:t>
            </a:r>
          </a:p>
        </p:txBody>
      </p:sp>
      <p:sp>
        <p:nvSpPr>
          <p:cNvPr id="4" name="Date Placeholder 3">
            <a:extLst>
              <a:ext uri="{FF2B5EF4-FFF2-40B4-BE49-F238E27FC236}">
                <a16:creationId xmlns:a16="http://schemas.microsoft.com/office/drawing/2014/main" id="{A8619D26-99E5-7B4D-ABBA-FDB5BAB71F4A}"/>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1C3E5F75-3DD7-784F-B3CA-FEF94B9C4263}"/>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5C767EE5-CCE3-D84D-ABF6-2445C537A5BA}"/>
              </a:ext>
            </a:extLst>
          </p:cNvPr>
          <p:cNvSpPr>
            <a:spLocks noGrp="1"/>
          </p:cNvSpPr>
          <p:nvPr>
            <p:ph type="sldNum" sz="quarter" idx="12"/>
          </p:nvPr>
        </p:nvSpPr>
        <p:spPr/>
        <p:txBody>
          <a:bodyPr/>
          <a:lstStyle/>
          <a:p>
            <a:fld id="{BFCB69F0-79D6-2C4F-97AC-3E2D0E917FCD}" type="slidenum">
              <a:rPr lang="en-US" smtClean="0"/>
              <a:t>2</a:t>
            </a:fld>
            <a:endParaRPr lang="en-US"/>
          </a:p>
        </p:txBody>
      </p:sp>
    </p:spTree>
    <p:extLst>
      <p:ext uri="{BB962C8B-B14F-4D97-AF65-F5344CB8AC3E}">
        <p14:creationId xmlns:p14="http://schemas.microsoft.com/office/powerpoint/2010/main" val="690986346"/>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05243-AEE1-324F-A97A-F9579D9FAADF}"/>
              </a:ext>
            </a:extLst>
          </p:cNvPr>
          <p:cNvSpPr>
            <a:spLocks noGrp="1"/>
          </p:cNvSpPr>
          <p:nvPr>
            <p:ph type="title"/>
          </p:nvPr>
        </p:nvSpPr>
        <p:spPr/>
        <p:txBody>
          <a:bodyPr/>
          <a:lstStyle/>
          <a:p>
            <a:r>
              <a:rPr lang="en-US" sz="2800" dirty="0"/>
              <a:t>US NIST Cybersecurity Framework v1.1</a:t>
            </a:r>
          </a:p>
        </p:txBody>
      </p:sp>
      <p:sp>
        <p:nvSpPr>
          <p:cNvPr id="3" name="Content Placeholder 2">
            <a:extLst>
              <a:ext uri="{FF2B5EF4-FFF2-40B4-BE49-F238E27FC236}">
                <a16:creationId xmlns:a16="http://schemas.microsoft.com/office/drawing/2014/main" id="{A7FB0392-E1B2-B94D-B728-915593B03B8E}"/>
              </a:ext>
            </a:extLst>
          </p:cNvPr>
          <p:cNvSpPr>
            <a:spLocks noGrp="1"/>
          </p:cNvSpPr>
          <p:nvPr>
            <p:ph idx="1"/>
          </p:nvPr>
        </p:nvSpPr>
        <p:spPr/>
        <p:txBody>
          <a:bodyPr/>
          <a:lstStyle/>
          <a:p>
            <a:pPr marL="0" indent="0">
              <a:buNone/>
            </a:pPr>
            <a:r>
              <a:rPr lang="en-US" dirty="0">
                <a:hlinkClick r:id="rId2"/>
              </a:rPr>
              <a:t>Https://www.nist.gov/cyberframework</a:t>
            </a:r>
            <a:endParaRPr lang="en-US" dirty="0"/>
          </a:p>
          <a:p>
            <a:pPr marL="0" indent="0">
              <a:buNone/>
            </a:pPr>
            <a:endParaRPr lang="en-US" dirty="0"/>
          </a:p>
          <a:p>
            <a:pPr marL="0" indent="0">
              <a:buNone/>
            </a:pPr>
            <a:endParaRPr lang="en-US" dirty="0"/>
          </a:p>
        </p:txBody>
      </p:sp>
      <p:sp>
        <p:nvSpPr>
          <p:cNvPr id="4" name="Date Placeholder 3">
            <a:extLst>
              <a:ext uri="{FF2B5EF4-FFF2-40B4-BE49-F238E27FC236}">
                <a16:creationId xmlns:a16="http://schemas.microsoft.com/office/drawing/2014/main" id="{F2E3F0AF-5DC6-5642-89D1-1205F1CDBDC6}"/>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7CD4EA81-AE3E-EA4B-B468-4B4ADA7E93DB}"/>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7B8DE761-B47D-4041-BF2C-A6FE65224F06}"/>
              </a:ext>
            </a:extLst>
          </p:cNvPr>
          <p:cNvSpPr>
            <a:spLocks noGrp="1"/>
          </p:cNvSpPr>
          <p:nvPr>
            <p:ph type="sldNum" sz="quarter" idx="12"/>
          </p:nvPr>
        </p:nvSpPr>
        <p:spPr/>
        <p:txBody>
          <a:bodyPr/>
          <a:lstStyle/>
          <a:p>
            <a:fld id="{BFCB69F0-79D6-2C4F-97AC-3E2D0E917FCD}" type="slidenum">
              <a:rPr lang="en-US" smtClean="0"/>
              <a:t>3</a:t>
            </a:fld>
            <a:endParaRPr lang="en-US"/>
          </a:p>
        </p:txBody>
      </p:sp>
      <p:pic>
        <p:nvPicPr>
          <p:cNvPr id="7" name="Picture 6">
            <a:extLst>
              <a:ext uri="{FF2B5EF4-FFF2-40B4-BE49-F238E27FC236}">
                <a16:creationId xmlns:a16="http://schemas.microsoft.com/office/drawing/2014/main" id="{AED05BA4-D609-9447-BF99-FA749A511A4D}"/>
              </a:ext>
            </a:extLst>
          </p:cNvPr>
          <p:cNvPicPr>
            <a:picLocks noChangeAspect="1"/>
          </p:cNvPicPr>
          <p:nvPr/>
        </p:nvPicPr>
        <p:blipFill>
          <a:blip r:embed="rId3"/>
          <a:stretch>
            <a:fillRect/>
          </a:stretch>
        </p:blipFill>
        <p:spPr>
          <a:xfrm>
            <a:off x="1099556" y="2295118"/>
            <a:ext cx="4221952" cy="3953282"/>
          </a:xfrm>
          <a:prstGeom prst="rect">
            <a:avLst/>
          </a:prstGeom>
        </p:spPr>
      </p:pic>
      <p:sp>
        <p:nvSpPr>
          <p:cNvPr id="8" name="TextBox 7">
            <a:extLst>
              <a:ext uri="{FF2B5EF4-FFF2-40B4-BE49-F238E27FC236}">
                <a16:creationId xmlns:a16="http://schemas.microsoft.com/office/drawing/2014/main" id="{46DA8EF9-FB59-3B43-8E14-761B4C7A9B57}"/>
              </a:ext>
            </a:extLst>
          </p:cNvPr>
          <p:cNvSpPr txBox="1"/>
          <p:nvPr/>
        </p:nvSpPr>
        <p:spPr>
          <a:xfrm>
            <a:off x="6296459" y="3886200"/>
            <a:ext cx="3087383" cy="369332"/>
          </a:xfrm>
          <a:prstGeom prst="rect">
            <a:avLst/>
          </a:prstGeom>
          <a:solidFill>
            <a:schemeClr val="bg1"/>
          </a:solidFill>
        </p:spPr>
        <p:txBody>
          <a:bodyPr wrap="square" rtlCol="0">
            <a:spAutoFit/>
          </a:bodyPr>
          <a:lstStyle/>
          <a:p>
            <a:r>
              <a:rPr lang="en-GB" i="1" dirty="0"/>
              <a:t>Credit: N. </a:t>
            </a:r>
            <a:r>
              <a:rPr lang="en-GB" i="1" dirty="0" err="1"/>
              <a:t>Hanacek</a:t>
            </a:r>
            <a:r>
              <a:rPr lang="en-GB" i="1" dirty="0"/>
              <a:t>/NIST</a:t>
            </a:r>
            <a:endParaRPr lang="en-US" sz="1600" b="0" dirty="0">
              <a:solidFill>
                <a:srgbClr val="005493"/>
              </a:solidFill>
            </a:endParaRPr>
          </a:p>
        </p:txBody>
      </p:sp>
      <p:sp>
        <p:nvSpPr>
          <p:cNvPr id="15" name="TextBox 14">
            <a:extLst>
              <a:ext uri="{FF2B5EF4-FFF2-40B4-BE49-F238E27FC236}">
                <a16:creationId xmlns:a16="http://schemas.microsoft.com/office/drawing/2014/main" id="{80556034-0EC9-1A47-9154-A908B11F2C0F}"/>
              </a:ext>
            </a:extLst>
          </p:cNvPr>
          <p:cNvSpPr txBox="1"/>
          <p:nvPr/>
        </p:nvSpPr>
        <p:spPr>
          <a:xfrm>
            <a:off x="5538032" y="2366546"/>
            <a:ext cx="3501037" cy="338554"/>
          </a:xfrm>
          <a:prstGeom prst="rect">
            <a:avLst/>
          </a:prstGeom>
          <a:solidFill>
            <a:schemeClr val="bg1"/>
          </a:solidFill>
        </p:spPr>
        <p:txBody>
          <a:bodyPr wrap="square" rtlCol="0">
            <a:spAutoFit/>
          </a:bodyPr>
          <a:lstStyle/>
          <a:p>
            <a:r>
              <a:rPr lang="en-US" sz="1600" b="0" dirty="0">
                <a:solidFill>
                  <a:srgbClr val="005493"/>
                </a:solidFill>
              </a:rPr>
              <a:t>A never-ending CIRCLE of activity!</a:t>
            </a:r>
          </a:p>
        </p:txBody>
      </p:sp>
    </p:spTree>
    <p:extLst>
      <p:ext uri="{BB962C8B-B14F-4D97-AF65-F5344CB8AC3E}">
        <p14:creationId xmlns:p14="http://schemas.microsoft.com/office/powerpoint/2010/main" val="4038258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B4AD8-1AF9-C842-B633-DFDA14DFE12D}"/>
              </a:ext>
            </a:extLst>
          </p:cNvPr>
          <p:cNvSpPr>
            <a:spLocks noGrp="1"/>
          </p:cNvSpPr>
          <p:nvPr>
            <p:ph type="title"/>
          </p:nvPr>
        </p:nvSpPr>
        <p:spPr/>
        <p:txBody>
          <a:bodyPr/>
          <a:lstStyle/>
          <a:p>
            <a:r>
              <a:rPr lang="en-US" dirty="0"/>
              <a:t>(Some) Background</a:t>
            </a:r>
          </a:p>
        </p:txBody>
      </p:sp>
      <p:sp>
        <p:nvSpPr>
          <p:cNvPr id="3" name="Content Placeholder 2">
            <a:extLst>
              <a:ext uri="{FF2B5EF4-FFF2-40B4-BE49-F238E27FC236}">
                <a16:creationId xmlns:a16="http://schemas.microsoft.com/office/drawing/2014/main" id="{681EFB5B-D0DC-D649-AD3C-0029B7F42C2D}"/>
              </a:ext>
            </a:extLst>
          </p:cNvPr>
          <p:cNvSpPr>
            <a:spLocks noGrp="1"/>
          </p:cNvSpPr>
          <p:nvPr>
            <p:ph idx="1"/>
          </p:nvPr>
        </p:nvSpPr>
        <p:spPr/>
        <p:txBody>
          <a:bodyPr>
            <a:normAutofit/>
          </a:bodyPr>
          <a:lstStyle/>
          <a:p>
            <a:r>
              <a:rPr lang="en-US" dirty="0"/>
              <a:t>GridPP started many of the groups/activities (or was a co-founder)</a:t>
            </a:r>
          </a:p>
          <a:p>
            <a:pPr lvl="1"/>
            <a:r>
              <a:rPr lang="en-US" dirty="0"/>
              <a:t>CA Coordination Group (2000), Security Requirements/Risk Analysis (2001), WLCG Security Policy (2003), Joint (WLCG/EGEE) Security Policy (2004), WLCG/EGEE CSIRT/OSCT (2005), SVG (2006), SCI (2010), FIM4R (2011), WISE (2015), …</a:t>
            </a:r>
          </a:p>
          <a:p>
            <a:r>
              <a:rPr lang="en-US" dirty="0"/>
              <a:t>Many lead roles for GridPP security people (over the years)</a:t>
            </a:r>
          </a:p>
          <a:p>
            <a:r>
              <a:rPr lang="en-US" dirty="0">
                <a:solidFill>
                  <a:srgbClr val="FF0000"/>
                </a:solidFill>
              </a:rPr>
              <a:t>Everything</a:t>
            </a:r>
            <a:r>
              <a:rPr lang="en-US" dirty="0"/>
              <a:t> we do (even for EU/EGI) benefits WLCG</a:t>
            </a:r>
          </a:p>
          <a:p>
            <a:r>
              <a:rPr lang="en-US" dirty="0"/>
              <a:t>The WLCG CSIRT in Europe </a:t>
            </a:r>
            <a:r>
              <a:rPr lang="en-US" b="1" dirty="0"/>
              <a:t>is</a:t>
            </a:r>
            <a:r>
              <a:rPr lang="en-US" dirty="0"/>
              <a:t> the EGI/EOSC-hub CSIRT</a:t>
            </a:r>
          </a:p>
          <a:p>
            <a:pPr lvl="1"/>
            <a:r>
              <a:rPr lang="en-US" dirty="0"/>
              <a:t>Plus the WLCG Security Officer at CERN</a:t>
            </a:r>
          </a:p>
          <a:p>
            <a:r>
              <a:rPr lang="en-US" dirty="0"/>
              <a:t>Our work in WLCG is vital to security of Data and Services, e.g.</a:t>
            </a:r>
          </a:p>
          <a:p>
            <a:pPr lvl="1"/>
            <a:r>
              <a:rPr lang="en-US" dirty="0" err="1"/>
              <a:t>DavidC</a:t>
            </a:r>
            <a:r>
              <a:rPr lang="en-US" dirty="0"/>
              <a:t> co-leading WLCG SOC working group</a:t>
            </a:r>
          </a:p>
          <a:p>
            <a:pPr lvl="1"/>
            <a:r>
              <a:rPr lang="en-US" dirty="0" err="1"/>
              <a:t>DavidK</a:t>
            </a:r>
            <a:r>
              <a:rPr lang="en-US" dirty="0"/>
              <a:t> is the WLCG policy coordinator</a:t>
            </a:r>
          </a:p>
          <a:p>
            <a:r>
              <a:rPr lang="en-US" dirty="0"/>
              <a:t>Other EGI/EOSC-hub security partners are not so closely engaged with WLCG</a:t>
            </a:r>
          </a:p>
          <a:p>
            <a:endParaRPr lang="en-US" dirty="0"/>
          </a:p>
          <a:p>
            <a:endParaRPr lang="en-US" dirty="0"/>
          </a:p>
        </p:txBody>
      </p:sp>
      <p:sp>
        <p:nvSpPr>
          <p:cNvPr id="4" name="Date Placeholder 3">
            <a:extLst>
              <a:ext uri="{FF2B5EF4-FFF2-40B4-BE49-F238E27FC236}">
                <a16:creationId xmlns:a16="http://schemas.microsoft.com/office/drawing/2014/main" id="{E12B4E31-F7B1-3442-9E96-32A5ECD80981}"/>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0170ACC9-0EFD-A549-A45A-E8C7D56D745D}"/>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B76542AF-709B-2D47-9B0E-4A760A5D5D76}"/>
              </a:ext>
            </a:extLst>
          </p:cNvPr>
          <p:cNvSpPr>
            <a:spLocks noGrp="1"/>
          </p:cNvSpPr>
          <p:nvPr>
            <p:ph type="sldNum" sz="quarter" idx="12"/>
          </p:nvPr>
        </p:nvSpPr>
        <p:spPr/>
        <p:txBody>
          <a:bodyPr/>
          <a:lstStyle/>
          <a:p>
            <a:fld id="{BFCB69F0-79D6-2C4F-97AC-3E2D0E917FCD}" type="slidenum">
              <a:rPr lang="en-US" smtClean="0"/>
              <a:t>4</a:t>
            </a:fld>
            <a:endParaRPr lang="en-US"/>
          </a:p>
        </p:txBody>
      </p:sp>
    </p:spTree>
    <p:extLst>
      <p:ext uri="{BB962C8B-B14F-4D97-AF65-F5344CB8AC3E}">
        <p14:creationId xmlns:p14="http://schemas.microsoft.com/office/powerpoint/2010/main" val="4287031506"/>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70C29-696D-F24D-9001-23C201020441}"/>
              </a:ext>
            </a:extLst>
          </p:cNvPr>
          <p:cNvSpPr>
            <a:spLocks noGrp="1"/>
          </p:cNvSpPr>
          <p:nvPr>
            <p:ph type="title"/>
          </p:nvPr>
        </p:nvSpPr>
        <p:spPr/>
        <p:txBody>
          <a:bodyPr/>
          <a:lstStyle/>
          <a:p>
            <a:r>
              <a:rPr lang="en-US" dirty="0"/>
              <a:t>History: role for a “Grid” CSIRT</a:t>
            </a:r>
          </a:p>
        </p:txBody>
      </p:sp>
      <p:sp>
        <p:nvSpPr>
          <p:cNvPr id="3" name="Content Placeholder 2">
            <a:extLst>
              <a:ext uri="{FF2B5EF4-FFF2-40B4-BE49-F238E27FC236}">
                <a16:creationId xmlns:a16="http://schemas.microsoft.com/office/drawing/2014/main" id="{580E3C66-696D-DB45-83D6-D236F2C85A10}"/>
              </a:ext>
            </a:extLst>
          </p:cNvPr>
          <p:cNvSpPr>
            <a:spLocks noGrp="1"/>
          </p:cNvSpPr>
          <p:nvPr>
            <p:ph idx="1"/>
          </p:nvPr>
        </p:nvSpPr>
        <p:spPr/>
        <p:txBody>
          <a:bodyPr/>
          <a:lstStyle/>
          <a:p>
            <a:r>
              <a:rPr lang="en-US" dirty="0"/>
              <a:t>NREN CSIRTs versus EGEE/EGI CSIRT</a:t>
            </a:r>
          </a:p>
          <a:p>
            <a:pPr lvl="1"/>
            <a:r>
              <a:rPr lang="en-US" dirty="0"/>
              <a:t>Research Security vs Enterprise security</a:t>
            </a:r>
          </a:p>
          <a:p>
            <a:pPr lvl="1"/>
            <a:r>
              <a:rPr lang="en-US" dirty="0"/>
              <a:t>User/Identity based incidents versus DDOS, port scans, web services, …</a:t>
            </a:r>
          </a:p>
          <a:p>
            <a:r>
              <a:rPr lang="en-US" dirty="0"/>
              <a:t>Many NREN CSIRTs claimed a Grid CSIRT was not needed</a:t>
            </a:r>
          </a:p>
          <a:p>
            <a:pPr lvl="1"/>
            <a:r>
              <a:rPr lang="en-US" dirty="0"/>
              <a:t>But we convinced them!</a:t>
            </a:r>
          </a:p>
          <a:p>
            <a:pPr lvl="1"/>
            <a:r>
              <a:rPr lang="en-US" dirty="0"/>
              <a:t>We tackle different threats and add value</a:t>
            </a:r>
          </a:p>
          <a:p>
            <a:r>
              <a:rPr lang="en-US" dirty="0"/>
              <a:t>EGI CSIRT is now fully Certified by Trusted Introducer (since 2014)</a:t>
            </a:r>
          </a:p>
          <a:p>
            <a:pPr lvl="1"/>
            <a:r>
              <a:rPr lang="en-US" dirty="0"/>
              <a:t>Very positive comments at a Jisc UK Security and AAI meeting Andrew Cormack (Jisc) about the EGI CSIRT</a:t>
            </a:r>
          </a:p>
          <a:p>
            <a:endParaRPr lang="en-US" dirty="0"/>
          </a:p>
          <a:p>
            <a:endParaRPr lang="en-US" dirty="0"/>
          </a:p>
        </p:txBody>
      </p:sp>
      <p:sp>
        <p:nvSpPr>
          <p:cNvPr id="4" name="Date Placeholder 3">
            <a:extLst>
              <a:ext uri="{FF2B5EF4-FFF2-40B4-BE49-F238E27FC236}">
                <a16:creationId xmlns:a16="http://schemas.microsoft.com/office/drawing/2014/main" id="{94794BD7-315D-764D-B39D-1B124BF39180}"/>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6D21CF93-99DB-9A4F-9C87-03FADBF54CA8}"/>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8F4E39A1-C97B-8140-81DA-1EFC3C4FC5FD}"/>
              </a:ext>
            </a:extLst>
          </p:cNvPr>
          <p:cNvSpPr>
            <a:spLocks noGrp="1"/>
          </p:cNvSpPr>
          <p:nvPr>
            <p:ph type="sldNum" sz="quarter" idx="12"/>
          </p:nvPr>
        </p:nvSpPr>
        <p:spPr/>
        <p:txBody>
          <a:bodyPr/>
          <a:lstStyle/>
          <a:p>
            <a:fld id="{BFCB69F0-79D6-2C4F-97AC-3E2D0E917FCD}" type="slidenum">
              <a:rPr lang="en-US" smtClean="0"/>
              <a:t>5</a:t>
            </a:fld>
            <a:endParaRPr lang="en-US"/>
          </a:p>
        </p:txBody>
      </p:sp>
      <p:pic>
        <p:nvPicPr>
          <p:cNvPr id="7" name="Picture 6" descr="TI-Certified.png">
            <a:extLst>
              <a:ext uri="{FF2B5EF4-FFF2-40B4-BE49-F238E27FC236}">
                <a16:creationId xmlns:a16="http://schemas.microsoft.com/office/drawing/2014/main" id="{DAE9F2D8-03A5-F545-98BA-23E62D8CBC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12859" y="1652436"/>
            <a:ext cx="1172741" cy="1202060"/>
          </a:xfrm>
          <a:prstGeom prst="rect">
            <a:avLst/>
          </a:prstGeom>
        </p:spPr>
      </p:pic>
    </p:spTree>
    <p:extLst>
      <p:ext uri="{BB962C8B-B14F-4D97-AF65-F5344CB8AC3E}">
        <p14:creationId xmlns:p14="http://schemas.microsoft.com/office/powerpoint/2010/main" val="785688346"/>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70707-5825-2F46-88F9-3D43D21BC756}"/>
              </a:ext>
            </a:extLst>
          </p:cNvPr>
          <p:cNvSpPr>
            <a:spLocks noGrp="1"/>
          </p:cNvSpPr>
          <p:nvPr>
            <p:ph type="title"/>
          </p:nvPr>
        </p:nvSpPr>
        <p:spPr/>
        <p:txBody>
          <a:bodyPr/>
          <a:lstStyle/>
          <a:p>
            <a:r>
              <a:rPr lang="en-US" dirty="0"/>
              <a:t>EGI CSIRT Collaborations</a:t>
            </a:r>
          </a:p>
        </p:txBody>
      </p:sp>
      <p:sp>
        <p:nvSpPr>
          <p:cNvPr id="4" name="Date Placeholder 3">
            <a:extLst>
              <a:ext uri="{FF2B5EF4-FFF2-40B4-BE49-F238E27FC236}">
                <a16:creationId xmlns:a16="http://schemas.microsoft.com/office/drawing/2014/main" id="{4CB255CE-02FC-0A44-9CE0-AD65C224DA32}"/>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031AC734-488D-5945-AE32-D8D40132519E}"/>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E59984D8-4107-8143-AEE4-C37865E966E7}"/>
              </a:ext>
            </a:extLst>
          </p:cNvPr>
          <p:cNvSpPr>
            <a:spLocks noGrp="1"/>
          </p:cNvSpPr>
          <p:nvPr>
            <p:ph type="sldNum" sz="quarter" idx="12"/>
          </p:nvPr>
        </p:nvSpPr>
        <p:spPr/>
        <p:txBody>
          <a:bodyPr/>
          <a:lstStyle/>
          <a:p>
            <a:fld id="{BFCB69F0-79D6-2C4F-97AC-3E2D0E917FCD}" type="slidenum">
              <a:rPr lang="en-US" smtClean="0"/>
              <a:t>6</a:t>
            </a:fld>
            <a:endParaRPr lang="en-US"/>
          </a:p>
        </p:txBody>
      </p:sp>
      <p:sp>
        <p:nvSpPr>
          <p:cNvPr id="8" name="Rectangle 7">
            <a:extLst>
              <a:ext uri="{FF2B5EF4-FFF2-40B4-BE49-F238E27FC236}">
                <a16:creationId xmlns:a16="http://schemas.microsoft.com/office/drawing/2014/main" id="{41BAFF5F-FCF2-6E4B-BE07-7641C1396541}"/>
              </a:ext>
            </a:extLst>
          </p:cNvPr>
          <p:cNvSpPr/>
          <p:nvPr/>
        </p:nvSpPr>
        <p:spPr>
          <a:xfrm>
            <a:off x="620184" y="1780783"/>
            <a:ext cx="6874898" cy="4154984"/>
          </a:xfrm>
          <a:prstGeom prst="rect">
            <a:avLst/>
          </a:prstGeom>
        </p:spPr>
        <p:txBody>
          <a:bodyPr wrap="square">
            <a:spAutoFit/>
          </a:bodyPr>
          <a:lstStyle/>
          <a:p>
            <a:pPr marL="342900" lvl="1" indent="-342900">
              <a:buFont typeface="Arial" pitchFamily="34" charset="0"/>
              <a:buChar char="•"/>
            </a:pPr>
            <a:r>
              <a:rPr lang="en-GB" sz="2400" dirty="0"/>
              <a:t>Oct 2012: Trusted Introducer</a:t>
            </a:r>
            <a:endParaRPr lang="en-GB" sz="2400" dirty="0">
              <a:solidFill>
                <a:schemeClr val="accent1"/>
              </a:solidFill>
            </a:endParaRPr>
          </a:p>
          <a:p>
            <a:pPr marL="742950" lvl="2" indent="-342900"/>
            <a:r>
              <a:rPr lang="en-GB" dirty="0"/>
              <a:t>Member of TERENA TF-CSIRT </a:t>
            </a:r>
          </a:p>
          <a:p>
            <a:pPr marL="342900" lvl="1" indent="-342900">
              <a:buFont typeface="Arial" pitchFamily="34" charset="0"/>
              <a:buChar char="•"/>
            </a:pPr>
            <a:r>
              <a:rPr lang="en-GB" sz="2400" dirty="0">
                <a:solidFill>
                  <a:srgbClr val="FF0000"/>
                </a:solidFill>
              </a:rPr>
              <a:t>EGI CSIRT </a:t>
            </a:r>
            <a:r>
              <a:rPr lang="en-GB" sz="2400" dirty="0"/>
              <a:t>is</a:t>
            </a:r>
            <a:r>
              <a:rPr lang="en-GB" sz="2400" dirty="0">
                <a:solidFill>
                  <a:schemeClr val="accent1"/>
                </a:solidFill>
              </a:rPr>
              <a:t> </a:t>
            </a:r>
            <a:r>
              <a:rPr lang="en-GB" sz="2400" dirty="0"/>
              <a:t>an accredited team in the European database of CSIRTs</a:t>
            </a:r>
          </a:p>
          <a:p>
            <a:pPr marL="342900" lvl="1" indent="-342900">
              <a:buFont typeface="Arial" pitchFamily="34" charset="0"/>
              <a:buChar char="•"/>
            </a:pPr>
            <a:r>
              <a:rPr lang="en-GB" sz="2000" dirty="0">
                <a:solidFill>
                  <a:srgbClr val="FF0000"/>
                </a:solidFill>
              </a:rPr>
              <a:t>Oct 2014: full certification </a:t>
            </a:r>
          </a:p>
          <a:p>
            <a:pPr marL="342900" lvl="1" indent="-342900">
              <a:buFont typeface="Arial" pitchFamily="34" charset="0"/>
              <a:buChar char="•"/>
            </a:pPr>
            <a:r>
              <a:rPr lang="en-GB" sz="2400" dirty="0"/>
              <a:t>EGI-CSIRT collaborations</a:t>
            </a:r>
          </a:p>
          <a:p>
            <a:pPr lvl="1"/>
            <a:r>
              <a:rPr lang="en-GB" sz="2400" dirty="0"/>
              <a:t>Public and non-public vetted networks</a:t>
            </a:r>
          </a:p>
          <a:p>
            <a:pPr lvl="2"/>
            <a:r>
              <a:rPr lang="en-GB" dirty="0"/>
              <a:t>FIRST and NREN CERTS</a:t>
            </a:r>
          </a:p>
          <a:p>
            <a:pPr lvl="1"/>
            <a:r>
              <a:rPr lang="en-GB" sz="2400" dirty="0"/>
              <a:t>Grid-SEC: </a:t>
            </a:r>
            <a:r>
              <a:rPr lang="en-GB" sz="2000" dirty="0"/>
              <a:t>coordinated response to cross-grid security incidents (vetted security representatives from WLCG, OSG, XSEDE, EGI)</a:t>
            </a:r>
          </a:p>
          <a:p>
            <a:pPr lvl="1"/>
            <a:r>
              <a:rPr lang="en-GB" sz="2400" b="1" dirty="0"/>
              <a:t>WISE</a:t>
            </a:r>
            <a:r>
              <a:rPr lang="en-GB" sz="2000" dirty="0"/>
              <a:t> and related Trust bodies </a:t>
            </a:r>
          </a:p>
        </p:txBody>
      </p:sp>
      <p:pic>
        <p:nvPicPr>
          <p:cNvPr id="12" name="Content Placeholder 11">
            <a:extLst>
              <a:ext uri="{FF2B5EF4-FFF2-40B4-BE49-F238E27FC236}">
                <a16:creationId xmlns:a16="http://schemas.microsoft.com/office/drawing/2014/main" id="{232A0267-8C52-2E4F-AD03-B6087EF9648C}"/>
              </a:ext>
            </a:extLst>
          </p:cNvPr>
          <p:cNvPicPr>
            <a:picLocks noGrp="1" noChangeAspect="1"/>
          </p:cNvPicPr>
          <p:nvPr>
            <p:ph idx="1"/>
          </p:nvPr>
        </p:nvPicPr>
        <p:blipFill>
          <a:blip r:embed="rId2"/>
          <a:stretch>
            <a:fillRect/>
          </a:stretch>
        </p:blipFill>
        <p:spPr>
          <a:xfrm>
            <a:off x="7712411" y="1540721"/>
            <a:ext cx="3692634" cy="4724400"/>
          </a:xfrm>
        </p:spPr>
      </p:pic>
    </p:spTree>
    <p:extLst>
      <p:ext uri="{BB962C8B-B14F-4D97-AF65-F5344CB8AC3E}">
        <p14:creationId xmlns:p14="http://schemas.microsoft.com/office/powerpoint/2010/main" val="2269702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3440E-298E-224A-BEB8-92A92EBAE119}"/>
              </a:ext>
            </a:extLst>
          </p:cNvPr>
          <p:cNvSpPr>
            <a:spLocks noGrp="1"/>
          </p:cNvSpPr>
          <p:nvPr>
            <p:ph type="title"/>
          </p:nvPr>
        </p:nvSpPr>
        <p:spPr/>
        <p:txBody>
          <a:bodyPr>
            <a:normAutofit/>
          </a:bodyPr>
          <a:lstStyle/>
          <a:p>
            <a:r>
              <a:rPr lang="en-US" sz="3600" dirty="0"/>
              <a:t>Another tribute</a:t>
            </a:r>
          </a:p>
        </p:txBody>
      </p:sp>
      <p:sp>
        <p:nvSpPr>
          <p:cNvPr id="3" name="Content Placeholder 2">
            <a:extLst>
              <a:ext uri="{FF2B5EF4-FFF2-40B4-BE49-F238E27FC236}">
                <a16:creationId xmlns:a16="http://schemas.microsoft.com/office/drawing/2014/main" id="{5F354245-9919-FE45-89ED-D66643021054}"/>
              </a:ext>
            </a:extLst>
          </p:cNvPr>
          <p:cNvSpPr>
            <a:spLocks noGrp="1"/>
          </p:cNvSpPr>
          <p:nvPr>
            <p:ph idx="1"/>
          </p:nvPr>
        </p:nvSpPr>
        <p:spPr/>
        <p:txBody>
          <a:bodyPr>
            <a:normAutofit lnSpcReduction="10000"/>
          </a:bodyPr>
          <a:lstStyle/>
          <a:p>
            <a:r>
              <a:rPr lang="en-US" dirty="0"/>
              <a:t>Ian Bird’s statement from his TNC2011 Keynote talk (Prague)</a:t>
            </a:r>
          </a:p>
          <a:p>
            <a:pPr lvl="1"/>
            <a:r>
              <a:rPr lang="en-US" dirty="0"/>
              <a:t>while he was discussing  “Grids versus Clouds”</a:t>
            </a:r>
          </a:p>
          <a:p>
            <a:r>
              <a:rPr lang="en-GB" dirty="0"/>
              <a:t>“The reason we have a Grid is because we need to collaborate and we need to share resources. So no matter what we do and no matter what technology we deploy underneath we will always have a Grid. Our </a:t>
            </a:r>
            <a:r>
              <a:rPr lang="en-GB" dirty="0">
                <a:solidFill>
                  <a:srgbClr val="FF0000"/>
                </a:solidFill>
              </a:rPr>
              <a:t>network of trust and all of the security infrastructure</a:t>
            </a:r>
            <a:r>
              <a:rPr lang="en-GB" dirty="0"/>
              <a:t> that goes with that is of enormous value to us and I don't think we want to lose that. I think it is also of enormous value to eScience in general because I think this is one of the things that allows people to collaborate across these infrastructures and I think that probably should sit on top of the pile as </a:t>
            </a:r>
            <a:r>
              <a:rPr lang="en-GB" dirty="0">
                <a:solidFill>
                  <a:srgbClr val="FF0000"/>
                </a:solidFill>
              </a:rPr>
              <a:t>one of the major achievements of this 10 years of work</a:t>
            </a:r>
            <a:r>
              <a:rPr lang="en-GB" dirty="0"/>
              <a:t> on Grids.”</a:t>
            </a:r>
          </a:p>
          <a:p>
            <a:r>
              <a:rPr lang="en-GB" u="sng" dirty="0">
                <a:hlinkClick r:id="rId4"/>
              </a:rPr>
              <a:t>https://tnc2011.terena.org/web/media/archive/7A</a:t>
            </a:r>
            <a:r>
              <a:rPr lang="en-GB" dirty="0"/>
              <a:t> </a:t>
            </a:r>
          </a:p>
          <a:p>
            <a:pPr lvl="1"/>
            <a:r>
              <a:rPr lang="en-GB" dirty="0"/>
              <a:t>(audio/video archive - at 41 mins 35 secs)</a:t>
            </a:r>
            <a:endParaRPr lang="en-US" dirty="0"/>
          </a:p>
        </p:txBody>
      </p:sp>
      <p:sp>
        <p:nvSpPr>
          <p:cNvPr id="4" name="Date Placeholder 3">
            <a:extLst>
              <a:ext uri="{FF2B5EF4-FFF2-40B4-BE49-F238E27FC236}">
                <a16:creationId xmlns:a16="http://schemas.microsoft.com/office/drawing/2014/main" id="{55040406-094B-EC4B-B725-AB22E946B512}"/>
              </a:ext>
            </a:extLst>
          </p:cNvPr>
          <p:cNvSpPr>
            <a:spLocks noGrp="1"/>
          </p:cNvSpPr>
          <p:nvPr>
            <p:ph type="dt" sz="half" idx="10"/>
          </p:nvPr>
        </p:nvSpPr>
        <p:spPr/>
        <p:txBody>
          <a:bodyPr/>
          <a:lstStyle/>
          <a:p>
            <a:r>
              <a:rPr lang="en-GB"/>
              <a:t>29 Aug 2018</a:t>
            </a:r>
            <a:endParaRPr lang="en-US"/>
          </a:p>
        </p:txBody>
      </p:sp>
      <p:sp>
        <p:nvSpPr>
          <p:cNvPr id="5" name="Footer Placeholder 4">
            <a:extLst>
              <a:ext uri="{FF2B5EF4-FFF2-40B4-BE49-F238E27FC236}">
                <a16:creationId xmlns:a16="http://schemas.microsoft.com/office/drawing/2014/main" id="{66CCDC00-B33D-E543-A7AE-A7E4A9C9EEA4}"/>
              </a:ext>
            </a:extLst>
          </p:cNvPr>
          <p:cNvSpPr>
            <a:spLocks noGrp="1"/>
          </p:cNvSpPr>
          <p:nvPr>
            <p:ph type="ftr" sz="quarter" idx="11"/>
          </p:nvPr>
        </p:nvSpPr>
        <p:spPr/>
        <p:txBody>
          <a:bodyPr/>
          <a:lstStyle/>
          <a:p>
            <a:r>
              <a:rPr lang="en-US"/>
              <a:t>Kelsey - Security Background</a:t>
            </a:r>
          </a:p>
        </p:txBody>
      </p:sp>
      <p:sp>
        <p:nvSpPr>
          <p:cNvPr id="6" name="Slide Number Placeholder 5">
            <a:extLst>
              <a:ext uri="{FF2B5EF4-FFF2-40B4-BE49-F238E27FC236}">
                <a16:creationId xmlns:a16="http://schemas.microsoft.com/office/drawing/2014/main" id="{DC2A0B78-7C65-0447-8684-6CFCA9D5B7A8}"/>
              </a:ext>
            </a:extLst>
          </p:cNvPr>
          <p:cNvSpPr>
            <a:spLocks noGrp="1"/>
          </p:cNvSpPr>
          <p:nvPr>
            <p:ph type="sldNum" sz="quarter" idx="12"/>
          </p:nvPr>
        </p:nvSpPr>
        <p:spPr/>
        <p:txBody>
          <a:bodyPr/>
          <a:lstStyle/>
          <a:p>
            <a:fld id="{BFCB69F0-79D6-2C4F-97AC-3E2D0E917FCD}" type="slidenum">
              <a:rPr lang="en-US" smtClean="0"/>
              <a:t>7</a:t>
            </a:fld>
            <a:endParaRPr lang="en-US"/>
          </a:p>
        </p:txBody>
      </p:sp>
    </p:spTree>
    <p:extLst>
      <p:ext uri="{BB962C8B-B14F-4D97-AF65-F5344CB8AC3E}">
        <p14:creationId xmlns:p14="http://schemas.microsoft.com/office/powerpoint/2010/main" val="1987738828"/>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36"/>
          <p:cNvSpPr txBox="1">
            <a:spLocks noGrp="1"/>
          </p:cNvSpPr>
          <p:nvPr>
            <p:ph type="ctrTitle"/>
          </p:nvPr>
        </p:nvSpPr>
        <p:spPr>
          <a:xfrm>
            <a:off x="427800" y="1336150"/>
            <a:ext cx="11574000" cy="17970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US" sz="3500"/>
              <a:t>Cybersecurity: We Don’t Have It Right Yet</a:t>
            </a:r>
            <a:endParaRPr sz="3500"/>
          </a:p>
        </p:txBody>
      </p:sp>
      <p:sp>
        <p:nvSpPr>
          <p:cNvPr id="154" name="Google Shape;154;p36"/>
          <p:cNvSpPr txBox="1">
            <a:spLocks noGrp="1"/>
          </p:cNvSpPr>
          <p:nvPr>
            <p:ph type="subTitle" idx="1"/>
          </p:nvPr>
        </p:nvSpPr>
        <p:spPr>
          <a:xfrm>
            <a:off x="5295014" y="3907464"/>
            <a:ext cx="6103200" cy="28656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US" b="1">
                <a:solidFill>
                  <a:schemeClr val="lt1"/>
                </a:solidFill>
              </a:rPr>
              <a:t>Von Welch</a:t>
            </a:r>
            <a:endParaRPr b="1">
              <a:solidFill>
                <a:schemeClr val="lt1"/>
              </a:solidFill>
            </a:endParaRPr>
          </a:p>
          <a:p>
            <a:pPr marL="0" lvl="0" indent="0" rtl="0">
              <a:spcBef>
                <a:spcPts val="0"/>
              </a:spcBef>
              <a:spcAft>
                <a:spcPts val="0"/>
              </a:spcAft>
              <a:buClr>
                <a:schemeClr val="dk1"/>
              </a:buClr>
              <a:buSzPts val="1100"/>
              <a:buFont typeface="Arial"/>
              <a:buNone/>
            </a:pPr>
            <a:r>
              <a:rPr lang="en-US">
                <a:solidFill>
                  <a:schemeClr val="lt1"/>
                </a:solidFill>
              </a:rPr>
              <a:t>Director, Trusted CI</a:t>
            </a:r>
            <a:endParaRPr>
              <a:solidFill>
                <a:schemeClr val="lt1"/>
              </a:solidFill>
            </a:endParaRPr>
          </a:p>
          <a:p>
            <a:pPr marL="0" lvl="0" indent="0" rtl="0">
              <a:spcBef>
                <a:spcPts val="0"/>
              </a:spcBef>
              <a:spcAft>
                <a:spcPts val="0"/>
              </a:spcAft>
              <a:buClr>
                <a:schemeClr val="dk1"/>
              </a:buClr>
              <a:buSzPts val="1100"/>
              <a:buFont typeface="Arial"/>
              <a:buNone/>
            </a:pPr>
            <a:r>
              <a:rPr lang="en-US">
                <a:solidFill>
                  <a:schemeClr val="lt1"/>
                </a:solidFill>
              </a:rPr>
              <a:t>Director, IU CACR</a:t>
            </a:r>
            <a:endParaRPr>
              <a:solidFill>
                <a:schemeClr val="lt1"/>
              </a:solidFill>
            </a:endParaRPr>
          </a:p>
          <a:p>
            <a:pPr marL="0" lvl="0" indent="0" rtl="0">
              <a:spcBef>
                <a:spcPts val="0"/>
              </a:spcBef>
              <a:spcAft>
                <a:spcPts val="0"/>
              </a:spcAft>
              <a:buClr>
                <a:schemeClr val="dk1"/>
              </a:buClr>
              <a:buSzPts val="1100"/>
              <a:buFont typeface="Arial"/>
              <a:buNone/>
            </a:pPr>
            <a:endParaRPr b="1">
              <a:solidFill>
                <a:schemeClr val="lt1"/>
              </a:solidFill>
            </a:endParaRPr>
          </a:p>
          <a:p>
            <a:pPr marL="0" lvl="0" indent="0">
              <a:spcBef>
                <a:spcPts val="1000"/>
              </a:spcBef>
              <a:spcAft>
                <a:spcPts val="0"/>
              </a:spcAft>
              <a:buClr>
                <a:schemeClr val="lt1"/>
              </a:buClr>
              <a:buSzPts val="2400"/>
              <a:buFont typeface="Arial"/>
              <a:buNone/>
            </a:pPr>
            <a:endParaRPr sz="2100">
              <a:solidFill>
                <a:schemeClr val="lt1"/>
              </a:solidFill>
            </a:endParaRPr>
          </a:p>
          <a:p>
            <a:pPr marL="0" lvl="0" indent="0">
              <a:spcBef>
                <a:spcPts val="1000"/>
              </a:spcBef>
              <a:spcAft>
                <a:spcPts val="0"/>
              </a:spcAft>
              <a:buNone/>
            </a:pPr>
            <a:r>
              <a:rPr lang="en-US" sz="2100">
                <a:solidFill>
                  <a:schemeClr val="lt1"/>
                </a:solidFill>
              </a:rPr>
              <a:t>2018 NSF Cybersecurity Summit</a:t>
            </a:r>
            <a:endParaRPr sz="2100">
              <a:solidFill>
                <a:schemeClr val="lt1"/>
              </a:solidFill>
            </a:endParaRPr>
          </a:p>
          <a:p>
            <a:pPr marL="0" lvl="0" indent="0">
              <a:spcBef>
                <a:spcPts val="1000"/>
              </a:spcBef>
              <a:spcAft>
                <a:spcPts val="0"/>
              </a:spcAft>
              <a:buNone/>
            </a:pPr>
            <a:r>
              <a:rPr lang="en-US" sz="2100">
                <a:solidFill>
                  <a:schemeClr val="lt1"/>
                </a:solidFill>
              </a:rPr>
              <a:t>August 22nd, 2018</a:t>
            </a:r>
            <a:endParaRPr sz="2100">
              <a:solidFill>
                <a:schemeClr val="lt1"/>
              </a:solidFill>
            </a:endParaRPr>
          </a:p>
          <a:p>
            <a:pPr marL="0" lvl="0" indent="0">
              <a:spcBef>
                <a:spcPts val="1000"/>
              </a:spcBef>
              <a:spcAft>
                <a:spcPts val="0"/>
              </a:spcAft>
              <a:buClr>
                <a:schemeClr val="lt1"/>
              </a:buClr>
              <a:buSzPts val="2400"/>
              <a:buFont typeface="Arial"/>
              <a:buNone/>
            </a:pPr>
            <a:endParaRPr sz="2100">
              <a:solidFill>
                <a:schemeClr val="lt1"/>
              </a:solidFill>
            </a:endParaRPr>
          </a:p>
          <a:p>
            <a:pPr marL="0" lvl="0" indent="0">
              <a:spcBef>
                <a:spcPts val="1000"/>
              </a:spcBef>
              <a:spcAft>
                <a:spcPts val="0"/>
              </a:spcAft>
              <a:buNone/>
            </a:pPr>
            <a:endParaRPr/>
          </a:p>
        </p:txBody>
      </p:sp>
    </p:spTree>
    <p:extLst>
      <p:ext uri="{BB962C8B-B14F-4D97-AF65-F5344CB8AC3E}">
        <p14:creationId xmlns:p14="http://schemas.microsoft.com/office/powerpoint/2010/main" val="4033790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37"/>
          <p:cNvSpPr txBox="1">
            <a:spLocks noGrp="1"/>
          </p:cNvSpPr>
          <p:nvPr>
            <p:ph type="ctrTitle"/>
          </p:nvPr>
        </p:nvSpPr>
        <p:spPr>
          <a:xfrm>
            <a:off x="897516" y="3219154"/>
            <a:ext cx="10618500" cy="23877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US"/>
              <a:t>Cybersecurity Is a New Profession.</a:t>
            </a:r>
            <a:endParaRPr/>
          </a:p>
          <a:p>
            <a:pPr marL="0" lvl="0" indent="0">
              <a:spcBef>
                <a:spcPts val="0"/>
              </a:spcBef>
              <a:spcAft>
                <a:spcPts val="0"/>
              </a:spcAft>
              <a:buNone/>
            </a:pPr>
            <a:endParaRPr/>
          </a:p>
          <a:p>
            <a:pPr marL="0" lvl="0" indent="0">
              <a:spcBef>
                <a:spcPts val="0"/>
              </a:spcBef>
              <a:spcAft>
                <a:spcPts val="0"/>
              </a:spcAft>
              <a:buNone/>
            </a:pPr>
            <a:r>
              <a:rPr lang="en-US"/>
              <a:t>Is It Possible We Don’t Have It Right Yet?</a:t>
            </a:r>
            <a:endParaRPr/>
          </a:p>
        </p:txBody>
      </p:sp>
    </p:spTree>
    <p:extLst>
      <p:ext uri="{BB962C8B-B14F-4D97-AF65-F5344CB8AC3E}">
        <p14:creationId xmlns:p14="http://schemas.microsoft.com/office/powerpoint/2010/main" val="2990013207"/>
      </p:ext>
    </p:extLst>
  </p:cSld>
  <p:clrMapOvr>
    <a:masterClrMapping/>
  </p:clrMapOvr>
</p:sld>
</file>

<file path=ppt/theme/theme1.xml><?xml version="1.0" encoding="utf-8"?>
<a:theme xmlns:a="http://schemas.openxmlformats.org/drawingml/2006/main" name="GridPP_Liverpool_040914">
  <a:themeElements>
    <a:clrScheme name="GridPP_Liverpool_0409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ridPP_Liverpool_040914">
      <a:majorFont>
        <a:latin typeface="Trebuchet MS"/>
        <a:ea typeface="Arial"/>
        <a:cs typeface="Arial"/>
      </a:majorFont>
      <a:minorFont>
        <a:latin typeface="Trebuchet MS"/>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8000"/>
        </a:solidFill>
        <a:ln w="9525" cap="flat" cmpd="sng" algn="ctr">
          <a:noFill/>
          <a:prstDash val="solid"/>
          <a:round/>
          <a:headEnd type="none" w="med" len="med"/>
          <a:tailEnd type="none" w="med" len="med"/>
        </a:ln>
        <a:effectLst/>
      </a:spPr>
      <a:bodyPr vert="horz" wrap="square" lIns="91440" tIns="45720" rIns="9144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800" b="1" i="0" u="none" strike="noStrike" cap="none" normalizeH="0" baseline="0">
            <a:ln>
              <a:noFill/>
            </a:ln>
            <a:solidFill>
              <a:schemeClr val="accent1"/>
            </a:solidFill>
            <a:effectLst/>
            <a:latin typeface="Trebuchet MS" pitchFamily="-108" charset="0"/>
            <a:ea typeface="Arial" pitchFamily="-108" charset="0"/>
            <a:cs typeface="Arial" pitchFamily="-108" charset="0"/>
          </a:defRPr>
        </a:defPPr>
      </a:lstStyle>
    </a:spDef>
    <a:lnDef>
      <a:spPr bwMode="auto">
        <a:noFill/>
        <a:ln w="31750" cap="flat" cmpd="sng" algn="ctr">
          <a:solidFill>
            <a:srgbClr val="FF0000"/>
          </a:solidFill>
          <a:prstDash val="solid"/>
          <a:round/>
          <a:headEnd type="none"/>
          <a:tailEnd type="none"/>
        </a:ln>
        <a:effectLst/>
      </a:spPr>
      <a:bodyPr/>
      <a:lstStyle/>
    </a:lnDef>
    <a:txDef>
      <a:spPr>
        <a:solidFill>
          <a:schemeClr val="bg1"/>
        </a:solidFill>
      </a:spPr>
      <a:bodyPr wrap="none" rtlCol="0">
        <a:spAutoFit/>
      </a:bodyPr>
      <a:lstStyle>
        <a:defPPr>
          <a:defRPr sz="1600" b="0">
            <a:solidFill>
              <a:srgbClr val="005493"/>
            </a:solidFill>
          </a:defRPr>
        </a:defPPr>
      </a:lstStyle>
    </a:txDef>
  </a:objectDefaults>
  <a:extraClrSchemeLst>
    <a:extraClrScheme>
      <a:clrScheme name="GridPP_Liverpool_0409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ridPP_Liverpool_04091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ridPP_Liverpool_04091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ridPP_Liverpool_04091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ridPP_Liverpool_04091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ridPP_Liverpool_04091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ridPP_Liverpool_040914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ridPP_Liverpool_04091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ridPP_Liverpool_04091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ridPP_Liverpool_04091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ridPP_Liverpool_04091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ridPP_Liverpool_04091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GridPP3_talks">
  <a:themeElements>
    <a:clrScheme name="GridPP3_talks 13">
      <a:dk1>
        <a:srgbClr val="000000"/>
      </a:dk1>
      <a:lt1>
        <a:srgbClr val="FFFFFF"/>
      </a:lt1>
      <a:dk2>
        <a:srgbClr val="000000"/>
      </a:dk2>
      <a:lt2>
        <a:srgbClr val="808080"/>
      </a:lt2>
      <a:accent1>
        <a:srgbClr val="DCE4EF"/>
      </a:accent1>
      <a:accent2>
        <a:srgbClr val="333399"/>
      </a:accent2>
      <a:accent3>
        <a:srgbClr val="FFFFFF"/>
      </a:accent3>
      <a:accent4>
        <a:srgbClr val="000000"/>
      </a:accent4>
      <a:accent5>
        <a:srgbClr val="EBEFF6"/>
      </a:accent5>
      <a:accent6>
        <a:srgbClr val="2D2D8A"/>
      </a:accent6>
      <a:hlink>
        <a:srgbClr val="009999"/>
      </a:hlink>
      <a:folHlink>
        <a:srgbClr val="99CC00"/>
      </a:folHlink>
    </a:clrScheme>
    <a:fontScheme name="GridPP3_talks">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0033CC"/>
          </a:solidFill>
          <a:prstDash val="solid"/>
          <a:round/>
          <a:headEnd type="none" w="med" len="med"/>
          <a:tailEnd type="none" w="med" len="med"/>
        </a:ln>
        <a:effectLst/>
        <a:extLst>
          <a:ext uri="{909E8E84-426E-40DD-AFC4-6F175D3DCCD1}">
            <a14:hiddenFill xmlns:a14="http://schemas.microsoft.com/office/drawing/2010/main">
              <a:solidFill>
                <a:srgbClr val="DCE4EF"/>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3200" b="0" i="0" u="none" strike="noStrike" cap="none" normalizeH="0" baseline="0" smtClean="0">
            <a:ln>
              <a:noFill/>
            </a:ln>
            <a:solidFill>
              <a:srgbClr val="0033CC"/>
            </a:solidFill>
            <a:effectLst/>
            <a:latin typeface="Trebuchet MS" pitchFamily="34" charset="0"/>
            <a:cs typeface="Arial" charset="0"/>
          </a:defRPr>
        </a:defPPr>
      </a:lstStyle>
    </a:spDef>
    <a:lnDef>
      <a:spPr bwMode="auto">
        <a:xfrm>
          <a:off x="0" y="0"/>
          <a:ext cx="1" cy="1"/>
        </a:xfrm>
        <a:custGeom>
          <a:avLst/>
          <a:gdLst/>
          <a:ahLst/>
          <a:cxnLst/>
          <a:rect l="0" t="0" r="0" b="0"/>
          <a:pathLst/>
        </a:custGeom>
        <a:noFill/>
        <a:ln w="9525" cap="flat" cmpd="sng" algn="ctr">
          <a:solidFill>
            <a:srgbClr val="0033CC"/>
          </a:solidFill>
          <a:prstDash val="solid"/>
          <a:round/>
          <a:headEnd type="none" w="med" len="med"/>
          <a:tailEnd type="none" w="med" len="med"/>
        </a:ln>
        <a:effectLst/>
        <a:extLst>
          <a:ext uri="{909E8E84-426E-40DD-AFC4-6F175D3DCCD1}">
            <a14:hiddenFill xmlns:a14="http://schemas.microsoft.com/office/drawing/2010/main">
              <a:solidFill>
                <a:srgbClr val="DCE4EF"/>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GB" altLang="en-US" sz="3200" b="0" i="0" u="none" strike="noStrike" cap="none" normalizeH="0" baseline="0" smtClean="0">
            <a:ln>
              <a:noFill/>
            </a:ln>
            <a:solidFill>
              <a:srgbClr val="0033CC"/>
            </a:solidFill>
            <a:effectLst/>
            <a:latin typeface="Trebuchet MS" pitchFamily="34" charset="0"/>
            <a:cs typeface="Arial" charset="0"/>
          </a:defRPr>
        </a:defPPr>
      </a:lstStyle>
    </a:lnDef>
  </a:objectDefaults>
  <a:extraClrSchemeLst>
    <a:extraClrScheme>
      <a:clrScheme name="GridPP3_talk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ridPP3_talk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ridPP3_talk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ridPP3_talk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ridPP3_talk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ridPP3_talk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ridPP3_talks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ridPP3_talk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ridPP3_talk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ridPP3_talk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ridPP3_talk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ridPP3_talk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GridPP3_talks 13">
        <a:dk1>
          <a:srgbClr val="000000"/>
        </a:dk1>
        <a:lt1>
          <a:srgbClr val="FFFFFF"/>
        </a:lt1>
        <a:dk2>
          <a:srgbClr val="000000"/>
        </a:dk2>
        <a:lt2>
          <a:srgbClr val="808080"/>
        </a:lt2>
        <a:accent1>
          <a:srgbClr val="DCE4EF"/>
        </a:accent1>
        <a:accent2>
          <a:srgbClr val="333399"/>
        </a:accent2>
        <a:accent3>
          <a:srgbClr val="FFFFFF"/>
        </a:accent3>
        <a:accent4>
          <a:srgbClr val="000000"/>
        </a:accent4>
        <a:accent5>
          <a:srgbClr val="EBEFF6"/>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ridPP3_talks 13">
    <a:dk1>
      <a:srgbClr val="000000"/>
    </a:dk1>
    <a:lt1>
      <a:srgbClr val="FFFFFF"/>
    </a:lt1>
    <a:dk2>
      <a:srgbClr val="000000"/>
    </a:dk2>
    <a:lt2>
      <a:srgbClr val="808080"/>
    </a:lt2>
    <a:accent1>
      <a:srgbClr val="DCE4EF"/>
    </a:accent1>
    <a:accent2>
      <a:srgbClr val="333399"/>
    </a:accent2>
    <a:accent3>
      <a:srgbClr val="FFFFFF"/>
    </a:accent3>
    <a:accent4>
      <a:srgbClr val="000000"/>
    </a:accent4>
    <a:accent5>
      <a:srgbClr val="EBEFF6"/>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GridPP_Liverpool_0409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GridPP_Liverpool_0409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GridPP_Liverpool_0409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5.xml><?xml version="1.0" encoding="utf-8"?>
<a:themeOverride xmlns:a="http://schemas.openxmlformats.org/drawingml/2006/main">
  <a:clrScheme name="GridPP_Liverpool_0409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6.xml><?xml version="1.0" encoding="utf-8"?>
<a:themeOverride xmlns:a="http://schemas.openxmlformats.org/drawingml/2006/main">
  <a:clrScheme name="GridPP_Liverpool_0409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7.xml><?xml version="1.0" encoding="utf-8"?>
<a:themeOverride xmlns:a="http://schemas.openxmlformats.org/drawingml/2006/main">
  <a:clrScheme name="GridPP_Liverpool_0409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8.xml><?xml version="1.0" encoding="utf-8"?>
<a:themeOverride xmlns:a="http://schemas.openxmlformats.org/drawingml/2006/main">
  <a:clrScheme name="GridPP_Liverpool_04091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1400</TotalTime>
  <Words>1086</Words>
  <Application>Microsoft Macintosh PowerPoint</Application>
  <PresentationFormat>Widescreen</PresentationFormat>
  <Paragraphs>156</Paragraphs>
  <Slides>19</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Arial</vt:lpstr>
      <vt:lpstr>Calibri</vt:lpstr>
      <vt:lpstr>Times</vt:lpstr>
      <vt:lpstr>Trebuchet MS</vt:lpstr>
      <vt:lpstr>Verdana</vt:lpstr>
      <vt:lpstr>GridPP_Liverpool_040914</vt:lpstr>
      <vt:lpstr>GridPP3_talks</vt:lpstr>
      <vt:lpstr>GridPP Security Background</vt:lpstr>
      <vt:lpstr>Aims and activities</vt:lpstr>
      <vt:lpstr>US NIST Cybersecurity Framework v1.1</vt:lpstr>
      <vt:lpstr>(Some) Background</vt:lpstr>
      <vt:lpstr>History: role for a “Grid” CSIRT</vt:lpstr>
      <vt:lpstr>EGI CSIRT Collaborations</vt:lpstr>
      <vt:lpstr>Another tribute</vt:lpstr>
      <vt:lpstr>Cybersecurity: We Don’t Have It Right Yet</vt:lpstr>
      <vt:lpstr>Cybersecurity Is a New Profession.  Is It Possible We Don’t Have It Right Yet?</vt:lpstr>
      <vt:lpstr>The Dreaded Cybersecurity Demo</vt:lpstr>
      <vt:lpstr>PowerPoint Presentation</vt:lpstr>
      <vt:lpstr>PowerPoint Presentation</vt:lpstr>
      <vt:lpstr>PowerPoint Presentation</vt:lpstr>
      <vt:lpstr>PowerPoint Presentation</vt:lpstr>
      <vt:lpstr>Worthy of more thought!</vt:lpstr>
      <vt:lpstr>Security, Trust and Identity FY18/19</vt:lpstr>
      <vt:lpstr>What should we bid for in GridPP6?</vt:lpstr>
      <vt:lpstr>Future funding – our proposal</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GridPP – Security Background</dc:title>
  <dc:creator>David Kelsey</dc:creator>
  <cp:lastModifiedBy>David Kelsey</cp:lastModifiedBy>
  <cp:revision>51</cp:revision>
  <dcterms:created xsi:type="dcterms:W3CDTF">2018-08-23T14:00:15Z</dcterms:created>
  <dcterms:modified xsi:type="dcterms:W3CDTF">2018-08-29T11:07:10Z</dcterms:modified>
</cp:coreProperties>
</file>