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256" r:id="rId2"/>
    <p:sldId id="261" r:id="rId3"/>
    <p:sldId id="262" r:id="rId4"/>
    <p:sldId id="257" r:id="rId5"/>
    <p:sldId id="259" r:id="rId6"/>
    <p:sldId id="260" r:id="rId7"/>
    <p:sldId id="258" r:id="rId8"/>
    <p:sldId id="263" r:id="rId9"/>
    <p:sldId id="264" r:id="rId10"/>
    <p:sldId id="265" r:id="rId11"/>
  </p:sldIdLst>
  <p:sldSz cx="9144000" cy="6858000" type="screen4x3"/>
  <p:notesSz cx="677545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49" autoAdjust="0"/>
    <p:restoredTop sz="94660"/>
  </p:normalViewPr>
  <p:slideViewPr>
    <p:cSldViewPr>
      <p:cViewPr varScale="1">
        <p:scale>
          <a:sx n="69" d="100"/>
          <a:sy n="69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6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38902-AC7D-4FF2-9AC8-AE90467F77B8}" type="datetimeFigureOut">
              <a:rPr lang="en-US" smtClean="0"/>
              <a:pPr/>
              <a:t>5/31/2010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4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6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B3A8E-51DF-4ED1-8137-1660F73EC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4289A20-338B-4543-88F0-E353FFB4D4A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5127" name="Picture 7" descr="Blue-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5397-936A-4440-86C9-67734A4EF8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050"/>
            <a:ext cx="2057400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050"/>
            <a:ext cx="6019800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F50D9-37CE-45DD-8D92-5E4AD37D3F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C28D-FCB0-477D-82D3-62143F2DA8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12E2A-531B-4AF5-B928-1EF58FC2E0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D95E7-86FF-4045-BEC9-06D6942F00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DB90C-B52C-4EDB-A1F0-9DBF477CD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2CF2F-3562-461A-A3FD-F2B876F9C7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B8C09-5918-41DD-9C80-8FE2C04AD7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385E7-1499-446D-AFAB-310E90649F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6B5F0-F3D6-4170-B2A8-884B89755A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fld id="{6C48DD96-721A-47B5-A0FB-97F65392730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onferenceDisplay.py?confId=7378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Controlling Conference</a:t>
            </a:r>
            <a:br>
              <a:rPr lang="en-US" dirty="0" smtClean="0"/>
            </a:br>
            <a:r>
              <a:rPr lang="en-US" dirty="0" smtClean="0"/>
              <a:t>of International Public </a:t>
            </a:r>
            <a:r>
              <a:rPr lang="en-US" smtClean="0"/>
              <a:t>Organisations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8"/>
            <a:ext cx="6400800" cy="1066792"/>
          </a:xfrm>
        </p:spPr>
        <p:txBody>
          <a:bodyPr/>
          <a:lstStyle/>
          <a:p>
            <a:r>
              <a:rPr lang="en-US" dirty="0" smtClean="0"/>
              <a:t>Geneva, 31/5 – 1/6,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289A20-338B-4543-88F0-E353FFB4D4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Interesting presentations and discussions ahead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Many, many thanks to </a:t>
            </a:r>
            <a:r>
              <a:rPr lang="en-US" b="1" dirty="0" err="1" smtClean="0"/>
              <a:t>Ariane</a:t>
            </a:r>
            <a:r>
              <a:rPr lang="en-US" b="1" dirty="0" smtClean="0"/>
              <a:t> </a:t>
            </a:r>
            <a:r>
              <a:rPr lang="en-US" b="1" dirty="0" err="1" smtClean="0"/>
              <a:t>Loersch</a:t>
            </a:r>
            <a:r>
              <a:rPr lang="en-US" b="1" dirty="0" smtClean="0"/>
              <a:t> </a:t>
            </a:r>
            <a:r>
              <a:rPr lang="en-US" dirty="0" smtClean="0"/>
              <a:t>for having mastered the administration and burden to </a:t>
            </a:r>
            <a:r>
              <a:rPr lang="en-US" dirty="0" err="1" smtClean="0"/>
              <a:t>organise</a:t>
            </a:r>
            <a:r>
              <a:rPr lang="en-US" dirty="0" smtClean="0"/>
              <a:t> this conference.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571472" y="2428868"/>
            <a:ext cx="7772400" cy="1470025"/>
          </a:xfrm>
        </p:spPr>
        <p:txBody>
          <a:bodyPr/>
          <a:lstStyle/>
          <a:p>
            <a:r>
              <a:rPr lang="en-US" dirty="0" smtClean="0"/>
              <a:t>Most important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Title 5"/>
          <p:cNvSpPr txBox="1">
            <a:spLocks/>
          </p:cNvSpPr>
          <p:nvPr/>
        </p:nvSpPr>
        <p:spPr bwMode="auto">
          <a:xfrm>
            <a:off x="642910" y="307181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Welcome to CERN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(where the web was born)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4289A20-338B-4543-88F0-E353FFB4D4A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itle 5"/>
          <p:cNvSpPr txBox="1">
            <a:spLocks/>
          </p:cNvSpPr>
          <p:nvPr/>
        </p:nvSpPr>
        <p:spPr bwMode="auto">
          <a:xfrm>
            <a:off x="714348" y="4786322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CERN: </a:t>
            </a:r>
            <a:r>
              <a:rPr lang="en-US" sz="2800" dirty="0" smtClean="0"/>
              <a:t>presentation / visit in the afternoon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2250 FTEs staff; more than 10’000 users </a:t>
            </a:r>
          </a:p>
          <a:p>
            <a:r>
              <a:rPr lang="en-US" sz="2800" dirty="0" smtClean="0"/>
              <a:t>1’100 MCHF contributions by the 20 Member States (might become 26 Member States)</a:t>
            </a:r>
          </a:p>
          <a:p>
            <a:r>
              <a:rPr lang="en-US" sz="2800" dirty="0" smtClean="0"/>
              <a:t>Largest particle accelerator in the world (LHC, 26.7 km long) – up to 7 </a:t>
            </a:r>
            <a:r>
              <a:rPr lang="en-US" sz="2800" dirty="0" err="1" smtClean="0"/>
              <a:t>TeV</a:t>
            </a:r>
            <a:r>
              <a:rPr lang="en-US" sz="2800" dirty="0" smtClean="0"/>
              <a:t> beam energy</a:t>
            </a:r>
          </a:p>
          <a:p>
            <a:r>
              <a:rPr lang="en-US" sz="2800" dirty="0" smtClean="0"/>
              <a:t>Fundamental physics research, mission: </a:t>
            </a:r>
            <a:br>
              <a:rPr lang="en-US" sz="2800" dirty="0" smtClean="0"/>
            </a:br>
            <a:r>
              <a:rPr lang="en-US" sz="2800" b="1" dirty="0" smtClean="0"/>
              <a:t>Research, technology, collaboration, education:</a:t>
            </a:r>
            <a:br>
              <a:rPr lang="en-US" sz="2800" b="1" dirty="0" smtClean="0"/>
            </a:br>
            <a:r>
              <a:rPr lang="en-US" sz="2800" b="1" dirty="0" smtClean="0"/>
              <a:t> </a:t>
            </a:r>
            <a:r>
              <a:rPr lang="en-US" sz="2800" dirty="0" smtClean="0"/>
              <a:t>to understand what the Universe is made of and how it works</a:t>
            </a:r>
            <a:endParaRPr lang="en-US" sz="2800" b="1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71734" y="1714488"/>
            <a:ext cx="11811083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history of the 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1995"/>
            <a:ext cx="8229600" cy="4525963"/>
          </a:xfrm>
        </p:spPr>
        <p:txBody>
          <a:bodyPr/>
          <a:lstStyle/>
          <a:p>
            <a:pPr lvl="0"/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Conference in Frankfurt </a:t>
            </a:r>
            <a:r>
              <a:rPr lang="en-US" sz="2000" u="sng" dirty="0" smtClean="0"/>
              <a:t>ECB</a:t>
            </a:r>
            <a:r>
              <a:rPr lang="en-US" sz="2000" dirty="0" smtClean="0"/>
              <a:t> (European Central Bank): (Start)</a:t>
            </a:r>
          </a:p>
          <a:p>
            <a:pPr>
              <a:buNone/>
            </a:pPr>
            <a:r>
              <a:rPr lang="en-US" sz="2000" b="1" dirty="0" smtClean="0"/>
              <a:t>	Controlling / Key Performance Indicators</a:t>
            </a:r>
          </a:p>
          <a:p>
            <a:pPr>
              <a:buNone/>
            </a:pPr>
            <a:endParaRPr lang="en-US" sz="2000" dirty="0" smtClean="0"/>
          </a:p>
          <a:p>
            <a:pPr lvl="0"/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Conference in Munich </a:t>
            </a:r>
            <a:r>
              <a:rPr lang="en-US" sz="2000" u="sng" dirty="0" smtClean="0"/>
              <a:t>EPO</a:t>
            </a:r>
            <a:r>
              <a:rPr lang="en-US" sz="2000" dirty="0" smtClean="0"/>
              <a:t> (European Patent Office): </a:t>
            </a:r>
          </a:p>
          <a:p>
            <a:pPr>
              <a:buNone/>
            </a:pPr>
            <a:r>
              <a:rPr lang="en-US" sz="2000" b="1" dirty="0" smtClean="0"/>
              <a:t>	Key Performance Indicators / Exchange of Experience</a:t>
            </a:r>
          </a:p>
          <a:p>
            <a:pPr>
              <a:buNone/>
            </a:pPr>
            <a:endParaRPr lang="en-US" sz="2000" dirty="0" smtClean="0"/>
          </a:p>
          <a:p>
            <a:pPr lvl="0"/>
            <a:r>
              <a:rPr lang="en-US" sz="20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Conference in Luxemburg </a:t>
            </a:r>
            <a:r>
              <a:rPr lang="en-US" sz="2000" u="sng" dirty="0" smtClean="0"/>
              <a:t>ECA</a:t>
            </a:r>
            <a:r>
              <a:rPr lang="en-US" sz="2000" dirty="0" smtClean="0"/>
              <a:t> (European Court of Auditors): </a:t>
            </a:r>
          </a:p>
          <a:p>
            <a:pPr>
              <a:buNone/>
            </a:pPr>
            <a:r>
              <a:rPr lang="en-US" sz="2000" b="1" dirty="0" smtClean="0"/>
              <a:t>	Administrative Simplification</a:t>
            </a:r>
          </a:p>
          <a:p>
            <a:pPr>
              <a:buNone/>
            </a:pPr>
            <a:endParaRPr lang="en-US" sz="2000" dirty="0" smtClean="0"/>
          </a:p>
          <a:p>
            <a:pPr lvl="0"/>
            <a:r>
              <a:rPr lang="en-US" sz="2000" dirty="0" smtClean="0"/>
              <a:t>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Conference in Geneva, </a:t>
            </a:r>
            <a:r>
              <a:rPr lang="en-US" sz="2000" u="sng" dirty="0" smtClean="0"/>
              <a:t>CERN</a:t>
            </a:r>
            <a:r>
              <a:rPr lang="en-US" sz="2000" dirty="0" smtClean="0"/>
              <a:t>: </a:t>
            </a:r>
          </a:p>
          <a:p>
            <a:pPr>
              <a:buNone/>
            </a:pPr>
            <a:r>
              <a:rPr lang="en-US" sz="2000" b="1" dirty="0" smtClean="0"/>
              <a:t>	The Reduction of Overheads in International Public </a:t>
            </a:r>
            <a:r>
              <a:rPr lang="en-US" sz="2000" b="1" dirty="0" err="1" smtClean="0"/>
              <a:t>Organisations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	</a:t>
            </a:r>
            <a:r>
              <a:rPr lang="en-US" sz="2400" dirty="0" smtClean="0"/>
              <a:t>The aim of these conferences is to offer a forum for administrative professionals of international </a:t>
            </a:r>
            <a:r>
              <a:rPr lang="en-US" sz="2400" dirty="0" err="1" smtClean="0"/>
              <a:t>organisations</a:t>
            </a:r>
            <a:r>
              <a:rPr lang="en-US" sz="2400" dirty="0" smtClean="0"/>
              <a:t>,  to exchange experiences on selected themes related to performance management in international public administrations</a:t>
            </a:r>
          </a:p>
          <a:p>
            <a:pPr algn="just">
              <a:buNone/>
            </a:pPr>
            <a:endParaRPr lang="en-US" sz="2400" dirty="0" smtClean="0"/>
          </a:p>
          <a:p>
            <a:pPr algn="just">
              <a:buNone/>
            </a:pPr>
            <a:r>
              <a:rPr lang="en-US" sz="2400" dirty="0" smtClean="0"/>
              <a:t>	Wide range of participants</a:t>
            </a:r>
          </a:p>
          <a:p>
            <a:pPr algn="just">
              <a:buNone/>
            </a:pPr>
            <a:endParaRPr lang="en-US" sz="2400" dirty="0" smtClean="0"/>
          </a:p>
          <a:p>
            <a:pPr algn="just">
              <a:buNone/>
            </a:pPr>
            <a:r>
              <a:rPr lang="en-US" sz="2400" dirty="0" smtClean="0"/>
              <a:t>	More than 20 represented International </a:t>
            </a:r>
            <a:r>
              <a:rPr lang="en-US" sz="2400" dirty="0" err="1" smtClean="0"/>
              <a:t>Organisations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 to rename the conference series to </a:t>
            </a:r>
          </a:p>
          <a:p>
            <a:pPr lvl="1">
              <a:buNone/>
            </a:pPr>
            <a:r>
              <a:rPr lang="en-US" i="1" u="sng" dirty="0" smtClean="0"/>
              <a:t>Performance Management of International Public Administrations</a:t>
            </a:r>
          </a:p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conference: proposal by INTERPOL to host the conference in Lyon (by L. Grosse)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Following the usual pattern of 3 sessions</a:t>
            </a:r>
          </a:p>
          <a:p>
            <a:r>
              <a:rPr lang="en-US" dirty="0" smtClean="0"/>
              <a:t>Allow for sufficient discussions during coffee breaks, etc.</a:t>
            </a:r>
          </a:p>
          <a:p>
            <a:r>
              <a:rPr lang="en-US" dirty="0" smtClean="0"/>
              <a:t>Presentations from 8 </a:t>
            </a:r>
            <a:r>
              <a:rPr lang="en-US" smtClean="0"/>
              <a:t>Organisations</a:t>
            </a:r>
            <a:r>
              <a:rPr lang="en-US" dirty="0" smtClean="0"/>
              <a:t> linked to the conference theme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800" dirty="0" smtClean="0"/>
              <a:t>CERN introduction and visit this afternoon</a:t>
            </a:r>
          </a:p>
          <a:p>
            <a:pPr>
              <a:buNone/>
            </a:pPr>
            <a:r>
              <a:rPr lang="en-US" sz="1800" dirty="0" smtClean="0"/>
              <a:t>Bus transport by bus at 19.00 hours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i="1" u="sng" dirty="0" smtClean="0">
                <a:latin typeface="Times New Roman"/>
              </a:rPr>
              <a:t>Before CERN Visit on Monday:</a:t>
            </a:r>
            <a:endParaRPr lang="en-US" sz="1800" dirty="0" smtClean="0">
              <a:latin typeface="Times New Roman"/>
            </a:endParaRPr>
          </a:p>
          <a:p>
            <a:r>
              <a:rPr lang="en-US" sz="1800" dirty="0" smtClean="0">
                <a:latin typeface="Times New Roman"/>
              </a:rPr>
              <a:t>Luggage:</a:t>
            </a:r>
          </a:p>
          <a:p>
            <a:pPr>
              <a:buFont typeface="Times New Roman"/>
              <a:buChar char="-"/>
            </a:pPr>
            <a:r>
              <a:rPr lang="en-US" sz="1800" dirty="0" smtClean="0">
                <a:latin typeface="Times New Roman"/>
              </a:rPr>
              <a:t>Those staying at CERN Hostel can leave luggage in Conf Room (Conf Room will be locked);</a:t>
            </a:r>
          </a:p>
          <a:p>
            <a:r>
              <a:rPr lang="en-US" sz="1800" dirty="0" smtClean="0">
                <a:latin typeface="Times New Roman"/>
              </a:rPr>
              <a:t>between CERN Visit and Departure to the </a:t>
            </a:r>
            <a:r>
              <a:rPr lang="en-US" sz="1800" dirty="0" err="1" smtClean="0">
                <a:latin typeface="Times New Roman"/>
              </a:rPr>
              <a:t>Auberge</a:t>
            </a:r>
            <a:r>
              <a:rPr lang="en-US" sz="1800" dirty="0" smtClean="0">
                <a:latin typeface="Times New Roman"/>
              </a:rPr>
              <a:t>, there will be time to pick up luggage and do the check-in;</a:t>
            </a:r>
          </a:p>
          <a:p>
            <a:pPr>
              <a:buFont typeface="Times New Roman"/>
              <a:buChar char="-"/>
            </a:pPr>
            <a:r>
              <a:rPr lang="en-US" sz="1800" dirty="0" smtClean="0">
                <a:latin typeface="Times New Roman"/>
              </a:rPr>
              <a:t>Those staying in a hotel in </a:t>
            </a:r>
            <a:r>
              <a:rPr lang="en-US" sz="1800" dirty="0" err="1" smtClean="0">
                <a:latin typeface="Times New Roman"/>
              </a:rPr>
              <a:t>Gva</a:t>
            </a:r>
            <a:r>
              <a:rPr lang="en-US" sz="1800" dirty="0" smtClean="0">
                <a:latin typeface="Times New Roman"/>
              </a:rPr>
              <a:t> and who have not had time to check into their hotel: please take your luggage with you as it can be left in the bus (during Visit and Dinner)</a:t>
            </a:r>
          </a:p>
          <a:p>
            <a:endParaRPr lang="en-US" sz="1800" dirty="0" smtClean="0">
              <a:latin typeface="Times New Roman"/>
            </a:endParaRPr>
          </a:p>
          <a:p>
            <a:pPr>
              <a:buNone/>
            </a:pPr>
            <a:r>
              <a:rPr lang="en-US" sz="1800" dirty="0" smtClean="0"/>
              <a:t>Photo tomorrow at 10.20 before the coffee break of the morning. </a:t>
            </a: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Proceedings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formal proceedings</a:t>
            </a:r>
          </a:p>
          <a:p>
            <a:r>
              <a:rPr lang="en-US" dirty="0" smtClean="0"/>
              <a:t>All presentations will be put on the conference web page (INDICO)</a:t>
            </a:r>
          </a:p>
          <a:p>
            <a:pPr>
              <a:buNone/>
            </a:pPr>
            <a:r>
              <a:rPr lang="en-US" sz="2000" dirty="0" smtClean="0">
                <a:hlinkClick r:id="rId2"/>
              </a:rPr>
              <a:t>http://indico.cern.ch/conferenceDisplay.py?confId=73785</a:t>
            </a:r>
            <a:endParaRPr lang="en-US" sz="2000" dirty="0" smtClean="0"/>
          </a:p>
          <a:p>
            <a:pPr>
              <a:buNone/>
            </a:pPr>
            <a:r>
              <a:rPr lang="en-US" dirty="0" smtClean="0"/>
              <a:t>	After the Conference participants will be sent the link to the Conference page with access to the presentations.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 fancy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1F497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2469</TotalTime>
  <Words>317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CERN fancy</vt:lpstr>
      <vt:lpstr>4th Controlling Conference of International Public Organisations </vt:lpstr>
      <vt:lpstr>Most important  </vt:lpstr>
      <vt:lpstr>CERN: presentation / visit in the afternoon </vt:lpstr>
      <vt:lpstr>A bit of history of the conference</vt:lpstr>
      <vt:lpstr>Aim</vt:lpstr>
      <vt:lpstr>Follow-up</vt:lpstr>
      <vt:lpstr>Programme</vt:lpstr>
      <vt:lpstr>Some administration</vt:lpstr>
      <vt:lpstr>Proceedings</vt:lpstr>
      <vt:lpstr>Slide 10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Follow-up ED</dc:title>
  <dc:creator>sonneman</dc:creator>
  <cp:lastModifiedBy>aloersch</cp:lastModifiedBy>
  <cp:revision>205</cp:revision>
  <dcterms:created xsi:type="dcterms:W3CDTF">2010-04-13T12:40:39Z</dcterms:created>
  <dcterms:modified xsi:type="dcterms:W3CDTF">2010-05-31T06:47:02Z</dcterms:modified>
</cp:coreProperties>
</file>