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5"/>
  </p:notesMasterIdLst>
  <p:handoutMasterIdLst>
    <p:handoutMasterId r:id="rId6"/>
  </p:handoutMasterIdLst>
  <p:sldIdLst>
    <p:sldId id="259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49" autoAdjust="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96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21B26-9659-8D44-A5C9-F7CE912C5589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EDFFC-A7F5-9646-BF44-6505053A4CCB}" type="datetimeFigureOut">
              <a:rPr lang="en-US" smtClean="0"/>
              <a:pPr/>
              <a:t>6/26/2018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3980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874"/>
            <a:ext cx="8229600" cy="4548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93190" y="278344"/>
            <a:ext cx="596285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PS injection bumper update</a:t>
            </a:r>
            <a:endParaRPr lang="en-US" sz="4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7963" y="5942621"/>
            <a:ext cx="143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D Bodart </a:t>
            </a:r>
            <a:r>
              <a:rPr lang="fr-CH" dirty="0" smtClean="0">
                <a:solidFill>
                  <a:schemeClr val="bg1"/>
                </a:solidFill>
              </a:rPr>
              <a:t>26/06</a:t>
            </a:r>
            <a:r>
              <a:rPr lang="fr-CH" dirty="0" smtClean="0">
                <a:solidFill>
                  <a:schemeClr val="bg1"/>
                </a:solidFill>
              </a:rPr>
              <a:t>/2018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Status</a:t>
            </a:r>
            <a:r>
              <a:rPr lang="fr-CH" dirty="0" smtClean="0"/>
              <a:t> of the injection </a:t>
            </a:r>
            <a:r>
              <a:rPr lang="fr-CH" dirty="0" err="1" smtClean="0"/>
              <a:t>bumpers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3199" y="1355650"/>
            <a:ext cx="8339910" cy="496541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The </a:t>
            </a:r>
            <a:r>
              <a:rPr lang="fr-CH" sz="1400" dirty="0" err="1" smtClean="0"/>
              <a:t>order</a:t>
            </a:r>
            <a:r>
              <a:rPr lang="fr-CH" sz="1400" dirty="0" smtClean="0"/>
              <a:t> of the </a:t>
            </a:r>
            <a:r>
              <a:rPr lang="fr-CH" sz="1400" dirty="0" err="1" smtClean="0"/>
              <a:t>pre-serie</a:t>
            </a:r>
            <a:r>
              <a:rPr lang="fr-CH" sz="1400" dirty="0" smtClean="0"/>
              <a:t>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</a:t>
            </a:r>
            <a:r>
              <a:rPr lang="fr-CH" sz="1400" dirty="0" err="1" smtClean="0"/>
              <a:t>was</a:t>
            </a:r>
            <a:r>
              <a:rPr lang="fr-CH" sz="1400" dirty="0" smtClean="0"/>
              <a:t> </a:t>
            </a:r>
            <a:r>
              <a:rPr lang="fr-CH" sz="1400" dirty="0" err="1" smtClean="0"/>
              <a:t>placed</a:t>
            </a:r>
            <a:r>
              <a:rPr lang="fr-CH" sz="1400" dirty="0" smtClean="0"/>
              <a:t> in </a:t>
            </a:r>
            <a:r>
              <a:rPr lang="fr-CH" sz="1400" dirty="0" err="1" smtClean="0"/>
              <a:t>January</a:t>
            </a:r>
            <a:r>
              <a:rPr lang="fr-CH" sz="1400" dirty="0" smtClean="0"/>
              <a:t> 2018.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The </a:t>
            </a:r>
            <a:r>
              <a:rPr lang="fr-CH" sz="1400" dirty="0" err="1" smtClean="0"/>
              <a:t>manufacturing</a:t>
            </a:r>
            <a:r>
              <a:rPr lang="fr-CH" sz="1400" dirty="0" smtClean="0"/>
              <a:t> of the </a:t>
            </a:r>
            <a:r>
              <a:rPr lang="fr-CH" sz="1400" dirty="0" err="1" smtClean="0"/>
              <a:t>yoke</a:t>
            </a:r>
            <a:r>
              <a:rPr lang="fr-CH" sz="1400" dirty="0" smtClean="0"/>
              <a:t>, the main </a:t>
            </a:r>
            <a:r>
              <a:rPr lang="fr-CH" sz="1400" dirty="0" err="1" smtClean="0"/>
              <a:t>coils</a:t>
            </a:r>
            <a:r>
              <a:rPr lang="fr-CH" sz="1400" dirty="0" smtClean="0"/>
              <a:t> and the compensation </a:t>
            </a:r>
            <a:r>
              <a:rPr lang="fr-CH" sz="1400" dirty="0" err="1" smtClean="0"/>
              <a:t>coils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completed</a:t>
            </a:r>
            <a:r>
              <a:rPr lang="fr-CH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The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currently</a:t>
            </a:r>
            <a:r>
              <a:rPr lang="fr-CH" sz="1400" dirty="0" smtClean="0"/>
              <a:t> </a:t>
            </a:r>
            <a:r>
              <a:rPr lang="fr-CH" sz="1400" dirty="0" err="1" smtClean="0"/>
              <a:t>being</a:t>
            </a:r>
            <a:r>
              <a:rPr lang="fr-CH" sz="1400" dirty="0" smtClean="0"/>
              <a:t> </a:t>
            </a:r>
            <a:r>
              <a:rPr lang="fr-CH" sz="1400" dirty="0" err="1" smtClean="0"/>
              <a:t>assembled</a:t>
            </a:r>
            <a:r>
              <a:rPr lang="fr-CH" sz="1400" dirty="0" smtClean="0"/>
              <a:t>. All </a:t>
            </a:r>
            <a:r>
              <a:rPr lang="fr-CH" sz="1400" dirty="0" err="1" smtClean="0"/>
              <a:t>electrical</a:t>
            </a:r>
            <a:r>
              <a:rPr lang="fr-CH" sz="1400" dirty="0" smtClean="0"/>
              <a:t> and </a:t>
            </a:r>
            <a:r>
              <a:rPr lang="fr-CH" sz="1400" dirty="0" err="1" smtClean="0"/>
              <a:t>geometrical</a:t>
            </a:r>
            <a:r>
              <a:rPr lang="fr-CH" sz="1400" dirty="0" smtClean="0"/>
              <a:t> </a:t>
            </a:r>
            <a:r>
              <a:rPr lang="fr-CH" sz="1400" dirty="0" err="1" smtClean="0"/>
              <a:t>measurements</a:t>
            </a:r>
            <a:r>
              <a:rPr lang="fr-CH" sz="1400" dirty="0" smtClean="0"/>
              <a:t> are </a:t>
            </a:r>
            <a:r>
              <a:rPr lang="fr-CH" sz="1400" dirty="0" err="1" smtClean="0"/>
              <a:t>within</a:t>
            </a:r>
            <a:r>
              <a:rPr lang="fr-CH" sz="1400" dirty="0" smtClean="0"/>
              <a:t> </a:t>
            </a:r>
            <a:r>
              <a:rPr lang="fr-CH" sz="1400" dirty="0" err="1" smtClean="0"/>
              <a:t>tolerances</a:t>
            </a:r>
            <a:r>
              <a:rPr lang="fr-CH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The shipping of the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</a:t>
            </a:r>
            <a:r>
              <a:rPr lang="fr-CH" sz="1400" dirty="0" err="1" smtClean="0"/>
              <a:t>is</a:t>
            </a:r>
            <a:r>
              <a:rPr lang="fr-CH" sz="1400" dirty="0" smtClean="0"/>
              <a:t> </a:t>
            </a:r>
            <a:r>
              <a:rPr lang="fr-CH" sz="1400" dirty="0" err="1" smtClean="0"/>
              <a:t>scheduled</a:t>
            </a:r>
            <a:r>
              <a:rPr lang="fr-CH" sz="1400" dirty="0" smtClean="0"/>
              <a:t> for the end of the </a:t>
            </a:r>
            <a:r>
              <a:rPr lang="fr-CH" sz="1400" dirty="0" err="1" smtClean="0"/>
              <a:t>month</a:t>
            </a:r>
            <a:r>
              <a:rPr lang="fr-CH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</p:txBody>
      </p:sp>
      <p:pic>
        <p:nvPicPr>
          <p:cNvPr id="4" name="Picture 3" descr="C:\pictures from HD 1 tera\IMG_20180620_095016_6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7" t="8605" r="9126" b="11021"/>
          <a:stretch/>
        </p:blipFill>
        <p:spPr bwMode="auto">
          <a:xfrm>
            <a:off x="2464992" y="2933240"/>
            <a:ext cx="3114083" cy="19922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26077" y="4986706"/>
            <a:ext cx="1791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Fig. 1 compensation </a:t>
            </a:r>
            <a:r>
              <a:rPr lang="fr-CH" sz="1200" dirty="0" err="1" smtClean="0"/>
              <a:t>coils</a:t>
            </a:r>
            <a:r>
              <a:rPr lang="fr-CH" sz="1200" dirty="0" smtClean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15514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Status</a:t>
            </a:r>
            <a:r>
              <a:rPr lang="fr-CH" dirty="0" smtClean="0"/>
              <a:t> of the injection </a:t>
            </a:r>
            <a:r>
              <a:rPr lang="fr-CH" dirty="0" err="1" smtClean="0"/>
              <a:t>bumpers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3199" y="1355650"/>
            <a:ext cx="8339910" cy="4965412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The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certification </a:t>
            </a:r>
            <a:r>
              <a:rPr lang="fr-CH" sz="1400" dirty="0" err="1" smtClean="0"/>
              <a:t>including</a:t>
            </a:r>
            <a:r>
              <a:rPr lang="fr-CH" sz="1400" dirty="0" smtClean="0"/>
              <a:t> protection </a:t>
            </a:r>
            <a:r>
              <a:rPr lang="fr-CH" sz="1400" dirty="0" err="1" smtClean="0"/>
              <a:t>set-up</a:t>
            </a:r>
            <a:r>
              <a:rPr lang="fr-CH" sz="1400" dirty="0" smtClean="0"/>
              <a:t> </a:t>
            </a:r>
            <a:r>
              <a:rPr lang="fr-CH" sz="1400" dirty="0" err="1" smtClean="0"/>
              <a:t>wil</a:t>
            </a:r>
            <a:r>
              <a:rPr lang="fr-CH" sz="1400" dirty="0" smtClean="0"/>
              <a:t> </a:t>
            </a:r>
            <a:r>
              <a:rPr lang="fr-CH" sz="1400" dirty="0" err="1"/>
              <a:t>start</a:t>
            </a:r>
            <a:r>
              <a:rPr lang="fr-CH" sz="1400" dirty="0"/>
              <a:t> at </a:t>
            </a:r>
            <a:r>
              <a:rPr lang="fr-CH" sz="1400" dirty="0" err="1"/>
              <a:t>reception</a:t>
            </a:r>
            <a:r>
              <a:rPr lang="fr-CH" sz="1400" dirty="0"/>
              <a:t> and </a:t>
            </a:r>
            <a:r>
              <a:rPr lang="fr-CH" sz="1400" dirty="0" err="1"/>
              <a:t>will</a:t>
            </a:r>
            <a:r>
              <a:rPr lang="fr-CH" sz="1400" dirty="0"/>
              <a:t> last 2 </a:t>
            </a:r>
            <a:r>
              <a:rPr lang="fr-CH" sz="1400" dirty="0" smtClean="0"/>
              <a:t>to 3 </a:t>
            </a:r>
            <a:r>
              <a:rPr lang="fr-CH" sz="1400" dirty="0" err="1"/>
              <a:t>weeks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The </a:t>
            </a:r>
            <a:r>
              <a:rPr lang="fr-CH" sz="1400" dirty="0" err="1"/>
              <a:t>magnetic</a:t>
            </a:r>
            <a:r>
              <a:rPr lang="fr-CH" sz="1400" dirty="0"/>
              <a:t> </a:t>
            </a:r>
            <a:r>
              <a:rPr lang="fr-CH" sz="1400" dirty="0" err="1"/>
              <a:t>measurement</a:t>
            </a:r>
            <a:r>
              <a:rPr lang="fr-CH" sz="1400" dirty="0"/>
              <a:t> </a:t>
            </a:r>
            <a:r>
              <a:rPr lang="fr-CH" sz="1400" dirty="0" err="1"/>
              <a:t>can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started</a:t>
            </a:r>
            <a:r>
              <a:rPr lang="fr-CH" sz="1400" dirty="0"/>
              <a:t> on 25th </a:t>
            </a:r>
            <a:r>
              <a:rPr lang="fr-CH" sz="1400" dirty="0" smtClean="0"/>
              <a:t>July. The power </a:t>
            </a:r>
            <a:r>
              <a:rPr lang="fr-CH" sz="1400" dirty="0" err="1" smtClean="0"/>
              <a:t>converter</a:t>
            </a:r>
            <a:r>
              <a:rPr lang="fr-CH" sz="1400" dirty="0" smtClean="0"/>
              <a:t> </a:t>
            </a:r>
            <a:r>
              <a:rPr lang="fr-CH" sz="1400" dirty="0" err="1" smtClean="0"/>
              <a:t>bench</a:t>
            </a:r>
            <a:r>
              <a:rPr lang="fr-CH" sz="1400" dirty="0" smtClean="0"/>
              <a:t> </a:t>
            </a:r>
            <a:r>
              <a:rPr lang="fr-CH" sz="1400" dirty="0" err="1" smtClean="0"/>
              <a:t>from</a:t>
            </a:r>
            <a:r>
              <a:rPr lang="fr-CH" sz="1400" dirty="0" smtClean="0"/>
              <a:t> TE/ABT </a:t>
            </a:r>
            <a:r>
              <a:rPr lang="fr-CH" sz="1400" dirty="0" err="1" smtClean="0"/>
              <a:t>shall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available</a:t>
            </a:r>
            <a:r>
              <a:rPr lang="fr-CH" sz="1400" dirty="0" smtClean="0"/>
              <a:t> to </a:t>
            </a:r>
            <a:r>
              <a:rPr lang="fr-CH" sz="1400" dirty="0" err="1" smtClean="0"/>
              <a:t>perform</a:t>
            </a:r>
            <a:r>
              <a:rPr lang="fr-CH" sz="1400" dirty="0" smtClean="0"/>
              <a:t> the tests.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The new vacuum </a:t>
            </a:r>
            <a:r>
              <a:rPr lang="fr-CH" sz="1400" dirty="0" err="1"/>
              <a:t>chamber</a:t>
            </a:r>
            <a:r>
              <a:rPr lang="fr-CH" sz="1400" dirty="0"/>
              <a:t> </a:t>
            </a:r>
            <a:r>
              <a:rPr lang="fr-CH" sz="1400" dirty="0" err="1"/>
              <a:t>shall</a:t>
            </a:r>
            <a:r>
              <a:rPr lang="fr-CH" sz="1400" dirty="0"/>
              <a:t> arrive at </a:t>
            </a:r>
            <a:r>
              <a:rPr lang="fr-CH" sz="1400" dirty="0" err="1"/>
              <a:t>Cern</a:t>
            </a:r>
            <a:r>
              <a:rPr lang="fr-CH" sz="1400" dirty="0"/>
              <a:t> </a:t>
            </a:r>
            <a:r>
              <a:rPr lang="fr-CH" sz="1400" dirty="0" err="1"/>
              <a:t>mid</a:t>
            </a:r>
            <a:r>
              <a:rPr lang="fr-CH" sz="1400" dirty="0"/>
              <a:t> July</a:t>
            </a:r>
            <a:r>
              <a:rPr lang="fr-CH" sz="14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Measurements</a:t>
            </a:r>
            <a:r>
              <a:rPr lang="fr-CH" sz="1400" dirty="0" smtClean="0"/>
              <a:t> </a:t>
            </a:r>
            <a:r>
              <a:rPr lang="fr-CH" sz="1400" dirty="0" err="1" smtClean="0"/>
              <a:t>results</a:t>
            </a:r>
            <a:r>
              <a:rPr lang="fr-CH" sz="1400" dirty="0" smtClean="0"/>
              <a:t> in the </a:t>
            </a:r>
            <a:r>
              <a:rPr lang="fr-CH" sz="1400" dirty="0" err="1" smtClean="0"/>
              <a:t>present</a:t>
            </a:r>
            <a:r>
              <a:rPr lang="fr-CH" sz="1400" dirty="0" smtClean="0"/>
              <a:t> </a:t>
            </a:r>
            <a:r>
              <a:rPr lang="fr-CH" sz="1400" dirty="0" err="1" smtClean="0"/>
              <a:t>schedule</a:t>
            </a:r>
            <a:r>
              <a:rPr lang="fr-CH" sz="1400" dirty="0" smtClean="0"/>
              <a:t> </a:t>
            </a:r>
            <a:r>
              <a:rPr lang="fr-CH" sz="1400" dirty="0" err="1" smtClean="0"/>
              <a:t>will</a:t>
            </a:r>
            <a:r>
              <a:rPr lang="fr-CH" sz="1400" dirty="0" smtClean="0"/>
              <a:t>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available</a:t>
            </a:r>
            <a:r>
              <a:rPr lang="fr-CH" sz="1400" dirty="0" smtClean="0"/>
              <a:t> </a:t>
            </a:r>
            <a:r>
              <a:rPr lang="fr-CH" sz="1400" dirty="0" err="1" smtClean="0"/>
              <a:t>mid</a:t>
            </a:r>
            <a:r>
              <a:rPr lang="fr-CH" sz="1400" dirty="0" smtClean="0"/>
              <a:t> August.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The validation of the </a:t>
            </a:r>
            <a:r>
              <a:rPr lang="fr-CH" sz="1400" dirty="0" err="1" smtClean="0"/>
              <a:t>magnet</a:t>
            </a:r>
            <a:r>
              <a:rPr lang="fr-CH" sz="1400" dirty="0" smtClean="0"/>
              <a:t> design </a:t>
            </a:r>
            <a:r>
              <a:rPr lang="fr-CH" sz="1400" dirty="0" err="1" smtClean="0"/>
              <a:t>shall</a:t>
            </a:r>
            <a:r>
              <a:rPr lang="fr-CH" sz="1400" dirty="0" smtClean="0"/>
              <a:t> </a:t>
            </a:r>
            <a:r>
              <a:rPr lang="fr-CH" sz="1400" dirty="0" err="1" smtClean="0"/>
              <a:t>follow</a:t>
            </a:r>
            <a:r>
              <a:rPr lang="fr-CH" sz="1400" dirty="0" smtClean="0"/>
              <a:t> the </a:t>
            </a:r>
            <a:r>
              <a:rPr lang="fr-CH" sz="1400" dirty="0" err="1" smtClean="0"/>
              <a:t>measurement</a:t>
            </a:r>
            <a:r>
              <a:rPr lang="fr-CH" sz="1400" dirty="0" smtClean="0"/>
              <a:t> </a:t>
            </a:r>
            <a:r>
              <a:rPr lang="fr-CH" sz="1400" dirty="0" err="1" smtClean="0"/>
              <a:t>results</a:t>
            </a:r>
            <a:r>
              <a:rPr lang="fr-CH" sz="1400" dirty="0" smtClean="0"/>
              <a:t>.</a:t>
            </a:r>
            <a:endParaRPr lang="fr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3583277" y="6040490"/>
            <a:ext cx="1791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smtClean="0"/>
              <a:t>Fig. 1 compensation </a:t>
            </a:r>
            <a:r>
              <a:rPr lang="fr-CH" sz="1200" dirty="0" err="1" smtClean="0"/>
              <a:t>coils</a:t>
            </a:r>
            <a:r>
              <a:rPr lang="fr-CH" sz="1200" dirty="0" smtClean="0"/>
              <a:t> </a:t>
            </a:r>
            <a:endParaRPr lang="en-GB" sz="1200" dirty="0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6" t="8604" r="16163" b="9135"/>
          <a:stretch/>
        </p:blipFill>
        <p:spPr bwMode="auto">
          <a:xfrm>
            <a:off x="2707154" y="3171170"/>
            <a:ext cx="3220788" cy="27786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90732199"/>
      </p:ext>
    </p:extLst>
  </p:cSld>
  <p:clrMapOvr>
    <a:masterClrMapping/>
  </p:clrMapOvr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5621</TotalTime>
  <Words>161</Words>
  <Application>Microsoft Office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Lucida Grande</vt:lpstr>
      <vt:lpstr>Wingdings</vt:lpstr>
      <vt:lpstr>LIU_PowerPoint_Template</vt:lpstr>
      <vt:lpstr>PowerPoint Presentation</vt:lpstr>
      <vt:lpstr>Status of the injection bumpers</vt:lpstr>
      <vt:lpstr>Status of the injection bumpers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Dominique Bodart</cp:lastModifiedBy>
  <cp:revision>100</cp:revision>
  <dcterms:created xsi:type="dcterms:W3CDTF">2011-05-16T09:28:26Z</dcterms:created>
  <dcterms:modified xsi:type="dcterms:W3CDTF">2018-06-26T13:41:02Z</dcterms:modified>
</cp:coreProperties>
</file>