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Rediģēt šablona apakšvirsraksta stilu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38033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0623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8288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1043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09348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10195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21146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4057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97520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0783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393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155F6-B2BD-4B57-A915-5AFD26572708}" type="datetimeFigureOut">
              <a:rPr lang="lv-LV" smtClean="0"/>
              <a:t>08.07.2018.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38695-408F-4A8D-8F85-348A0719A06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4202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aisnstūris: ar noapaļotiem stūriem 4">
            <a:extLst>
              <a:ext uri="{FF2B5EF4-FFF2-40B4-BE49-F238E27FC236}">
                <a16:creationId xmlns:a16="http://schemas.microsoft.com/office/drawing/2014/main" id="{B5633145-D740-4DDE-BC7C-8A139976C0A5}"/>
              </a:ext>
            </a:extLst>
          </p:cNvPr>
          <p:cNvSpPr/>
          <p:nvPr/>
        </p:nvSpPr>
        <p:spPr>
          <a:xfrm>
            <a:off x="4348478" y="111760"/>
            <a:ext cx="3657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dirty="0">
                <a:cs typeface="Calibri"/>
              </a:rPr>
              <a:t>Study </a:t>
            </a:r>
            <a:r>
              <a:rPr lang="lv-LV" sz="2800">
                <a:cs typeface="Calibri"/>
              </a:rPr>
              <a:t>Program</a:t>
            </a:r>
            <a:endParaRPr lang="lv-LV" sz="2800"/>
          </a:p>
        </p:txBody>
      </p:sp>
      <p:sp>
        <p:nvSpPr>
          <p:cNvPr id="6" name="Taisnstūris: ar noapaļotiem stūriem 5">
            <a:extLst>
              <a:ext uri="{FF2B5EF4-FFF2-40B4-BE49-F238E27FC236}">
                <a16:creationId xmlns:a16="http://schemas.microsoft.com/office/drawing/2014/main" id="{BA9CF802-8944-477B-BEF5-DCE801DBDBAF}"/>
              </a:ext>
            </a:extLst>
          </p:cNvPr>
          <p:cNvSpPr/>
          <p:nvPr/>
        </p:nvSpPr>
        <p:spPr>
          <a:xfrm>
            <a:off x="1381758" y="1259840"/>
            <a:ext cx="250952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>
                <a:cs typeface="Calibri"/>
              </a:rPr>
              <a:t>Particle Physics</a:t>
            </a:r>
            <a:endParaRPr lang="lv-LV" sz="2800">
              <a:cs typeface="Calibri"/>
            </a:endParaRPr>
          </a:p>
        </p:txBody>
      </p:sp>
      <p:sp>
        <p:nvSpPr>
          <p:cNvPr id="7" name="Taisnstūris: ar noapaļotiem stūriem 6">
            <a:extLst>
              <a:ext uri="{FF2B5EF4-FFF2-40B4-BE49-F238E27FC236}">
                <a16:creationId xmlns:a16="http://schemas.microsoft.com/office/drawing/2014/main" id="{58A849DD-2F2A-478E-85E1-81245D0CD29B}"/>
              </a:ext>
            </a:extLst>
          </p:cNvPr>
          <p:cNvSpPr/>
          <p:nvPr/>
        </p:nvSpPr>
        <p:spPr>
          <a:xfrm>
            <a:off x="4907280" y="1259839"/>
            <a:ext cx="255016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>
                <a:solidFill>
                  <a:srgbClr val="000000"/>
                </a:solidFill>
                <a:cs typeface="Calibri"/>
              </a:rPr>
              <a:t>Data</a:t>
            </a:r>
            <a:endParaRPr lang="lv-LV" sz="2400">
              <a:solidFill>
                <a:srgbClr val="000000"/>
              </a:solidFill>
            </a:endParaRPr>
          </a:p>
        </p:txBody>
      </p:sp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2AA4D9CE-253E-45C9-B1CF-8C31D2153633}"/>
              </a:ext>
            </a:extLst>
          </p:cNvPr>
          <p:cNvSpPr/>
          <p:nvPr/>
        </p:nvSpPr>
        <p:spPr>
          <a:xfrm>
            <a:off x="8686801" y="1259839"/>
            <a:ext cx="260096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>
                <a:solidFill>
                  <a:srgbClr val="000000"/>
                </a:solidFill>
                <a:cs typeface="Calibri"/>
              </a:rPr>
              <a:t>Technology</a:t>
            </a: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C2CB9460-DCD7-4814-80E2-9600CBFE0C8A}"/>
              </a:ext>
            </a:extLst>
          </p:cNvPr>
          <p:cNvSpPr/>
          <p:nvPr/>
        </p:nvSpPr>
        <p:spPr>
          <a:xfrm>
            <a:off x="71117" y="2306319"/>
            <a:ext cx="204216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cs typeface="Calibri"/>
              </a:rPr>
              <a:t>Particle Physics Phenomenolog</a:t>
            </a:r>
            <a:r>
              <a:rPr lang="lv-LV" sz="2000">
                <a:cs typeface="Calibri"/>
              </a:rPr>
              <a:t>y</a:t>
            </a:r>
          </a:p>
        </p:txBody>
      </p:sp>
      <p:sp>
        <p:nvSpPr>
          <p:cNvPr id="10" name="Taisnstūris: ar noapaļotiem stūriem 9">
            <a:extLst>
              <a:ext uri="{FF2B5EF4-FFF2-40B4-BE49-F238E27FC236}">
                <a16:creationId xmlns:a16="http://schemas.microsoft.com/office/drawing/2014/main" id="{D16640C0-04DD-49A8-BC4B-1E30DC1CC3D2}"/>
              </a:ext>
            </a:extLst>
          </p:cNvPr>
          <p:cNvSpPr/>
          <p:nvPr/>
        </p:nvSpPr>
        <p:spPr>
          <a:xfrm>
            <a:off x="2763516" y="4480554"/>
            <a:ext cx="204216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cs typeface="Calibri"/>
              </a:rPr>
              <a:t>Standard Model</a:t>
            </a: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08F9B383-72B6-4953-BD71-367585EE1C20}"/>
              </a:ext>
            </a:extLst>
          </p:cNvPr>
          <p:cNvSpPr/>
          <p:nvPr/>
        </p:nvSpPr>
        <p:spPr>
          <a:xfrm>
            <a:off x="1635755" y="3342637"/>
            <a:ext cx="204216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>
                <a:cs typeface="Calibri"/>
              </a:rPr>
              <a:t>Quantum Field Theory</a:t>
            </a: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8E007E7B-A3C4-4E4B-BE39-402CC9E37ED4}"/>
              </a:ext>
            </a:extLst>
          </p:cNvPr>
          <p:cNvSpPr/>
          <p:nvPr/>
        </p:nvSpPr>
        <p:spPr>
          <a:xfrm>
            <a:off x="3992879" y="2346959"/>
            <a:ext cx="2042160" cy="8737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>
                <a:solidFill>
                  <a:srgbClr val="000000"/>
                </a:solidFill>
                <a:cs typeface="Calibri"/>
              </a:rPr>
              <a:t>Applied Statistics</a:t>
            </a:r>
            <a:endParaRPr lang="lv-LV" sz="2000">
              <a:solidFill>
                <a:srgbClr val="000000"/>
              </a:solidFill>
            </a:endParaRPr>
          </a:p>
        </p:txBody>
      </p:sp>
      <p:sp>
        <p:nvSpPr>
          <p:cNvPr id="13" name="Taisnstūris: ar noapaļotiem stūriem 12">
            <a:extLst>
              <a:ext uri="{FF2B5EF4-FFF2-40B4-BE49-F238E27FC236}">
                <a16:creationId xmlns:a16="http://schemas.microsoft.com/office/drawing/2014/main" id="{C65E8321-A75A-4790-9060-DD7C0554DD88}"/>
              </a:ext>
            </a:extLst>
          </p:cNvPr>
          <p:cNvSpPr/>
          <p:nvPr/>
        </p:nvSpPr>
        <p:spPr>
          <a:xfrm>
            <a:off x="5008880" y="3342638"/>
            <a:ext cx="204216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>
                <a:solidFill>
                  <a:srgbClr val="000000"/>
                </a:solidFill>
                <a:cs typeface="Calibri"/>
              </a:rPr>
              <a:t>Applied Computational </a:t>
            </a:r>
            <a:r>
              <a:rPr lang="lv-LV" sz="2000" dirty="0">
                <a:solidFill>
                  <a:srgbClr val="000000"/>
                </a:solidFill>
                <a:cs typeface="Calibri"/>
              </a:rPr>
              <a:t>methods</a:t>
            </a:r>
            <a:endParaRPr lang="lv-LV" sz="2000" dirty="0">
              <a:solidFill>
                <a:srgbClr val="000000"/>
              </a:solidFill>
            </a:endParaRPr>
          </a:p>
        </p:txBody>
      </p:sp>
      <p:sp>
        <p:nvSpPr>
          <p:cNvPr id="14" name="Taisnstūris: ar noapaļotiem stūriem 13">
            <a:extLst>
              <a:ext uri="{FF2B5EF4-FFF2-40B4-BE49-F238E27FC236}">
                <a16:creationId xmlns:a16="http://schemas.microsoft.com/office/drawing/2014/main" id="{A9EC3765-86E7-456C-90B5-7CB1DD32FE30}"/>
              </a:ext>
            </a:extLst>
          </p:cNvPr>
          <p:cNvSpPr/>
          <p:nvPr/>
        </p:nvSpPr>
        <p:spPr>
          <a:xfrm>
            <a:off x="5882638" y="4480559"/>
            <a:ext cx="2042160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>
                <a:solidFill>
                  <a:srgbClr val="000000"/>
                </a:solidFill>
                <a:cs typeface="Calibri"/>
              </a:rPr>
              <a:t>Big Data</a:t>
            </a:r>
            <a:endParaRPr lang="lv-LV" sz="2000" dirty="0">
              <a:solidFill>
                <a:srgbClr val="000000"/>
              </a:solidFill>
            </a:endParaRPr>
          </a:p>
        </p:txBody>
      </p:sp>
      <p:sp>
        <p:nvSpPr>
          <p:cNvPr id="15" name="Taisnstūris: ar noapaļotiem stūriem 14">
            <a:extLst>
              <a:ext uri="{FF2B5EF4-FFF2-40B4-BE49-F238E27FC236}">
                <a16:creationId xmlns:a16="http://schemas.microsoft.com/office/drawing/2014/main" id="{66BAD299-CEA1-4675-821D-E5A0F8FF9A0C}"/>
              </a:ext>
            </a:extLst>
          </p:cNvPr>
          <p:cNvSpPr/>
          <p:nvPr/>
        </p:nvSpPr>
        <p:spPr>
          <a:xfrm>
            <a:off x="7680957" y="2346960"/>
            <a:ext cx="2042160" cy="873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>
                <a:solidFill>
                  <a:srgbClr val="000000"/>
                </a:solidFill>
                <a:cs typeface="Calibri"/>
              </a:rPr>
              <a:t>Particle Accelerators</a:t>
            </a:r>
            <a:endParaRPr lang="lv-LV" sz="20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6" name="Taisnstūris: ar noapaļotiem stūriem 15">
            <a:extLst>
              <a:ext uri="{FF2B5EF4-FFF2-40B4-BE49-F238E27FC236}">
                <a16:creationId xmlns:a16="http://schemas.microsoft.com/office/drawing/2014/main" id="{65C9E40A-F109-4950-9EB6-D1A2C9122178}"/>
              </a:ext>
            </a:extLst>
          </p:cNvPr>
          <p:cNvSpPr/>
          <p:nvPr/>
        </p:nvSpPr>
        <p:spPr>
          <a:xfrm>
            <a:off x="8696957" y="3342640"/>
            <a:ext cx="204216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>
                <a:solidFill>
                  <a:srgbClr val="000000"/>
                </a:solidFill>
                <a:cs typeface="Calibri"/>
              </a:rPr>
              <a:t>Accelerator Applications</a:t>
            </a:r>
            <a:endParaRPr lang="lv-LV" sz="20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7" name="Taisnstūris: ar noapaļotiem stūriem 16">
            <a:extLst>
              <a:ext uri="{FF2B5EF4-FFF2-40B4-BE49-F238E27FC236}">
                <a16:creationId xmlns:a16="http://schemas.microsoft.com/office/drawing/2014/main" id="{178E6712-0D48-41BA-B9A3-1C582BEDEA91}"/>
              </a:ext>
            </a:extLst>
          </p:cNvPr>
          <p:cNvSpPr/>
          <p:nvPr/>
        </p:nvSpPr>
        <p:spPr>
          <a:xfrm>
            <a:off x="9316714" y="4480559"/>
            <a:ext cx="204216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000">
                <a:solidFill>
                  <a:srgbClr val="000000"/>
                </a:solidFill>
                <a:cs typeface="Calibri"/>
              </a:rPr>
              <a:t>Radiation Safety</a:t>
            </a:r>
            <a:endParaRPr lang="lv-LV" sz="20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8" name="Taisnstūris: ar noapaļotiem stūriem 17">
            <a:extLst>
              <a:ext uri="{FF2B5EF4-FFF2-40B4-BE49-F238E27FC236}">
                <a16:creationId xmlns:a16="http://schemas.microsoft.com/office/drawing/2014/main" id="{1D411205-5AD0-4C3F-BCD6-E0F79A761324}"/>
              </a:ext>
            </a:extLst>
          </p:cNvPr>
          <p:cNvSpPr/>
          <p:nvPr/>
        </p:nvSpPr>
        <p:spPr>
          <a:xfrm>
            <a:off x="4185916" y="5577836"/>
            <a:ext cx="204216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cs typeface="Calibri"/>
              </a:rPr>
              <a:t>Beyond Standard Model </a:t>
            </a:r>
          </a:p>
        </p:txBody>
      </p:sp>
    </p:spTree>
    <p:extLst>
      <p:ext uri="{BB962C8B-B14F-4D97-AF65-F5344CB8AC3E}">
        <p14:creationId xmlns:p14="http://schemas.microsoft.com/office/powerpoint/2010/main" val="119783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isnstūris: ar noapaļotiem stūriem 2">
            <a:extLst>
              <a:ext uri="{FF2B5EF4-FFF2-40B4-BE49-F238E27FC236}">
                <a16:creationId xmlns:a16="http://schemas.microsoft.com/office/drawing/2014/main" id="{A6604D22-DD17-4AFF-82EE-AA5528FF1A22}"/>
              </a:ext>
            </a:extLst>
          </p:cNvPr>
          <p:cNvSpPr/>
          <p:nvPr/>
        </p:nvSpPr>
        <p:spPr>
          <a:xfrm>
            <a:off x="4632960" y="264160"/>
            <a:ext cx="3657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>
                <a:cs typeface="Calibri"/>
              </a:rPr>
              <a:t>Student competences</a:t>
            </a:r>
            <a:endParaRPr lang="lv-LV" sz="2800"/>
          </a:p>
        </p:txBody>
      </p:sp>
      <p:sp>
        <p:nvSpPr>
          <p:cNvPr id="7" name="Taisnstūris: ar noapaļotiem stūriem 6">
            <a:extLst>
              <a:ext uri="{FF2B5EF4-FFF2-40B4-BE49-F238E27FC236}">
                <a16:creationId xmlns:a16="http://schemas.microsoft.com/office/drawing/2014/main" id="{1217FB7E-DC0B-44D8-A095-1DEEA6E3FA6F}"/>
              </a:ext>
            </a:extLst>
          </p:cNvPr>
          <p:cNvSpPr/>
          <p:nvPr/>
        </p:nvSpPr>
        <p:spPr>
          <a:xfrm>
            <a:off x="1371598" y="1554480"/>
            <a:ext cx="2509520" cy="143256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cs typeface="Calibri"/>
              </a:rPr>
              <a:t>Understanding of Particle Physics and Standard Model</a:t>
            </a:r>
            <a:endParaRPr lang="lv-LV" sz="2800">
              <a:cs typeface="Calibri"/>
            </a:endParaRPr>
          </a:p>
        </p:txBody>
      </p:sp>
      <p:sp>
        <p:nvSpPr>
          <p:cNvPr id="9" name="Taisnstūris: ar noapaļotiem stūriem 8">
            <a:extLst>
              <a:ext uri="{FF2B5EF4-FFF2-40B4-BE49-F238E27FC236}">
                <a16:creationId xmlns:a16="http://schemas.microsoft.com/office/drawing/2014/main" id="{7472188B-DA5B-4FD3-9EB2-EA0373161C6E}"/>
              </a:ext>
            </a:extLst>
          </p:cNvPr>
          <p:cNvSpPr/>
          <p:nvPr/>
        </p:nvSpPr>
        <p:spPr>
          <a:xfrm>
            <a:off x="4897119" y="1554479"/>
            <a:ext cx="2550160" cy="178816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rgbClr val="000000"/>
                </a:solidFill>
                <a:cs typeface="Calibri"/>
              </a:rPr>
              <a:t>Basic Skills to Analyse and Interpret PP </a:t>
            </a:r>
            <a:r>
              <a:rPr lang="lv-LV" sz="2400">
                <a:solidFill>
                  <a:srgbClr val="000000"/>
                </a:solidFill>
                <a:cs typeface="Calibri"/>
              </a:rPr>
              <a:t>Experimental Data</a:t>
            </a:r>
            <a:endParaRPr lang="lv-LV" sz="2400">
              <a:solidFill>
                <a:srgbClr val="000000"/>
              </a:solidFill>
            </a:endParaRPr>
          </a:p>
        </p:txBody>
      </p:sp>
      <p:sp>
        <p:nvSpPr>
          <p:cNvPr id="11" name="Taisnstūris: ar noapaļotiem stūriem 10">
            <a:extLst>
              <a:ext uri="{FF2B5EF4-FFF2-40B4-BE49-F238E27FC236}">
                <a16:creationId xmlns:a16="http://schemas.microsoft.com/office/drawing/2014/main" id="{CD794602-4512-4E41-BA8D-791A62F882A5}"/>
              </a:ext>
            </a:extLst>
          </p:cNvPr>
          <p:cNvSpPr/>
          <p:nvPr/>
        </p:nvSpPr>
        <p:spPr>
          <a:xfrm>
            <a:off x="8676640" y="1554479"/>
            <a:ext cx="2600960" cy="16052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rgbClr val="000000"/>
                </a:solidFill>
                <a:cs typeface="Calibri"/>
              </a:rPr>
              <a:t>Has Overview at PP tools – </a:t>
            </a:r>
            <a:r>
              <a:rPr lang="lv-LV" sz="2400">
                <a:solidFill>
                  <a:srgbClr val="000000"/>
                </a:solidFill>
                <a:cs typeface="Calibri"/>
              </a:rPr>
              <a:t>Accelerators</a:t>
            </a:r>
            <a:endParaRPr lang="lv-LV" sz="24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2" name="Taisnstūris: ar noapaļotiem stūriem 11">
            <a:extLst>
              <a:ext uri="{FF2B5EF4-FFF2-40B4-BE49-F238E27FC236}">
                <a16:creationId xmlns:a16="http://schemas.microsoft.com/office/drawing/2014/main" id="{64FFF007-9FA8-4190-9869-F0DF06163E2B}"/>
              </a:ext>
            </a:extLst>
          </p:cNvPr>
          <p:cNvSpPr/>
          <p:nvPr/>
        </p:nvSpPr>
        <p:spPr>
          <a:xfrm>
            <a:off x="8768082" y="3342639"/>
            <a:ext cx="2600960" cy="16052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rgbClr val="000000"/>
                </a:solidFill>
                <a:cs typeface="Calibri"/>
              </a:rPr>
              <a:t>Has Overview at </a:t>
            </a:r>
            <a:r>
              <a:rPr lang="lv-LV" sz="2400">
                <a:solidFill>
                  <a:srgbClr val="000000"/>
                </a:solidFill>
                <a:cs typeface="Calibri"/>
              </a:rPr>
              <a:t>Accelerator Design and Major </a:t>
            </a:r>
            <a:r>
              <a:rPr lang="lv-LV" sz="2400" dirty="0">
                <a:solidFill>
                  <a:srgbClr val="000000"/>
                </a:solidFill>
                <a:cs typeface="Calibri"/>
              </a:rPr>
              <a:t>Technologies</a:t>
            </a:r>
          </a:p>
        </p:txBody>
      </p:sp>
      <p:sp>
        <p:nvSpPr>
          <p:cNvPr id="13" name="Taisnstūris: ar noapaļotiem stūriem 12">
            <a:extLst>
              <a:ext uri="{FF2B5EF4-FFF2-40B4-BE49-F238E27FC236}">
                <a16:creationId xmlns:a16="http://schemas.microsoft.com/office/drawing/2014/main" id="{D1CE2742-B1F8-4540-A6AB-92612EDE17CA}"/>
              </a:ext>
            </a:extLst>
          </p:cNvPr>
          <p:cNvSpPr/>
          <p:nvPr/>
        </p:nvSpPr>
        <p:spPr>
          <a:xfrm>
            <a:off x="8768082" y="5151119"/>
            <a:ext cx="2600960" cy="160528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>
                <a:solidFill>
                  <a:srgbClr val="000000"/>
                </a:solidFill>
                <a:cs typeface="Calibri"/>
              </a:rPr>
              <a:t>Has Insight at Accelerator Applications</a:t>
            </a:r>
            <a:r>
              <a:rPr lang="lv-LV" sz="2400" dirty="0">
                <a:solidFill>
                  <a:srgbClr val="000000"/>
                </a:solidFill>
                <a:cs typeface="Calibri"/>
              </a:rPr>
              <a:t>s</a:t>
            </a:r>
          </a:p>
        </p:txBody>
      </p:sp>
      <p:sp>
        <p:nvSpPr>
          <p:cNvPr id="8" name="Taisnstūris: ar noapaļotiem stūriem 7">
            <a:extLst>
              <a:ext uri="{FF2B5EF4-FFF2-40B4-BE49-F238E27FC236}">
                <a16:creationId xmlns:a16="http://schemas.microsoft.com/office/drawing/2014/main" id="{7AC23A73-4A88-45A5-8241-CF9A46BA82F6}"/>
              </a:ext>
            </a:extLst>
          </p:cNvPr>
          <p:cNvSpPr/>
          <p:nvPr/>
        </p:nvSpPr>
        <p:spPr>
          <a:xfrm>
            <a:off x="1463038" y="3159760"/>
            <a:ext cx="2509520" cy="20218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cs typeface="Calibri"/>
              </a:rPr>
              <a:t>Knowledge further research beyond known at  Standard Model</a:t>
            </a:r>
            <a:endParaRPr lang="lv-LV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5497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ēma">
  <a:themeElements>
    <a:clrScheme name="Iestād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estād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estād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Platekrāna</PresentationFormat>
  <Paragraphs>0</Paragraphs>
  <Slides>2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2</vt:i4>
      </vt:variant>
    </vt:vector>
  </HeadingPairs>
  <TitlesOfParts>
    <vt:vector size="3" baseType="lpstr">
      <vt:lpstr>Office tēma</vt:lpstr>
      <vt:lpstr>PowerPoint prezentācija</vt:lpstr>
      <vt:lpstr>PowerPoint prezentācija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/>
  <cp:lastModifiedBy/>
  <cp:revision>77</cp:revision>
  <dcterms:created xsi:type="dcterms:W3CDTF">2012-08-15T23:44:03Z</dcterms:created>
  <dcterms:modified xsi:type="dcterms:W3CDTF">2018-07-08T17:08:06Z</dcterms:modified>
</cp:coreProperties>
</file>