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5"/>
  </p:notesMasterIdLst>
  <p:handoutMasterIdLst>
    <p:handoutMasterId r:id="rId6"/>
  </p:handoutMasterIdLst>
  <p:sldIdLst>
    <p:sldId id="281" r:id="rId2"/>
    <p:sldId id="279" r:id="rId3"/>
    <p:sldId id="28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851" autoAdjust="0"/>
    <p:restoredTop sz="87231"/>
  </p:normalViewPr>
  <p:slideViewPr>
    <p:cSldViewPr snapToGrid="0" snapToObjects="1">
      <p:cViewPr>
        <p:scale>
          <a:sx n="120" d="100"/>
          <a:sy n="120" d="100"/>
        </p:scale>
        <p:origin x="1160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6/26/18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6/26/18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2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950954"/>
            <a:ext cx="8701471" cy="1344706"/>
          </a:xfrm>
        </p:spPr>
        <p:txBody>
          <a:bodyPr/>
          <a:lstStyle/>
          <a:p>
            <a:r>
              <a:rPr lang="en-US" dirty="0" smtClean="0"/>
              <a:t>Updates on KFA45 post-pulse measurement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E.Senes</a:t>
            </a:r>
            <a:r>
              <a:rPr lang="en-US" dirty="0" smtClean="0"/>
              <a:t>, </a:t>
            </a:r>
            <a:r>
              <a:rPr lang="en-US" dirty="0" err="1" smtClean="0"/>
              <a:t>V.Forte</a:t>
            </a:r>
            <a:r>
              <a:rPr lang="en-US" dirty="0" smtClean="0"/>
              <a:t>, </a:t>
            </a:r>
            <a:r>
              <a:rPr lang="en-US" dirty="0" err="1" smtClean="0"/>
              <a:t>M.Fraser</a:t>
            </a:r>
            <a:r>
              <a:rPr lang="en-US" dirty="0" smtClean="0"/>
              <a:t>, </a:t>
            </a:r>
            <a:r>
              <a:rPr lang="en-US" dirty="0" err="1" smtClean="0"/>
              <a:t>F.Tecker</a:t>
            </a:r>
            <a:r>
              <a:rPr lang="en-US" dirty="0" smtClean="0"/>
              <a:t>,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864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65"/>
          <a:stretch/>
        </p:blipFill>
        <p:spPr>
          <a:xfrm>
            <a:off x="5178056" y="656939"/>
            <a:ext cx="3380364" cy="34121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Updates on KFA45 post-pulse measurement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92567" y="1977657"/>
            <a:ext cx="4740940" cy="1052621"/>
          </a:xfrm>
        </p:spPr>
        <p:txBody>
          <a:bodyPr>
            <a:norm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Optimal fine start delay found from precedent beam-based measurements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92756" y="904566"/>
            <a:ext cx="754591" cy="235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modules</a:t>
            </a:r>
          </a:p>
          <a:p>
            <a:r>
              <a:rPr lang="en-US" dirty="0" smtClean="0"/>
              <a:t>295 kV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5" t="10647" r="8140" b="3125"/>
          <a:stretch/>
        </p:blipFill>
        <p:spPr>
          <a:xfrm>
            <a:off x="5178055" y="3999906"/>
            <a:ext cx="3788177" cy="2745123"/>
          </a:xfrm>
          <a:prstGeom prst="rect">
            <a:avLst/>
          </a:prstGeom>
        </p:spPr>
      </p:pic>
      <p:sp>
        <p:nvSpPr>
          <p:cNvPr id="10" name="Text Placeholder 2"/>
          <p:cNvSpPr txBox="1">
            <a:spLocks/>
          </p:cNvSpPr>
          <p:nvPr/>
        </p:nvSpPr>
        <p:spPr>
          <a:xfrm>
            <a:off x="192567" y="4681871"/>
            <a:ext cx="4740940" cy="12404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rgbClr val="0055A0"/>
              </a:buClr>
              <a:buFontTx/>
              <a:buNone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471600" indent="-284400" algn="l" defTabSz="457200" rtl="0" eaLnBrk="1" latinLnBrk="0" hangingPunct="1">
              <a:lnSpc>
                <a:spcPct val="100000"/>
              </a:lnSpc>
              <a:spcBef>
                <a:spcPts val="1080"/>
              </a:spcBef>
              <a:buClr>
                <a:srgbClr val="0055A0"/>
              </a:buClr>
              <a:buSzPct val="70000"/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984"/>
              </a:spcBef>
              <a:buClrTx/>
              <a:buSzPct val="100000"/>
              <a:buFont typeface="Lucida Grande"/>
              <a:buChar char="−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charset="0"/>
              <a:buChar char="•"/>
            </a:pPr>
            <a:r>
              <a:rPr lang="en-US" smtClean="0"/>
              <a:t>Now stepping the kicker voltage in </a:t>
            </a:r>
            <a:br>
              <a:rPr lang="en-US" smtClean="0"/>
            </a:br>
            <a:r>
              <a:rPr lang="en-US" smtClean="0"/>
              <a:t>15 kV steps, the RMS orbit can be computed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88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Post-pulse scaling 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871743"/>
            <a:ext cx="3656419" cy="5156374"/>
          </a:xfrm>
        </p:spPr>
        <p:txBody>
          <a:bodyPr>
            <a:norm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dirty="0" smtClean="0"/>
              <a:t>Post pulse </a:t>
            </a:r>
            <a:r>
              <a:rPr lang="en-US" dirty="0" smtClean="0"/>
              <a:t>scales linearly </a:t>
            </a:r>
            <a:r>
              <a:rPr lang="en-US" smtClean="0"/>
              <a:t>with </a:t>
            </a:r>
            <a:r>
              <a:rPr lang="en-US" smtClean="0"/>
              <a:t>the number of modules pulsing</a:t>
            </a:r>
            <a:endParaRPr lang="en-US" dirty="0" smtClean="0"/>
          </a:p>
          <a:p>
            <a:pPr marL="342900" indent="-342900">
              <a:buFont typeface="Arial" charset="0"/>
              <a:buChar char="•"/>
            </a:pPr>
            <a:endParaRPr lang="en-US" dirty="0" smtClean="0"/>
          </a:p>
          <a:p>
            <a:pPr marL="342900" indent="-342900">
              <a:buFont typeface="Arial" charset="0"/>
              <a:buChar char="•"/>
            </a:pPr>
            <a:r>
              <a:rPr lang="en-US" dirty="0" smtClean="0"/>
              <a:t>From </a:t>
            </a:r>
            <a:r>
              <a:rPr lang="en-US" dirty="0" err="1" smtClean="0"/>
              <a:t>MADx</a:t>
            </a:r>
            <a:r>
              <a:rPr lang="en-US" dirty="0" smtClean="0"/>
              <a:t> the calculated conversion between kick and RMS orbit is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01057" y="4156658"/>
            <a:ext cx="20709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1.74 mm oscillation </a:t>
            </a:r>
          </a:p>
          <a:p>
            <a:pPr algn="ctr"/>
            <a:r>
              <a:rPr lang="en-US" dirty="0" smtClean="0"/>
              <a:t>= </a:t>
            </a:r>
          </a:p>
          <a:p>
            <a:pPr algn="ctr"/>
            <a:r>
              <a:rPr lang="en-US" dirty="0" smtClean="0"/>
              <a:t>0.1 </a:t>
            </a:r>
            <a:r>
              <a:rPr lang="en-US" dirty="0" err="1" smtClean="0"/>
              <a:t>mrad</a:t>
            </a:r>
            <a:r>
              <a:rPr lang="en-US" dirty="0" smtClean="0"/>
              <a:t> kick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206" y="1488555"/>
            <a:ext cx="5092995" cy="3738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83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1882</TotalTime>
  <Words>69</Words>
  <Application>Microsoft Macintosh PowerPoint</Application>
  <PresentationFormat>On-screen Show (4:3)</PresentationFormat>
  <Paragraphs>15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Lucida Grande</vt:lpstr>
      <vt:lpstr>Wingdings</vt:lpstr>
      <vt:lpstr>Arial</vt:lpstr>
      <vt:lpstr>LIU_PowerPoint_Template</vt:lpstr>
      <vt:lpstr>Updates on KFA45 post-pulse measurement</vt:lpstr>
      <vt:lpstr>Updates on KFA45 post-pulse measurement</vt:lpstr>
      <vt:lpstr>Post-pulse scaling ?</vt:lpstr>
    </vt:vector>
  </TitlesOfParts>
  <Company>CERN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Eugenio Senes</cp:lastModifiedBy>
  <cp:revision>91</cp:revision>
  <dcterms:created xsi:type="dcterms:W3CDTF">2011-05-16T09:28:26Z</dcterms:created>
  <dcterms:modified xsi:type="dcterms:W3CDTF">2018-06-26T11:49:18Z</dcterms:modified>
</cp:coreProperties>
</file>