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34"/>
  </p:notesMasterIdLst>
  <p:sldIdLst>
    <p:sldId id="261" r:id="rId5"/>
    <p:sldId id="290" r:id="rId6"/>
    <p:sldId id="362" r:id="rId7"/>
    <p:sldId id="360" r:id="rId8"/>
    <p:sldId id="289" r:id="rId9"/>
    <p:sldId id="345" r:id="rId10"/>
    <p:sldId id="363" r:id="rId11"/>
    <p:sldId id="361" r:id="rId12"/>
    <p:sldId id="347" r:id="rId13"/>
    <p:sldId id="371" r:id="rId14"/>
    <p:sldId id="372" r:id="rId15"/>
    <p:sldId id="370" r:id="rId16"/>
    <p:sldId id="381" r:id="rId17"/>
    <p:sldId id="382" r:id="rId18"/>
    <p:sldId id="383" r:id="rId19"/>
    <p:sldId id="384" r:id="rId20"/>
    <p:sldId id="380" r:id="rId21"/>
    <p:sldId id="373" r:id="rId22"/>
    <p:sldId id="374" r:id="rId23"/>
    <p:sldId id="375" r:id="rId24"/>
    <p:sldId id="378" r:id="rId25"/>
    <p:sldId id="377" r:id="rId26"/>
    <p:sldId id="376" r:id="rId27"/>
    <p:sldId id="365" r:id="rId28"/>
    <p:sldId id="379" r:id="rId29"/>
    <p:sldId id="385" r:id="rId30"/>
    <p:sldId id="366" r:id="rId31"/>
    <p:sldId id="367" r:id="rId32"/>
    <p:sldId id="369" r:id="rId3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 snapToGrid="0">
      <p:cViewPr>
        <p:scale>
          <a:sx n="80" d="100"/>
          <a:sy n="80" d="100"/>
        </p:scale>
        <p:origin x="-33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a\aslaatha\Desktop\final%20gaphs\PSD-RMS%20Integrated%20186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a\aslaatha\Desktop\vibration%20propasg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Integrated RMS Bldg 186 without excitation</a:t>
            </a:r>
            <a:endParaRPr lang="en-US" dirty="0"/>
          </a:p>
        </c:rich>
      </c:tx>
      <c:layout/>
    </c:title>
    <c:plotArea>
      <c:layout/>
      <c:scatterChart>
        <c:scatterStyle val="lineMarker"/>
        <c:ser>
          <c:idx val="2"/>
          <c:order val="0"/>
          <c:tx>
            <c:strRef>
              <c:f>PSD_RMS!$D$1</c:f>
              <c:strCache>
                <c:ptCount val="1"/>
                <c:pt idx="0">
                  <c:v>RMS Integrated Bldg 186</c:v>
                </c:pt>
              </c:strCache>
            </c:strRef>
          </c:tx>
          <c:marker>
            <c:symbol val="none"/>
          </c:marker>
          <c:xVal>
            <c:numRef>
              <c:f>PSD_RMS!$A$2:$A$25601</c:f>
              <c:numCache>
                <c:formatCode>General</c:formatCode>
                <c:ptCount val="25600"/>
                <c:pt idx="0">
                  <c:v>1.5625000000000045E-2</c:v>
                </c:pt>
                <c:pt idx="1">
                  <c:v>3.1250000000000076E-2</c:v>
                </c:pt>
                <c:pt idx="2">
                  <c:v>4.6874999999999986E-2</c:v>
                </c:pt>
                <c:pt idx="3">
                  <c:v>6.2500000000000139E-2</c:v>
                </c:pt>
                <c:pt idx="4">
                  <c:v>7.8125E-2</c:v>
                </c:pt>
                <c:pt idx="5">
                  <c:v>9.3750000000000583E-2</c:v>
                </c:pt>
                <c:pt idx="6">
                  <c:v>0.10937500000000012</c:v>
                </c:pt>
                <c:pt idx="7">
                  <c:v>0.125</c:v>
                </c:pt>
                <c:pt idx="8">
                  <c:v>0.140625</c:v>
                </c:pt>
                <c:pt idx="9">
                  <c:v>0.15625000000000044</c:v>
                </c:pt>
                <c:pt idx="10">
                  <c:v>0.171875</c:v>
                </c:pt>
                <c:pt idx="11">
                  <c:v>0.18750000000000044</c:v>
                </c:pt>
                <c:pt idx="12">
                  <c:v>0.203125</c:v>
                </c:pt>
                <c:pt idx="13">
                  <c:v>0.21875000000000044</c:v>
                </c:pt>
                <c:pt idx="14">
                  <c:v>0.234375</c:v>
                </c:pt>
                <c:pt idx="15">
                  <c:v>0.25</c:v>
                </c:pt>
                <c:pt idx="16">
                  <c:v>0.265625</c:v>
                </c:pt>
                <c:pt idx="17">
                  <c:v>0.28125</c:v>
                </c:pt>
                <c:pt idx="18">
                  <c:v>0.29687500000000105</c:v>
                </c:pt>
                <c:pt idx="19">
                  <c:v>0.31250000000000105</c:v>
                </c:pt>
                <c:pt idx="20">
                  <c:v>0.32812500000000105</c:v>
                </c:pt>
                <c:pt idx="21">
                  <c:v>0.3437500000000005</c:v>
                </c:pt>
                <c:pt idx="22">
                  <c:v>0.35937500000000105</c:v>
                </c:pt>
                <c:pt idx="23">
                  <c:v>0.37500000000000105</c:v>
                </c:pt>
                <c:pt idx="24">
                  <c:v>0.39062500000000105</c:v>
                </c:pt>
                <c:pt idx="25">
                  <c:v>0.40625</c:v>
                </c:pt>
                <c:pt idx="26">
                  <c:v>0.42187500000000105</c:v>
                </c:pt>
                <c:pt idx="27">
                  <c:v>0.43750000000000105</c:v>
                </c:pt>
                <c:pt idx="28">
                  <c:v>0.453125</c:v>
                </c:pt>
                <c:pt idx="29">
                  <c:v>0.46875</c:v>
                </c:pt>
                <c:pt idx="30">
                  <c:v>0.48437500000000105</c:v>
                </c:pt>
                <c:pt idx="31">
                  <c:v>0.5</c:v>
                </c:pt>
                <c:pt idx="32">
                  <c:v>0.51562500000000222</c:v>
                </c:pt>
                <c:pt idx="33">
                  <c:v>0.53125</c:v>
                </c:pt>
                <c:pt idx="34">
                  <c:v>0.54687500000000222</c:v>
                </c:pt>
                <c:pt idx="35">
                  <c:v>0.5625</c:v>
                </c:pt>
                <c:pt idx="36">
                  <c:v>0.57812500000000222</c:v>
                </c:pt>
                <c:pt idx="37">
                  <c:v>0.59375000000000111</c:v>
                </c:pt>
                <c:pt idx="38">
                  <c:v>0.60937500000000222</c:v>
                </c:pt>
                <c:pt idx="39">
                  <c:v>0.62500000000000222</c:v>
                </c:pt>
                <c:pt idx="40">
                  <c:v>0.64062500000000422</c:v>
                </c:pt>
                <c:pt idx="41">
                  <c:v>0.65625000000000222</c:v>
                </c:pt>
                <c:pt idx="42">
                  <c:v>0.67187500000000422</c:v>
                </c:pt>
                <c:pt idx="43">
                  <c:v>0.68750000000000111</c:v>
                </c:pt>
                <c:pt idx="44">
                  <c:v>0.70312500000000222</c:v>
                </c:pt>
                <c:pt idx="45">
                  <c:v>0.71875000000000222</c:v>
                </c:pt>
                <c:pt idx="46">
                  <c:v>0.73437500000000222</c:v>
                </c:pt>
                <c:pt idx="47">
                  <c:v>0.75000000000000222</c:v>
                </c:pt>
                <c:pt idx="48">
                  <c:v>0.76562500000000422</c:v>
                </c:pt>
                <c:pt idx="49">
                  <c:v>0.78125</c:v>
                </c:pt>
                <c:pt idx="50">
                  <c:v>0.79687500000000222</c:v>
                </c:pt>
                <c:pt idx="51">
                  <c:v>0.8125</c:v>
                </c:pt>
                <c:pt idx="52">
                  <c:v>0.82812500000000222</c:v>
                </c:pt>
                <c:pt idx="53">
                  <c:v>0.84375000000000222</c:v>
                </c:pt>
                <c:pt idx="54">
                  <c:v>0.85937500000000222</c:v>
                </c:pt>
                <c:pt idx="55">
                  <c:v>0.87500000000000222</c:v>
                </c:pt>
                <c:pt idx="56">
                  <c:v>0.89062500000000322</c:v>
                </c:pt>
                <c:pt idx="57">
                  <c:v>0.90625</c:v>
                </c:pt>
                <c:pt idx="58">
                  <c:v>0.92187500000000222</c:v>
                </c:pt>
                <c:pt idx="59">
                  <c:v>0.9375</c:v>
                </c:pt>
                <c:pt idx="60">
                  <c:v>0.95312500000000222</c:v>
                </c:pt>
                <c:pt idx="61">
                  <c:v>0.96875000000000222</c:v>
                </c:pt>
                <c:pt idx="62">
                  <c:v>0.984375</c:v>
                </c:pt>
                <c:pt idx="63">
                  <c:v>1</c:v>
                </c:pt>
                <c:pt idx="64">
                  <c:v>1.0156249999999929</c:v>
                </c:pt>
                <c:pt idx="65">
                  <c:v>1.03125</c:v>
                </c:pt>
                <c:pt idx="66">
                  <c:v>1.046875</c:v>
                </c:pt>
                <c:pt idx="67">
                  <c:v>1.0625</c:v>
                </c:pt>
                <c:pt idx="68">
                  <c:v>1.078125</c:v>
                </c:pt>
                <c:pt idx="69">
                  <c:v>1.09375</c:v>
                </c:pt>
                <c:pt idx="70">
                  <c:v>1.109375</c:v>
                </c:pt>
                <c:pt idx="71">
                  <c:v>1.125</c:v>
                </c:pt>
                <c:pt idx="72">
                  <c:v>1.140625</c:v>
                </c:pt>
                <c:pt idx="73">
                  <c:v>1.1562500000000047</c:v>
                </c:pt>
                <c:pt idx="74">
                  <c:v>1.171875</c:v>
                </c:pt>
                <c:pt idx="75">
                  <c:v>1.1875</c:v>
                </c:pt>
                <c:pt idx="76">
                  <c:v>1.2031249999999929</c:v>
                </c:pt>
                <c:pt idx="77">
                  <c:v>1.21875</c:v>
                </c:pt>
                <c:pt idx="78">
                  <c:v>1.234375</c:v>
                </c:pt>
                <c:pt idx="79">
                  <c:v>1.25</c:v>
                </c:pt>
                <c:pt idx="80">
                  <c:v>1.2656249999999929</c:v>
                </c:pt>
                <c:pt idx="81">
                  <c:v>1.28125</c:v>
                </c:pt>
                <c:pt idx="82">
                  <c:v>1.296875</c:v>
                </c:pt>
                <c:pt idx="83">
                  <c:v>1.3125</c:v>
                </c:pt>
                <c:pt idx="84">
                  <c:v>1.328125</c:v>
                </c:pt>
                <c:pt idx="85">
                  <c:v>1.34375</c:v>
                </c:pt>
                <c:pt idx="86">
                  <c:v>1.359375</c:v>
                </c:pt>
                <c:pt idx="87">
                  <c:v>1.375</c:v>
                </c:pt>
                <c:pt idx="88">
                  <c:v>1.390625</c:v>
                </c:pt>
                <c:pt idx="89">
                  <c:v>1.40625</c:v>
                </c:pt>
                <c:pt idx="90">
                  <c:v>1.4218749999999929</c:v>
                </c:pt>
                <c:pt idx="91">
                  <c:v>1.4374999999999929</c:v>
                </c:pt>
                <c:pt idx="92">
                  <c:v>1.4531249999999929</c:v>
                </c:pt>
                <c:pt idx="93">
                  <c:v>1.46875</c:v>
                </c:pt>
                <c:pt idx="94">
                  <c:v>1.484375</c:v>
                </c:pt>
                <c:pt idx="95">
                  <c:v>1.5</c:v>
                </c:pt>
                <c:pt idx="96">
                  <c:v>1.5156249999999929</c:v>
                </c:pt>
                <c:pt idx="97">
                  <c:v>1.53125</c:v>
                </c:pt>
                <c:pt idx="98">
                  <c:v>1.546875</c:v>
                </c:pt>
                <c:pt idx="99">
                  <c:v>1.5625</c:v>
                </c:pt>
                <c:pt idx="100">
                  <c:v>1.578125</c:v>
                </c:pt>
                <c:pt idx="101">
                  <c:v>1.59375</c:v>
                </c:pt>
                <c:pt idx="102">
                  <c:v>1.609375</c:v>
                </c:pt>
                <c:pt idx="103">
                  <c:v>1.625</c:v>
                </c:pt>
                <c:pt idx="104">
                  <c:v>1.640625</c:v>
                </c:pt>
                <c:pt idx="105">
                  <c:v>1.6562500000000047</c:v>
                </c:pt>
                <c:pt idx="106">
                  <c:v>1.671875</c:v>
                </c:pt>
                <c:pt idx="107">
                  <c:v>1.6875</c:v>
                </c:pt>
                <c:pt idx="108">
                  <c:v>1.7031249999999956</c:v>
                </c:pt>
                <c:pt idx="109">
                  <c:v>1.7187500000000022</c:v>
                </c:pt>
                <c:pt idx="110">
                  <c:v>1.7343750000000022</c:v>
                </c:pt>
                <c:pt idx="111">
                  <c:v>1.7500000000000022</c:v>
                </c:pt>
                <c:pt idx="112">
                  <c:v>1.7656249999999956</c:v>
                </c:pt>
                <c:pt idx="113">
                  <c:v>1.7812500000000022</c:v>
                </c:pt>
                <c:pt idx="114">
                  <c:v>1.7968750000000022</c:v>
                </c:pt>
                <c:pt idx="115">
                  <c:v>1.8125</c:v>
                </c:pt>
                <c:pt idx="116">
                  <c:v>1.828125</c:v>
                </c:pt>
                <c:pt idx="117">
                  <c:v>1.84375</c:v>
                </c:pt>
                <c:pt idx="118">
                  <c:v>1.859375</c:v>
                </c:pt>
                <c:pt idx="119">
                  <c:v>1.875</c:v>
                </c:pt>
                <c:pt idx="120">
                  <c:v>1.890625</c:v>
                </c:pt>
                <c:pt idx="121">
                  <c:v>1.9062500000000027</c:v>
                </c:pt>
                <c:pt idx="122">
                  <c:v>1.9218749999999958</c:v>
                </c:pt>
                <c:pt idx="123">
                  <c:v>1.9374999999999958</c:v>
                </c:pt>
                <c:pt idx="124">
                  <c:v>1.9531249999999958</c:v>
                </c:pt>
                <c:pt idx="125">
                  <c:v>1.9687500000000027</c:v>
                </c:pt>
                <c:pt idx="126">
                  <c:v>1.9843750000000027</c:v>
                </c:pt>
                <c:pt idx="127">
                  <c:v>2</c:v>
                </c:pt>
                <c:pt idx="128">
                  <c:v>2.0156249999999987</c:v>
                </c:pt>
                <c:pt idx="129">
                  <c:v>2.0312499999999885</c:v>
                </c:pt>
                <c:pt idx="130">
                  <c:v>2.0468749999999987</c:v>
                </c:pt>
                <c:pt idx="131">
                  <c:v>2.0625</c:v>
                </c:pt>
                <c:pt idx="132">
                  <c:v>2.078125</c:v>
                </c:pt>
                <c:pt idx="133">
                  <c:v>2.09375</c:v>
                </c:pt>
                <c:pt idx="134">
                  <c:v>2.109375</c:v>
                </c:pt>
                <c:pt idx="135">
                  <c:v>2.125</c:v>
                </c:pt>
                <c:pt idx="136">
                  <c:v>2.140625</c:v>
                </c:pt>
                <c:pt idx="137">
                  <c:v>2.1562499999999885</c:v>
                </c:pt>
                <c:pt idx="138">
                  <c:v>2.1718749999999987</c:v>
                </c:pt>
                <c:pt idx="139">
                  <c:v>2.1875000000000093</c:v>
                </c:pt>
                <c:pt idx="140">
                  <c:v>2.2031250000000093</c:v>
                </c:pt>
                <c:pt idx="141">
                  <c:v>2.21875</c:v>
                </c:pt>
                <c:pt idx="142">
                  <c:v>2.234375</c:v>
                </c:pt>
                <c:pt idx="143">
                  <c:v>2.25</c:v>
                </c:pt>
                <c:pt idx="144">
                  <c:v>2.265625</c:v>
                </c:pt>
                <c:pt idx="145">
                  <c:v>2.28125</c:v>
                </c:pt>
                <c:pt idx="146">
                  <c:v>2.2968749999999987</c:v>
                </c:pt>
                <c:pt idx="147">
                  <c:v>2.3124999999999885</c:v>
                </c:pt>
                <c:pt idx="148">
                  <c:v>2.328125</c:v>
                </c:pt>
                <c:pt idx="149">
                  <c:v>2.34375</c:v>
                </c:pt>
                <c:pt idx="150">
                  <c:v>2.3593749999999987</c:v>
                </c:pt>
                <c:pt idx="151">
                  <c:v>2.3749999999999987</c:v>
                </c:pt>
                <c:pt idx="152">
                  <c:v>2.3906249999999987</c:v>
                </c:pt>
                <c:pt idx="153">
                  <c:v>2.4062499999999885</c:v>
                </c:pt>
                <c:pt idx="154">
                  <c:v>2.4218749999999987</c:v>
                </c:pt>
                <c:pt idx="155">
                  <c:v>2.4375</c:v>
                </c:pt>
                <c:pt idx="156">
                  <c:v>2.453125</c:v>
                </c:pt>
                <c:pt idx="157">
                  <c:v>2.46875</c:v>
                </c:pt>
                <c:pt idx="158">
                  <c:v>2.484375</c:v>
                </c:pt>
                <c:pt idx="159">
                  <c:v>2.5</c:v>
                </c:pt>
                <c:pt idx="160">
                  <c:v>2.5156249999999987</c:v>
                </c:pt>
                <c:pt idx="161">
                  <c:v>2.5312499999999885</c:v>
                </c:pt>
                <c:pt idx="162">
                  <c:v>2.5468749999999987</c:v>
                </c:pt>
                <c:pt idx="163">
                  <c:v>2.5625</c:v>
                </c:pt>
                <c:pt idx="164">
                  <c:v>2.578125</c:v>
                </c:pt>
                <c:pt idx="165">
                  <c:v>2.59375</c:v>
                </c:pt>
                <c:pt idx="166">
                  <c:v>2.609375</c:v>
                </c:pt>
                <c:pt idx="167">
                  <c:v>2.625</c:v>
                </c:pt>
                <c:pt idx="168">
                  <c:v>2.640625</c:v>
                </c:pt>
                <c:pt idx="169">
                  <c:v>2.6562499999999885</c:v>
                </c:pt>
                <c:pt idx="170">
                  <c:v>2.6718749999999987</c:v>
                </c:pt>
                <c:pt idx="171">
                  <c:v>2.6875000000000093</c:v>
                </c:pt>
                <c:pt idx="172">
                  <c:v>2.7031250000000093</c:v>
                </c:pt>
                <c:pt idx="173">
                  <c:v>2.71875</c:v>
                </c:pt>
                <c:pt idx="174">
                  <c:v>2.734375</c:v>
                </c:pt>
                <c:pt idx="175">
                  <c:v>2.75</c:v>
                </c:pt>
                <c:pt idx="176">
                  <c:v>2.765625</c:v>
                </c:pt>
                <c:pt idx="177">
                  <c:v>2.78125</c:v>
                </c:pt>
                <c:pt idx="178">
                  <c:v>2.7968749999999987</c:v>
                </c:pt>
                <c:pt idx="179">
                  <c:v>2.8124999999999885</c:v>
                </c:pt>
                <c:pt idx="180">
                  <c:v>2.828125</c:v>
                </c:pt>
                <c:pt idx="181">
                  <c:v>2.84375</c:v>
                </c:pt>
                <c:pt idx="182">
                  <c:v>2.8593749999999987</c:v>
                </c:pt>
                <c:pt idx="183">
                  <c:v>2.8749999999999987</c:v>
                </c:pt>
                <c:pt idx="184">
                  <c:v>2.8906249999999987</c:v>
                </c:pt>
                <c:pt idx="185">
                  <c:v>2.9062499999999885</c:v>
                </c:pt>
                <c:pt idx="186">
                  <c:v>2.9218749999999987</c:v>
                </c:pt>
                <c:pt idx="187">
                  <c:v>2.9375</c:v>
                </c:pt>
                <c:pt idx="188">
                  <c:v>2.953125</c:v>
                </c:pt>
                <c:pt idx="189">
                  <c:v>2.96875</c:v>
                </c:pt>
                <c:pt idx="190">
                  <c:v>2.984375</c:v>
                </c:pt>
                <c:pt idx="191">
                  <c:v>3</c:v>
                </c:pt>
                <c:pt idx="192">
                  <c:v>3.0156249999999987</c:v>
                </c:pt>
                <c:pt idx="193">
                  <c:v>3.0312499999999885</c:v>
                </c:pt>
                <c:pt idx="194">
                  <c:v>3.0468749999999987</c:v>
                </c:pt>
                <c:pt idx="195">
                  <c:v>3.0625</c:v>
                </c:pt>
                <c:pt idx="196">
                  <c:v>3.078125</c:v>
                </c:pt>
                <c:pt idx="197">
                  <c:v>3.09375</c:v>
                </c:pt>
                <c:pt idx="198">
                  <c:v>3.109375</c:v>
                </c:pt>
                <c:pt idx="199">
                  <c:v>3.125</c:v>
                </c:pt>
                <c:pt idx="200">
                  <c:v>3.140625</c:v>
                </c:pt>
                <c:pt idx="201">
                  <c:v>3.1562499999999885</c:v>
                </c:pt>
                <c:pt idx="202">
                  <c:v>3.1718749999999987</c:v>
                </c:pt>
                <c:pt idx="203">
                  <c:v>3.1875000000000093</c:v>
                </c:pt>
                <c:pt idx="204">
                  <c:v>3.2031250000000093</c:v>
                </c:pt>
                <c:pt idx="205">
                  <c:v>3.21875</c:v>
                </c:pt>
                <c:pt idx="206">
                  <c:v>3.234375</c:v>
                </c:pt>
                <c:pt idx="207">
                  <c:v>3.25</c:v>
                </c:pt>
                <c:pt idx="208">
                  <c:v>3.265625</c:v>
                </c:pt>
                <c:pt idx="209">
                  <c:v>3.28125</c:v>
                </c:pt>
                <c:pt idx="210">
                  <c:v>3.2968749999999987</c:v>
                </c:pt>
                <c:pt idx="211">
                  <c:v>3.3124999999999885</c:v>
                </c:pt>
                <c:pt idx="212">
                  <c:v>3.328125</c:v>
                </c:pt>
                <c:pt idx="213">
                  <c:v>3.34375</c:v>
                </c:pt>
                <c:pt idx="214">
                  <c:v>3.3593749999999987</c:v>
                </c:pt>
                <c:pt idx="215">
                  <c:v>3.3749999999999987</c:v>
                </c:pt>
                <c:pt idx="216">
                  <c:v>3.3906249999999987</c:v>
                </c:pt>
                <c:pt idx="217">
                  <c:v>3.4062499999999885</c:v>
                </c:pt>
                <c:pt idx="218">
                  <c:v>3.4218749999999987</c:v>
                </c:pt>
                <c:pt idx="219">
                  <c:v>3.4375</c:v>
                </c:pt>
                <c:pt idx="220">
                  <c:v>3.453125</c:v>
                </c:pt>
                <c:pt idx="221">
                  <c:v>3.46875</c:v>
                </c:pt>
                <c:pt idx="222">
                  <c:v>3.484375</c:v>
                </c:pt>
                <c:pt idx="223">
                  <c:v>3.5</c:v>
                </c:pt>
                <c:pt idx="224">
                  <c:v>3.5156249999999987</c:v>
                </c:pt>
                <c:pt idx="225">
                  <c:v>3.5312499999999885</c:v>
                </c:pt>
                <c:pt idx="226">
                  <c:v>3.5468749999999987</c:v>
                </c:pt>
                <c:pt idx="227">
                  <c:v>3.5625</c:v>
                </c:pt>
                <c:pt idx="228">
                  <c:v>3.578125</c:v>
                </c:pt>
                <c:pt idx="229">
                  <c:v>3.59375</c:v>
                </c:pt>
                <c:pt idx="230">
                  <c:v>3.609375</c:v>
                </c:pt>
                <c:pt idx="231">
                  <c:v>3.625</c:v>
                </c:pt>
                <c:pt idx="232">
                  <c:v>3.640625</c:v>
                </c:pt>
                <c:pt idx="233">
                  <c:v>3.6562499999999885</c:v>
                </c:pt>
                <c:pt idx="234">
                  <c:v>3.6718749999999987</c:v>
                </c:pt>
                <c:pt idx="235">
                  <c:v>3.6875000000000093</c:v>
                </c:pt>
                <c:pt idx="236">
                  <c:v>3.7031250000000093</c:v>
                </c:pt>
                <c:pt idx="237">
                  <c:v>3.71875</c:v>
                </c:pt>
                <c:pt idx="238">
                  <c:v>3.734375</c:v>
                </c:pt>
                <c:pt idx="239">
                  <c:v>3.75</c:v>
                </c:pt>
                <c:pt idx="240">
                  <c:v>3.765625</c:v>
                </c:pt>
                <c:pt idx="241">
                  <c:v>3.78125</c:v>
                </c:pt>
                <c:pt idx="242">
                  <c:v>3.7968749999999987</c:v>
                </c:pt>
                <c:pt idx="243">
                  <c:v>3.8124999999999885</c:v>
                </c:pt>
                <c:pt idx="244">
                  <c:v>3.828125</c:v>
                </c:pt>
                <c:pt idx="245">
                  <c:v>3.84375</c:v>
                </c:pt>
                <c:pt idx="246">
                  <c:v>3.8593749999999987</c:v>
                </c:pt>
                <c:pt idx="247">
                  <c:v>3.8749999999999987</c:v>
                </c:pt>
                <c:pt idx="248">
                  <c:v>3.8906249999999987</c:v>
                </c:pt>
                <c:pt idx="249">
                  <c:v>3.9062499999999885</c:v>
                </c:pt>
                <c:pt idx="250">
                  <c:v>3.9218749999999987</c:v>
                </c:pt>
                <c:pt idx="251">
                  <c:v>3.9375</c:v>
                </c:pt>
                <c:pt idx="252">
                  <c:v>3.953125</c:v>
                </c:pt>
                <c:pt idx="253">
                  <c:v>3.96875</c:v>
                </c:pt>
                <c:pt idx="254">
                  <c:v>3.984375</c:v>
                </c:pt>
                <c:pt idx="255">
                  <c:v>4</c:v>
                </c:pt>
                <c:pt idx="256">
                  <c:v>4.015625</c:v>
                </c:pt>
                <c:pt idx="257">
                  <c:v>4.0312500000000124</c:v>
                </c:pt>
                <c:pt idx="258">
                  <c:v>4.046875</c:v>
                </c:pt>
                <c:pt idx="259">
                  <c:v>4.0624999999999956</c:v>
                </c:pt>
                <c:pt idx="260">
                  <c:v>4.078125</c:v>
                </c:pt>
                <c:pt idx="261">
                  <c:v>4.09375</c:v>
                </c:pt>
                <c:pt idx="262">
                  <c:v>4.109375</c:v>
                </c:pt>
                <c:pt idx="263">
                  <c:v>4.1249999999999769</c:v>
                </c:pt>
                <c:pt idx="264">
                  <c:v>4.140625</c:v>
                </c:pt>
                <c:pt idx="265">
                  <c:v>4.15625</c:v>
                </c:pt>
                <c:pt idx="266">
                  <c:v>4.171875</c:v>
                </c:pt>
                <c:pt idx="267">
                  <c:v>4.1874999999999956</c:v>
                </c:pt>
                <c:pt idx="268">
                  <c:v>4.203125</c:v>
                </c:pt>
                <c:pt idx="269">
                  <c:v>4.21875</c:v>
                </c:pt>
                <c:pt idx="270">
                  <c:v>4.234375</c:v>
                </c:pt>
                <c:pt idx="271">
                  <c:v>4.25</c:v>
                </c:pt>
                <c:pt idx="272">
                  <c:v>4.265625</c:v>
                </c:pt>
                <c:pt idx="273">
                  <c:v>4.2812500000000124</c:v>
                </c:pt>
                <c:pt idx="274">
                  <c:v>4.296875</c:v>
                </c:pt>
                <c:pt idx="275">
                  <c:v>4.3124999999999956</c:v>
                </c:pt>
                <c:pt idx="276">
                  <c:v>4.3281249999999769</c:v>
                </c:pt>
                <c:pt idx="277">
                  <c:v>4.34375</c:v>
                </c:pt>
                <c:pt idx="278">
                  <c:v>4.359375</c:v>
                </c:pt>
                <c:pt idx="279">
                  <c:v>4.375</c:v>
                </c:pt>
                <c:pt idx="280">
                  <c:v>4.390625</c:v>
                </c:pt>
                <c:pt idx="281">
                  <c:v>4.4062500000000124</c:v>
                </c:pt>
                <c:pt idx="282">
                  <c:v>4.421875</c:v>
                </c:pt>
                <c:pt idx="283">
                  <c:v>4.4375</c:v>
                </c:pt>
                <c:pt idx="284">
                  <c:v>4.453125</c:v>
                </c:pt>
                <c:pt idx="285">
                  <c:v>4.46875</c:v>
                </c:pt>
                <c:pt idx="286">
                  <c:v>4.484375</c:v>
                </c:pt>
                <c:pt idx="287">
                  <c:v>4.5</c:v>
                </c:pt>
                <c:pt idx="288">
                  <c:v>4.515625</c:v>
                </c:pt>
                <c:pt idx="289">
                  <c:v>4.5312500000000124</c:v>
                </c:pt>
                <c:pt idx="290">
                  <c:v>4.546875</c:v>
                </c:pt>
                <c:pt idx="291">
                  <c:v>4.5624999999999956</c:v>
                </c:pt>
                <c:pt idx="292">
                  <c:v>4.578125</c:v>
                </c:pt>
                <c:pt idx="293">
                  <c:v>4.59375</c:v>
                </c:pt>
                <c:pt idx="294">
                  <c:v>4.609375</c:v>
                </c:pt>
                <c:pt idx="295">
                  <c:v>4.6249999999999769</c:v>
                </c:pt>
                <c:pt idx="296">
                  <c:v>4.640625</c:v>
                </c:pt>
                <c:pt idx="297">
                  <c:v>4.65625</c:v>
                </c:pt>
                <c:pt idx="298">
                  <c:v>4.671875</c:v>
                </c:pt>
                <c:pt idx="299">
                  <c:v>4.6874999999999956</c:v>
                </c:pt>
                <c:pt idx="300">
                  <c:v>4.703125</c:v>
                </c:pt>
                <c:pt idx="301">
                  <c:v>4.71875</c:v>
                </c:pt>
                <c:pt idx="302">
                  <c:v>4.734375</c:v>
                </c:pt>
                <c:pt idx="303">
                  <c:v>4.75</c:v>
                </c:pt>
                <c:pt idx="304">
                  <c:v>4.765625</c:v>
                </c:pt>
                <c:pt idx="305">
                  <c:v>4.7812500000000124</c:v>
                </c:pt>
                <c:pt idx="306">
                  <c:v>4.796875</c:v>
                </c:pt>
                <c:pt idx="307">
                  <c:v>4.8124999999999956</c:v>
                </c:pt>
                <c:pt idx="308">
                  <c:v>4.8281249999999769</c:v>
                </c:pt>
                <c:pt idx="309">
                  <c:v>4.84375</c:v>
                </c:pt>
                <c:pt idx="310">
                  <c:v>4.859375</c:v>
                </c:pt>
                <c:pt idx="311">
                  <c:v>4.875</c:v>
                </c:pt>
                <c:pt idx="312">
                  <c:v>4.890625</c:v>
                </c:pt>
                <c:pt idx="313">
                  <c:v>4.9062500000000124</c:v>
                </c:pt>
                <c:pt idx="314">
                  <c:v>4.921875</c:v>
                </c:pt>
                <c:pt idx="315">
                  <c:v>4.9375</c:v>
                </c:pt>
                <c:pt idx="316">
                  <c:v>4.953125</c:v>
                </c:pt>
                <c:pt idx="317">
                  <c:v>4.96875</c:v>
                </c:pt>
                <c:pt idx="318">
                  <c:v>4.984375</c:v>
                </c:pt>
                <c:pt idx="319">
                  <c:v>5</c:v>
                </c:pt>
                <c:pt idx="320">
                  <c:v>5.015625</c:v>
                </c:pt>
                <c:pt idx="321">
                  <c:v>5.0312500000000124</c:v>
                </c:pt>
                <c:pt idx="322">
                  <c:v>5.046875</c:v>
                </c:pt>
                <c:pt idx="323">
                  <c:v>5.0624999999999956</c:v>
                </c:pt>
                <c:pt idx="324">
                  <c:v>5.078125</c:v>
                </c:pt>
                <c:pt idx="325">
                  <c:v>5.09375</c:v>
                </c:pt>
                <c:pt idx="326">
                  <c:v>5.109375</c:v>
                </c:pt>
                <c:pt idx="327">
                  <c:v>5.1249999999999769</c:v>
                </c:pt>
                <c:pt idx="328">
                  <c:v>5.140625</c:v>
                </c:pt>
                <c:pt idx="329">
                  <c:v>5.15625</c:v>
                </c:pt>
                <c:pt idx="330">
                  <c:v>5.171875</c:v>
                </c:pt>
                <c:pt idx="331">
                  <c:v>5.1874999999999956</c:v>
                </c:pt>
                <c:pt idx="332">
                  <c:v>5.203125</c:v>
                </c:pt>
                <c:pt idx="333">
                  <c:v>5.21875</c:v>
                </c:pt>
                <c:pt idx="334">
                  <c:v>5.234375</c:v>
                </c:pt>
                <c:pt idx="335">
                  <c:v>5.25</c:v>
                </c:pt>
                <c:pt idx="336">
                  <c:v>5.265625</c:v>
                </c:pt>
                <c:pt idx="337">
                  <c:v>5.2812500000000124</c:v>
                </c:pt>
                <c:pt idx="338">
                  <c:v>5.296875</c:v>
                </c:pt>
                <c:pt idx="339">
                  <c:v>5.3124999999999956</c:v>
                </c:pt>
                <c:pt idx="340">
                  <c:v>5.3281249999999769</c:v>
                </c:pt>
                <c:pt idx="341">
                  <c:v>5.34375</c:v>
                </c:pt>
                <c:pt idx="342">
                  <c:v>5.359375</c:v>
                </c:pt>
                <c:pt idx="343">
                  <c:v>5.375</c:v>
                </c:pt>
                <c:pt idx="344">
                  <c:v>5.390625</c:v>
                </c:pt>
                <c:pt idx="345">
                  <c:v>5.4062500000000124</c:v>
                </c:pt>
                <c:pt idx="346">
                  <c:v>5.421875</c:v>
                </c:pt>
                <c:pt idx="347">
                  <c:v>5.4375</c:v>
                </c:pt>
                <c:pt idx="348">
                  <c:v>5.453125</c:v>
                </c:pt>
                <c:pt idx="349">
                  <c:v>5.46875</c:v>
                </c:pt>
                <c:pt idx="350">
                  <c:v>5.484375</c:v>
                </c:pt>
                <c:pt idx="351">
                  <c:v>5.5</c:v>
                </c:pt>
                <c:pt idx="352">
                  <c:v>5.515625</c:v>
                </c:pt>
                <c:pt idx="353">
                  <c:v>5.5312500000000124</c:v>
                </c:pt>
                <c:pt idx="354">
                  <c:v>5.546875</c:v>
                </c:pt>
                <c:pt idx="355">
                  <c:v>5.5624999999999956</c:v>
                </c:pt>
                <c:pt idx="356">
                  <c:v>5.578125</c:v>
                </c:pt>
                <c:pt idx="357">
                  <c:v>5.59375</c:v>
                </c:pt>
                <c:pt idx="358">
                  <c:v>5.609375</c:v>
                </c:pt>
                <c:pt idx="359">
                  <c:v>5.6249999999999769</c:v>
                </c:pt>
                <c:pt idx="360">
                  <c:v>5.640625</c:v>
                </c:pt>
                <c:pt idx="361">
                  <c:v>5.65625</c:v>
                </c:pt>
                <c:pt idx="362">
                  <c:v>5.671875</c:v>
                </c:pt>
                <c:pt idx="363">
                  <c:v>5.6874999999999956</c:v>
                </c:pt>
                <c:pt idx="364">
                  <c:v>5.703125</c:v>
                </c:pt>
                <c:pt idx="365">
                  <c:v>5.71875</c:v>
                </c:pt>
                <c:pt idx="366">
                  <c:v>5.734375</c:v>
                </c:pt>
                <c:pt idx="367">
                  <c:v>5.75</c:v>
                </c:pt>
                <c:pt idx="368">
                  <c:v>5.765625</c:v>
                </c:pt>
                <c:pt idx="369">
                  <c:v>5.7812500000000124</c:v>
                </c:pt>
                <c:pt idx="370">
                  <c:v>5.796875</c:v>
                </c:pt>
                <c:pt idx="371">
                  <c:v>5.8124999999999956</c:v>
                </c:pt>
                <c:pt idx="372">
                  <c:v>5.8281249999999769</c:v>
                </c:pt>
                <c:pt idx="373">
                  <c:v>5.84375</c:v>
                </c:pt>
                <c:pt idx="374">
                  <c:v>5.859375</c:v>
                </c:pt>
                <c:pt idx="375">
                  <c:v>5.875</c:v>
                </c:pt>
                <c:pt idx="376">
                  <c:v>5.890625</c:v>
                </c:pt>
                <c:pt idx="377">
                  <c:v>5.9062500000000124</c:v>
                </c:pt>
                <c:pt idx="378">
                  <c:v>5.921875</c:v>
                </c:pt>
                <c:pt idx="379">
                  <c:v>5.9375</c:v>
                </c:pt>
                <c:pt idx="380">
                  <c:v>5.953125</c:v>
                </c:pt>
                <c:pt idx="381">
                  <c:v>5.96875</c:v>
                </c:pt>
                <c:pt idx="382">
                  <c:v>5.984375</c:v>
                </c:pt>
                <c:pt idx="383">
                  <c:v>6</c:v>
                </c:pt>
                <c:pt idx="384">
                  <c:v>6.015625</c:v>
                </c:pt>
                <c:pt idx="385">
                  <c:v>6.0312500000000124</c:v>
                </c:pt>
                <c:pt idx="386">
                  <c:v>6.046875</c:v>
                </c:pt>
                <c:pt idx="387">
                  <c:v>6.0624999999999956</c:v>
                </c:pt>
                <c:pt idx="388">
                  <c:v>6.078125</c:v>
                </c:pt>
                <c:pt idx="389">
                  <c:v>6.09375</c:v>
                </c:pt>
                <c:pt idx="390">
                  <c:v>6.109375</c:v>
                </c:pt>
                <c:pt idx="391">
                  <c:v>6.1249999999999769</c:v>
                </c:pt>
                <c:pt idx="392">
                  <c:v>6.140625</c:v>
                </c:pt>
                <c:pt idx="393">
                  <c:v>6.15625</c:v>
                </c:pt>
                <c:pt idx="394">
                  <c:v>6.171875</c:v>
                </c:pt>
                <c:pt idx="395">
                  <c:v>6.1874999999999956</c:v>
                </c:pt>
                <c:pt idx="396">
                  <c:v>6.203125</c:v>
                </c:pt>
                <c:pt idx="397">
                  <c:v>6.21875</c:v>
                </c:pt>
                <c:pt idx="398">
                  <c:v>6.234375</c:v>
                </c:pt>
                <c:pt idx="399">
                  <c:v>6.25</c:v>
                </c:pt>
                <c:pt idx="400">
                  <c:v>6.265625</c:v>
                </c:pt>
                <c:pt idx="401">
                  <c:v>6.2812500000000124</c:v>
                </c:pt>
                <c:pt idx="402">
                  <c:v>6.296875</c:v>
                </c:pt>
                <c:pt idx="403">
                  <c:v>6.3124999999999956</c:v>
                </c:pt>
                <c:pt idx="404">
                  <c:v>6.3281249999999769</c:v>
                </c:pt>
                <c:pt idx="405">
                  <c:v>6.34375</c:v>
                </c:pt>
                <c:pt idx="406">
                  <c:v>6.359375</c:v>
                </c:pt>
                <c:pt idx="407">
                  <c:v>6.375</c:v>
                </c:pt>
                <c:pt idx="408">
                  <c:v>6.390625</c:v>
                </c:pt>
                <c:pt idx="409">
                  <c:v>6.4062500000000124</c:v>
                </c:pt>
                <c:pt idx="410">
                  <c:v>6.421875</c:v>
                </c:pt>
                <c:pt idx="411">
                  <c:v>6.4375</c:v>
                </c:pt>
                <c:pt idx="412">
                  <c:v>6.453125</c:v>
                </c:pt>
                <c:pt idx="413">
                  <c:v>6.46875</c:v>
                </c:pt>
                <c:pt idx="414">
                  <c:v>6.484375</c:v>
                </c:pt>
                <c:pt idx="415">
                  <c:v>6.5</c:v>
                </c:pt>
                <c:pt idx="416">
                  <c:v>6.515625</c:v>
                </c:pt>
                <c:pt idx="417">
                  <c:v>6.5312500000000124</c:v>
                </c:pt>
                <c:pt idx="418">
                  <c:v>6.546875</c:v>
                </c:pt>
                <c:pt idx="419">
                  <c:v>6.5624999999999956</c:v>
                </c:pt>
                <c:pt idx="420">
                  <c:v>6.578125</c:v>
                </c:pt>
                <c:pt idx="421">
                  <c:v>6.59375</c:v>
                </c:pt>
                <c:pt idx="422">
                  <c:v>6.609375</c:v>
                </c:pt>
                <c:pt idx="423">
                  <c:v>6.6249999999999769</c:v>
                </c:pt>
                <c:pt idx="424">
                  <c:v>6.640625</c:v>
                </c:pt>
                <c:pt idx="425">
                  <c:v>6.65625</c:v>
                </c:pt>
                <c:pt idx="426">
                  <c:v>6.671875</c:v>
                </c:pt>
                <c:pt idx="427">
                  <c:v>6.6874999999999956</c:v>
                </c:pt>
                <c:pt idx="428">
                  <c:v>6.703125</c:v>
                </c:pt>
                <c:pt idx="429">
                  <c:v>6.71875</c:v>
                </c:pt>
                <c:pt idx="430">
                  <c:v>6.734375</c:v>
                </c:pt>
                <c:pt idx="431">
                  <c:v>6.75</c:v>
                </c:pt>
                <c:pt idx="432">
                  <c:v>6.765625</c:v>
                </c:pt>
                <c:pt idx="433">
                  <c:v>6.7812500000000124</c:v>
                </c:pt>
                <c:pt idx="434">
                  <c:v>6.796875</c:v>
                </c:pt>
                <c:pt idx="435">
                  <c:v>6.8124999999999956</c:v>
                </c:pt>
                <c:pt idx="436">
                  <c:v>6.8281249999999769</c:v>
                </c:pt>
                <c:pt idx="437">
                  <c:v>6.84375</c:v>
                </c:pt>
                <c:pt idx="438">
                  <c:v>6.859375</c:v>
                </c:pt>
                <c:pt idx="439">
                  <c:v>6.875</c:v>
                </c:pt>
                <c:pt idx="440">
                  <c:v>6.890625</c:v>
                </c:pt>
                <c:pt idx="441">
                  <c:v>6.9062500000000124</c:v>
                </c:pt>
                <c:pt idx="442">
                  <c:v>6.921875</c:v>
                </c:pt>
                <c:pt idx="443">
                  <c:v>6.9375</c:v>
                </c:pt>
                <c:pt idx="444">
                  <c:v>6.953125</c:v>
                </c:pt>
                <c:pt idx="445">
                  <c:v>6.96875</c:v>
                </c:pt>
                <c:pt idx="446">
                  <c:v>6.984375</c:v>
                </c:pt>
                <c:pt idx="447">
                  <c:v>7</c:v>
                </c:pt>
                <c:pt idx="448">
                  <c:v>7.015625</c:v>
                </c:pt>
                <c:pt idx="449">
                  <c:v>7.0312500000000124</c:v>
                </c:pt>
                <c:pt idx="450">
                  <c:v>7.046875</c:v>
                </c:pt>
                <c:pt idx="451">
                  <c:v>7.0624999999999956</c:v>
                </c:pt>
                <c:pt idx="452">
                  <c:v>7.078125</c:v>
                </c:pt>
                <c:pt idx="453">
                  <c:v>7.09375</c:v>
                </c:pt>
                <c:pt idx="454">
                  <c:v>7.109375</c:v>
                </c:pt>
                <c:pt idx="455">
                  <c:v>7.1249999999999769</c:v>
                </c:pt>
                <c:pt idx="456">
                  <c:v>7.140625</c:v>
                </c:pt>
                <c:pt idx="457">
                  <c:v>7.15625</c:v>
                </c:pt>
                <c:pt idx="458">
                  <c:v>7.171875</c:v>
                </c:pt>
                <c:pt idx="459">
                  <c:v>7.1874999999999956</c:v>
                </c:pt>
                <c:pt idx="460">
                  <c:v>7.203125</c:v>
                </c:pt>
                <c:pt idx="461">
                  <c:v>7.21875</c:v>
                </c:pt>
                <c:pt idx="462">
                  <c:v>7.234375</c:v>
                </c:pt>
                <c:pt idx="463">
                  <c:v>7.25</c:v>
                </c:pt>
                <c:pt idx="464">
                  <c:v>7.265625</c:v>
                </c:pt>
                <c:pt idx="465">
                  <c:v>7.2812500000000124</c:v>
                </c:pt>
                <c:pt idx="466">
                  <c:v>7.296875</c:v>
                </c:pt>
                <c:pt idx="467">
                  <c:v>7.3124999999999956</c:v>
                </c:pt>
                <c:pt idx="468">
                  <c:v>7.3281249999999769</c:v>
                </c:pt>
                <c:pt idx="469">
                  <c:v>7.34375</c:v>
                </c:pt>
                <c:pt idx="470">
                  <c:v>7.359375</c:v>
                </c:pt>
                <c:pt idx="471">
                  <c:v>7.375</c:v>
                </c:pt>
                <c:pt idx="472">
                  <c:v>7.390625</c:v>
                </c:pt>
                <c:pt idx="473">
                  <c:v>7.4062500000000124</c:v>
                </c:pt>
                <c:pt idx="474">
                  <c:v>7.421875</c:v>
                </c:pt>
                <c:pt idx="475">
                  <c:v>7.4375</c:v>
                </c:pt>
                <c:pt idx="476">
                  <c:v>7.453125</c:v>
                </c:pt>
                <c:pt idx="477">
                  <c:v>7.46875</c:v>
                </c:pt>
                <c:pt idx="478">
                  <c:v>7.484375</c:v>
                </c:pt>
                <c:pt idx="479">
                  <c:v>7.5</c:v>
                </c:pt>
                <c:pt idx="480">
                  <c:v>7.515625</c:v>
                </c:pt>
                <c:pt idx="481">
                  <c:v>7.5312500000000124</c:v>
                </c:pt>
                <c:pt idx="482">
                  <c:v>7.546875</c:v>
                </c:pt>
                <c:pt idx="483">
                  <c:v>7.5624999999999956</c:v>
                </c:pt>
                <c:pt idx="484">
                  <c:v>7.578125</c:v>
                </c:pt>
                <c:pt idx="485">
                  <c:v>7.59375</c:v>
                </c:pt>
                <c:pt idx="486">
                  <c:v>7.609375</c:v>
                </c:pt>
                <c:pt idx="487">
                  <c:v>7.6249999999999769</c:v>
                </c:pt>
                <c:pt idx="488">
                  <c:v>7.640625</c:v>
                </c:pt>
                <c:pt idx="489">
                  <c:v>7.65625</c:v>
                </c:pt>
                <c:pt idx="490">
                  <c:v>7.671875</c:v>
                </c:pt>
                <c:pt idx="491">
                  <c:v>7.6874999999999956</c:v>
                </c:pt>
                <c:pt idx="492">
                  <c:v>7.703125</c:v>
                </c:pt>
                <c:pt idx="493">
                  <c:v>7.71875</c:v>
                </c:pt>
                <c:pt idx="494">
                  <c:v>7.734375</c:v>
                </c:pt>
                <c:pt idx="495">
                  <c:v>7.75</c:v>
                </c:pt>
                <c:pt idx="496">
                  <c:v>7.765625</c:v>
                </c:pt>
                <c:pt idx="497">
                  <c:v>7.7812500000000124</c:v>
                </c:pt>
                <c:pt idx="498">
                  <c:v>7.796875</c:v>
                </c:pt>
                <c:pt idx="499">
                  <c:v>7.8124999999999956</c:v>
                </c:pt>
                <c:pt idx="500">
                  <c:v>7.8281249999999769</c:v>
                </c:pt>
                <c:pt idx="501">
                  <c:v>7.84375</c:v>
                </c:pt>
                <c:pt idx="502">
                  <c:v>7.859375</c:v>
                </c:pt>
                <c:pt idx="503">
                  <c:v>7.875</c:v>
                </c:pt>
                <c:pt idx="504">
                  <c:v>7.890625</c:v>
                </c:pt>
                <c:pt idx="505">
                  <c:v>7.9062500000000124</c:v>
                </c:pt>
                <c:pt idx="506">
                  <c:v>7.921875</c:v>
                </c:pt>
                <c:pt idx="507">
                  <c:v>7.9375</c:v>
                </c:pt>
                <c:pt idx="508">
                  <c:v>7.953125</c:v>
                </c:pt>
                <c:pt idx="509">
                  <c:v>7.96875</c:v>
                </c:pt>
                <c:pt idx="510">
                  <c:v>7.984375</c:v>
                </c:pt>
                <c:pt idx="511">
                  <c:v>8</c:v>
                </c:pt>
                <c:pt idx="512">
                  <c:v>8.015625</c:v>
                </c:pt>
                <c:pt idx="513">
                  <c:v>8.0312499999999982</c:v>
                </c:pt>
                <c:pt idx="514">
                  <c:v>8.0468749999999982</c:v>
                </c:pt>
                <c:pt idx="515">
                  <c:v>8.0625000000000266</c:v>
                </c:pt>
                <c:pt idx="516">
                  <c:v>8.0781249999999982</c:v>
                </c:pt>
                <c:pt idx="517">
                  <c:v>8.09375</c:v>
                </c:pt>
                <c:pt idx="518">
                  <c:v>8.1093749999999982</c:v>
                </c:pt>
                <c:pt idx="519">
                  <c:v>8.125</c:v>
                </c:pt>
                <c:pt idx="520">
                  <c:v>8.1406249999999982</c:v>
                </c:pt>
                <c:pt idx="521">
                  <c:v>8.15625</c:v>
                </c:pt>
                <c:pt idx="522">
                  <c:v>8.1718749999999982</c:v>
                </c:pt>
                <c:pt idx="523">
                  <c:v>8.1875</c:v>
                </c:pt>
                <c:pt idx="524">
                  <c:v>8.2031249999999982</c:v>
                </c:pt>
                <c:pt idx="525">
                  <c:v>8.2187499999999982</c:v>
                </c:pt>
                <c:pt idx="526">
                  <c:v>8.2343749999999929</c:v>
                </c:pt>
                <c:pt idx="527">
                  <c:v>8.25</c:v>
                </c:pt>
                <c:pt idx="528">
                  <c:v>8.265625</c:v>
                </c:pt>
                <c:pt idx="529">
                  <c:v>8.2812499999999982</c:v>
                </c:pt>
                <c:pt idx="530">
                  <c:v>8.2968749999999982</c:v>
                </c:pt>
                <c:pt idx="531">
                  <c:v>8.3125000000000266</c:v>
                </c:pt>
                <c:pt idx="532">
                  <c:v>8.3281249999999982</c:v>
                </c:pt>
                <c:pt idx="533">
                  <c:v>8.34375</c:v>
                </c:pt>
                <c:pt idx="534">
                  <c:v>8.359375</c:v>
                </c:pt>
                <c:pt idx="535">
                  <c:v>8.3750000000000266</c:v>
                </c:pt>
                <c:pt idx="536">
                  <c:v>8.390625</c:v>
                </c:pt>
                <c:pt idx="537">
                  <c:v>8.40625</c:v>
                </c:pt>
                <c:pt idx="538">
                  <c:v>8.4218749999999982</c:v>
                </c:pt>
                <c:pt idx="539">
                  <c:v>8.4375</c:v>
                </c:pt>
                <c:pt idx="540">
                  <c:v>8.453125</c:v>
                </c:pt>
                <c:pt idx="541">
                  <c:v>8.46875</c:v>
                </c:pt>
                <c:pt idx="542">
                  <c:v>8.4843749999999982</c:v>
                </c:pt>
                <c:pt idx="543">
                  <c:v>8.5</c:v>
                </c:pt>
                <c:pt idx="544">
                  <c:v>8.515625</c:v>
                </c:pt>
                <c:pt idx="545">
                  <c:v>8.5312499999999982</c:v>
                </c:pt>
                <c:pt idx="546">
                  <c:v>8.5468749999999982</c:v>
                </c:pt>
                <c:pt idx="547">
                  <c:v>8.5625000000000266</c:v>
                </c:pt>
                <c:pt idx="548">
                  <c:v>8.5781249999999982</c:v>
                </c:pt>
                <c:pt idx="549">
                  <c:v>8.59375</c:v>
                </c:pt>
                <c:pt idx="550">
                  <c:v>8.6093749999999982</c:v>
                </c:pt>
                <c:pt idx="551">
                  <c:v>8.625</c:v>
                </c:pt>
                <c:pt idx="552">
                  <c:v>8.6406249999999982</c:v>
                </c:pt>
                <c:pt idx="553">
                  <c:v>8.65625</c:v>
                </c:pt>
                <c:pt idx="554">
                  <c:v>8.6718749999999982</c:v>
                </c:pt>
                <c:pt idx="555">
                  <c:v>8.6875</c:v>
                </c:pt>
                <c:pt idx="556">
                  <c:v>8.7031249999999982</c:v>
                </c:pt>
                <c:pt idx="557">
                  <c:v>8.7187499999999982</c:v>
                </c:pt>
                <c:pt idx="558">
                  <c:v>8.7343749999999929</c:v>
                </c:pt>
                <c:pt idx="559">
                  <c:v>8.75</c:v>
                </c:pt>
                <c:pt idx="560">
                  <c:v>8.765625</c:v>
                </c:pt>
                <c:pt idx="561">
                  <c:v>8.7812499999999982</c:v>
                </c:pt>
                <c:pt idx="562">
                  <c:v>8.7968749999999982</c:v>
                </c:pt>
                <c:pt idx="563">
                  <c:v>8.8125000000000266</c:v>
                </c:pt>
                <c:pt idx="564">
                  <c:v>8.8281249999999982</c:v>
                </c:pt>
                <c:pt idx="565">
                  <c:v>8.84375</c:v>
                </c:pt>
                <c:pt idx="566">
                  <c:v>8.859375</c:v>
                </c:pt>
                <c:pt idx="567">
                  <c:v>8.8750000000000266</c:v>
                </c:pt>
                <c:pt idx="568">
                  <c:v>8.890625</c:v>
                </c:pt>
                <c:pt idx="569">
                  <c:v>8.90625</c:v>
                </c:pt>
                <c:pt idx="570">
                  <c:v>8.9218749999999982</c:v>
                </c:pt>
                <c:pt idx="571">
                  <c:v>8.9375</c:v>
                </c:pt>
                <c:pt idx="572">
                  <c:v>8.953125</c:v>
                </c:pt>
                <c:pt idx="573">
                  <c:v>8.96875</c:v>
                </c:pt>
                <c:pt idx="574">
                  <c:v>8.9843749999999982</c:v>
                </c:pt>
                <c:pt idx="575">
                  <c:v>9</c:v>
                </c:pt>
                <c:pt idx="576">
                  <c:v>9.015625</c:v>
                </c:pt>
                <c:pt idx="577">
                  <c:v>9.0312499999999982</c:v>
                </c:pt>
                <c:pt idx="578">
                  <c:v>9.0468749999999982</c:v>
                </c:pt>
                <c:pt idx="579">
                  <c:v>9.0625000000000266</c:v>
                </c:pt>
                <c:pt idx="580">
                  <c:v>9.0781249999999982</c:v>
                </c:pt>
                <c:pt idx="581">
                  <c:v>9.09375</c:v>
                </c:pt>
                <c:pt idx="582">
                  <c:v>9.1093749999999982</c:v>
                </c:pt>
                <c:pt idx="583">
                  <c:v>9.125</c:v>
                </c:pt>
                <c:pt idx="584">
                  <c:v>9.1406249999999982</c:v>
                </c:pt>
                <c:pt idx="585">
                  <c:v>9.15625</c:v>
                </c:pt>
                <c:pt idx="586">
                  <c:v>9.1718749999999982</c:v>
                </c:pt>
                <c:pt idx="587">
                  <c:v>9.1875</c:v>
                </c:pt>
                <c:pt idx="588">
                  <c:v>9.2031249999999982</c:v>
                </c:pt>
                <c:pt idx="589">
                  <c:v>9.2187499999999982</c:v>
                </c:pt>
                <c:pt idx="590">
                  <c:v>9.2343749999999929</c:v>
                </c:pt>
                <c:pt idx="591">
                  <c:v>9.25</c:v>
                </c:pt>
                <c:pt idx="592">
                  <c:v>9.265625</c:v>
                </c:pt>
                <c:pt idx="593">
                  <c:v>9.2812499999999982</c:v>
                </c:pt>
                <c:pt idx="594">
                  <c:v>9.2968749999999982</c:v>
                </c:pt>
                <c:pt idx="595">
                  <c:v>9.3125000000000266</c:v>
                </c:pt>
                <c:pt idx="596">
                  <c:v>9.3281249999999982</c:v>
                </c:pt>
                <c:pt idx="597">
                  <c:v>9.34375</c:v>
                </c:pt>
                <c:pt idx="598">
                  <c:v>9.359375</c:v>
                </c:pt>
                <c:pt idx="599">
                  <c:v>9.3750000000000266</c:v>
                </c:pt>
                <c:pt idx="600">
                  <c:v>9.390625</c:v>
                </c:pt>
                <c:pt idx="601">
                  <c:v>9.40625</c:v>
                </c:pt>
                <c:pt idx="602">
                  <c:v>9.4218749999999982</c:v>
                </c:pt>
                <c:pt idx="603">
                  <c:v>9.4375</c:v>
                </c:pt>
                <c:pt idx="604">
                  <c:v>9.453125</c:v>
                </c:pt>
                <c:pt idx="605">
                  <c:v>9.46875</c:v>
                </c:pt>
                <c:pt idx="606">
                  <c:v>9.4843749999999982</c:v>
                </c:pt>
                <c:pt idx="607">
                  <c:v>9.5</c:v>
                </c:pt>
                <c:pt idx="608">
                  <c:v>9.515625</c:v>
                </c:pt>
                <c:pt idx="609">
                  <c:v>9.5312499999999982</c:v>
                </c:pt>
                <c:pt idx="610">
                  <c:v>9.5468749999999982</c:v>
                </c:pt>
                <c:pt idx="611">
                  <c:v>9.5625000000000266</c:v>
                </c:pt>
                <c:pt idx="612">
                  <c:v>9.5781249999999982</c:v>
                </c:pt>
                <c:pt idx="613">
                  <c:v>9.59375</c:v>
                </c:pt>
                <c:pt idx="614">
                  <c:v>9.6093749999999982</c:v>
                </c:pt>
                <c:pt idx="615">
                  <c:v>9.625</c:v>
                </c:pt>
                <c:pt idx="616">
                  <c:v>9.6406249999999982</c:v>
                </c:pt>
                <c:pt idx="617">
                  <c:v>9.65625</c:v>
                </c:pt>
                <c:pt idx="618">
                  <c:v>9.6718749999999982</c:v>
                </c:pt>
                <c:pt idx="619">
                  <c:v>9.6875</c:v>
                </c:pt>
                <c:pt idx="620">
                  <c:v>9.7031249999999982</c:v>
                </c:pt>
                <c:pt idx="621">
                  <c:v>9.7187499999999982</c:v>
                </c:pt>
                <c:pt idx="622">
                  <c:v>9.7343749999999929</c:v>
                </c:pt>
                <c:pt idx="623">
                  <c:v>9.75</c:v>
                </c:pt>
                <c:pt idx="624">
                  <c:v>9.765625</c:v>
                </c:pt>
                <c:pt idx="625">
                  <c:v>9.7812499999999982</c:v>
                </c:pt>
                <c:pt idx="626">
                  <c:v>9.7968749999999982</c:v>
                </c:pt>
                <c:pt idx="627">
                  <c:v>9.8125000000000266</c:v>
                </c:pt>
                <c:pt idx="628">
                  <c:v>9.8281249999999982</c:v>
                </c:pt>
                <c:pt idx="629">
                  <c:v>9.84375</c:v>
                </c:pt>
                <c:pt idx="630">
                  <c:v>9.859375</c:v>
                </c:pt>
                <c:pt idx="631">
                  <c:v>9.8750000000000266</c:v>
                </c:pt>
                <c:pt idx="632">
                  <c:v>9.890625</c:v>
                </c:pt>
                <c:pt idx="633">
                  <c:v>9.90625</c:v>
                </c:pt>
                <c:pt idx="634">
                  <c:v>9.9218749999999982</c:v>
                </c:pt>
                <c:pt idx="635">
                  <c:v>9.9375</c:v>
                </c:pt>
                <c:pt idx="636">
                  <c:v>9.953125</c:v>
                </c:pt>
                <c:pt idx="637">
                  <c:v>9.96875</c:v>
                </c:pt>
                <c:pt idx="638">
                  <c:v>9.9843749999999982</c:v>
                </c:pt>
                <c:pt idx="639">
                  <c:v>10</c:v>
                </c:pt>
                <c:pt idx="640">
                  <c:v>10.015625</c:v>
                </c:pt>
                <c:pt idx="641">
                  <c:v>10.031249999999998</c:v>
                </c:pt>
                <c:pt idx="642">
                  <c:v>10.046874999999998</c:v>
                </c:pt>
                <c:pt idx="643">
                  <c:v>10.062500000000037</c:v>
                </c:pt>
                <c:pt idx="644">
                  <c:v>10.078124999999998</c:v>
                </c:pt>
                <c:pt idx="645">
                  <c:v>10.09375</c:v>
                </c:pt>
                <c:pt idx="646">
                  <c:v>10.109374999999998</c:v>
                </c:pt>
                <c:pt idx="647">
                  <c:v>10.125</c:v>
                </c:pt>
                <c:pt idx="648">
                  <c:v>10.140624999999998</c:v>
                </c:pt>
                <c:pt idx="649">
                  <c:v>10.15625</c:v>
                </c:pt>
                <c:pt idx="650">
                  <c:v>10.171874999999998</c:v>
                </c:pt>
                <c:pt idx="651">
                  <c:v>10.1875</c:v>
                </c:pt>
                <c:pt idx="652">
                  <c:v>10.203124999999998</c:v>
                </c:pt>
                <c:pt idx="653">
                  <c:v>10.218749999999998</c:v>
                </c:pt>
                <c:pt idx="654">
                  <c:v>10.234374999999995</c:v>
                </c:pt>
                <c:pt idx="655">
                  <c:v>10.25</c:v>
                </c:pt>
                <c:pt idx="656">
                  <c:v>10.265625</c:v>
                </c:pt>
                <c:pt idx="657">
                  <c:v>10.281249999999998</c:v>
                </c:pt>
                <c:pt idx="658">
                  <c:v>10.296874999999998</c:v>
                </c:pt>
                <c:pt idx="659">
                  <c:v>10.312500000000037</c:v>
                </c:pt>
                <c:pt idx="660">
                  <c:v>10.328124999999998</c:v>
                </c:pt>
                <c:pt idx="661">
                  <c:v>10.34375</c:v>
                </c:pt>
                <c:pt idx="662">
                  <c:v>10.359375</c:v>
                </c:pt>
                <c:pt idx="663">
                  <c:v>10.375000000000037</c:v>
                </c:pt>
                <c:pt idx="664">
                  <c:v>10.390625</c:v>
                </c:pt>
                <c:pt idx="665">
                  <c:v>10.40625</c:v>
                </c:pt>
                <c:pt idx="666">
                  <c:v>10.421874999999998</c:v>
                </c:pt>
                <c:pt idx="667">
                  <c:v>10.4375</c:v>
                </c:pt>
                <c:pt idx="668">
                  <c:v>10.453125</c:v>
                </c:pt>
                <c:pt idx="669">
                  <c:v>10.46875</c:v>
                </c:pt>
                <c:pt idx="670">
                  <c:v>10.484374999999998</c:v>
                </c:pt>
                <c:pt idx="671">
                  <c:v>10.5</c:v>
                </c:pt>
                <c:pt idx="672">
                  <c:v>10.515625</c:v>
                </c:pt>
                <c:pt idx="673">
                  <c:v>10.531249999999998</c:v>
                </c:pt>
                <c:pt idx="674">
                  <c:v>10.546874999999998</c:v>
                </c:pt>
                <c:pt idx="675">
                  <c:v>10.562500000000037</c:v>
                </c:pt>
                <c:pt idx="676">
                  <c:v>10.578124999999998</c:v>
                </c:pt>
                <c:pt idx="677">
                  <c:v>10.59375</c:v>
                </c:pt>
                <c:pt idx="678">
                  <c:v>10.609374999999998</c:v>
                </c:pt>
                <c:pt idx="679">
                  <c:v>10.625</c:v>
                </c:pt>
                <c:pt idx="680">
                  <c:v>10.640624999999998</c:v>
                </c:pt>
                <c:pt idx="681">
                  <c:v>10.65625</c:v>
                </c:pt>
                <c:pt idx="682">
                  <c:v>10.671874999999998</c:v>
                </c:pt>
                <c:pt idx="683">
                  <c:v>10.6875</c:v>
                </c:pt>
                <c:pt idx="684">
                  <c:v>10.703124999999998</c:v>
                </c:pt>
                <c:pt idx="685">
                  <c:v>10.718749999999998</c:v>
                </c:pt>
                <c:pt idx="686">
                  <c:v>10.734374999999995</c:v>
                </c:pt>
                <c:pt idx="687">
                  <c:v>10.75</c:v>
                </c:pt>
                <c:pt idx="688">
                  <c:v>10.765625</c:v>
                </c:pt>
                <c:pt idx="689">
                  <c:v>10.781249999999998</c:v>
                </c:pt>
                <c:pt idx="690">
                  <c:v>10.796874999999998</c:v>
                </c:pt>
                <c:pt idx="691">
                  <c:v>10.812500000000037</c:v>
                </c:pt>
                <c:pt idx="692">
                  <c:v>10.828124999999998</c:v>
                </c:pt>
                <c:pt idx="693">
                  <c:v>10.84375</c:v>
                </c:pt>
                <c:pt idx="694">
                  <c:v>10.859375</c:v>
                </c:pt>
                <c:pt idx="695">
                  <c:v>10.875000000000037</c:v>
                </c:pt>
                <c:pt idx="696">
                  <c:v>10.890625</c:v>
                </c:pt>
                <c:pt idx="697">
                  <c:v>10.90625</c:v>
                </c:pt>
                <c:pt idx="698">
                  <c:v>10.921874999999998</c:v>
                </c:pt>
                <c:pt idx="699">
                  <c:v>10.9375</c:v>
                </c:pt>
                <c:pt idx="700">
                  <c:v>10.953125</c:v>
                </c:pt>
                <c:pt idx="701">
                  <c:v>10.96875</c:v>
                </c:pt>
                <c:pt idx="702">
                  <c:v>10.984374999999998</c:v>
                </c:pt>
                <c:pt idx="703">
                  <c:v>11</c:v>
                </c:pt>
                <c:pt idx="704">
                  <c:v>11.015625</c:v>
                </c:pt>
                <c:pt idx="705">
                  <c:v>11.031249999999998</c:v>
                </c:pt>
                <c:pt idx="706">
                  <c:v>11.046874999999998</c:v>
                </c:pt>
                <c:pt idx="707">
                  <c:v>11.062500000000037</c:v>
                </c:pt>
                <c:pt idx="708">
                  <c:v>11.078124999999998</c:v>
                </c:pt>
                <c:pt idx="709">
                  <c:v>11.09375</c:v>
                </c:pt>
                <c:pt idx="710">
                  <c:v>11.109374999999998</c:v>
                </c:pt>
                <c:pt idx="711">
                  <c:v>11.125</c:v>
                </c:pt>
                <c:pt idx="712">
                  <c:v>11.140624999999998</c:v>
                </c:pt>
                <c:pt idx="713">
                  <c:v>11.15625</c:v>
                </c:pt>
                <c:pt idx="714">
                  <c:v>11.171874999999998</c:v>
                </c:pt>
                <c:pt idx="715">
                  <c:v>11.1875</c:v>
                </c:pt>
                <c:pt idx="716">
                  <c:v>11.203124999999998</c:v>
                </c:pt>
                <c:pt idx="717">
                  <c:v>11.218749999999998</c:v>
                </c:pt>
                <c:pt idx="718">
                  <c:v>11.234374999999995</c:v>
                </c:pt>
                <c:pt idx="719">
                  <c:v>11.25</c:v>
                </c:pt>
                <c:pt idx="720">
                  <c:v>11.265625</c:v>
                </c:pt>
                <c:pt idx="721">
                  <c:v>11.281249999999998</c:v>
                </c:pt>
                <c:pt idx="722">
                  <c:v>11.296874999999998</c:v>
                </c:pt>
                <c:pt idx="723">
                  <c:v>11.312500000000037</c:v>
                </c:pt>
                <c:pt idx="724">
                  <c:v>11.328124999999998</c:v>
                </c:pt>
                <c:pt idx="725">
                  <c:v>11.34375</c:v>
                </c:pt>
                <c:pt idx="726">
                  <c:v>11.359375</c:v>
                </c:pt>
                <c:pt idx="727">
                  <c:v>11.375000000000037</c:v>
                </c:pt>
                <c:pt idx="728">
                  <c:v>11.390625</c:v>
                </c:pt>
                <c:pt idx="729">
                  <c:v>11.40625</c:v>
                </c:pt>
                <c:pt idx="730">
                  <c:v>11.421874999999998</c:v>
                </c:pt>
                <c:pt idx="731">
                  <c:v>11.4375</c:v>
                </c:pt>
                <c:pt idx="732">
                  <c:v>11.453125</c:v>
                </c:pt>
                <c:pt idx="733">
                  <c:v>11.46875</c:v>
                </c:pt>
                <c:pt idx="734">
                  <c:v>11.484374999999998</c:v>
                </c:pt>
                <c:pt idx="735">
                  <c:v>11.5</c:v>
                </c:pt>
                <c:pt idx="736">
                  <c:v>11.515625</c:v>
                </c:pt>
                <c:pt idx="737">
                  <c:v>11.531249999999998</c:v>
                </c:pt>
                <c:pt idx="738">
                  <c:v>11.546874999999998</c:v>
                </c:pt>
                <c:pt idx="739">
                  <c:v>11.562500000000037</c:v>
                </c:pt>
                <c:pt idx="740">
                  <c:v>11.578124999999998</c:v>
                </c:pt>
                <c:pt idx="741">
                  <c:v>11.59375</c:v>
                </c:pt>
                <c:pt idx="742">
                  <c:v>11.609374999999998</c:v>
                </c:pt>
                <c:pt idx="743">
                  <c:v>11.625</c:v>
                </c:pt>
                <c:pt idx="744">
                  <c:v>11.640624999999998</c:v>
                </c:pt>
                <c:pt idx="745">
                  <c:v>11.65625</c:v>
                </c:pt>
                <c:pt idx="746">
                  <c:v>11.671874999999998</c:v>
                </c:pt>
                <c:pt idx="747">
                  <c:v>11.6875</c:v>
                </c:pt>
                <c:pt idx="748">
                  <c:v>11.703124999999998</c:v>
                </c:pt>
                <c:pt idx="749">
                  <c:v>11.718749999999998</c:v>
                </c:pt>
                <c:pt idx="750">
                  <c:v>11.734374999999995</c:v>
                </c:pt>
                <c:pt idx="751">
                  <c:v>11.75</c:v>
                </c:pt>
                <c:pt idx="752">
                  <c:v>11.765625</c:v>
                </c:pt>
                <c:pt idx="753">
                  <c:v>11.781249999999998</c:v>
                </c:pt>
                <c:pt idx="754">
                  <c:v>11.796874999999998</c:v>
                </c:pt>
                <c:pt idx="755">
                  <c:v>11.812500000000037</c:v>
                </c:pt>
                <c:pt idx="756">
                  <c:v>11.828124999999998</c:v>
                </c:pt>
                <c:pt idx="757">
                  <c:v>11.84375</c:v>
                </c:pt>
                <c:pt idx="758">
                  <c:v>11.859375</c:v>
                </c:pt>
                <c:pt idx="759">
                  <c:v>11.875000000000037</c:v>
                </c:pt>
                <c:pt idx="760">
                  <c:v>11.890625</c:v>
                </c:pt>
                <c:pt idx="761">
                  <c:v>11.90625</c:v>
                </c:pt>
                <c:pt idx="762">
                  <c:v>11.921874999999998</c:v>
                </c:pt>
                <c:pt idx="763">
                  <c:v>11.9375</c:v>
                </c:pt>
                <c:pt idx="764">
                  <c:v>11.953125</c:v>
                </c:pt>
                <c:pt idx="765">
                  <c:v>11.96875</c:v>
                </c:pt>
                <c:pt idx="766">
                  <c:v>11.984374999999998</c:v>
                </c:pt>
                <c:pt idx="767">
                  <c:v>12</c:v>
                </c:pt>
                <c:pt idx="768">
                  <c:v>12.015625</c:v>
                </c:pt>
                <c:pt idx="769">
                  <c:v>12.031249999999998</c:v>
                </c:pt>
                <c:pt idx="770">
                  <c:v>12.046874999999998</c:v>
                </c:pt>
                <c:pt idx="771">
                  <c:v>12.062500000000037</c:v>
                </c:pt>
                <c:pt idx="772">
                  <c:v>12.078124999999998</c:v>
                </c:pt>
                <c:pt idx="773">
                  <c:v>12.09375</c:v>
                </c:pt>
                <c:pt idx="774">
                  <c:v>12.109374999999998</c:v>
                </c:pt>
                <c:pt idx="775">
                  <c:v>12.125</c:v>
                </c:pt>
                <c:pt idx="776">
                  <c:v>12.140624999999998</c:v>
                </c:pt>
                <c:pt idx="777">
                  <c:v>12.15625</c:v>
                </c:pt>
                <c:pt idx="778">
                  <c:v>12.171874999999998</c:v>
                </c:pt>
                <c:pt idx="779">
                  <c:v>12.1875</c:v>
                </c:pt>
                <c:pt idx="780">
                  <c:v>12.203124999999998</c:v>
                </c:pt>
                <c:pt idx="781">
                  <c:v>12.218749999999998</c:v>
                </c:pt>
                <c:pt idx="782">
                  <c:v>12.234374999999995</c:v>
                </c:pt>
                <c:pt idx="783">
                  <c:v>12.25</c:v>
                </c:pt>
                <c:pt idx="784">
                  <c:v>12.265625</c:v>
                </c:pt>
                <c:pt idx="785">
                  <c:v>12.281249999999998</c:v>
                </c:pt>
                <c:pt idx="786">
                  <c:v>12.296874999999998</c:v>
                </c:pt>
                <c:pt idx="787">
                  <c:v>12.312500000000037</c:v>
                </c:pt>
                <c:pt idx="788">
                  <c:v>12.328124999999998</c:v>
                </c:pt>
                <c:pt idx="789">
                  <c:v>12.34375</c:v>
                </c:pt>
                <c:pt idx="790">
                  <c:v>12.359375</c:v>
                </c:pt>
                <c:pt idx="791">
                  <c:v>12.375000000000037</c:v>
                </c:pt>
                <c:pt idx="792">
                  <c:v>12.390625</c:v>
                </c:pt>
                <c:pt idx="793">
                  <c:v>12.40625</c:v>
                </c:pt>
                <c:pt idx="794">
                  <c:v>12.421874999999998</c:v>
                </c:pt>
                <c:pt idx="795">
                  <c:v>12.4375</c:v>
                </c:pt>
                <c:pt idx="796">
                  <c:v>12.453125</c:v>
                </c:pt>
                <c:pt idx="797">
                  <c:v>12.46875</c:v>
                </c:pt>
                <c:pt idx="798">
                  <c:v>12.484374999999998</c:v>
                </c:pt>
                <c:pt idx="799">
                  <c:v>12.5</c:v>
                </c:pt>
                <c:pt idx="800">
                  <c:v>12.515625</c:v>
                </c:pt>
                <c:pt idx="801">
                  <c:v>12.531249999999998</c:v>
                </c:pt>
                <c:pt idx="802">
                  <c:v>12.546874999999998</c:v>
                </c:pt>
                <c:pt idx="803">
                  <c:v>12.562500000000037</c:v>
                </c:pt>
                <c:pt idx="804">
                  <c:v>12.578124999999998</c:v>
                </c:pt>
                <c:pt idx="805">
                  <c:v>12.59375</c:v>
                </c:pt>
                <c:pt idx="806">
                  <c:v>12.609374999999998</c:v>
                </c:pt>
                <c:pt idx="807">
                  <c:v>12.625</c:v>
                </c:pt>
                <c:pt idx="808">
                  <c:v>12.640624999999998</c:v>
                </c:pt>
                <c:pt idx="809">
                  <c:v>12.65625</c:v>
                </c:pt>
                <c:pt idx="810">
                  <c:v>12.671874999999998</c:v>
                </c:pt>
                <c:pt idx="811">
                  <c:v>12.6875</c:v>
                </c:pt>
                <c:pt idx="812">
                  <c:v>12.703124999999998</c:v>
                </c:pt>
                <c:pt idx="813">
                  <c:v>12.718749999999998</c:v>
                </c:pt>
                <c:pt idx="814">
                  <c:v>12.734374999999995</c:v>
                </c:pt>
                <c:pt idx="815">
                  <c:v>12.75</c:v>
                </c:pt>
                <c:pt idx="816">
                  <c:v>12.765625</c:v>
                </c:pt>
                <c:pt idx="817">
                  <c:v>12.781249999999998</c:v>
                </c:pt>
                <c:pt idx="818">
                  <c:v>12.796874999999998</c:v>
                </c:pt>
                <c:pt idx="819">
                  <c:v>12.812500000000037</c:v>
                </c:pt>
                <c:pt idx="820">
                  <c:v>12.828124999999998</c:v>
                </c:pt>
                <c:pt idx="821">
                  <c:v>12.84375</c:v>
                </c:pt>
                <c:pt idx="822">
                  <c:v>12.859375</c:v>
                </c:pt>
                <c:pt idx="823">
                  <c:v>12.875000000000037</c:v>
                </c:pt>
                <c:pt idx="824">
                  <c:v>12.890625</c:v>
                </c:pt>
                <c:pt idx="825">
                  <c:v>12.90625</c:v>
                </c:pt>
                <c:pt idx="826">
                  <c:v>12.921874999999998</c:v>
                </c:pt>
                <c:pt idx="827">
                  <c:v>12.9375</c:v>
                </c:pt>
                <c:pt idx="828">
                  <c:v>12.953125</c:v>
                </c:pt>
                <c:pt idx="829">
                  <c:v>12.96875</c:v>
                </c:pt>
                <c:pt idx="830">
                  <c:v>12.984374999999998</c:v>
                </c:pt>
                <c:pt idx="831">
                  <c:v>13</c:v>
                </c:pt>
                <c:pt idx="832">
                  <c:v>13.015625</c:v>
                </c:pt>
                <c:pt idx="833">
                  <c:v>13.031249999999998</c:v>
                </c:pt>
                <c:pt idx="834">
                  <c:v>13.046874999999998</c:v>
                </c:pt>
                <c:pt idx="835">
                  <c:v>13.062500000000037</c:v>
                </c:pt>
                <c:pt idx="836">
                  <c:v>13.078124999999998</c:v>
                </c:pt>
                <c:pt idx="837">
                  <c:v>13.09375</c:v>
                </c:pt>
                <c:pt idx="838">
                  <c:v>13.109374999999998</c:v>
                </c:pt>
                <c:pt idx="839">
                  <c:v>13.125</c:v>
                </c:pt>
                <c:pt idx="840">
                  <c:v>13.140624999999998</c:v>
                </c:pt>
                <c:pt idx="841">
                  <c:v>13.15625</c:v>
                </c:pt>
                <c:pt idx="842">
                  <c:v>13.171874999999998</c:v>
                </c:pt>
                <c:pt idx="843">
                  <c:v>13.1875</c:v>
                </c:pt>
                <c:pt idx="844">
                  <c:v>13.203124999999998</c:v>
                </c:pt>
                <c:pt idx="845">
                  <c:v>13.218749999999998</c:v>
                </c:pt>
                <c:pt idx="846">
                  <c:v>13.234374999999995</c:v>
                </c:pt>
                <c:pt idx="847">
                  <c:v>13.25</c:v>
                </c:pt>
                <c:pt idx="848">
                  <c:v>13.265625</c:v>
                </c:pt>
                <c:pt idx="849">
                  <c:v>13.281249999999998</c:v>
                </c:pt>
                <c:pt idx="850">
                  <c:v>13.296874999999998</c:v>
                </c:pt>
                <c:pt idx="851">
                  <c:v>13.312500000000037</c:v>
                </c:pt>
                <c:pt idx="852">
                  <c:v>13.328124999999998</c:v>
                </c:pt>
                <c:pt idx="853">
                  <c:v>13.34375</c:v>
                </c:pt>
                <c:pt idx="854">
                  <c:v>13.359375</c:v>
                </c:pt>
                <c:pt idx="855">
                  <c:v>13.375000000000037</c:v>
                </c:pt>
                <c:pt idx="856">
                  <c:v>13.390625</c:v>
                </c:pt>
                <c:pt idx="857">
                  <c:v>13.40625</c:v>
                </c:pt>
                <c:pt idx="858">
                  <c:v>13.421874999999998</c:v>
                </c:pt>
                <c:pt idx="859">
                  <c:v>13.4375</c:v>
                </c:pt>
                <c:pt idx="860">
                  <c:v>13.453125</c:v>
                </c:pt>
                <c:pt idx="861">
                  <c:v>13.46875</c:v>
                </c:pt>
                <c:pt idx="862">
                  <c:v>13.484374999999998</c:v>
                </c:pt>
                <c:pt idx="863">
                  <c:v>13.5</c:v>
                </c:pt>
                <c:pt idx="864">
                  <c:v>13.515625</c:v>
                </c:pt>
                <c:pt idx="865">
                  <c:v>13.531249999999998</c:v>
                </c:pt>
                <c:pt idx="866">
                  <c:v>13.546874999999998</c:v>
                </c:pt>
                <c:pt idx="867">
                  <c:v>13.562500000000037</c:v>
                </c:pt>
                <c:pt idx="868">
                  <c:v>13.578124999999998</c:v>
                </c:pt>
                <c:pt idx="869">
                  <c:v>13.59375</c:v>
                </c:pt>
                <c:pt idx="870">
                  <c:v>13.609374999999998</c:v>
                </c:pt>
                <c:pt idx="871">
                  <c:v>13.625</c:v>
                </c:pt>
                <c:pt idx="872">
                  <c:v>13.640624999999998</c:v>
                </c:pt>
                <c:pt idx="873">
                  <c:v>13.65625</c:v>
                </c:pt>
                <c:pt idx="874">
                  <c:v>13.671874999999998</c:v>
                </c:pt>
                <c:pt idx="875">
                  <c:v>13.6875</c:v>
                </c:pt>
                <c:pt idx="876">
                  <c:v>13.703124999999998</c:v>
                </c:pt>
                <c:pt idx="877">
                  <c:v>13.718749999999998</c:v>
                </c:pt>
                <c:pt idx="878">
                  <c:v>13.734374999999995</c:v>
                </c:pt>
                <c:pt idx="879">
                  <c:v>13.75</c:v>
                </c:pt>
                <c:pt idx="880">
                  <c:v>13.765625</c:v>
                </c:pt>
                <c:pt idx="881">
                  <c:v>13.781249999999998</c:v>
                </c:pt>
                <c:pt idx="882">
                  <c:v>13.796874999999998</c:v>
                </c:pt>
                <c:pt idx="883">
                  <c:v>13.812500000000037</c:v>
                </c:pt>
                <c:pt idx="884">
                  <c:v>13.828124999999998</c:v>
                </c:pt>
                <c:pt idx="885">
                  <c:v>13.84375</c:v>
                </c:pt>
                <c:pt idx="886">
                  <c:v>13.859375</c:v>
                </c:pt>
                <c:pt idx="887">
                  <c:v>13.875000000000037</c:v>
                </c:pt>
                <c:pt idx="888">
                  <c:v>13.890625</c:v>
                </c:pt>
                <c:pt idx="889">
                  <c:v>13.90625</c:v>
                </c:pt>
                <c:pt idx="890">
                  <c:v>13.921874999999998</c:v>
                </c:pt>
                <c:pt idx="891">
                  <c:v>13.9375</c:v>
                </c:pt>
                <c:pt idx="892">
                  <c:v>13.953125</c:v>
                </c:pt>
                <c:pt idx="893">
                  <c:v>13.96875</c:v>
                </c:pt>
                <c:pt idx="894">
                  <c:v>13.984374999999998</c:v>
                </c:pt>
                <c:pt idx="895">
                  <c:v>14</c:v>
                </c:pt>
                <c:pt idx="896">
                  <c:v>14.015625</c:v>
                </c:pt>
                <c:pt idx="897">
                  <c:v>14.031249999999998</c:v>
                </c:pt>
                <c:pt idx="898">
                  <c:v>14.046874999999998</c:v>
                </c:pt>
                <c:pt idx="899">
                  <c:v>14.062500000000037</c:v>
                </c:pt>
                <c:pt idx="900">
                  <c:v>14.078124999999998</c:v>
                </c:pt>
                <c:pt idx="901">
                  <c:v>14.09375</c:v>
                </c:pt>
                <c:pt idx="902">
                  <c:v>14.109374999999998</c:v>
                </c:pt>
                <c:pt idx="903">
                  <c:v>14.125</c:v>
                </c:pt>
                <c:pt idx="904">
                  <c:v>14.140624999999998</c:v>
                </c:pt>
                <c:pt idx="905">
                  <c:v>14.15625</c:v>
                </c:pt>
                <c:pt idx="906">
                  <c:v>14.171874999999998</c:v>
                </c:pt>
                <c:pt idx="907">
                  <c:v>14.1875</c:v>
                </c:pt>
                <c:pt idx="908">
                  <c:v>14.203124999999998</c:v>
                </c:pt>
                <c:pt idx="909">
                  <c:v>14.218749999999998</c:v>
                </c:pt>
                <c:pt idx="910">
                  <c:v>14.234374999999995</c:v>
                </c:pt>
                <c:pt idx="911">
                  <c:v>14.25</c:v>
                </c:pt>
                <c:pt idx="912">
                  <c:v>14.265625</c:v>
                </c:pt>
                <c:pt idx="913">
                  <c:v>14.281249999999998</c:v>
                </c:pt>
                <c:pt idx="914">
                  <c:v>14.296874999999998</c:v>
                </c:pt>
                <c:pt idx="915">
                  <c:v>14.312500000000037</c:v>
                </c:pt>
                <c:pt idx="916">
                  <c:v>14.328124999999998</c:v>
                </c:pt>
                <c:pt idx="917">
                  <c:v>14.34375</c:v>
                </c:pt>
                <c:pt idx="918">
                  <c:v>14.359375</c:v>
                </c:pt>
                <c:pt idx="919">
                  <c:v>14.375000000000037</c:v>
                </c:pt>
                <c:pt idx="920">
                  <c:v>14.390625</c:v>
                </c:pt>
                <c:pt idx="921">
                  <c:v>14.40625</c:v>
                </c:pt>
                <c:pt idx="922">
                  <c:v>14.421874999999998</c:v>
                </c:pt>
                <c:pt idx="923">
                  <c:v>14.4375</c:v>
                </c:pt>
                <c:pt idx="924">
                  <c:v>14.453125</c:v>
                </c:pt>
                <c:pt idx="925">
                  <c:v>14.46875</c:v>
                </c:pt>
                <c:pt idx="926">
                  <c:v>14.484374999999998</c:v>
                </c:pt>
                <c:pt idx="927">
                  <c:v>14.5</c:v>
                </c:pt>
                <c:pt idx="928">
                  <c:v>14.515625</c:v>
                </c:pt>
                <c:pt idx="929">
                  <c:v>14.531249999999998</c:v>
                </c:pt>
                <c:pt idx="930">
                  <c:v>14.546874999999998</c:v>
                </c:pt>
                <c:pt idx="931">
                  <c:v>14.562500000000037</c:v>
                </c:pt>
                <c:pt idx="932">
                  <c:v>14.578124999999998</c:v>
                </c:pt>
                <c:pt idx="933">
                  <c:v>14.59375</c:v>
                </c:pt>
                <c:pt idx="934">
                  <c:v>14.609374999999998</c:v>
                </c:pt>
                <c:pt idx="935">
                  <c:v>14.625</c:v>
                </c:pt>
                <c:pt idx="936">
                  <c:v>14.640624999999998</c:v>
                </c:pt>
                <c:pt idx="937">
                  <c:v>14.65625</c:v>
                </c:pt>
                <c:pt idx="938">
                  <c:v>14.671874999999998</c:v>
                </c:pt>
                <c:pt idx="939">
                  <c:v>14.6875</c:v>
                </c:pt>
                <c:pt idx="940">
                  <c:v>14.703124999999998</c:v>
                </c:pt>
                <c:pt idx="941">
                  <c:v>14.718749999999998</c:v>
                </c:pt>
                <c:pt idx="942">
                  <c:v>14.734374999999995</c:v>
                </c:pt>
                <c:pt idx="943">
                  <c:v>14.75</c:v>
                </c:pt>
                <c:pt idx="944">
                  <c:v>14.765625</c:v>
                </c:pt>
                <c:pt idx="945">
                  <c:v>14.781249999999998</c:v>
                </c:pt>
                <c:pt idx="946">
                  <c:v>14.796874999999998</c:v>
                </c:pt>
                <c:pt idx="947">
                  <c:v>14.812500000000037</c:v>
                </c:pt>
                <c:pt idx="948">
                  <c:v>14.828124999999998</c:v>
                </c:pt>
                <c:pt idx="949">
                  <c:v>14.84375</c:v>
                </c:pt>
                <c:pt idx="950">
                  <c:v>14.859375</c:v>
                </c:pt>
                <c:pt idx="951">
                  <c:v>14.875000000000037</c:v>
                </c:pt>
                <c:pt idx="952">
                  <c:v>14.890625</c:v>
                </c:pt>
                <c:pt idx="953">
                  <c:v>14.90625</c:v>
                </c:pt>
                <c:pt idx="954">
                  <c:v>14.921874999999998</c:v>
                </c:pt>
                <c:pt idx="955">
                  <c:v>14.9375</c:v>
                </c:pt>
                <c:pt idx="956">
                  <c:v>14.953125</c:v>
                </c:pt>
                <c:pt idx="957">
                  <c:v>14.96875</c:v>
                </c:pt>
                <c:pt idx="958">
                  <c:v>14.984374999999998</c:v>
                </c:pt>
                <c:pt idx="959">
                  <c:v>15</c:v>
                </c:pt>
                <c:pt idx="960">
                  <c:v>15.015625</c:v>
                </c:pt>
                <c:pt idx="961">
                  <c:v>15.031249999999998</c:v>
                </c:pt>
                <c:pt idx="962">
                  <c:v>15.046874999999998</c:v>
                </c:pt>
                <c:pt idx="963">
                  <c:v>15.062500000000037</c:v>
                </c:pt>
                <c:pt idx="964">
                  <c:v>15.078124999999998</c:v>
                </c:pt>
                <c:pt idx="965">
                  <c:v>15.09375</c:v>
                </c:pt>
                <c:pt idx="966">
                  <c:v>15.109374999999998</c:v>
                </c:pt>
                <c:pt idx="967">
                  <c:v>15.125</c:v>
                </c:pt>
                <c:pt idx="968">
                  <c:v>15.140624999999998</c:v>
                </c:pt>
                <c:pt idx="969">
                  <c:v>15.15625</c:v>
                </c:pt>
                <c:pt idx="970">
                  <c:v>15.171874999999998</c:v>
                </c:pt>
                <c:pt idx="971">
                  <c:v>15.1875</c:v>
                </c:pt>
                <c:pt idx="972">
                  <c:v>15.203124999999998</c:v>
                </c:pt>
                <c:pt idx="973">
                  <c:v>15.218749999999998</c:v>
                </c:pt>
                <c:pt idx="974">
                  <c:v>15.234374999999995</c:v>
                </c:pt>
                <c:pt idx="975">
                  <c:v>15.25</c:v>
                </c:pt>
                <c:pt idx="976">
                  <c:v>15.265625</c:v>
                </c:pt>
                <c:pt idx="977">
                  <c:v>15.281249999999998</c:v>
                </c:pt>
                <c:pt idx="978">
                  <c:v>15.296874999999998</c:v>
                </c:pt>
                <c:pt idx="979">
                  <c:v>15.312500000000037</c:v>
                </c:pt>
                <c:pt idx="980">
                  <c:v>15.328124999999998</c:v>
                </c:pt>
                <c:pt idx="981">
                  <c:v>15.34375</c:v>
                </c:pt>
                <c:pt idx="982">
                  <c:v>15.359375</c:v>
                </c:pt>
                <c:pt idx="983">
                  <c:v>15.375000000000037</c:v>
                </c:pt>
                <c:pt idx="984">
                  <c:v>15.390625</c:v>
                </c:pt>
                <c:pt idx="985">
                  <c:v>15.40625</c:v>
                </c:pt>
                <c:pt idx="986">
                  <c:v>15.421874999999998</c:v>
                </c:pt>
                <c:pt idx="987">
                  <c:v>15.4375</c:v>
                </c:pt>
                <c:pt idx="988">
                  <c:v>15.453125</c:v>
                </c:pt>
                <c:pt idx="989">
                  <c:v>15.46875</c:v>
                </c:pt>
                <c:pt idx="990">
                  <c:v>15.484374999999998</c:v>
                </c:pt>
                <c:pt idx="991">
                  <c:v>15.5</c:v>
                </c:pt>
                <c:pt idx="992">
                  <c:v>15.515625</c:v>
                </c:pt>
                <c:pt idx="993">
                  <c:v>15.531249999999998</c:v>
                </c:pt>
                <c:pt idx="994">
                  <c:v>15.546874999999998</c:v>
                </c:pt>
                <c:pt idx="995">
                  <c:v>15.562500000000037</c:v>
                </c:pt>
                <c:pt idx="996">
                  <c:v>15.578124999999998</c:v>
                </c:pt>
                <c:pt idx="997">
                  <c:v>15.59375</c:v>
                </c:pt>
                <c:pt idx="998">
                  <c:v>15.609374999999998</c:v>
                </c:pt>
                <c:pt idx="999">
                  <c:v>15.625</c:v>
                </c:pt>
                <c:pt idx="1000">
                  <c:v>15.640624999999998</c:v>
                </c:pt>
                <c:pt idx="1001">
                  <c:v>15.65625</c:v>
                </c:pt>
                <c:pt idx="1002">
                  <c:v>15.671874999999998</c:v>
                </c:pt>
                <c:pt idx="1003">
                  <c:v>15.6875</c:v>
                </c:pt>
                <c:pt idx="1004">
                  <c:v>15.703124999999998</c:v>
                </c:pt>
                <c:pt idx="1005">
                  <c:v>15.718749999999998</c:v>
                </c:pt>
                <c:pt idx="1006">
                  <c:v>15.734374999999995</c:v>
                </c:pt>
                <c:pt idx="1007">
                  <c:v>15.75</c:v>
                </c:pt>
                <c:pt idx="1008">
                  <c:v>15.765625</c:v>
                </c:pt>
                <c:pt idx="1009">
                  <c:v>15.781249999999998</c:v>
                </c:pt>
                <c:pt idx="1010">
                  <c:v>15.796874999999998</c:v>
                </c:pt>
                <c:pt idx="1011">
                  <c:v>15.812500000000037</c:v>
                </c:pt>
                <c:pt idx="1012">
                  <c:v>15.828124999999998</c:v>
                </c:pt>
                <c:pt idx="1013">
                  <c:v>15.84375</c:v>
                </c:pt>
                <c:pt idx="1014">
                  <c:v>15.859375</c:v>
                </c:pt>
                <c:pt idx="1015">
                  <c:v>15.875000000000037</c:v>
                </c:pt>
                <c:pt idx="1016">
                  <c:v>15.890625</c:v>
                </c:pt>
                <c:pt idx="1017">
                  <c:v>15.90625</c:v>
                </c:pt>
                <c:pt idx="1018">
                  <c:v>15.921874999999998</c:v>
                </c:pt>
                <c:pt idx="1019">
                  <c:v>15.9375</c:v>
                </c:pt>
                <c:pt idx="1020">
                  <c:v>15.953125</c:v>
                </c:pt>
                <c:pt idx="1021">
                  <c:v>15.96875</c:v>
                </c:pt>
                <c:pt idx="1022">
                  <c:v>15.984374999999998</c:v>
                </c:pt>
                <c:pt idx="1023">
                  <c:v>16</c:v>
                </c:pt>
                <c:pt idx="1024">
                  <c:v>16.015625</c:v>
                </c:pt>
                <c:pt idx="1025">
                  <c:v>16.031250000000068</c:v>
                </c:pt>
                <c:pt idx="1026">
                  <c:v>16.046875000000068</c:v>
                </c:pt>
                <c:pt idx="1027">
                  <c:v>16.062499999999883</c:v>
                </c:pt>
                <c:pt idx="1028">
                  <c:v>16.078125</c:v>
                </c:pt>
                <c:pt idx="1029">
                  <c:v>16.09375</c:v>
                </c:pt>
                <c:pt idx="1030">
                  <c:v>16.109375000000068</c:v>
                </c:pt>
                <c:pt idx="1031">
                  <c:v>16.125</c:v>
                </c:pt>
                <c:pt idx="1032">
                  <c:v>16.140625</c:v>
                </c:pt>
                <c:pt idx="1033">
                  <c:v>16.156250000000068</c:v>
                </c:pt>
                <c:pt idx="1034">
                  <c:v>16.171875000000135</c:v>
                </c:pt>
                <c:pt idx="1035">
                  <c:v>16.1875</c:v>
                </c:pt>
                <c:pt idx="1036">
                  <c:v>16.203125</c:v>
                </c:pt>
                <c:pt idx="1037">
                  <c:v>16.21875</c:v>
                </c:pt>
                <c:pt idx="1038">
                  <c:v>16.234375000000068</c:v>
                </c:pt>
                <c:pt idx="1039">
                  <c:v>16.25</c:v>
                </c:pt>
                <c:pt idx="1040">
                  <c:v>16.265624999999883</c:v>
                </c:pt>
                <c:pt idx="1041">
                  <c:v>16.28125</c:v>
                </c:pt>
                <c:pt idx="1042">
                  <c:v>16.296875000000068</c:v>
                </c:pt>
                <c:pt idx="1043">
                  <c:v>16.3125</c:v>
                </c:pt>
                <c:pt idx="1044">
                  <c:v>16.328125</c:v>
                </c:pt>
                <c:pt idx="1045">
                  <c:v>16.34375</c:v>
                </c:pt>
                <c:pt idx="1046">
                  <c:v>16.359375000000068</c:v>
                </c:pt>
                <c:pt idx="1047">
                  <c:v>16.375</c:v>
                </c:pt>
                <c:pt idx="1048">
                  <c:v>16.390625</c:v>
                </c:pt>
                <c:pt idx="1049">
                  <c:v>16.40625</c:v>
                </c:pt>
                <c:pt idx="1050">
                  <c:v>16.421875000000068</c:v>
                </c:pt>
                <c:pt idx="1051">
                  <c:v>16.4375</c:v>
                </c:pt>
                <c:pt idx="1052">
                  <c:v>16.453125</c:v>
                </c:pt>
                <c:pt idx="1053">
                  <c:v>16.468749999999829</c:v>
                </c:pt>
                <c:pt idx="1054">
                  <c:v>16.484375</c:v>
                </c:pt>
                <c:pt idx="1055">
                  <c:v>16.5</c:v>
                </c:pt>
                <c:pt idx="1056">
                  <c:v>16.515625</c:v>
                </c:pt>
                <c:pt idx="1057">
                  <c:v>16.531250000000068</c:v>
                </c:pt>
                <c:pt idx="1058">
                  <c:v>16.546875000000068</c:v>
                </c:pt>
                <c:pt idx="1059">
                  <c:v>16.562499999999883</c:v>
                </c:pt>
                <c:pt idx="1060">
                  <c:v>16.578125</c:v>
                </c:pt>
                <c:pt idx="1061">
                  <c:v>16.59375</c:v>
                </c:pt>
                <c:pt idx="1062">
                  <c:v>16.609375000000068</c:v>
                </c:pt>
                <c:pt idx="1063">
                  <c:v>16.625</c:v>
                </c:pt>
                <c:pt idx="1064">
                  <c:v>16.640625</c:v>
                </c:pt>
                <c:pt idx="1065">
                  <c:v>16.656250000000068</c:v>
                </c:pt>
                <c:pt idx="1066">
                  <c:v>16.671875000000135</c:v>
                </c:pt>
                <c:pt idx="1067">
                  <c:v>16.6875</c:v>
                </c:pt>
                <c:pt idx="1068">
                  <c:v>16.703125</c:v>
                </c:pt>
                <c:pt idx="1069">
                  <c:v>16.71875</c:v>
                </c:pt>
                <c:pt idx="1070">
                  <c:v>16.734375000000068</c:v>
                </c:pt>
                <c:pt idx="1071">
                  <c:v>16.75</c:v>
                </c:pt>
                <c:pt idx="1072">
                  <c:v>16.765624999999883</c:v>
                </c:pt>
                <c:pt idx="1073">
                  <c:v>16.78125</c:v>
                </c:pt>
                <c:pt idx="1074">
                  <c:v>16.796875000000068</c:v>
                </c:pt>
                <c:pt idx="1075">
                  <c:v>16.8125</c:v>
                </c:pt>
                <c:pt idx="1076">
                  <c:v>16.828125</c:v>
                </c:pt>
                <c:pt idx="1077">
                  <c:v>16.84375</c:v>
                </c:pt>
                <c:pt idx="1078">
                  <c:v>16.859375000000068</c:v>
                </c:pt>
                <c:pt idx="1079">
                  <c:v>16.875</c:v>
                </c:pt>
                <c:pt idx="1080">
                  <c:v>16.890625</c:v>
                </c:pt>
                <c:pt idx="1081">
                  <c:v>16.90625</c:v>
                </c:pt>
                <c:pt idx="1082">
                  <c:v>16.921875000000068</c:v>
                </c:pt>
                <c:pt idx="1083">
                  <c:v>16.9375</c:v>
                </c:pt>
                <c:pt idx="1084">
                  <c:v>16.953125</c:v>
                </c:pt>
                <c:pt idx="1085">
                  <c:v>16.968749999999829</c:v>
                </c:pt>
                <c:pt idx="1086">
                  <c:v>16.984375</c:v>
                </c:pt>
                <c:pt idx="1087">
                  <c:v>17</c:v>
                </c:pt>
                <c:pt idx="1088">
                  <c:v>17.015625</c:v>
                </c:pt>
                <c:pt idx="1089">
                  <c:v>17.031250000000068</c:v>
                </c:pt>
                <c:pt idx="1090">
                  <c:v>17.046875000000068</c:v>
                </c:pt>
                <c:pt idx="1091">
                  <c:v>17.062499999999883</c:v>
                </c:pt>
                <c:pt idx="1092">
                  <c:v>17.078125</c:v>
                </c:pt>
                <c:pt idx="1093">
                  <c:v>17.09375</c:v>
                </c:pt>
                <c:pt idx="1094">
                  <c:v>17.109375000000068</c:v>
                </c:pt>
                <c:pt idx="1095">
                  <c:v>17.125</c:v>
                </c:pt>
                <c:pt idx="1096">
                  <c:v>17.140625</c:v>
                </c:pt>
                <c:pt idx="1097">
                  <c:v>17.156250000000068</c:v>
                </c:pt>
                <c:pt idx="1098">
                  <c:v>17.171875000000135</c:v>
                </c:pt>
                <c:pt idx="1099">
                  <c:v>17.1875</c:v>
                </c:pt>
                <c:pt idx="1100">
                  <c:v>17.203125</c:v>
                </c:pt>
                <c:pt idx="1101">
                  <c:v>17.21875</c:v>
                </c:pt>
                <c:pt idx="1102">
                  <c:v>17.234375000000068</c:v>
                </c:pt>
                <c:pt idx="1103">
                  <c:v>17.25</c:v>
                </c:pt>
                <c:pt idx="1104">
                  <c:v>17.265624999999883</c:v>
                </c:pt>
                <c:pt idx="1105">
                  <c:v>17.28125</c:v>
                </c:pt>
                <c:pt idx="1106">
                  <c:v>17.296875000000068</c:v>
                </c:pt>
                <c:pt idx="1107">
                  <c:v>17.3125</c:v>
                </c:pt>
                <c:pt idx="1108">
                  <c:v>17.328125</c:v>
                </c:pt>
                <c:pt idx="1109">
                  <c:v>17.34375</c:v>
                </c:pt>
                <c:pt idx="1110">
                  <c:v>17.359375000000068</c:v>
                </c:pt>
                <c:pt idx="1111">
                  <c:v>17.375</c:v>
                </c:pt>
                <c:pt idx="1112">
                  <c:v>17.390625</c:v>
                </c:pt>
                <c:pt idx="1113">
                  <c:v>17.40625</c:v>
                </c:pt>
                <c:pt idx="1114">
                  <c:v>17.421875000000068</c:v>
                </c:pt>
                <c:pt idx="1115">
                  <c:v>17.4375</c:v>
                </c:pt>
                <c:pt idx="1116">
                  <c:v>17.453125</c:v>
                </c:pt>
                <c:pt idx="1117">
                  <c:v>17.468749999999829</c:v>
                </c:pt>
                <c:pt idx="1118">
                  <c:v>17.484375</c:v>
                </c:pt>
                <c:pt idx="1119">
                  <c:v>17.5</c:v>
                </c:pt>
                <c:pt idx="1120">
                  <c:v>17.515625</c:v>
                </c:pt>
                <c:pt idx="1121">
                  <c:v>17.531250000000068</c:v>
                </c:pt>
                <c:pt idx="1122">
                  <c:v>17.546875000000068</c:v>
                </c:pt>
                <c:pt idx="1123">
                  <c:v>17.562499999999883</c:v>
                </c:pt>
                <c:pt idx="1124">
                  <c:v>17.578125</c:v>
                </c:pt>
                <c:pt idx="1125">
                  <c:v>17.59375</c:v>
                </c:pt>
                <c:pt idx="1126">
                  <c:v>17.609375000000068</c:v>
                </c:pt>
                <c:pt idx="1127">
                  <c:v>17.625</c:v>
                </c:pt>
                <c:pt idx="1128">
                  <c:v>17.640625</c:v>
                </c:pt>
                <c:pt idx="1129">
                  <c:v>17.656250000000068</c:v>
                </c:pt>
                <c:pt idx="1130">
                  <c:v>17.671875000000135</c:v>
                </c:pt>
                <c:pt idx="1131">
                  <c:v>17.6875</c:v>
                </c:pt>
                <c:pt idx="1132">
                  <c:v>17.703125</c:v>
                </c:pt>
                <c:pt idx="1133">
                  <c:v>17.71875</c:v>
                </c:pt>
                <c:pt idx="1134">
                  <c:v>17.734375000000068</c:v>
                </c:pt>
                <c:pt idx="1135">
                  <c:v>17.75</c:v>
                </c:pt>
                <c:pt idx="1136">
                  <c:v>17.765624999999883</c:v>
                </c:pt>
                <c:pt idx="1137">
                  <c:v>17.78125</c:v>
                </c:pt>
                <c:pt idx="1138">
                  <c:v>17.796875000000068</c:v>
                </c:pt>
                <c:pt idx="1139">
                  <c:v>17.8125</c:v>
                </c:pt>
                <c:pt idx="1140">
                  <c:v>17.828125</c:v>
                </c:pt>
                <c:pt idx="1141">
                  <c:v>17.84375</c:v>
                </c:pt>
                <c:pt idx="1142">
                  <c:v>17.859375000000068</c:v>
                </c:pt>
                <c:pt idx="1143">
                  <c:v>17.875</c:v>
                </c:pt>
                <c:pt idx="1144">
                  <c:v>17.890625</c:v>
                </c:pt>
                <c:pt idx="1145">
                  <c:v>17.90625</c:v>
                </c:pt>
                <c:pt idx="1146">
                  <c:v>17.921875000000068</c:v>
                </c:pt>
                <c:pt idx="1147">
                  <c:v>17.9375</c:v>
                </c:pt>
                <c:pt idx="1148">
                  <c:v>17.953125</c:v>
                </c:pt>
                <c:pt idx="1149">
                  <c:v>17.968749999999829</c:v>
                </c:pt>
                <c:pt idx="1150">
                  <c:v>17.984375</c:v>
                </c:pt>
                <c:pt idx="1151">
                  <c:v>18</c:v>
                </c:pt>
                <c:pt idx="1152">
                  <c:v>18.015625</c:v>
                </c:pt>
                <c:pt idx="1153">
                  <c:v>18.031250000000068</c:v>
                </c:pt>
                <c:pt idx="1154">
                  <c:v>18.046875000000068</c:v>
                </c:pt>
                <c:pt idx="1155">
                  <c:v>18.062499999999883</c:v>
                </c:pt>
                <c:pt idx="1156">
                  <c:v>18.078125</c:v>
                </c:pt>
                <c:pt idx="1157">
                  <c:v>18.09375</c:v>
                </c:pt>
                <c:pt idx="1158">
                  <c:v>18.109375000000068</c:v>
                </c:pt>
                <c:pt idx="1159">
                  <c:v>18.125</c:v>
                </c:pt>
                <c:pt idx="1160">
                  <c:v>18.140625</c:v>
                </c:pt>
                <c:pt idx="1161">
                  <c:v>18.156250000000068</c:v>
                </c:pt>
                <c:pt idx="1162">
                  <c:v>18.171875000000135</c:v>
                </c:pt>
                <c:pt idx="1163">
                  <c:v>18.1875</c:v>
                </c:pt>
                <c:pt idx="1164">
                  <c:v>18.203125</c:v>
                </c:pt>
                <c:pt idx="1165">
                  <c:v>18.21875</c:v>
                </c:pt>
                <c:pt idx="1166">
                  <c:v>18.234375000000068</c:v>
                </c:pt>
                <c:pt idx="1167">
                  <c:v>18.25</c:v>
                </c:pt>
                <c:pt idx="1168">
                  <c:v>18.265624999999883</c:v>
                </c:pt>
                <c:pt idx="1169">
                  <c:v>18.28125</c:v>
                </c:pt>
                <c:pt idx="1170">
                  <c:v>18.296875000000068</c:v>
                </c:pt>
                <c:pt idx="1171">
                  <c:v>18.3125</c:v>
                </c:pt>
                <c:pt idx="1172">
                  <c:v>18.328125</c:v>
                </c:pt>
                <c:pt idx="1173">
                  <c:v>18.34375</c:v>
                </c:pt>
                <c:pt idx="1174">
                  <c:v>18.359375000000068</c:v>
                </c:pt>
                <c:pt idx="1175">
                  <c:v>18.375</c:v>
                </c:pt>
                <c:pt idx="1176">
                  <c:v>18.390625</c:v>
                </c:pt>
                <c:pt idx="1177">
                  <c:v>18.40625</c:v>
                </c:pt>
                <c:pt idx="1178">
                  <c:v>18.421875000000068</c:v>
                </c:pt>
                <c:pt idx="1179">
                  <c:v>18.4375</c:v>
                </c:pt>
                <c:pt idx="1180">
                  <c:v>18.453125</c:v>
                </c:pt>
                <c:pt idx="1181">
                  <c:v>18.468749999999829</c:v>
                </c:pt>
                <c:pt idx="1182">
                  <c:v>18.484375</c:v>
                </c:pt>
                <c:pt idx="1183">
                  <c:v>18.5</c:v>
                </c:pt>
                <c:pt idx="1184">
                  <c:v>18.515625</c:v>
                </c:pt>
                <c:pt idx="1185">
                  <c:v>18.531250000000068</c:v>
                </c:pt>
                <c:pt idx="1186">
                  <c:v>18.546875000000068</c:v>
                </c:pt>
                <c:pt idx="1187">
                  <c:v>18.562499999999883</c:v>
                </c:pt>
                <c:pt idx="1188">
                  <c:v>18.578125</c:v>
                </c:pt>
                <c:pt idx="1189">
                  <c:v>18.59375</c:v>
                </c:pt>
                <c:pt idx="1190">
                  <c:v>18.609375000000068</c:v>
                </c:pt>
                <c:pt idx="1191">
                  <c:v>18.625</c:v>
                </c:pt>
                <c:pt idx="1192">
                  <c:v>18.640625</c:v>
                </c:pt>
                <c:pt idx="1193">
                  <c:v>18.656250000000068</c:v>
                </c:pt>
                <c:pt idx="1194">
                  <c:v>18.671875000000135</c:v>
                </c:pt>
                <c:pt idx="1195">
                  <c:v>18.6875</c:v>
                </c:pt>
                <c:pt idx="1196">
                  <c:v>18.703125</c:v>
                </c:pt>
                <c:pt idx="1197">
                  <c:v>18.71875</c:v>
                </c:pt>
                <c:pt idx="1198">
                  <c:v>18.734375000000068</c:v>
                </c:pt>
                <c:pt idx="1199">
                  <c:v>18.75</c:v>
                </c:pt>
                <c:pt idx="1200">
                  <c:v>18.765624999999883</c:v>
                </c:pt>
                <c:pt idx="1201">
                  <c:v>18.78125</c:v>
                </c:pt>
                <c:pt idx="1202">
                  <c:v>18.796875000000068</c:v>
                </c:pt>
                <c:pt idx="1203">
                  <c:v>18.8125</c:v>
                </c:pt>
                <c:pt idx="1204">
                  <c:v>18.828125</c:v>
                </c:pt>
                <c:pt idx="1205">
                  <c:v>18.84375</c:v>
                </c:pt>
                <c:pt idx="1206">
                  <c:v>18.859375000000068</c:v>
                </c:pt>
                <c:pt idx="1207">
                  <c:v>18.875</c:v>
                </c:pt>
                <c:pt idx="1208">
                  <c:v>18.890625</c:v>
                </c:pt>
                <c:pt idx="1209">
                  <c:v>18.90625</c:v>
                </c:pt>
                <c:pt idx="1210">
                  <c:v>18.921875000000068</c:v>
                </c:pt>
                <c:pt idx="1211">
                  <c:v>18.9375</c:v>
                </c:pt>
                <c:pt idx="1212">
                  <c:v>18.953125</c:v>
                </c:pt>
                <c:pt idx="1213">
                  <c:v>18.968749999999829</c:v>
                </c:pt>
                <c:pt idx="1214">
                  <c:v>18.984375</c:v>
                </c:pt>
                <c:pt idx="1215">
                  <c:v>19</c:v>
                </c:pt>
                <c:pt idx="1216">
                  <c:v>19.015625</c:v>
                </c:pt>
                <c:pt idx="1217">
                  <c:v>19.031250000000068</c:v>
                </c:pt>
                <c:pt idx="1218">
                  <c:v>19.046875000000068</c:v>
                </c:pt>
                <c:pt idx="1219">
                  <c:v>19.062499999999883</c:v>
                </c:pt>
                <c:pt idx="1220">
                  <c:v>19.078125</c:v>
                </c:pt>
                <c:pt idx="1221">
                  <c:v>19.09375</c:v>
                </c:pt>
                <c:pt idx="1222">
                  <c:v>19.109375000000068</c:v>
                </c:pt>
                <c:pt idx="1223">
                  <c:v>19.125</c:v>
                </c:pt>
                <c:pt idx="1224">
                  <c:v>19.140625</c:v>
                </c:pt>
                <c:pt idx="1225">
                  <c:v>19.156250000000068</c:v>
                </c:pt>
                <c:pt idx="1226">
                  <c:v>19.171875000000135</c:v>
                </c:pt>
                <c:pt idx="1227">
                  <c:v>19.1875</c:v>
                </c:pt>
                <c:pt idx="1228">
                  <c:v>19.203125</c:v>
                </c:pt>
                <c:pt idx="1229">
                  <c:v>19.21875</c:v>
                </c:pt>
                <c:pt idx="1230">
                  <c:v>19.234375000000068</c:v>
                </c:pt>
                <c:pt idx="1231">
                  <c:v>19.25</c:v>
                </c:pt>
                <c:pt idx="1232">
                  <c:v>19.265624999999883</c:v>
                </c:pt>
                <c:pt idx="1233">
                  <c:v>19.28125</c:v>
                </c:pt>
                <c:pt idx="1234">
                  <c:v>19.296875000000068</c:v>
                </c:pt>
                <c:pt idx="1235">
                  <c:v>19.3125</c:v>
                </c:pt>
                <c:pt idx="1236">
                  <c:v>19.328125</c:v>
                </c:pt>
                <c:pt idx="1237">
                  <c:v>19.34375</c:v>
                </c:pt>
                <c:pt idx="1238">
                  <c:v>19.359375000000068</c:v>
                </c:pt>
                <c:pt idx="1239">
                  <c:v>19.375</c:v>
                </c:pt>
                <c:pt idx="1240">
                  <c:v>19.390625</c:v>
                </c:pt>
                <c:pt idx="1241">
                  <c:v>19.40625</c:v>
                </c:pt>
                <c:pt idx="1242">
                  <c:v>19.421875000000068</c:v>
                </c:pt>
                <c:pt idx="1243">
                  <c:v>19.4375</c:v>
                </c:pt>
                <c:pt idx="1244">
                  <c:v>19.453125</c:v>
                </c:pt>
                <c:pt idx="1245">
                  <c:v>19.468749999999829</c:v>
                </c:pt>
                <c:pt idx="1246">
                  <c:v>19.484375</c:v>
                </c:pt>
                <c:pt idx="1247">
                  <c:v>19.5</c:v>
                </c:pt>
                <c:pt idx="1248">
                  <c:v>19.515625</c:v>
                </c:pt>
                <c:pt idx="1249">
                  <c:v>19.531250000000068</c:v>
                </c:pt>
                <c:pt idx="1250">
                  <c:v>19.546875000000068</c:v>
                </c:pt>
                <c:pt idx="1251">
                  <c:v>19.562499999999883</c:v>
                </c:pt>
                <c:pt idx="1252">
                  <c:v>19.578125</c:v>
                </c:pt>
                <c:pt idx="1253">
                  <c:v>19.59375</c:v>
                </c:pt>
                <c:pt idx="1254">
                  <c:v>19.609375000000068</c:v>
                </c:pt>
                <c:pt idx="1255">
                  <c:v>19.625</c:v>
                </c:pt>
                <c:pt idx="1256">
                  <c:v>19.640625</c:v>
                </c:pt>
                <c:pt idx="1257">
                  <c:v>19.656250000000068</c:v>
                </c:pt>
                <c:pt idx="1258">
                  <c:v>19.671875000000135</c:v>
                </c:pt>
                <c:pt idx="1259">
                  <c:v>19.6875</c:v>
                </c:pt>
                <c:pt idx="1260">
                  <c:v>19.703125</c:v>
                </c:pt>
                <c:pt idx="1261">
                  <c:v>19.71875</c:v>
                </c:pt>
                <c:pt idx="1262">
                  <c:v>19.734375000000068</c:v>
                </c:pt>
                <c:pt idx="1263">
                  <c:v>19.75</c:v>
                </c:pt>
                <c:pt idx="1264">
                  <c:v>19.765624999999883</c:v>
                </c:pt>
                <c:pt idx="1265">
                  <c:v>19.78125</c:v>
                </c:pt>
                <c:pt idx="1266">
                  <c:v>19.796875000000068</c:v>
                </c:pt>
                <c:pt idx="1267">
                  <c:v>19.8125</c:v>
                </c:pt>
                <c:pt idx="1268">
                  <c:v>19.828125</c:v>
                </c:pt>
                <c:pt idx="1269">
                  <c:v>19.84375</c:v>
                </c:pt>
                <c:pt idx="1270">
                  <c:v>19.859375000000068</c:v>
                </c:pt>
                <c:pt idx="1271">
                  <c:v>19.875</c:v>
                </c:pt>
                <c:pt idx="1272">
                  <c:v>19.890625</c:v>
                </c:pt>
                <c:pt idx="1273">
                  <c:v>19.90625</c:v>
                </c:pt>
                <c:pt idx="1274">
                  <c:v>19.921875000000068</c:v>
                </c:pt>
                <c:pt idx="1275">
                  <c:v>19.9375</c:v>
                </c:pt>
                <c:pt idx="1276">
                  <c:v>19.953125</c:v>
                </c:pt>
                <c:pt idx="1277">
                  <c:v>19.968749999999829</c:v>
                </c:pt>
                <c:pt idx="1278">
                  <c:v>19.984375</c:v>
                </c:pt>
                <c:pt idx="1279">
                  <c:v>20</c:v>
                </c:pt>
                <c:pt idx="1280">
                  <c:v>20.015625</c:v>
                </c:pt>
                <c:pt idx="1281">
                  <c:v>20.031250000000068</c:v>
                </c:pt>
                <c:pt idx="1282">
                  <c:v>20.046875000000068</c:v>
                </c:pt>
                <c:pt idx="1283">
                  <c:v>20.062499999999883</c:v>
                </c:pt>
                <c:pt idx="1284">
                  <c:v>20.078125</c:v>
                </c:pt>
                <c:pt idx="1285">
                  <c:v>20.09375</c:v>
                </c:pt>
                <c:pt idx="1286">
                  <c:v>20.109375000000068</c:v>
                </c:pt>
                <c:pt idx="1287">
                  <c:v>20.125</c:v>
                </c:pt>
                <c:pt idx="1288">
                  <c:v>20.140625</c:v>
                </c:pt>
                <c:pt idx="1289">
                  <c:v>20.156250000000068</c:v>
                </c:pt>
                <c:pt idx="1290">
                  <c:v>20.171875000000135</c:v>
                </c:pt>
                <c:pt idx="1291">
                  <c:v>20.1875</c:v>
                </c:pt>
                <c:pt idx="1292">
                  <c:v>20.203125</c:v>
                </c:pt>
                <c:pt idx="1293">
                  <c:v>20.21875</c:v>
                </c:pt>
                <c:pt idx="1294">
                  <c:v>20.234375000000068</c:v>
                </c:pt>
                <c:pt idx="1295">
                  <c:v>20.25</c:v>
                </c:pt>
                <c:pt idx="1296">
                  <c:v>20.265624999999883</c:v>
                </c:pt>
                <c:pt idx="1297">
                  <c:v>20.28125</c:v>
                </c:pt>
                <c:pt idx="1298">
                  <c:v>20.296875000000068</c:v>
                </c:pt>
                <c:pt idx="1299">
                  <c:v>20.3125</c:v>
                </c:pt>
                <c:pt idx="1300">
                  <c:v>20.328125</c:v>
                </c:pt>
                <c:pt idx="1301">
                  <c:v>20.34375</c:v>
                </c:pt>
                <c:pt idx="1302">
                  <c:v>20.359375000000068</c:v>
                </c:pt>
                <c:pt idx="1303">
                  <c:v>20.375</c:v>
                </c:pt>
                <c:pt idx="1304">
                  <c:v>20.390625</c:v>
                </c:pt>
                <c:pt idx="1305">
                  <c:v>20.40625</c:v>
                </c:pt>
                <c:pt idx="1306">
                  <c:v>20.421875000000068</c:v>
                </c:pt>
                <c:pt idx="1307">
                  <c:v>20.4375</c:v>
                </c:pt>
                <c:pt idx="1308">
                  <c:v>20.453125</c:v>
                </c:pt>
                <c:pt idx="1309">
                  <c:v>20.468749999999829</c:v>
                </c:pt>
                <c:pt idx="1310">
                  <c:v>20.484375</c:v>
                </c:pt>
                <c:pt idx="1311">
                  <c:v>20.5</c:v>
                </c:pt>
                <c:pt idx="1312">
                  <c:v>20.515625</c:v>
                </c:pt>
                <c:pt idx="1313">
                  <c:v>20.531250000000068</c:v>
                </c:pt>
                <c:pt idx="1314">
                  <c:v>20.546875000000068</c:v>
                </c:pt>
                <c:pt idx="1315">
                  <c:v>20.562499999999883</c:v>
                </c:pt>
                <c:pt idx="1316">
                  <c:v>20.578125</c:v>
                </c:pt>
                <c:pt idx="1317">
                  <c:v>20.59375</c:v>
                </c:pt>
                <c:pt idx="1318">
                  <c:v>20.609375000000068</c:v>
                </c:pt>
                <c:pt idx="1319">
                  <c:v>20.625</c:v>
                </c:pt>
                <c:pt idx="1320">
                  <c:v>20.640625</c:v>
                </c:pt>
                <c:pt idx="1321">
                  <c:v>20.656250000000068</c:v>
                </c:pt>
                <c:pt idx="1322">
                  <c:v>20.671875000000135</c:v>
                </c:pt>
                <c:pt idx="1323">
                  <c:v>20.6875</c:v>
                </c:pt>
                <c:pt idx="1324">
                  <c:v>20.703125</c:v>
                </c:pt>
                <c:pt idx="1325">
                  <c:v>20.71875</c:v>
                </c:pt>
                <c:pt idx="1326">
                  <c:v>20.734375000000068</c:v>
                </c:pt>
                <c:pt idx="1327">
                  <c:v>20.75</c:v>
                </c:pt>
                <c:pt idx="1328">
                  <c:v>20.765624999999883</c:v>
                </c:pt>
                <c:pt idx="1329">
                  <c:v>20.78125</c:v>
                </c:pt>
                <c:pt idx="1330">
                  <c:v>20.796875000000068</c:v>
                </c:pt>
                <c:pt idx="1331">
                  <c:v>20.8125</c:v>
                </c:pt>
                <c:pt idx="1332">
                  <c:v>20.828125</c:v>
                </c:pt>
                <c:pt idx="1333">
                  <c:v>20.84375</c:v>
                </c:pt>
                <c:pt idx="1334">
                  <c:v>20.859375000000068</c:v>
                </c:pt>
                <c:pt idx="1335">
                  <c:v>20.875</c:v>
                </c:pt>
                <c:pt idx="1336">
                  <c:v>20.890625</c:v>
                </c:pt>
                <c:pt idx="1337">
                  <c:v>20.90625</c:v>
                </c:pt>
                <c:pt idx="1338">
                  <c:v>20.921875000000068</c:v>
                </c:pt>
                <c:pt idx="1339">
                  <c:v>20.9375</c:v>
                </c:pt>
                <c:pt idx="1340">
                  <c:v>20.953125</c:v>
                </c:pt>
                <c:pt idx="1341">
                  <c:v>20.968749999999829</c:v>
                </c:pt>
                <c:pt idx="1342">
                  <c:v>20.984375</c:v>
                </c:pt>
                <c:pt idx="1343">
                  <c:v>21</c:v>
                </c:pt>
                <c:pt idx="1344">
                  <c:v>21.015625</c:v>
                </c:pt>
                <c:pt idx="1345">
                  <c:v>21.031250000000068</c:v>
                </c:pt>
                <c:pt idx="1346">
                  <c:v>21.046875000000068</c:v>
                </c:pt>
                <c:pt idx="1347">
                  <c:v>21.062499999999883</c:v>
                </c:pt>
                <c:pt idx="1348">
                  <c:v>21.078125</c:v>
                </c:pt>
                <c:pt idx="1349">
                  <c:v>21.09375</c:v>
                </c:pt>
                <c:pt idx="1350">
                  <c:v>21.109375000000068</c:v>
                </c:pt>
                <c:pt idx="1351">
                  <c:v>21.125</c:v>
                </c:pt>
                <c:pt idx="1352">
                  <c:v>21.140625</c:v>
                </c:pt>
                <c:pt idx="1353">
                  <c:v>21.156250000000068</c:v>
                </c:pt>
                <c:pt idx="1354">
                  <c:v>21.171875000000135</c:v>
                </c:pt>
                <c:pt idx="1355">
                  <c:v>21.1875</c:v>
                </c:pt>
                <c:pt idx="1356">
                  <c:v>21.203125</c:v>
                </c:pt>
                <c:pt idx="1357">
                  <c:v>21.21875</c:v>
                </c:pt>
                <c:pt idx="1358">
                  <c:v>21.234375000000068</c:v>
                </c:pt>
                <c:pt idx="1359">
                  <c:v>21.25</c:v>
                </c:pt>
                <c:pt idx="1360">
                  <c:v>21.265624999999883</c:v>
                </c:pt>
                <c:pt idx="1361">
                  <c:v>21.28125</c:v>
                </c:pt>
                <c:pt idx="1362">
                  <c:v>21.296875000000068</c:v>
                </c:pt>
                <c:pt idx="1363">
                  <c:v>21.3125</c:v>
                </c:pt>
                <c:pt idx="1364">
                  <c:v>21.328125</c:v>
                </c:pt>
                <c:pt idx="1365">
                  <c:v>21.34375</c:v>
                </c:pt>
                <c:pt idx="1366">
                  <c:v>21.359375000000068</c:v>
                </c:pt>
                <c:pt idx="1367">
                  <c:v>21.375</c:v>
                </c:pt>
                <c:pt idx="1368">
                  <c:v>21.390625</c:v>
                </c:pt>
                <c:pt idx="1369">
                  <c:v>21.40625</c:v>
                </c:pt>
                <c:pt idx="1370">
                  <c:v>21.421875000000068</c:v>
                </c:pt>
                <c:pt idx="1371">
                  <c:v>21.4375</c:v>
                </c:pt>
                <c:pt idx="1372">
                  <c:v>21.453125</c:v>
                </c:pt>
                <c:pt idx="1373">
                  <c:v>21.468749999999829</c:v>
                </c:pt>
                <c:pt idx="1374">
                  <c:v>21.484375</c:v>
                </c:pt>
                <c:pt idx="1375">
                  <c:v>21.5</c:v>
                </c:pt>
                <c:pt idx="1376">
                  <c:v>21.515625</c:v>
                </c:pt>
                <c:pt idx="1377">
                  <c:v>21.531250000000068</c:v>
                </c:pt>
                <c:pt idx="1378">
                  <c:v>21.546875000000068</c:v>
                </c:pt>
                <c:pt idx="1379">
                  <c:v>21.562499999999883</c:v>
                </c:pt>
                <c:pt idx="1380">
                  <c:v>21.578125</c:v>
                </c:pt>
                <c:pt idx="1381">
                  <c:v>21.59375</c:v>
                </c:pt>
                <c:pt idx="1382">
                  <c:v>21.609375000000068</c:v>
                </c:pt>
                <c:pt idx="1383">
                  <c:v>21.625</c:v>
                </c:pt>
                <c:pt idx="1384">
                  <c:v>21.640625</c:v>
                </c:pt>
                <c:pt idx="1385">
                  <c:v>21.656250000000068</c:v>
                </c:pt>
                <c:pt idx="1386">
                  <c:v>21.671875000000135</c:v>
                </c:pt>
                <c:pt idx="1387">
                  <c:v>21.6875</c:v>
                </c:pt>
                <c:pt idx="1388">
                  <c:v>21.703125</c:v>
                </c:pt>
                <c:pt idx="1389">
                  <c:v>21.71875</c:v>
                </c:pt>
                <c:pt idx="1390">
                  <c:v>21.734375000000068</c:v>
                </c:pt>
                <c:pt idx="1391">
                  <c:v>21.75</c:v>
                </c:pt>
                <c:pt idx="1392">
                  <c:v>21.765624999999883</c:v>
                </c:pt>
                <c:pt idx="1393">
                  <c:v>21.78125</c:v>
                </c:pt>
                <c:pt idx="1394">
                  <c:v>21.796875000000068</c:v>
                </c:pt>
                <c:pt idx="1395">
                  <c:v>21.8125</c:v>
                </c:pt>
                <c:pt idx="1396">
                  <c:v>21.828125</c:v>
                </c:pt>
                <c:pt idx="1397">
                  <c:v>21.84375</c:v>
                </c:pt>
                <c:pt idx="1398">
                  <c:v>21.859375000000068</c:v>
                </c:pt>
                <c:pt idx="1399">
                  <c:v>21.875</c:v>
                </c:pt>
                <c:pt idx="1400">
                  <c:v>21.890625</c:v>
                </c:pt>
                <c:pt idx="1401">
                  <c:v>21.90625</c:v>
                </c:pt>
                <c:pt idx="1402">
                  <c:v>21.921875000000068</c:v>
                </c:pt>
                <c:pt idx="1403">
                  <c:v>21.9375</c:v>
                </c:pt>
                <c:pt idx="1404">
                  <c:v>21.953125</c:v>
                </c:pt>
                <c:pt idx="1405">
                  <c:v>21.968749999999829</c:v>
                </c:pt>
                <c:pt idx="1406">
                  <c:v>21.984375</c:v>
                </c:pt>
                <c:pt idx="1407">
                  <c:v>22</c:v>
                </c:pt>
                <c:pt idx="1408">
                  <c:v>22.015625</c:v>
                </c:pt>
                <c:pt idx="1409">
                  <c:v>22.031250000000068</c:v>
                </c:pt>
                <c:pt idx="1410">
                  <c:v>22.046875000000068</c:v>
                </c:pt>
                <c:pt idx="1411">
                  <c:v>22.062499999999883</c:v>
                </c:pt>
                <c:pt idx="1412">
                  <c:v>22.078125</c:v>
                </c:pt>
                <c:pt idx="1413">
                  <c:v>22.09375</c:v>
                </c:pt>
                <c:pt idx="1414">
                  <c:v>22.109375000000068</c:v>
                </c:pt>
                <c:pt idx="1415">
                  <c:v>22.125</c:v>
                </c:pt>
                <c:pt idx="1416">
                  <c:v>22.140625</c:v>
                </c:pt>
                <c:pt idx="1417">
                  <c:v>22.156250000000068</c:v>
                </c:pt>
                <c:pt idx="1418">
                  <c:v>22.171875000000135</c:v>
                </c:pt>
                <c:pt idx="1419">
                  <c:v>22.1875</c:v>
                </c:pt>
                <c:pt idx="1420">
                  <c:v>22.203125</c:v>
                </c:pt>
                <c:pt idx="1421">
                  <c:v>22.21875</c:v>
                </c:pt>
                <c:pt idx="1422">
                  <c:v>22.234375000000068</c:v>
                </c:pt>
                <c:pt idx="1423">
                  <c:v>22.25</c:v>
                </c:pt>
                <c:pt idx="1424">
                  <c:v>22.265624999999883</c:v>
                </c:pt>
                <c:pt idx="1425">
                  <c:v>22.28125</c:v>
                </c:pt>
                <c:pt idx="1426">
                  <c:v>22.296875000000068</c:v>
                </c:pt>
                <c:pt idx="1427">
                  <c:v>22.3125</c:v>
                </c:pt>
                <c:pt idx="1428">
                  <c:v>22.328125</c:v>
                </c:pt>
                <c:pt idx="1429">
                  <c:v>22.34375</c:v>
                </c:pt>
                <c:pt idx="1430">
                  <c:v>22.359375000000068</c:v>
                </c:pt>
                <c:pt idx="1431">
                  <c:v>22.375</c:v>
                </c:pt>
                <c:pt idx="1432">
                  <c:v>22.390625</c:v>
                </c:pt>
                <c:pt idx="1433">
                  <c:v>22.40625</c:v>
                </c:pt>
                <c:pt idx="1434">
                  <c:v>22.421875000000068</c:v>
                </c:pt>
                <c:pt idx="1435">
                  <c:v>22.4375</c:v>
                </c:pt>
                <c:pt idx="1436">
                  <c:v>22.453125</c:v>
                </c:pt>
                <c:pt idx="1437">
                  <c:v>22.468749999999829</c:v>
                </c:pt>
                <c:pt idx="1438">
                  <c:v>22.484375</c:v>
                </c:pt>
                <c:pt idx="1439">
                  <c:v>22.5</c:v>
                </c:pt>
                <c:pt idx="1440">
                  <c:v>22.515625</c:v>
                </c:pt>
                <c:pt idx="1441">
                  <c:v>22.531250000000068</c:v>
                </c:pt>
                <c:pt idx="1442">
                  <c:v>22.546875000000068</c:v>
                </c:pt>
                <c:pt idx="1443">
                  <c:v>22.562499999999883</c:v>
                </c:pt>
                <c:pt idx="1444">
                  <c:v>22.578125</c:v>
                </c:pt>
                <c:pt idx="1445">
                  <c:v>22.59375</c:v>
                </c:pt>
                <c:pt idx="1446">
                  <c:v>22.609375000000068</c:v>
                </c:pt>
                <c:pt idx="1447">
                  <c:v>22.625</c:v>
                </c:pt>
                <c:pt idx="1448">
                  <c:v>22.640625</c:v>
                </c:pt>
                <c:pt idx="1449">
                  <c:v>22.656250000000068</c:v>
                </c:pt>
                <c:pt idx="1450">
                  <c:v>22.671875000000135</c:v>
                </c:pt>
                <c:pt idx="1451">
                  <c:v>22.6875</c:v>
                </c:pt>
                <c:pt idx="1452">
                  <c:v>22.703125</c:v>
                </c:pt>
                <c:pt idx="1453">
                  <c:v>22.71875</c:v>
                </c:pt>
                <c:pt idx="1454">
                  <c:v>22.734375000000068</c:v>
                </c:pt>
                <c:pt idx="1455">
                  <c:v>22.75</c:v>
                </c:pt>
                <c:pt idx="1456">
                  <c:v>22.765624999999883</c:v>
                </c:pt>
                <c:pt idx="1457">
                  <c:v>22.78125</c:v>
                </c:pt>
                <c:pt idx="1458">
                  <c:v>22.796875000000068</c:v>
                </c:pt>
                <c:pt idx="1459">
                  <c:v>22.8125</c:v>
                </c:pt>
                <c:pt idx="1460">
                  <c:v>22.828125</c:v>
                </c:pt>
                <c:pt idx="1461">
                  <c:v>22.84375</c:v>
                </c:pt>
                <c:pt idx="1462">
                  <c:v>22.859375000000068</c:v>
                </c:pt>
                <c:pt idx="1463">
                  <c:v>22.875</c:v>
                </c:pt>
                <c:pt idx="1464">
                  <c:v>22.890625</c:v>
                </c:pt>
                <c:pt idx="1465">
                  <c:v>22.90625</c:v>
                </c:pt>
                <c:pt idx="1466">
                  <c:v>22.921875000000068</c:v>
                </c:pt>
                <c:pt idx="1467">
                  <c:v>22.9375</c:v>
                </c:pt>
                <c:pt idx="1468">
                  <c:v>22.953125</c:v>
                </c:pt>
                <c:pt idx="1469">
                  <c:v>22.968749999999829</c:v>
                </c:pt>
                <c:pt idx="1470">
                  <c:v>22.984375</c:v>
                </c:pt>
                <c:pt idx="1471">
                  <c:v>23</c:v>
                </c:pt>
                <c:pt idx="1472">
                  <c:v>23.015625</c:v>
                </c:pt>
                <c:pt idx="1473">
                  <c:v>23.031250000000068</c:v>
                </c:pt>
                <c:pt idx="1474">
                  <c:v>23.046875000000068</c:v>
                </c:pt>
                <c:pt idx="1475">
                  <c:v>23.062499999999883</c:v>
                </c:pt>
                <c:pt idx="1476">
                  <c:v>23.078125</c:v>
                </c:pt>
                <c:pt idx="1477">
                  <c:v>23.09375</c:v>
                </c:pt>
                <c:pt idx="1478">
                  <c:v>23.109375000000068</c:v>
                </c:pt>
                <c:pt idx="1479">
                  <c:v>23.125</c:v>
                </c:pt>
                <c:pt idx="1480">
                  <c:v>23.140625</c:v>
                </c:pt>
                <c:pt idx="1481">
                  <c:v>23.156250000000068</c:v>
                </c:pt>
                <c:pt idx="1482">
                  <c:v>23.171875000000135</c:v>
                </c:pt>
                <c:pt idx="1483">
                  <c:v>23.1875</c:v>
                </c:pt>
                <c:pt idx="1484">
                  <c:v>23.203125</c:v>
                </c:pt>
                <c:pt idx="1485">
                  <c:v>23.21875</c:v>
                </c:pt>
                <c:pt idx="1486">
                  <c:v>23.234375000000068</c:v>
                </c:pt>
                <c:pt idx="1487">
                  <c:v>23.25</c:v>
                </c:pt>
                <c:pt idx="1488">
                  <c:v>23.265624999999883</c:v>
                </c:pt>
                <c:pt idx="1489">
                  <c:v>23.28125</c:v>
                </c:pt>
                <c:pt idx="1490">
                  <c:v>23.296875000000068</c:v>
                </c:pt>
                <c:pt idx="1491">
                  <c:v>23.3125</c:v>
                </c:pt>
                <c:pt idx="1492">
                  <c:v>23.328125</c:v>
                </c:pt>
                <c:pt idx="1493">
                  <c:v>23.34375</c:v>
                </c:pt>
                <c:pt idx="1494">
                  <c:v>23.359375000000068</c:v>
                </c:pt>
                <c:pt idx="1495">
                  <c:v>23.375</c:v>
                </c:pt>
                <c:pt idx="1496">
                  <c:v>23.390625</c:v>
                </c:pt>
                <c:pt idx="1497">
                  <c:v>23.40625</c:v>
                </c:pt>
                <c:pt idx="1498">
                  <c:v>23.421875000000068</c:v>
                </c:pt>
                <c:pt idx="1499">
                  <c:v>23.4375</c:v>
                </c:pt>
                <c:pt idx="1500">
                  <c:v>23.453125</c:v>
                </c:pt>
                <c:pt idx="1501">
                  <c:v>23.468749999999829</c:v>
                </c:pt>
                <c:pt idx="1502">
                  <c:v>23.484375</c:v>
                </c:pt>
                <c:pt idx="1503">
                  <c:v>23.5</c:v>
                </c:pt>
                <c:pt idx="1504">
                  <c:v>23.515625</c:v>
                </c:pt>
                <c:pt idx="1505">
                  <c:v>23.531250000000068</c:v>
                </c:pt>
                <c:pt idx="1506">
                  <c:v>23.546875000000068</c:v>
                </c:pt>
                <c:pt idx="1507">
                  <c:v>23.562499999999883</c:v>
                </c:pt>
                <c:pt idx="1508">
                  <c:v>23.578125</c:v>
                </c:pt>
                <c:pt idx="1509">
                  <c:v>23.59375</c:v>
                </c:pt>
                <c:pt idx="1510">
                  <c:v>23.609375000000068</c:v>
                </c:pt>
                <c:pt idx="1511">
                  <c:v>23.625</c:v>
                </c:pt>
                <c:pt idx="1512">
                  <c:v>23.640625</c:v>
                </c:pt>
                <c:pt idx="1513">
                  <c:v>23.656250000000068</c:v>
                </c:pt>
                <c:pt idx="1514">
                  <c:v>23.671875000000135</c:v>
                </c:pt>
                <c:pt idx="1515">
                  <c:v>23.6875</c:v>
                </c:pt>
                <c:pt idx="1516">
                  <c:v>23.703125</c:v>
                </c:pt>
                <c:pt idx="1517">
                  <c:v>23.71875</c:v>
                </c:pt>
                <c:pt idx="1518">
                  <c:v>23.734375000000068</c:v>
                </c:pt>
                <c:pt idx="1519">
                  <c:v>23.75</c:v>
                </c:pt>
                <c:pt idx="1520">
                  <c:v>23.765624999999883</c:v>
                </c:pt>
                <c:pt idx="1521">
                  <c:v>23.78125</c:v>
                </c:pt>
                <c:pt idx="1522">
                  <c:v>23.796875000000068</c:v>
                </c:pt>
                <c:pt idx="1523">
                  <c:v>23.8125</c:v>
                </c:pt>
                <c:pt idx="1524">
                  <c:v>23.828125</c:v>
                </c:pt>
                <c:pt idx="1525">
                  <c:v>23.84375</c:v>
                </c:pt>
                <c:pt idx="1526">
                  <c:v>23.859375000000068</c:v>
                </c:pt>
                <c:pt idx="1527">
                  <c:v>23.875</c:v>
                </c:pt>
                <c:pt idx="1528">
                  <c:v>23.890625</c:v>
                </c:pt>
                <c:pt idx="1529">
                  <c:v>23.90625</c:v>
                </c:pt>
                <c:pt idx="1530">
                  <c:v>23.921875000000068</c:v>
                </c:pt>
                <c:pt idx="1531">
                  <c:v>23.9375</c:v>
                </c:pt>
                <c:pt idx="1532">
                  <c:v>23.953125</c:v>
                </c:pt>
                <c:pt idx="1533">
                  <c:v>23.968749999999829</c:v>
                </c:pt>
                <c:pt idx="1534">
                  <c:v>23.984375</c:v>
                </c:pt>
                <c:pt idx="1535">
                  <c:v>24</c:v>
                </c:pt>
                <c:pt idx="1536">
                  <c:v>24.015625</c:v>
                </c:pt>
                <c:pt idx="1537">
                  <c:v>24.031250000000068</c:v>
                </c:pt>
                <c:pt idx="1538">
                  <c:v>24.046875000000068</c:v>
                </c:pt>
                <c:pt idx="1539">
                  <c:v>24.062499999999883</c:v>
                </c:pt>
                <c:pt idx="1540">
                  <c:v>24.078125</c:v>
                </c:pt>
                <c:pt idx="1541">
                  <c:v>24.09375</c:v>
                </c:pt>
                <c:pt idx="1542">
                  <c:v>24.109375000000068</c:v>
                </c:pt>
                <c:pt idx="1543">
                  <c:v>24.125</c:v>
                </c:pt>
                <c:pt idx="1544">
                  <c:v>24.140625</c:v>
                </c:pt>
                <c:pt idx="1545">
                  <c:v>24.156250000000068</c:v>
                </c:pt>
                <c:pt idx="1546">
                  <c:v>24.171875000000135</c:v>
                </c:pt>
                <c:pt idx="1547">
                  <c:v>24.1875</c:v>
                </c:pt>
                <c:pt idx="1548">
                  <c:v>24.203125</c:v>
                </c:pt>
                <c:pt idx="1549">
                  <c:v>24.21875</c:v>
                </c:pt>
                <c:pt idx="1550">
                  <c:v>24.234375000000068</c:v>
                </c:pt>
                <c:pt idx="1551">
                  <c:v>24.25</c:v>
                </c:pt>
                <c:pt idx="1552">
                  <c:v>24.265624999999883</c:v>
                </c:pt>
                <c:pt idx="1553">
                  <c:v>24.28125</c:v>
                </c:pt>
                <c:pt idx="1554">
                  <c:v>24.296875000000068</c:v>
                </c:pt>
                <c:pt idx="1555">
                  <c:v>24.3125</c:v>
                </c:pt>
                <c:pt idx="1556">
                  <c:v>24.328125</c:v>
                </c:pt>
                <c:pt idx="1557">
                  <c:v>24.34375</c:v>
                </c:pt>
                <c:pt idx="1558">
                  <c:v>24.359375000000068</c:v>
                </c:pt>
                <c:pt idx="1559">
                  <c:v>24.375</c:v>
                </c:pt>
                <c:pt idx="1560">
                  <c:v>24.390625</c:v>
                </c:pt>
                <c:pt idx="1561">
                  <c:v>24.40625</c:v>
                </c:pt>
                <c:pt idx="1562">
                  <c:v>24.421875000000068</c:v>
                </c:pt>
                <c:pt idx="1563">
                  <c:v>24.4375</c:v>
                </c:pt>
                <c:pt idx="1564">
                  <c:v>24.453125</c:v>
                </c:pt>
                <c:pt idx="1565">
                  <c:v>24.468749999999829</c:v>
                </c:pt>
                <c:pt idx="1566">
                  <c:v>24.484375</c:v>
                </c:pt>
                <c:pt idx="1567">
                  <c:v>24.5</c:v>
                </c:pt>
                <c:pt idx="1568">
                  <c:v>24.515625</c:v>
                </c:pt>
                <c:pt idx="1569">
                  <c:v>24.531250000000068</c:v>
                </c:pt>
                <c:pt idx="1570">
                  <c:v>24.546875000000068</c:v>
                </c:pt>
                <c:pt idx="1571">
                  <c:v>24.562499999999883</c:v>
                </c:pt>
                <c:pt idx="1572">
                  <c:v>24.578125</c:v>
                </c:pt>
                <c:pt idx="1573">
                  <c:v>24.59375</c:v>
                </c:pt>
                <c:pt idx="1574">
                  <c:v>24.609375000000068</c:v>
                </c:pt>
                <c:pt idx="1575">
                  <c:v>24.625</c:v>
                </c:pt>
                <c:pt idx="1576">
                  <c:v>24.640625</c:v>
                </c:pt>
                <c:pt idx="1577">
                  <c:v>24.656250000000068</c:v>
                </c:pt>
                <c:pt idx="1578">
                  <c:v>24.671875000000135</c:v>
                </c:pt>
                <c:pt idx="1579">
                  <c:v>24.6875</c:v>
                </c:pt>
                <c:pt idx="1580">
                  <c:v>24.703125</c:v>
                </c:pt>
                <c:pt idx="1581">
                  <c:v>24.71875</c:v>
                </c:pt>
                <c:pt idx="1582">
                  <c:v>24.734375000000068</c:v>
                </c:pt>
                <c:pt idx="1583">
                  <c:v>24.75</c:v>
                </c:pt>
                <c:pt idx="1584">
                  <c:v>24.765624999999883</c:v>
                </c:pt>
                <c:pt idx="1585">
                  <c:v>24.78125</c:v>
                </c:pt>
                <c:pt idx="1586">
                  <c:v>24.796875000000068</c:v>
                </c:pt>
                <c:pt idx="1587">
                  <c:v>24.8125</c:v>
                </c:pt>
                <c:pt idx="1588">
                  <c:v>24.828125</c:v>
                </c:pt>
                <c:pt idx="1589">
                  <c:v>24.84375</c:v>
                </c:pt>
                <c:pt idx="1590">
                  <c:v>24.859375000000068</c:v>
                </c:pt>
                <c:pt idx="1591">
                  <c:v>24.875</c:v>
                </c:pt>
                <c:pt idx="1592">
                  <c:v>24.890625</c:v>
                </c:pt>
                <c:pt idx="1593">
                  <c:v>24.90625</c:v>
                </c:pt>
                <c:pt idx="1594">
                  <c:v>24.921875000000068</c:v>
                </c:pt>
                <c:pt idx="1595">
                  <c:v>24.9375</c:v>
                </c:pt>
                <c:pt idx="1596">
                  <c:v>24.953125</c:v>
                </c:pt>
                <c:pt idx="1597">
                  <c:v>24.968749999999829</c:v>
                </c:pt>
                <c:pt idx="1598">
                  <c:v>24.984375</c:v>
                </c:pt>
                <c:pt idx="1599">
                  <c:v>25</c:v>
                </c:pt>
                <c:pt idx="1600">
                  <c:v>25.015625</c:v>
                </c:pt>
                <c:pt idx="1601">
                  <c:v>25.031250000000068</c:v>
                </c:pt>
                <c:pt idx="1602">
                  <c:v>25.046875000000068</c:v>
                </c:pt>
                <c:pt idx="1603">
                  <c:v>25.062499999999883</c:v>
                </c:pt>
                <c:pt idx="1604">
                  <c:v>25.078125</c:v>
                </c:pt>
                <c:pt idx="1605">
                  <c:v>25.09375</c:v>
                </c:pt>
                <c:pt idx="1606">
                  <c:v>25.109375000000068</c:v>
                </c:pt>
                <c:pt idx="1607">
                  <c:v>25.125</c:v>
                </c:pt>
                <c:pt idx="1608">
                  <c:v>25.140625</c:v>
                </c:pt>
                <c:pt idx="1609">
                  <c:v>25.156250000000068</c:v>
                </c:pt>
                <c:pt idx="1610">
                  <c:v>25.171875000000135</c:v>
                </c:pt>
                <c:pt idx="1611">
                  <c:v>25.1875</c:v>
                </c:pt>
                <c:pt idx="1612">
                  <c:v>25.203125</c:v>
                </c:pt>
                <c:pt idx="1613">
                  <c:v>25.21875</c:v>
                </c:pt>
                <c:pt idx="1614">
                  <c:v>25.234375000000068</c:v>
                </c:pt>
                <c:pt idx="1615">
                  <c:v>25.25</c:v>
                </c:pt>
                <c:pt idx="1616">
                  <c:v>25.265624999999883</c:v>
                </c:pt>
                <c:pt idx="1617">
                  <c:v>25.28125</c:v>
                </c:pt>
                <c:pt idx="1618">
                  <c:v>25.296875000000068</c:v>
                </c:pt>
                <c:pt idx="1619">
                  <c:v>25.3125</c:v>
                </c:pt>
                <c:pt idx="1620">
                  <c:v>25.328125</c:v>
                </c:pt>
                <c:pt idx="1621">
                  <c:v>25.34375</c:v>
                </c:pt>
                <c:pt idx="1622">
                  <c:v>25.359375000000068</c:v>
                </c:pt>
                <c:pt idx="1623">
                  <c:v>25.375</c:v>
                </c:pt>
                <c:pt idx="1624">
                  <c:v>25.390625</c:v>
                </c:pt>
                <c:pt idx="1625">
                  <c:v>25.40625</c:v>
                </c:pt>
                <c:pt idx="1626">
                  <c:v>25.421875000000068</c:v>
                </c:pt>
                <c:pt idx="1627">
                  <c:v>25.4375</c:v>
                </c:pt>
                <c:pt idx="1628">
                  <c:v>25.453125</c:v>
                </c:pt>
                <c:pt idx="1629">
                  <c:v>25.468749999999829</c:v>
                </c:pt>
                <c:pt idx="1630">
                  <c:v>25.484375</c:v>
                </c:pt>
                <c:pt idx="1631">
                  <c:v>25.5</c:v>
                </c:pt>
                <c:pt idx="1632">
                  <c:v>25.515625</c:v>
                </c:pt>
                <c:pt idx="1633">
                  <c:v>25.531250000000068</c:v>
                </c:pt>
                <c:pt idx="1634">
                  <c:v>25.546875000000068</c:v>
                </c:pt>
                <c:pt idx="1635">
                  <c:v>25.562499999999883</c:v>
                </c:pt>
                <c:pt idx="1636">
                  <c:v>25.578125</c:v>
                </c:pt>
                <c:pt idx="1637">
                  <c:v>25.59375</c:v>
                </c:pt>
                <c:pt idx="1638">
                  <c:v>25.609375000000068</c:v>
                </c:pt>
                <c:pt idx="1639">
                  <c:v>25.625</c:v>
                </c:pt>
                <c:pt idx="1640">
                  <c:v>25.640625</c:v>
                </c:pt>
                <c:pt idx="1641">
                  <c:v>25.656250000000068</c:v>
                </c:pt>
                <c:pt idx="1642">
                  <c:v>25.671875000000135</c:v>
                </c:pt>
                <c:pt idx="1643">
                  <c:v>25.6875</c:v>
                </c:pt>
                <c:pt idx="1644">
                  <c:v>25.703125</c:v>
                </c:pt>
                <c:pt idx="1645">
                  <c:v>25.71875</c:v>
                </c:pt>
                <c:pt idx="1646">
                  <c:v>25.734375000000068</c:v>
                </c:pt>
                <c:pt idx="1647">
                  <c:v>25.75</c:v>
                </c:pt>
                <c:pt idx="1648">
                  <c:v>25.765624999999883</c:v>
                </c:pt>
                <c:pt idx="1649">
                  <c:v>25.78125</c:v>
                </c:pt>
                <c:pt idx="1650">
                  <c:v>25.796875000000068</c:v>
                </c:pt>
                <c:pt idx="1651">
                  <c:v>25.8125</c:v>
                </c:pt>
                <c:pt idx="1652">
                  <c:v>25.828125</c:v>
                </c:pt>
                <c:pt idx="1653">
                  <c:v>25.84375</c:v>
                </c:pt>
                <c:pt idx="1654">
                  <c:v>25.859375000000068</c:v>
                </c:pt>
                <c:pt idx="1655">
                  <c:v>25.875</c:v>
                </c:pt>
                <c:pt idx="1656">
                  <c:v>25.890625</c:v>
                </c:pt>
                <c:pt idx="1657">
                  <c:v>25.90625</c:v>
                </c:pt>
                <c:pt idx="1658">
                  <c:v>25.921875000000068</c:v>
                </c:pt>
                <c:pt idx="1659">
                  <c:v>25.9375</c:v>
                </c:pt>
                <c:pt idx="1660">
                  <c:v>25.953125</c:v>
                </c:pt>
                <c:pt idx="1661">
                  <c:v>25.968749999999829</c:v>
                </c:pt>
                <c:pt idx="1662">
                  <c:v>25.984375</c:v>
                </c:pt>
                <c:pt idx="1663">
                  <c:v>26</c:v>
                </c:pt>
                <c:pt idx="1664">
                  <c:v>26.015625</c:v>
                </c:pt>
                <c:pt idx="1665">
                  <c:v>26.031250000000068</c:v>
                </c:pt>
                <c:pt idx="1666">
                  <c:v>26.046875000000068</c:v>
                </c:pt>
                <c:pt idx="1667">
                  <c:v>26.062499999999883</c:v>
                </c:pt>
                <c:pt idx="1668">
                  <c:v>26.078125</c:v>
                </c:pt>
                <c:pt idx="1669">
                  <c:v>26.09375</c:v>
                </c:pt>
                <c:pt idx="1670">
                  <c:v>26.109375000000068</c:v>
                </c:pt>
                <c:pt idx="1671">
                  <c:v>26.125</c:v>
                </c:pt>
                <c:pt idx="1672">
                  <c:v>26.140625</c:v>
                </c:pt>
                <c:pt idx="1673">
                  <c:v>26.156250000000068</c:v>
                </c:pt>
                <c:pt idx="1674">
                  <c:v>26.171875000000135</c:v>
                </c:pt>
                <c:pt idx="1675">
                  <c:v>26.1875</c:v>
                </c:pt>
                <c:pt idx="1676">
                  <c:v>26.203125</c:v>
                </c:pt>
                <c:pt idx="1677">
                  <c:v>26.21875</c:v>
                </c:pt>
                <c:pt idx="1678">
                  <c:v>26.234375000000068</c:v>
                </c:pt>
                <c:pt idx="1679">
                  <c:v>26.25</c:v>
                </c:pt>
                <c:pt idx="1680">
                  <c:v>26.265624999999883</c:v>
                </c:pt>
                <c:pt idx="1681">
                  <c:v>26.28125</c:v>
                </c:pt>
                <c:pt idx="1682">
                  <c:v>26.296875000000068</c:v>
                </c:pt>
                <c:pt idx="1683">
                  <c:v>26.3125</c:v>
                </c:pt>
                <c:pt idx="1684">
                  <c:v>26.328125</c:v>
                </c:pt>
                <c:pt idx="1685">
                  <c:v>26.34375</c:v>
                </c:pt>
                <c:pt idx="1686">
                  <c:v>26.359375000000068</c:v>
                </c:pt>
                <c:pt idx="1687">
                  <c:v>26.375</c:v>
                </c:pt>
                <c:pt idx="1688">
                  <c:v>26.390625</c:v>
                </c:pt>
                <c:pt idx="1689">
                  <c:v>26.40625</c:v>
                </c:pt>
                <c:pt idx="1690">
                  <c:v>26.421875000000068</c:v>
                </c:pt>
                <c:pt idx="1691">
                  <c:v>26.4375</c:v>
                </c:pt>
                <c:pt idx="1692">
                  <c:v>26.453125</c:v>
                </c:pt>
                <c:pt idx="1693">
                  <c:v>26.468749999999829</c:v>
                </c:pt>
                <c:pt idx="1694">
                  <c:v>26.484375</c:v>
                </c:pt>
                <c:pt idx="1695">
                  <c:v>26.5</c:v>
                </c:pt>
                <c:pt idx="1696">
                  <c:v>26.515625</c:v>
                </c:pt>
                <c:pt idx="1697">
                  <c:v>26.531250000000068</c:v>
                </c:pt>
                <c:pt idx="1698">
                  <c:v>26.546875000000068</c:v>
                </c:pt>
                <c:pt idx="1699">
                  <c:v>26.562499999999883</c:v>
                </c:pt>
                <c:pt idx="1700">
                  <c:v>26.578125</c:v>
                </c:pt>
                <c:pt idx="1701">
                  <c:v>26.59375</c:v>
                </c:pt>
                <c:pt idx="1702">
                  <c:v>26.609375000000068</c:v>
                </c:pt>
                <c:pt idx="1703">
                  <c:v>26.625</c:v>
                </c:pt>
                <c:pt idx="1704">
                  <c:v>26.640625</c:v>
                </c:pt>
                <c:pt idx="1705">
                  <c:v>26.656250000000068</c:v>
                </c:pt>
                <c:pt idx="1706">
                  <c:v>26.671875000000135</c:v>
                </c:pt>
                <c:pt idx="1707">
                  <c:v>26.6875</c:v>
                </c:pt>
                <c:pt idx="1708">
                  <c:v>26.703125</c:v>
                </c:pt>
                <c:pt idx="1709">
                  <c:v>26.71875</c:v>
                </c:pt>
                <c:pt idx="1710">
                  <c:v>26.734375000000068</c:v>
                </c:pt>
                <c:pt idx="1711">
                  <c:v>26.75</c:v>
                </c:pt>
                <c:pt idx="1712">
                  <c:v>26.765624999999883</c:v>
                </c:pt>
                <c:pt idx="1713">
                  <c:v>26.78125</c:v>
                </c:pt>
                <c:pt idx="1714">
                  <c:v>26.796875000000068</c:v>
                </c:pt>
                <c:pt idx="1715">
                  <c:v>26.8125</c:v>
                </c:pt>
                <c:pt idx="1716">
                  <c:v>26.828125</c:v>
                </c:pt>
                <c:pt idx="1717">
                  <c:v>26.84375</c:v>
                </c:pt>
                <c:pt idx="1718">
                  <c:v>26.859375000000068</c:v>
                </c:pt>
                <c:pt idx="1719">
                  <c:v>26.875</c:v>
                </c:pt>
                <c:pt idx="1720">
                  <c:v>26.890625</c:v>
                </c:pt>
                <c:pt idx="1721">
                  <c:v>26.90625</c:v>
                </c:pt>
                <c:pt idx="1722">
                  <c:v>26.921875000000068</c:v>
                </c:pt>
                <c:pt idx="1723">
                  <c:v>26.9375</c:v>
                </c:pt>
                <c:pt idx="1724">
                  <c:v>26.953125</c:v>
                </c:pt>
                <c:pt idx="1725">
                  <c:v>26.968749999999829</c:v>
                </c:pt>
                <c:pt idx="1726">
                  <c:v>26.984375</c:v>
                </c:pt>
                <c:pt idx="1727">
                  <c:v>27</c:v>
                </c:pt>
                <c:pt idx="1728">
                  <c:v>27.015625</c:v>
                </c:pt>
                <c:pt idx="1729">
                  <c:v>27.031250000000068</c:v>
                </c:pt>
                <c:pt idx="1730">
                  <c:v>27.046875000000068</c:v>
                </c:pt>
                <c:pt idx="1731">
                  <c:v>27.062499999999883</c:v>
                </c:pt>
                <c:pt idx="1732">
                  <c:v>27.078125</c:v>
                </c:pt>
                <c:pt idx="1733">
                  <c:v>27.09375</c:v>
                </c:pt>
                <c:pt idx="1734">
                  <c:v>27.109375000000068</c:v>
                </c:pt>
                <c:pt idx="1735">
                  <c:v>27.125</c:v>
                </c:pt>
                <c:pt idx="1736">
                  <c:v>27.140625</c:v>
                </c:pt>
                <c:pt idx="1737">
                  <c:v>27.156250000000068</c:v>
                </c:pt>
                <c:pt idx="1738">
                  <c:v>27.171875000000135</c:v>
                </c:pt>
                <c:pt idx="1739">
                  <c:v>27.1875</c:v>
                </c:pt>
                <c:pt idx="1740">
                  <c:v>27.203125</c:v>
                </c:pt>
                <c:pt idx="1741">
                  <c:v>27.21875</c:v>
                </c:pt>
                <c:pt idx="1742">
                  <c:v>27.234375000000068</c:v>
                </c:pt>
                <c:pt idx="1743">
                  <c:v>27.25</c:v>
                </c:pt>
                <c:pt idx="1744">
                  <c:v>27.265624999999883</c:v>
                </c:pt>
                <c:pt idx="1745">
                  <c:v>27.28125</c:v>
                </c:pt>
                <c:pt idx="1746">
                  <c:v>27.296875000000068</c:v>
                </c:pt>
                <c:pt idx="1747">
                  <c:v>27.3125</c:v>
                </c:pt>
                <c:pt idx="1748">
                  <c:v>27.328125</c:v>
                </c:pt>
                <c:pt idx="1749">
                  <c:v>27.34375</c:v>
                </c:pt>
                <c:pt idx="1750">
                  <c:v>27.359375000000068</c:v>
                </c:pt>
                <c:pt idx="1751">
                  <c:v>27.375</c:v>
                </c:pt>
                <c:pt idx="1752">
                  <c:v>27.390625</c:v>
                </c:pt>
                <c:pt idx="1753">
                  <c:v>27.40625</c:v>
                </c:pt>
                <c:pt idx="1754">
                  <c:v>27.421875000000068</c:v>
                </c:pt>
                <c:pt idx="1755">
                  <c:v>27.4375</c:v>
                </c:pt>
                <c:pt idx="1756">
                  <c:v>27.453125</c:v>
                </c:pt>
                <c:pt idx="1757">
                  <c:v>27.468749999999829</c:v>
                </c:pt>
                <c:pt idx="1758">
                  <c:v>27.484375</c:v>
                </c:pt>
                <c:pt idx="1759">
                  <c:v>27.5</c:v>
                </c:pt>
                <c:pt idx="1760">
                  <c:v>27.515625</c:v>
                </c:pt>
                <c:pt idx="1761">
                  <c:v>27.531250000000068</c:v>
                </c:pt>
                <c:pt idx="1762">
                  <c:v>27.546875000000068</c:v>
                </c:pt>
                <c:pt idx="1763">
                  <c:v>27.562499999999883</c:v>
                </c:pt>
                <c:pt idx="1764">
                  <c:v>27.578125</c:v>
                </c:pt>
                <c:pt idx="1765">
                  <c:v>27.59375</c:v>
                </c:pt>
                <c:pt idx="1766">
                  <c:v>27.609375000000068</c:v>
                </c:pt>
                <c:pt idx="1767">
                  <c:v>27.625</c:v>
                </c:pt>
                <c:pt idx="1768">
                  <c:v>27.640625</c:v>
                </c:pt>
                <c:pt idx="1769">
                  <c:v>27.656250000000068</c:v>
                </c:pt>
                <c:pt idx="1770">
                  <c:v>27.671875000000135</c:v>
                </c:pt>
                <c:pt idx="1771">
                  <c:v>27.6875</c:v>
                </c:pt>
                <c:pt idx="1772">
                  <c:v>27.703125</c:v>
                </c:pt>
                <c:pt idx="1773">
                  <c:v>27.71875</c:v>
                </c:pt>
                <c:pt idx="1774">
                  <c:v>27.734375000000068</c:v>
                </c:pt>
                <c:pt idx="1775">
                  <c:v>27.75</c:v>
                </c:pt>
                <c:pt idx="1776">
                  <c:v>27.765624999999883</c:v>
                </c:pt>
                <c:pt idx="1777">
                  <c:v>27.78125</c:v>
                </c:pt>
                <c:pt idx="1778">
                  <c:v>27.796875000000068</c:v>
                </c:pt>
                <c:pt idx="1779">
                  <c:v>27.8125</c:v>
                </c:pt>
                <c:pt idx="1780">
                  <c:v>27.828125</c:v>
                </c:pt>
                <c:pt idx="1781">
                  <c:v>27.84375</c:v>
                </c:pt>
                <c:pt idx="1782">
                  <c:v>27.859375000000068</c:v>
                </c:pt>
                <c:pt idx="1783">
                  <c:v>27.875</c:v>
                </c:pt>
                <c:pt idx="1784">
                  <c:v>27.890625</c:v>
                </c:pt>
                <c:pt idx="1785">
                  <c:v>27.90625</c:v>
                </c:pt>
                <c:pt idx="1786">
                  <c:v>27.921875000000068</c:v>
                </c:pt>
                <c:pt idx="1787">
                  <c:v>27.9375</c:v>
                </c:pt>
                <c:pt idx="1788">
                  <c:v>27.953125</c:v>
                </c:pt>
                <c:pt idx="1789">
                  <c:v>27.968749999999829</c:v>
                </c:pt>
                <c:pt idx="1790">
                  <c:v>27.984375</c:v>
                </c:pt>
                <c:pt idx="1791">
                  <c:v>28</c:v>
                </c:pt>
                <c:pt idx="1792">
                  <c:v>28.015625</c:v>
                </c:pt>
                <c:pt idx="1793">
                  <c:v>28.031250000000068</c:v>
                </c:pt>
                <c:pt idx="1794">
                  <c:v>28.046875000000068</c:v>
                </c:pt>
                <c:pt idx="1795">
                  <c:v>28.062499999999883</c:v>
                </c:pt>
                <c:pt idx="1796">
                  <c:v>28.078125</c:v>
                </c:pt>
                <c:pt idx="1797">
                  <c:v>28.09375</c:v>
                </c:pt>
                <c:pt idx="1798">
                  <c:v>28.109375000000068</c:v>
                </c:pt>
                <c:pt idx="1799">
                  <c:v>28.125</c:v>
                </c:pt>
                <c:pt idx="1800">
                  <c:v>28.140625</c:v>
                </c:pt>
                <c:pt idx="1801">
                  <c:v>28.156250000000068</c:v>
                </c:pt>
                <c:pt idx="1802">
                  <c:v>28.171875000000135</c:v>
                </c:pt>
                <c:pt idx="1803">
                  <c:v>28.1875</c:v>
                </c:pt>
                <c:pt idx="1804">
                  <c:v>28.203125</c:v>
                </c:pt>
                <c:pt idx="1805">
                  <c:v>28.21875</c:v>
                </c:pt>
                <c:pt idx="1806">
                  <c:v>28.234375000000068</c:v>
                </c:pt>
                <c:pt idx="1807">
                  <c:v>28.25</c:v>
                </c:pt>
                <c:pt idx="1808">
                  <c:v>28.265624999999883</c:v>
                </c:pt>
                <c:pt idx="1809">
                  <c:v>28.28125</c:v>
                </c:pt>
                <c:pt idx="1810">
                  <c:v>28.296875000000068</c:v>
                </c:pt>
                <c:pt idx="1811">
                  <c:v>28.3125</c:v>
                </c:pt>
                <c:pt idx="1812">
                  <c:v>28.328125</c:v>
                </c:pt>
                <c:pt idx="1813">
                  <c:v>28.34375</c:v>
                </c:pt>
                <c:pt idx="1814">
                  <c:v>28.359375000000068</c:v>
                </c:pt>
                <c:pt idx="1815">
                  <c:v>28.375</c:v>
                </c:pt>
                <c:pt idx="1816">
                  <c:v>28.390625</c:v>
                </c:pt>
                <c:pt idx="1817">
                  <c:v>28.40625</c:v>
                </c:pt>
                <c:pt idx="1818">
                  <c:v>28.421875000000068</c:v>
                </c:pt>
                <c:pt idx="1819">
                  <c:v>28.4375</c:v>
                </c:pt>
                <c:pt idx="1820">
                  <c:v>28.453125</c:v>
                </c:pt>
                <c:pt idx="1821">
                  <c:v>28.468749999999829</c:v>
                </c:pt>
                <c:pt idx="1822">
                  <c:v>28.484375</c:v>
                </c:pt>
                <c:pt idx="1823">
                  <c:v>28.5</c:v>
                </c:pt>
                <c:pt idx="1824">
                  <c:v>28.515625</c:v>
                </c:pt>
                <c:pt idx="1825">
                  <c:v>28.531250000000068</c:v>
                </c:pt>
                <c:pt idx="1826">
                  <c:v>28.546875000000068</c:v>
                </c:pt>
                <c:pt idx="1827">
                  <c:v>28.562499999999883</c:v>
                </c:pt>
                <c:pt idx="1828">
                  <c:v>28.578125</c:v>
                </c:pt>
                <c:pt idx="1829">
                  <c:v>28.59375</c:v>
                </c:pt>
                <c:pt idx="1830">
                  <c:v>28.609375000000068</c:v>
                </c:pt>
                <c:pt idx="1831">
                  <c:v>28.625</c:v>
                </c:pt>
                <c:pt idx="1832">
                  <c:v>28.640625</c:v>
                </c:pt>
                <c:pt idx="1833">
                  <c:v>28.656250000000068</c:v>
                </c:pt>
                <c:pt idx="1834">
                  <c:v>28.671875000000135</c:v>
                </c:pt>
                <c:pt idx="1835">
                  <c:v>28.6875</c:v>
                </c:pt>
                <c:pt idx="1836">
                  <c:v>28.703125</c:v>
                </c:pt>
                <c:pt idx="1837">
                  <c:v>28.71875</c:v>
                </c:pt>
                <c:pt idx="1838">
                  <c:v>28.734375000000068</c:v>
                </c:pt>
                <c:pt idx="1839">
                  <c:v>28.75</c:v>
                </c:pt>
                <c:pt idx="1840">
                  <c:v>28.765624999999883</c:v>
                </c:pt>
                <c:pt idx="1841">
                  <c:v>28.78125</c:v>
                </c:pt>
                <c:pt idx="1842">
                  <c:v>28.796875000000068</c:v>
                </c:pt>
                <c:pt idx="1843">
                  <c:v>28.8125</c:v>
                </c:pt>
                <c:pt idx="1844">
                  <c:v>28.828125</c:v>
                </c:pt>
                <c:pt idx="1845">
                  <c:v>28.84375</c:v>
                </c:pt>
                <c:pt idx="1846">
                  <c:v>28.859375000000068</c:v>
                </c:pt>
                <c:pt idx="1847">
                  <c:v>28.875</c:v>
                </c:pt>
                <c:pt idx="1848">
                  <c:v>28.890625</c:v>
                </c:pt>
                <c:pt idx="1849">
                  <c:v>28.90625</c:v>
                </c:pt>
                <c:pt idx="1850">
                  <c:v>28.921875000000068</c:v>
                </c:pt>
                <c:pt idx="1851">
                  <c:v>28.9375</c:v>
                </c:pt>
                <c:pt idx="1852">
                  <c:v>28.953125</c:v>
                </c:pt>
                <c:pt idx="1853">
                  <c:v>28.968749999999829</c:v>
                </c:pt>
                <c:pt idx="1854">
                  <c:v>28.984375</c:v>
                </c:pt>
                <c:pt idx="1855">
                  <c:v>29</c:v>
                </c:pt>
                <c:pt idx="1856">
                  <c:v>29.015625</c:v>
                </c:pt>
                <c:pt idx="1857">
                  <c:v>29.031250000000068</c:v>
                </c:pt>
                <c:pt idx="1858">
                  <c:v>29.046875000000068</c:v>
                </c:pt>
                <c:pt idx="1859">
                  <c:v>29.062499999999883</c:v>
                </c:pt>
                <c:pt idx="1860">
                  <c:v>29.078125</c:v>
                </c:pt>
                <c:pt idx="1861">
                  <c:v>29.09375</c:v>
                </c:pt>
                <c:pt idx="1862">
                  <c:v>29.109375000000068</c:v>
                </c:pt>
                <c:pt idx="1863">
                  <c:v>29.125</c:v>
                </c:pt>
                <c:pt idx="1864">
                  <c:v>29.140625</c:v>
                </c:pt>
                <c:pt idx="1865">
                  <c:v>29.156250000000068</c:v>
                </c:pt>
                <c:pt idx="1866">
                  <c:v>29.171875000000135</c:v>
                </c:pt>
                <c:pt idx="1867">
                  <c:v>29.1875</c:v>
                </c:pt>
                <c:pt idx="1868">
                  <c:v>29.203125</c:v>
                </c:pt>
                <c:pt idx="1869">
                  <c:v>29.21875</c:v>
                </c:pt>
                <c:pt idx="1870">
                  <c:v>29.234375000000068</c:v>
                </c:pt>
                <c:pt idx="1871">
                  <c:v>29.25</c:v>
                </c:pt>
                <c:pt idx="1872">
                  <c:v>29.265624999999883</c:v>
                </c:pt>
                <c:pt idx="1873">
                  <c:v>29.28125</c:v>
                </c:pt>
                <c:pt idx="1874">
                  <c:v>29.296875000000068</c:v>
                </c:pt>
                <c:pt idx="1875">
                  <c:v>29.3125</c:v>
                </c:pt>
                <c:pt idx="1876">
                  <c:v>29.328125</c:v>
                </c:pt>
                <c:pt idx="1877">
                  <c:v>29.34375</c:v>
                </c:pt>
                <c:pt idx="1878">
                  <c:v>29.359375000000068</c:v>
                </c:pt>
                <c:pt idx="1879">
                  <c:v>29.375</c:v>
                </c:pt>
                <c:pt idx="1880">
                  <c:v>29.390625</c:v>
                </c:pt>
                <c:pt idx="1881">
                  <c:v>29.40625</c:v>
                </c:pt>
                <c:pt idx="1882">
                  <c:v>29.421875000000068</c:v>
                </c:pt>
                <c:pt idx="1883">
                  <c:v>29.4375</c:v>
                </c:pt>
                <c:pt idx="1884">
                  <c:v>29.453125</c:v>
                </c:pt>
                <c:pt idx="1885">
                  <c:v>29.468749999999829</c:v>
                </c:pt>
                <c:pt idx="1886">
                  <c:v>29.484375</c:v>
                </c:pt>
                <c:pt idx="1887">
                  <c:v>29.5</c:v>
                </c:pt>
                <c:pt idx="1888">
                  <c:v>29.515625</c:v>
                </c:pt>
                <c:pt idx="1889">
                  <c:v>29.531250000000068</c:v>
                </c:pt>
                <c:pt idx="1890">
                  <c:v>29.546875000000068</c:v>
                </c:pt>
                <c:pt idx="1891">
                  <c:v>29.562499999999883</c:v>
                </c:pt>
                <c:pt idx="1892">
                  <c:v>29.578125</c:v>
                </c:pt>
                <c:pt idx="1893">
                  <c:v>29.59375</c:v>
                </c:pt>
                <c:pt idx="1894">
                  <c:v>29.609375000000068</c:v>
                </c:pt>
                <c:pt idx="1895">
                  <c:v>29.625</c:v>
                </c:pt>
                <c:pt idx="1896">
                  <c:v>29.640625</c:v>
                </c:pt>
                <c:pt idx="1897">
                  <c:v>29.656250000000068</c:v>
                </c:pt>
                <c:pt idx="1898">
                  <c:v>29.671875000000135</c:v>
                </c:pt>
                <c:pt idx="1899">
                  <c:v>29.6875</c:v>
                </c:pt>
                <c:pt idx="1900">
                  <c:v>29.703125</c:v>
                </c:pt>
                <c:pt idx="1901">
                  <c:v>29.71875</c:v>
                </c:pt>
                <c:pt idx="1902">
                  <c:v>29.734375000000068</c:v>
                </c:pt>
                <c:pt idx="1903">
                  <c:v>29.75</c:v>
                </c:pt>
                <c:pt idx="1904">
                  <c:v>29.765624999999883</c:v>
                </c:pt>
                <c:pt idx="1905">
                  <c:v>29.78125</c:v>
                </c:pt>
                <c:pt idx="1906">
                  <c:v>29.796875000000068</c:v>
                </c:pt>
                <c:pt idx="1907">
                  <c:v>29.8125</c:v>
                </c:pt>
                <c:pt idx="1908">
                  <c:v>29.828125</c:v>
                </c:pt>
                <c:pt idx="1909">
                  <c:v>29.84375</c:v>
                </c:pt>
                <c:pt idx="1910">
                  <c:v>29.859375000000068</c:v>
                </c:pt>
                <c:pt idx="1911">
                  <c:v>29.875</c:v>
                </c:pt>
                <c:pt idx="1912">
                  <c:v>29.890625</c:v>
                </c:pt>
                <c:pt idx="1913">
                  <c:v>29.90625</c:v>
                </c:pt>
                <c:pt idx="1914">
                  <c:v>29.921875000000068</c:v>
                </c:pt>
                <c:pt idx="1915">
                  <c:v>29.9375</c:v>
                </c:pt>
                <c:pt idx="1916">
                  <c:v>29.953125</c:v>
                </c:pt>
                <c:pt idx="1917">
                  <c:v>29.968749999999829</c:v>
                </c:pt>
                <c:pt idx="1918">
                  <c:v>29.984375</c:v>
                </c:pt>
                <c:pt idx="1919">
                  <c:v>30</c:v>
                </c:pt>
                <c:pt idx="1920">
                  <c:v>30.015625</c:v>
                </c:pt>
                <c:pt idx="1921">
                  <c:v>30.031250000000068</c:v>
                </c:pt>
                <c:pt idx="1922">
                  <c:v>30.046875000000068</c:v>
                </c:pt>
                <c:pt idx="1923">
                  <c:v>30.062499999999883</c:v>
                </c:pt>
                <c:pt idx="1924">
                  <c:v>30.078125</c:v>
                </c:pt>
                <c:pt idx="1925">
                  <c:v>30.09375</c:v>
                </c:pt>
                <c:pt idx="1926">
                  <c:v>30.109375000000068</c:v>
                </c:pt>
                <c:pt idx="1927">
                  <c:v>30.125</c:v>
                </c:pt>
                <c:pt idx="1928">
                  <c:v>30.140625</c:v>
                </c:pt>
                <c:pt idx="1929">
                  <c:v>30.156250000000068</c:v>
                </c:pt>
                <c:pt idx="1930">
                  <c:v>30.171875000000135</c:v>
                </c:pt>
                <c:pt idx="1931">
                  <c:v>30.1875</c:v>
                </c:pt>
                <c:pt idx="1932">
                  <c:v>30.203125</c:v>
                </c:pt>
                <c:pt idx="1933">
                  <c:v>30.21875</c:v>
                </c:pt>
                <c:pt idx="1934">
                  <c:v>30.234375000000068</c:v>
                </c:pt>
                <c:pt idx="1935">
                  <c:v>30.25</c:v>
                </c:pt>
                <c:pt idx="1936">
                  <c:v>30.265624999999883</c:v>
                </c:pt>
                <c:pt idx="1937">
                  <c:v>30.28125</c:v>
                </c:pt>
                <c:pt idx="1938">
                  <c:v>30.296875000000068</c:v>
                </c:pt>
                <c:pt idx="1939">
                  <c:v>30.3125</c:v>
                </c:pt>
                <c:pt idx="1940">
                  <c:v>30.328125</c:v>
                </c:pt>
                <c:pt idx="1941">
                  <c:v>30.34375</c:v>
                </c:pt>
                <c:pt idx="1942">
                  <c:v>30.359375000000068</c:v>
                </c:pt>
                <c:pt idx="1943">
                  <c:v>30.375</c:v>
                </c:pt>
                <c:pt idx="1944">
                  <c:v>30.390625</c:v>
                </c:pt>
                <c:pt idx="1945">
                  <c:v>30.40625</c:v>
                </c:pt>
                <c:pt idx="1946">
                  <c:v>30.421875000000068</c:v>
                </c:pt>
                <c:pt idx="1947">
                  <c:v>30.4375</c:v>
                </c:pt>
                <c:pt idx="1948">
                  <c:v>30.453125</c:v>
                </c:pt>
                <c:pt idx="1949">
                  <c:v>30.468749999999829</c:v>
                </c:pt>
                <c:pt idx="1950">
                  <c:v>30.484375</c:v>
                </c:pt>
                <c:pt idx="1951">
                  <c:v>30.5</c:v>
                </c:pt>
                <c:pt idx="1952">
                  <c:v>30.515625</c:v>
                </c:pt>
                <c:pt idx="1953">
                  <c:v>30.531250000000068</c:v>
                </c:pt>
                <c:pt idx="1954">
                  <c:v>30.546875000000068</c:v>
                </c:pt>
                <c:pt idx="1955">
                  <c:v>30.562499999999883</c:v>
                </c:pt>
                <c:pt idx="1956">
                  <c:v>30.578125</c:v>
                </c:pt>
                <c:pt idx="1957">
                  <c:v>30.59375</c:v>
                </c:pt>
                <c:pt idx="1958">
                  <c:v>30.609375000000068</c:v>
                </c:pt>
                <c:pt idx="1959">
                  <c:v>30.625</c:v>
                </c:pt>
                <c:pt idx="1960">
                  <c:v>30.640625</c:v>
                </c:pt>
                <c:pt idx="1961">
                  <c:v>30.656250000000068</c:v>
                </c:pt>
                <c:pt idx="1962">
                  <c:v>30.671875000000135</c:v>
                </c:pt>
                <c:pt idx="1963">
                  <c:v>30.6875</c:v>
                </c:pt>
                <c:pt idx="1964">
                  <c:v>30.703125</c:v>
                </c:pt>
                <c:pt idx="1965">
                  <c:v>30.71875</c:v>
                </c:pt>
                <c:pt idx="1966">
                  <c:v>30.734375000000068</c:v>
                </c:pt>
                <c:pt idx="1967">
                  <c:v>30.75</c:v>
                </c:pt>
                <c:pt idx="1968">
                  <c:v>30.765624999999883</c:v>
                </c:pt>
                <c:pt idx="1969">
                  <c:v>30.78125</c:v>
                </c:pt>
                <c:pt idx="1970">
                  <c:v>30.796875000000068</c:v>
                </c:pt>
                <c:pt idx="1971">
                  <c:v>30.8125</c:v>
                </c:pt>
                <c:pt idx="1972">
                  <c:v>30.828125</c:v>
                </c:pt>
                <c:pt idx="1973">
                  <c:v>30.84375</c:v>
                </c:pt>
                <c:pt idx="1974">
                  <c:v>30.859375000000068</c:v>
                </c:pt>
                <c:pt idx="1975">
                  <c:v>30.875</c:v>
                </c:pt>
                <c:pt idx="1976">
                  <c:v>30.890625</c:v>
                </c:pt>
                <c:pt idx="1977">
                  <c:v>30.90625</c:v>
                </c:pt>
                <c:pt idx="1978">
                  <c:v>30.921875000000068</c:v>
                </c:pt>
                <c:pt idx="1979">
                  <c:v>30.9375</c:v>
                </c:pt>
                <c:pt idx="1980">
                  <c:v>30.953125</c:v>
                </c:pt>
                <c:pt idx="1981">
                  <c:v>30.968749999999829</c:v>
                </c:pt>
                <c:pt idx="1982">
                  <c:v>30.984375</c:v>
                </c:pt>
                <c:pt idx="1983">
                  <c:v>31</c:v>
                </c:pt>
                <c:pt idx="1984">
                  <c:v>31.015625</c:v>
                </c:pt>
                <c:pt idx="1985">
                  <c:v>31.031250000000068</c:v>
                </c:pt>
                <c:pt idx="1986">
                  <c:v>31.046875000000068</c:v>
                </c:pt>
                <c:pt idx="1987">
                  <c:v>31.062499999999883</c:v>
                </c:pt>
                <c:pt idx="1988">
                  <c:v>31.078125</c:v>
                </c:pt>
                <c:pt idx="1989">
                  <c:v>31.09375</c:v>
                </c:pt>
                <c:pt idx="1990">
                  <c:v>31.109375000000068</c:v>
                </c:pt>
                <c:pt idx="1991">
                  <c:v>31.125</c:v>
                </c:pt>
                <c:pt idx="1992">
                  <c:v>31.140625</c:v>
                </c:pt>
                <c:pt idx="1993">
                  <c:v>31.156250000000068</c:v>
                </c:pt>
                <c:pt idx="1994">
                  <c:v>31.171875000000135</c:v>
                </c:pt>
                <c:pt idx="1995">
                  <c:v>31.1875</c:v>
                </c:pt>
                <c:pt idx="1996">
                  <c:v>31.203125</c:v>
                </c:pt>
                <c:pt idx="1997">
                  <c:v>31.21875</c:v>
                </c:pt>
                <c:pt idx="1998">
                  <c:v>31.234375000000068</c:v>
                </c:pt>
                <c:pt idx="1999">
                  <c:v>31.25</c:v>
                </c:pt>
                <c:pt idx="2000">
                  <c:v>31.265624999999883</c:v>
                </c:pt>
                <c:pt idx="2001">
                  <c:v>31.28125</c:v>
                </c:pt>
                <c:pt idx="2002">
                  <c:v>31.296875000000068</c:v>
                </c:pt>
                <c:pt idx="2003">
                  <c:v>31.3125</c:v>
                </c:pt>
                <c:pt idx="2004">
                  <c:v>31.328125</c:v>
                </c:pt>
                <c:pt idx="2005">
                  <c:v>31.34375</c:v>
                </c:pt>
                <c:pt idx="2006">
                  <c:v>31.359375000000068</c:v>
                </c:pt>
                <c:pt idx="2007">
                  <c:v>31.375</c:v>
                </c:pt>
                <c:pt idx="2008">
                  <c:v>31.390625</c:v>
                </c:pt>
                <c:pt idx="2009">
                  <c:v>31.40625</c:v>
                </c:pt>
                <c:pt idx="2010">
                  <c:v>31.421875000000068</c:v>
                </c:pt>
                <c:pt idx="2011">
                  <c:v>31.4375</c:v>
                </c:pt>
                <c:pt idx="2012">
                  <c:v>31.453125</c:v>
                </c:pt>
                <c:pt idx="2013">
                  <c:v>31.468749999999829</c:v>
                </c:pt>
                <c:pt idx="2014">
                  <c:v>31.484375</c:v>
                </c:pt>
                <c:pt idx="2015">
                  <c:v>31.5</c:v>
                </c:pt>
                <c:pt idx="2016">
                  <c:v>31.515625</c:v>
                </c:pt>
                <c:pt idx="2017">
                  <c:v>31.531250000000068</c:v>
                </c:pt>
                <c:pt idx="2018">
                  <c:v>31.546875000000068</c:v>
                </c:pt>
                <c:pt idx="2019">
                  <c:v>31.562499999999883</c:v>
                </c:pt>
                <c:pt idx="2020">
                  <c:v>31.578125</c:v>
                </c:pt>
                <c:pt idx="2021">
                  <c:v>31.59375</c:v>
                </c:pt>
                <c:pt idx="2022">
                  <c:v>31.609375000000068</c:v>
                </c:pt>
                <c:pt idx="2023">
                  <c:v>31.625</c:v>
                </c:pt>
                <c:pt idx="2024">
                  <c:v>31.640625</c:v>
                </c:pt>
                <c:pt idx="2025">
                  <c:v>31.656250000000068</c:v>
                </c:pt>
                <c:pt idx="2026">
                  <c:v>31.671875000000135</c:v>
                </c:pt>
                <c:pt idx="2027">
                  <c:v>31.6875</c:v>
                </c:pt>
                <c:pt idx="2028">
                  <c:v>31.703125</c:v>
                </c:pt>
                <c:pt idx="2029">
                  <c:v>31.71875</c:v>
                </c:pt>
                <c:pt idx="2030">
                  <c:v>31.734375000000068</c:v>
                </c:pt>
                <c:pt idx="2031">
                  <c:v>31.75</c:v>
                </c:pt>
                <c:pt idx="2032">
                  <c:v>31.765624999999883</c:v>
                </c:pt>
                <c:pt idx="2033">
                  <c:v>31.78125</c:v>
                </c:pt>
                <c:pt idx="2034">
                  <c:v>31.796875000000068</c:v>
                </c:pt>
                <c:pt idx="2035">
                  <c:v>31.8125</c:v>
                </c:pt>
                <c:pt idx="2036">
                  <c:v>31.828125</c:v>
                </c:pt>
                <c:pt idx="2037">
                  <c:v>31.84375</c:v>
                </c:pt>
                <c:pt idx="2038">
                  <c:v>31.859375000000068</c:v>
                </c:pt>
                <c:pt idx="2039">
                  <c:v>31.875</c:v>
                </c:pt>
                <c:pt idx="2040">
                  <c:v>31.890625</c:v>
                </c:pt>
                <c:pt idx="2041">
                  <c:v>31.90625</c:v>
                </c:pt>
                <c:pt idx="2042">
                  <c:v>31.921875000000068</c:v>
                </c:pt>
                <c:pt idx="2043">
                  <c:v>31.9375</c:v>
                </c:pt>
                <c:pt idx="2044">
                  <c:v>31.953125</c:v>
                </c:pt>
                <c:pt idx="2045">
                  <c:v>31.968749999999829</c:v>
                </c:pt>
                <c:pt idx="2046">
                  <c:v>31.984375</c:v>
                </c:pt>
                <c:pt idx="2047">
                  <c:v>32</c:v>
                </c:pt>
                <c:pt idx="2048">
                  <c:v>32.015625</c:v>
                </c:pt>
                <c:pt idx="2049">
                  <c:v>32.03125</c:v>
                </c:pt>
                <c:pt idx="2050">
                  <c:v>32.046875</c:v>
                </c:pt>
                <c:pt idx="2051">
                  <c:v>32.062500000000135</c:v>
                </c:pt>
                <c:pt idx="2052">
                  <c:v>32.078125000000135</c:v>
                </c:pt>
                <c:pt idx="2053">
                  <c:v>32.093750000000135</c:v>
                </c:pt>
                <c:pt idx="2054">
                  <c:v>32.109375000000135</c:v>
                </c:pt>
                <c:pt idx="2055">
                  <c:v>32.125000000000135</c:v>
                </c:pt>
                <c:pt idx="2056">
                  <c:v>32.140625</c:v>
                </c:pt>
                <c:pt idx="2057">
                  <c:v>32.15625</c:v>
                </c:pt>
                <c:pt idx="2058">
                  <c:v>32.171875</c:v>
                </c:pt>
                <c:pt idx="2059">
                  <c:v>32.1875</c:v>
                </c:pt>
                <c:pt idx="2060">
                  <c:v>32.203125000000135</c:v>
                </c:pt>
                <c:pt idx="2061">
                  <c:v>32.218750000000135</c:v>
                </c:pt>
                <c:pt idx="2062">
                  <c:v>32.234375000000135</c:v>
                </c:pt>
                <c:pt idx="2063">
                  <c:v>32.25</c:v>
                </c:pt>
                <c:pt idx="2064">
                  <c:v>32.265625000000135</c:v>
                </c:pt>
                <c:pt idx="2065">
                  <c:v>32.28125</c:v>
                </c:pt>
                <c:pt idx="2066">
                  <c:v>32.296875000000135</c:v>
                </c:pt>
                <c:pt idx="2067">
                  <c:v>32.3125</c:v>
                </c:pt>
                <c:pt idx="2068">
                  <c:v>32.328125000000135</c:v>
                </c:pt>
                <c:pt idx="2069">
                  <c:v>32.34375</c:v>
                </c:pt>
                <c:pt idx="2070">
                  <c:v>32.359375</c:v>
                </c:pt>
                <c:pt idx="2071">
                  <c:v>32.375</c:v>
                </c:pt>
                <c:pt idx="2072">
                  <c:v>32.390625</c:v>
                </c:pt>
                <c:pt idx="2073">
                  <c:v>32.40625</c:v>
                </c:pt>
                <c:pt idx="2074">
                  <c:v>32.421875</c:v>
                </c:pt>
                <c:pt idx="2075">
                  <c:v>32.4375</c:v>
                </c:pt>
                <c:pt idx="2076">
                  <c:v>32.453125</c:v>
                </c:pt>
                <c:pt idx="2077">
                  <c:v>32.468750000000135</c:v>
                </c:pt>
                <c:pt idx="2078">
                  <c:v>32.484375</c:v>
                </c:pt>
                <c:pt idx="2079">
                  <c:v>32.5</c:v>
                </c:pt>
                <c:pt idx="2080">
                  <c:v>32.515625</c:v>
                </c:pt>
                <c:pt idx="2081">
                  <c:v>32.53125</c:v>
                </c:pt>
                <c:pt idx="2082">
                  <c:v>32.546875</c:v>
                </c:pt>
                <c:pt idx="2083">
                  <c:v>32.562500000000135</c:v>
                </c:pt>
                <c:pt idx="2084">
                  <c:v>32.578125000000135</c:v>
                </c:pt>
                <c:pt idx="2085">
                  <c:v>32.593750000000135</c:v>
                </c:pt>
                <c:pt idx="2086">
                  <c:v>32.609375000000135</c:v>
                </c:pt>
                <c:pt idx="2087">
                  <c:v>32.625000000000135</c:v>
                </c:pt>
                <c:pt idx="2088">
                  <c:v>32.640625</c:v>
                </c:pt>
                <c:pt idx="2089">
                  <c:v>32.65625</c:v>
                </c:pt>
                <c:pt idx="2090">
                  <c:v>32.671875</c:v>
                </c:pt>
                <c:pt idx="2091">
                  <c:v>32.6875</c:v>
                </c:pt>
                <c:pt idx="2092">
                  <c:v>32.703125000000135</c:v>
                </c:pt>
                <c:pt idx="2093">
                  <c:v>32.718750000000135</c:v>
                </c:pt>
                <c:pt idx="2094">
                  <c:v>32.734375000000135</c:v>
                </c:pt>
                <c:pt idx="2095">
                  <c:v>32.75</c:v>
                </c:pt>
                <c:pt idx="2096">
                  <c:v>32.765625000000135</c:v>
                </c:pt>
                <c:pt idx="2097">
                  <c:v>32.78125</c:v>
                </c:pt>
                <c:pt idx="2098">
                  <c:v>32.796875000000135</c:v>
                </c:pt>
                <c:pt idx="2099">
                  <c:v>32.8125</c:v>
                </c:pt>
                <c:pt idx="2100">
                  <c:v>32.828125000000135</c:v>
                </c:pt>
                <c:pt idx="2101">
                  <c:v>32.84375</c:v>
                </c:pt>
                <c:pt idx="2102">
                  <c:v>32.859375</c:v>
                </c:pt>
                <c:pt idx="2103">
                  <c:v>32.875</c:v>
                </c:pt>
                <c:pt idx="2104">
                  <c:v>32.890625</c:v>
                </c:pt>
                <c:pt idx="2105">
                  <c:v>32.90625</c:v>
                </c:pt>
                <c:pt idx="2106">
                  <c:v>32.921875</c:v>
                </c:pt>
                <c:pt idx="2107">
                  <c:v>32.9375</c:v>
                </c:pt>
                <c:pt idx="2108">
                  <c:v>32.953125</c:v>
                </c:pt>
                <c:pt idx="2109">
                  <c:v>32.968750000000135</c:v>
                </c:pt>
                <c:pt idx="2110">
                  <c:v>32.984375</c:v>
                </c:pt>
                <c:pt idx="2111">
                  <c:v>33</c:v>
                </c:pt>
                <c:pt idx="2112">
                  <c:v>33.015625</c:v>
                </c:pt>
                <c:pt idx="2113">
                  <c:v>33.03125</c:v>
                </c:pt>
                <c:pt idx="2114">
                  <c:v>33.046875</c:v>
                </c:pt>
                <c:pt idx="2115">
                  <c:v>33.062500000000135</c:v>
                </c:pt>
                <c:pt idx="2116">
                  <c:v>33.078125000000135</c:v>
                </c:pt>
                <c:pt idx="2117">
                  <c:v>33.093750000000135</c:v>
                </c:pt>
                <c:pt idx="2118">
                  <c:v>33.109375000000135</c:v>
                </c:pt>
                <c:pt idx="2119">
                  <c:v>33.125000000000135</c:v>
                </c:pt>
                <c:pt idx="2120">
                  <c:v>33.140625</c:v>
                </c:pt>
                <c:pt idx="2121">
                  <c:v>33.15625</c:v>
                </c:pt>
                <c:pt idx="2122">
                  <c:v>33.171875</c:v>
                </c:pt>
                <c:pt idx="2123">
                  <c:v>33.1875</c:v>
                </c:pt>
                <c:pt idx="2124">
                  <c:v>33.203125000000135</c:v>
                </c:pt>
                <c:pt idx="2125">
                  <c:v>33.218750000000135</c:v>
                </c:pt>
                <c:pt idx="2126">
                  <c:v>33.234375000000135</c:v>
                </c:pt>
                <c:pt idx="2127">
                  <c:v>33.25</c:v>
                </c:pt>
                <c:pt idx="2128">
                  <c:v>33.265625000000135</c:v>
                </c:pt>
                <c:pt idx="2129">
                  <c:v>33.28125</c:v>
                </c:pt>
                <c:pt idx="2130">
                  <c:v>33.296875000000135</c:v>
                </c:pt>
                <c:pt idx="2131">
                  <c:v>33.3125</c:v>
                </c:pt>
                <c:pt idx="2132">
                  <c:v>33.328125000000135</c:v>
                </c:pt>
                <c:pt idx="2133">
                  <c:v>33.34375</c:v>
                </c:pt>
                <c:pt idx="2134">
                  <c:v>33.359375</c:v>
                </c:pt>
                <c:pt idx="2135">
                  <c:v>33.375</c:v>
                </c:pt>
                <c:pt idx="2136">
                  <c:v>33.390625</c:v>
                </c:pt>
                <c:pt idx="2137">
                  <c:v>33.40625</c:v>
                </c:pt>
                <c:pt idx="2138">
                  <c:v>33.421875</c:v>
                </c:pt>
                <c:pt idx="2139">
                  <c:v>33.4375</c:v>
                </c:pt>
                <c:pt idx="2140">
                  <c:v>33.453125</c:v>
                </c:pt>
                <c:pt idx="2141">
                  <c:v>33.468750000000135</c:v>
                </c:pt>
                <c:pt idx="2142">
                  <c:v>33.484375</c:v>
                </c:pt>
                <c:pt idx="2143">
                  <c:v>33.5</c:v>
                </c:pt>
                <c:pt idx="2144">
                  <c:v>33.515625</c:v>
                </c:pt>
                <c:pt idx="2145">
                  <c:v>33.53125</c:v>
                </c:pt>
                <c:pt idx="2146">
                  <c:v>33.546875</c:v>
                </c:pt>
                <c:pt idx="2147">
                  <c:v>33.562500000000135</c:v>
                </c:pt>
                <c:pt idx="2148">
                  <c:v>33.578125000000135</c:v>
                </c:pt>
                <c:pt idx="2149">
                  <c:v>33.593750000000135</c:v>
                </c:pt>
                <c:pt idx="2150">
                  <c:v>33.609375000000135</c:v>
                </c:pt>
                <c:pt idx="2151">
                  <c:v>33.625000000000135</c:v>
                </c:pt>
                <c:pt idx="2152">
                  <c:v>33.640625</c:v>
                </c:pt>
                <c:pt idx="2153">
                  <c:v>33.65625</c:v>
                </c:pt>
                <c:pt idx="2154">
                  <c:v>33.671875</c:v>
                </c:pt>
                <c:pt idx="2155">
                  <c:v>33.6875</c:v>
                </c:pt>
                <c:pt idx="2156">
                  <c:v>33.703125000000135</c:v>
                </c:pt>
                <c:pt idx="2157">
                  <c:v>33.718750000000135</c:v>
                </c:pt>
                <c:pt idx="2158">
                  <c:v>33.734375000000135</c:v>
                </c:pt>
                <c:pt idx="2159">
                  <c:v>33.75</c:v>
                </c:pt>
                <c:pt idx="2160">
                  <c:v>33.765625000000135</c:v>
                </c:pt>
                <c:pt idx="2161">
                  <c:v>33.78125</c:v>
                </c:pt>
                <c:pt idx="2162">
                  <c:v>33.796875000000135</c:v>
                </c:pt>
                <c:pt idx="2163">
                  <c:v>33.8125</c:v>
                </c:pt>
                <c:pt idx="2164">
                  <c:v>33.828125000000135</c:v>
                </c:pt>
                <c:pt idx="2165">
                  <c:v>33.84375</c:v>
                </c:pt>
                <c:pt idx="2166">
                  <c:v>33.859375</c:v>
                </c:pt>
                <c:pt idx="2167">
                  <c:v>33.875</c:v>
                </c:pt>
                <c:pt idx="2168">
                  <c:v>33.890625</c:v>
                </c:pt>
                <c:pt idx="2169">
                  <c:v>33.90625</c:v>
                </c:pt>
                <c:pt idx="2170">
                  <c:v>33.921875</c:v>
                </c:pt>
                <c:pt idx="2171">
                  <c:v>33.9375</c:v>
                </c:pt>
                <c:pt idx="2172">
                  <c:v>33.953125</c:v>
                </c:pt>
                <c:pt idx="2173">
                  <c:v>33.968750000000135</c:v>
                </c:pt>
                <c:pt idx="2174">
                  <c:v>33.984375</c:v>
                </c:pt>
                <c:pt idx="2175">
                  <c:v>34</c:v>
                </c:pt>
                <c:pt idx="2176">
                  <c:v>34.015625</c:v>
                </c:pt>
                <c:pt idx="2177">
                  <c:v>34.03125</c:v>
                </c:pt>
                <c:pt idx="2178">
                  <c:v>34.046875</c:v>
                </c:pt>
                <c:pt idx="2179">
                  <c:v>34.062500000000135</c:v>
                </c:pt>
                <c:pt idx="2180">
                  <c:v>34.078125000000135</c:v>
                </c:pt>
                <c:pt idx="2181">
                  <c:v>34.093750000000135</c:v>
                </c:pt>
                <c:pt idx="2182">
                  <c:v>34.109375000000135</c:v>
                </c:pt>
                <c:pt idx="2183">
                  <c:v>34.125000000000135</c:v>
                </c:pt>
                <c:pt idx="2184">
                  <c:v>34.140625</c:v>
                </c:pt>
                <c:pt idx="2185">
                  <c:v>34.15625</c:v>
                </c:pt>
                <c:pt idx="2186">
                  <c:v>34.171875</c:v>
                </c:pt>
                <c:pt idx="2187">
                  <c:v>34.1875</c:v>
                </c:pt>
                <c:pt idx="2188">
                  <c:v>34.203125000000135</c:v>
                </c:pt>
                <c:pt idx="2189">
                  <c:v>34.218750000000135</c:v>
                </c:pt>
                <c:pt idx="2190">
                  <c:v>34.234375000000135</c:v>
                </c:pt>
                <c:pt idx="2191">
                  <c:v>34.25</c:v>
                </c:pt>
                <c:pt idx="2192">
                  <c:v>34.265625000000135</c:v>
                </c:pt>
                <c:pt idx="2193">
                  <c:v>34.28125</c:v>
                </c:pt>
                <c:pt idx="2194">
                  <c:v>34.296875000000135</c:v>
                </c:pt>
                <c:pt idx="2195">
                  <c:v>34.3125</c:v>
                </c:pt>
                <c:pt idx="2196">
                  <c:v>34.328125000000135</c:v>
                </c:pt>
                <c:pt idx="2197">
                  <c:v>34.34375</c:v>
                </c:pt>
                <c:pt idx="2198">
                  <c:v>34.359375</c:v>
                </c:pt>
                <c:pt idx="2199">
                  <c:v>34.375</c:v>
                </c:pt>
                <c:pt idx="2200">
                  <c:v>34.390625</c:v>
                </c:pt>
                <c:pt idx="2201">
                  <c:v>34.40625</c:v>
                </c:pt>
                <c:pt idx="2202">
                  <c:v>34.421875</c:v>
                </c:pt>
                <c:pt idx="2203">
                  <c:v>34.4375</c:v>
                </c:pt>
                <c:pt idx="2204">
                  <c:v>34.453125</c:v>
                </c:pt>
                <c:pt idx="2205">
                  <c:v>34.468750000000135</c:v>
                </c:pt>
                <c:pt idx="2206">
                  <c:v>34.484375</c:v>
                </c:pt>
                <c:pt idx="2207">
                  <c:v>34.5</c:v>
                </c:pt>
                <c:pt idx="2208">
                  <c:v>34.515625</c:v>
                </c:pt>
                <c:pt idx="2209">
                  <c:v>34.53125</c:v>
                </c:pt>
                <c:pt idx="2210">
                  <c:v>34.546875</c:v>
                </c:pt>
                <c:pt idx="2211">
                  <c:v>34.562500000000135</c:v>
                </c:pt>
                <c:pt idx="2212">
                  <c:v>34.578125000000135</c:v>
                </c:pt>
                <c:pt idx="2213">
                  <c:v>34.593750000000135</c:v>
                </c:pt>
                <c:pt idx="2214">
                  <c:v>34.609375000000135</c:v>
                </c:pt>
                <c:pt idx="2215">
                  <c:v>34.625000000000135</c:v>
                </c:pt>
                <c:pt idx="2216">
                  <c:v>34.640625</c:v>
                </c:pt>
                <c:pt idx="2217">
                  <c:v>34.65625</c:v>
                </c:pt>
                <c:pt idx="2218">
                  <c:v>34.671875</c:v>
                </c:pt>
                <c:pt idx="2219">
                  <c:v>34.6875</c:v>
                </c:pt>
                <c:pt idx="2220">
                  <c:v>34.703125000000135</c:v>
                </c:pt>
                <c:pt idx="2221">
                  <c:v>34.718750000000135</c:v>
                </c:pt>
                <c:pt idx="2222">
                  <c:v>34.734375000000135</c:v>
                </c:pt>
                <c:pt idx="2223">
                  <c:v>34.75</c:v>
                </c:pt>
                <c:pt idx="2224">
                  <c:v>34.765625000000135</c:v>
                </c:pt>
                <c:pt idx="2225">
                  <c:v>34.78125</c:v>
                </c:pt>
                <c:pt idx="2226">
                  <c:v>34.796875000000135</c:v>
                </c:pt>
                <c:pt idx="2227">
                  <c:v>34.8125</c:v>
                </c:pt>
                <c:pt idx="2228">
                  <c:v>34.828125000000135</c:v>
                </c:pt>
                <c:pt idx="2229">
                  <c:v>34.84375</c:v>
                </c:pt>
                <c:pt idx="2230">
                  <c:v>34.859375</c:v>
                </c:pt>
                <c:pt idx="2231">
                  <c:v>34.875</c:v>
                </c:pt>
                <c:pt idx="2232">
                  <c:v>34.890625</c:v>
                </c:pt>
                <c:pt idx="2233">
                  <c:v>34.90625</c:v>
                </c:pt>
                <c:pt idx="2234">
                  <c:v>34.921875</c:v>
                </c:pt>
                <c:pt idx="2235">
                  <c:v>34.9375</c:v>
                </c:pt>
                <c:pt idx="2236">
                  <c:v>34.953125</c:v>
                </c:pt>
                <c:pt idx="2237">
                  <c:v>34.968750000000135</c:v>
                </c:pt>
                <c:pt idx="2238">
                  <c:v>34.984375</c:v>
                </c:pt>
                <c:pt idx="2239">
                  <c:v>35</c:v>
                </c:pt>
                <c:pt idx="2240">
                  <c:v>35.015625</c:v>
                </c:pt>
                <c:pt idx="2241">
                  <c:v>35.03125</c:v>
                </c:pt>
                <c:pt idx="2242">
                  <c:v>35.046875</c:v>
                </c:pt>
                <c:pt idx="2243">
                  <c:v>35.062500000000135</c:v>
                </c:pt>
                <c:pt idx="2244">
                  <c:v>35.078125000000135</c:v>
                </c:pt>
                <c:pt idx="2245">
                  <c:v>35.093750000000135</c:v>
                </c:pt>
                <c:pt idx="2246">
                  <c:v>35.109375000000135</c:v>
                </c:pt>
                <c:pt idx="2247">
                  <c:v>35.125000000000135</c:v>
                </c:pt>
                <c:pt idx="2248">
                  <c:v>35.140625</c:v>
                </c:pt>
                <c:pt idx="2249">
                  <c:v>35.15625</c:v>
                </c:pt>
                <c:pt idx="2250">
                  <c:v>35.171875</c:v>
                </c:pt>
                <c:pt idx="2251">
                  <c:v>35.1875</c:v>
                </c:pt>
                <c:pt idx="2252">
                  <c:v>35.203125000000135</c:v>
                </c:pt>
                <c:pt idx="2253">
                  <c:v>35.218750000000135</c:v>
                </c:pt>
                <c:pt idx="2254">
                  <c:v>35.234375000000135</c:v>
                </c:pt>
                <c:pt idx="2255">
                  <c:v>35.25</c:v>
                </c:pt>
                <c:pt idx="2256">
                  <c:v>35.265625000000135</c:v>
                </c:pt>
                <c:pt idx="2257">
                  <c:v>35.28125</c:v>
                </c:pt>
                <c:pt idx="2258">
                  <c:v>35.296875000000135</c:v>
                </c:pt>
                <c:pt idx="2259">
                  <c:v>35.3125</c:v>
                </c:pt>
                <c:pt idx="2260">
                  <c:v>35.328125000000135</c:v>
                </c:pt>
                <c:pt idx="2261">
                  <c:v>35.34375</c:v>
                </c:pt>
                <c:pt idx="2262">
                  <c:v>35.359375</c:v>
                </c:pt>
                <c:pt idx="2263">
                  <c:v>35.375</c:v>
                </c:pt>
                <c:pt idx="2264">
                  <c:v>35.390625</c:v>
                </c:pt>
                <c:pt idx="2265">
                  <c:v>35.40625</c:v>
                </c:pt>
                <c:pt idx="2266">
                  <c:v>35.421875</c:v>
                </c:pt>
                <c:pt idx="2267">
                  <c:v>35.4375</c:v>
                </c:pt>
                <c:pt idx="2268">
                  <c:v>35.453125</c:v>
                </c:pt>
                <c:pt idx="2269">
                  <c:v>35.468750000000135</c:v>
                </c:pt>
                <c:pt idx="2270">
                  <c:v>35.484375</c:v>
                </c:pt>
                <c:pt idx="2271">
                  <c:v>35.5</c:v>
                </c:pt>
                <c:pt idx="2272">
                  <c:v>35.515625</c:v>
                </c:pt>
                <c:pt idx="2273">
                  <c:v>35.53125</c:v>
                </c:pt>
                <c:pt idx="2274">
                  <c:v>35.546875</c:v>
                </c:pt>
                <c:pt idx="2275">
                  <c:v>35.562500000000135</c:v>
                </c:pt>
                <c:pt idx="2276">
                  <c:v>35.578125000000135</c:v>
                </c:pt>
                <c:pt idx="2277">
                  <c:v>35.593750000000135</c:v>
                </c:pt>
                <c:pt idx="2278">
                  <c:v>35.609375000000135</c:v>
                </c:pt>
                <c:pt idx="2279">
                  <c:v>35.625000000000135</c:v>
                </c:pt>
                <c:pt idx="2280">
                  <c:v>35.640625</c:v>
                </c:pt>
                <c:pt idx="2281">
                  <c:v>35.65625</c:v>
                </c:pt>
                <c:pt idx="2282">
                  <c:v>35.671875</c:v>
                </c:pt>
                <c:pt idx="2283">
                  <c:v>35.6875</c:v>
                </c:pt>
                <c:pt idx="2284">
                  <c:v>35.703125000000135</c:v>
                </c:pt>
                <c:pt idx="2285">
                  <c:v>35.718750000000135</c:v>
                </c:pt>
                <c:pt idx="2286">
                  <c:v>35.734375000000135</c:v>
                </c:pt>
                <c:pt idx="2287">
                  <c:v>35.75</c:v>
                </c:pt>
                <c:pt idx="2288">
                  <c:v>35.765625000000135</c:v>
                </c:pt>
                <c:pt idx="2289">
                  <c:v>35.78125</c:v>
                </c:pt>
                <c:pt idx="2290">
                  <c:v>35.796875000000135</c:v>
                </c:pt>
                <c:pt idx="2291">
                  <c:v>35.8125</c:v>
                </c:pt>
                <c:pt idx="2292">
                  <c:v>35.828125000000135</c:v>
                </c:pt>
                <c:pt idx="2293">
                  <c:v>35.84375</c:v>
                </c:pt>
                <c:pt idx="2294">
                  <c:v>35.859375</c:v>
                </c:pt>
                <c:pt idx="2295">
                  <c:v>35.875</c:v>
                </c:pt>
                <c:pt idx="2296">
                  <c:v>35.890625</c:v>
                </c:pt>
                <c:pt idx="2297">
                  <c:v>35.90625</c:v>
                </c:pt>
                <c:pt idx="2298">
                  <c:v>35.921875</c:v>
                </c:pt>
                <c:pt idx="2299">
                  <c:v>35.9375</c:v>
                </c:pt>
                <c:pt idx="2300">
                  <c:v>35.953125</c:v>
                </c:pt>
                <c:pt idx="2301">
                  <c:v>35.968750000000135</c:v>
                </c:pt>
                <c:pt idx="2302">
                  <c:v>35.984375</c:v>
                </c:pt>
                <c:pt idx="2303">
                  <c:v>36</c:v>
                </c:pt>
                <c:pt idx="2304">
                  <c:v>36.015625</c:v>
                </c:pt>
                <c:pt idx="2305">
                  <c:v>36.03125</c:v>
                </c:pt>
                <c:pt idx="2306">
                  <c:v>36.046875</c:v>
                </c:pt>
                <c:pt idx="2307">
                  <c:v>36.062500000000135</c:v>
                </c:pt>
                <c:pt idx="2308">
                  <c:v>36.078125000000135</c:v>
                </c:pt>
                <c:pt idx="2309">
                  <c:v>36.093750000000135</c:v>
                </c:pt>
                <c:pt idx="2310">
                  <c:v>36.109375000000135</c:v>
                </c:pt>
                <c:pt idx="2311">
                  <c:v>36.125000000000135</c:v>
                </c:pt>
                <c:pt idx="2312">
                  <c:v>36.140625</c:v>
                </c:pt>
                <c:pt idx="2313">
                  <c:v>36.15625</c:v>
                </c:pt>
                <c:pt idx="2314">
                  <c:v>36.171875</c:v>
                </c:pt>
                <c:pt idx="2315">
                  <c:v>36.1875</c:v>
                </c:pt>
                <c:pt idx="2316">
                  <c:v>36.203125000000135</c:v>
                </c:pt>
                <c:pt idx="2317">
                  <c:v>36.218750000000135</c:v>
                </c:pt>
                <c:pt idx="2318">
                  <c:v>36.234375000000135</c:v>
                </c:pt>
                <c:pt idx="2319">
                  <c:v>36.25</c:v>
                </c:pt>
                <c:pt idx="2320">
                  <c:v>36.265625000000135</c:v>
                </c:pt>
                <c:pt idx="2321">
                  <c:v>36.28125</c:v>
                </c:pt>
                <c:pt idx="2322">
                  <c:v>36.296875000000135</c:v>
                </c:pt>
                <c:pt idx="2323">
                  <c:v>36.3125</c:v>
                </c:pt>
                <c:pt idx="2324">
                  <c:v>36.328125000000135</c:v>
                </c:pt>
                <c:pt idx="2325">
                  <c:v>36.34375</c:v>
                </c:pt>
                <c:pt idx="2326">
                  <c:v>36.359375</c:v>
                </c:pt>
                <c:pt idx="2327">
                  <c:v>36.375</c:v>
                </c:pt>
                <c:pt idx="2328">
                  <c:v>36.390625</c:v>
                </c:pt>
                <c:pt idx="2329">
                  <c:v>36.40625</c:v>
                </c:pt>
                <c:pt idx="2330">
                  <c:v>36.421875</c:v>
                </c:pt>
                <c:pt idx="2331">
                  <c:v>36.4375</c:v>
                </c:pt>
                <c:pt idx="2332">
                  <c:v>36.453125</c:v>
                </c:pt>
                <c:pt idx="2333">
                  <c:v>36.468750000000135</c:v>
                </c:pt>
                <c:pt idx="2334">
                  <c:v>36.484375</c:v>
                </c:pt>
                <c:pt idx="2335">
                  <c:v>36.5</c:v>
                </c:pt>
                <c:pt idx="2336">
                  <c:v>36.515625</c:v>
                </c:pt>
                <c:pt idx="2337">
                  <c:v>36.53125</c:v>
                </c:pt>
                <c:pt idx="2338">
                  <c:v>36.546875</c:v>
                </c:pt>
                <c:pt idx="2339">
                  <c:v>36.562500000000135</c:v>
                </c:pt>
                <c:pt idx="2340">
                  <c:v>36.578125000000135</c:v>
                </c:pt>
                <c:pt idx="2341">
                  <c:v>36.593750000000135</c:v>
                </c:pt>
                <c:pt idx="2342">
                  <c:v>36.609375000000135</c:v>
                </c:pt>
                <c:pt idx="2343">
                  <c:v>36.625000000000135</c:v>
                </c:pt>
                <c:pt idx="2344">
                  <c:v>36.640625</c:v>
                </c:pt>
                <c:pt idx="2345">
                  <c:v>36.65625</c:v>
                </c:pt>
                <c:pt idx="2346">
                  <c:v>36.671875</c:v>
                </c:pt>
                <c:pt idx="2347">
                  <c:v>36.6875</c:v>
                </c:pt>
                <c:pt idx="2348">
                  <c:v>36.703125000000135</c:v>
                </c:pt>
                <c:pt idx="2349">
                  <c:v>36.718750000000135</c:v>
                </c:pt>
                <c:pt idx="2350">
                  <c:v>36.734375000000135</c:v>
                </c:pt>
                <c:pt idx="2351">
                  <c:v>36.75</c:v>
                </c:pt>
                <c:pt idx="2352">
                  <c:v>36.765625000000135</c:v>
                </c:pt>
                <c:pt idx="2353">
                  <c:v>36.78125</c:v>
                </c:pt>
                <c:pt idx="2354">
                  <c:v>36.796875000000135</c:v>
                </c:pt>
                <c:pt idx="2355">
                  <c:v>36.8125</c:v>
                </c:pt>
                <c:pt idx="2356">
                  <c:v>36.828125000000135</c:v>
                </c:pt>
                <c:pt idx="2357">
                  <c:v>36.84375</c:v>
                </c:pt>
                <c:pt idx="2358">
                  <c:v>36.859375</c:v>
                </c:pt>
                <c:pt idx="2359">
                  <c:v>36.875</c:v>
                </c:pt>
                <c:pt idx="2360">
                  <c:v>36.890625</c:v>
                </c:pt>
                <c:pt idx="2361">
                  <c:v>36.90625</c:v>
                </c:pt>
                <c:pt idx="2362">
                  <c:v>36.921875</c:v>
                </c:pt>
                <c:pt idx="2363">
                  <c:v>36.9375</c:v>
                </c:pt>
                <c:pt idx="2364">
                  <c:v>36.953125</c:v>
                </c:pt>
                <c:pt idx="2365">
                  <c:v>36.968750000000135</c:v>
                </c:pt>
                <c:pt idx="2366">
                  <c:v>36.984375</c:v>
                </c:pt>
                <c:pt idx="2367">
                  <c:v>37</c:v>
                </c:pt>
                <c:pt idx="2368">
                  <c:v>37.015625</c:v>
                </c:pt>
                <c:pt idx="2369">
                  <c:v>37.03125</c:v>
                </c:pt>
                <c:pt idx="2370">
                  <c:v>37.046875</c:v>
                </c:pt>
                <c:pt idx="2371">
                  <c:v>37.062500000000135</c:v>
                </c:pt>
                <c:pt idx="2372">
                  <c:v>37.078125000000135</c:v>
                </c:pt>
                <c:pt idx="2373">
                  <c:v>37.093750000000135</c:v>
                </c:pt>
                <c:pt idx="2374">
                  <c:v>37.109375000000135</c:v>
                </c:pt>
                <c:pt idx="2375">
                  <c:v>37.125000000000135</c:v>
                </c:pt>
                <c:pt idx="2376">
                  <c:v>37.140625</c:v>
                </c:pt>
                <c:pt idx="2377">
                  <c:v>37.15625</c:v>
                </c:pt>
                <c:pt idx="2378">
                  <c:v>37.171875</c:v>
                </c:pt>
                <c:pt idx="2379">
                  <c:v>37.1875</c:v>
                </c:pt>
                <c:pt idx="2380">
                  <c:v>37.203125000000135</c:v>
                </c:pt>
                <c:pt idx="2381">
                  <c:v>37.218750000000135</c:v>
                </c:pt>
                <c:pt idx="2382">
                  <c:v>37.234375000000135</c:v>
                </c:pt>
                <c:pt idx="2383">
                  <c:v>37.25</c:v>
                </c:pt>
                <c:pt idx="2384">
                  <c:v>37.265625000000135</c:v>
                </c:pt>
                <c:pt idx="2385">
                  <c:v>37.28125</c:v>
                </c:pt>
                <c:pt idx="2386">
                  <c:v>37.296875000000135</c:v>
                </c:pt>
                <c:pt idx="2387">
                  <c:v>37.3125</c:v>
                </c:pt>
                <c:pt idx="2388">
                  <c:v>37.328125000000135</c:v>
                </c:pt>
                <c:pt idx="2389">
                  <c:v>37.34375</c:v>
                </c:pt>
                <c:pt idx="2390">
                  <c:v>37.359375</c:v>
                </c:pt>
                <c:pt idx="2391">
                  <c:v>37.375</c:v>
                </c:pt>
                <c:pt idx="2392">
                  <c:v>37.390625</c:v>
                </c:pt>
                <c:pt idx="2393">
                  <c:v>37.40625</c:v>
                </c:pt>
                <c:pt idx="2394">
                  <c:v>37.421875</c:v>
                </c:pt>
                <c:pt idx="2395">
                  <c:v>37.4375</c:v>
                </c:pt>
                <c:pt idx="2396">
                  <c:v>37.453125</c:v>
                </c:pt>
                <c:pt idx="2397">
                  <c:v>37.468750000000135</c:v>
                </c:pt>
                <c:pt idx="2398">
                  <c:v>37.484375</c:v>
                </c:pt>
                <c:pt idx="2399">
                  <c:v>37.5</c:v>
                </c:pt>
                <c:pt idx="2400">
                  <c:v>37.515625</c:v>
                </c:pt>
                <c:pt idx="2401">
                  <c:v>37.53125</c:v>
                </c:pt>
                <c:pt idx="2402">
                  <c:v>37.546875</c:v>
                </c:pt>
                <c:pt idx="2403">
                  <c:v>37.562500000000135</c:v>
                </c:pt>
                <c:pt idx="2404">
                  <c:v>37.578125000000135</c:v>
                </c:pt>
                <c:pt idx="2405">
                  <c:v>37.593750000000135</c:v>
                </c:pt>
                <c:pt idx="2406">
                  <c:v>37.609375000000135</c:v>
                </c:pt>
                <c:pt idx="2407">
                  <c:v>37.625000000000135</c:v>
                </c:pt>
                <c:pt idx="2408">
                  <c:v>37.640625</c:v>
                </c:pt>
                <c:pt idx="2409">
                  <c:v>37.65625</c:v>
                </c:pt>
                <c:pt idx="2410">
                  <c:v>37.671875</c:v>
                </c:pt>
                <c:pt idx="2411">
                  <c:v>37.6875</c:v>
                </c:pt>
                <c:pt idx="2412">
                  <c:v>37.703125000000135</c:v>
                </c:pt>
                <c:pt idx="2413">
                  <c:v>37.718750000000135</c:v>
                </c:pt>
                <c:pt idx="2414">
                  <c:v>37.734375000000135</c:v>
                </c:pt>
                <c:pt idx="2415">
                  <c:v>37.75</c:v>
                </c:pt>
                <c:pt idx="2416">
                  <c:v>37.765625000000135</c:v>
                </c:pt>
                <c:pt idx="2417">
                  <c:v>37.78125</c:v>
                </c:pt>
                <c:pt idx="2418">
                  <c:v>37.796875000000135</c:v>
                </c:pt>
                <c:pt idx="2419">
                  <c:v>37.8125</c:v>
                </c:pt>
                <c:pt idx="2420">
                  <c:v>37.828125000000135</c:v>
                </c:pt>
                <c:pt idx="2421">
                  <c:v>37.84375</c:v>
                </c:pt>
                <c:pt idx="2422">
                  <c:v>37.859375</c:v>
                </c:pt>
                <c:pt idx="2423">
                  <c:v>37.875</c:v>
                </c:pt>
                <c:pt idx="2424">
                  <c:v>37.890625</c:v>
                </c:pt>
                <c:pt idx="2425">
                  <c:v>37.90625</c:v>
                </c:pt>
                <c:pt idx="2426">
                  <c:v>37.921875</c:v>
                </c:pt>
                <c:pt idx="2427">
                  <c:v>37.9375</c:v>
                </c:pt>
                <c:pt idx="2428">
                  <c:v>37.953125</c:v>
                </c:pt>
                <c:pt idx="2429">
                  <c:v>37.968750000000135</c:v>
                </c:pt>
                <c:pt idx="2430">
                  <c:v>37.984375</c:v>
                </c:pt>
                <c:pt idx="2431">
                  <c:v>38</c:v>
                </c:pt>
                <c:pt idx="2432">
                  <c:v>38.015625</c:v>
                </c:pt>
                <c:pt idx="2433">
                  <c:v>38.03125</c:v>
                </c:pt>
                <c:pt idx="2434">
                  <c:v>38.046875</c:v>
                </c:pt>
                <c:pt idx="2435">
                  <c:v>38.062500000000135</c:v>
                </c:pt>
                <c:pt idx="2436">
                  <c:v>38.078125000000135</c:v>
                </c:pt>
                <c:pt idx="2437">
                  <c:v>38.093750000000135</c:v>
                </c:pt>
                <c:pt idx="2438">
                  <c:v>38.109375000000135</c:v>
                </c:pt>
                <c:pt idx="2439">
                  <c:v>38.125000000000135</c:v>
                </c:pt>
                <c:pt idx="2440">
                  <c:v>38.140625</c:v>
                </c:pt>
                <c:pt idx="2441">
                  <c:v>38.15625</c:v>
                </c:pt>
                <c:pt idx="2442">
                  <c:v>38.171875</c:v>
                </c:pt>
                <c:pt idx="2443">
                  <c:v>38.1875</c:v>
                </c:pt>
                <c:pt idx="2444">
                  <c:v>38.203125000000135</c:v>
                </c:pt>
                <c:pt idx="2445">
                  <c:v>38.218750000000135</c:v>
                </c:pt>
                <c:pt idx="2446">
                  <c:v>38.234375000000135</c:v>
                </c:pt>
                <c:pt idx="2447">
                  <c:v>38.25</c:v>
                </c:pt>
                <c:pt idx="2448">
                  <c:v>38.265625000000135</c:v>
                </c:pt>
                <c:pt idx="2449">
                  <c:v>38.28125</c:v>
                </c:pt>
                <c:pt idx="2450">
                  <c:v>38.296875000000135</c:v>
                </c:pt>
                <c:pt idx="2451">
                  <c:v>38.3125</c:v>
                </c:pt>
                <c:pt idx="2452">
                  <c:v>38.328125000000135</c:v>
                </c:pt>
                <c:pt idx="2453">
                  <c:v>38.34375</c:v>
                </c:pt>
                <c:pt idx="2454">
                  <c:v>38.359375</c:v>
                </c:pt>
                <c:pt idx="2455">
                  <c:v>38.375</c:v>
                </c:pt>
                <c:pt idx="2456">
                  <c:v>38.390625</c:v>
                </c:pt>
                <c:pt idx="2457">
                  <c:v>38.40625</c:v>
                </c:pt>
                <c:pt idx="2458">
                  <c:v>38.421875</c:v>
                </c:pt>
                <c:pt idx="2459">
                  <c:v>38.4375</c:v>
                </c:pt>
                <c:pt idx="2460">
                  <c:v>38.453125</c:v>
                </c:pt>
                <c:pt idx="2461">
                  <c:v>38.468750000000135</c:v>
                </c:pt>
                <c:pt idx="2462">
                  <c:v>38.484375</c:v>
                </c:pt>
                <c:pt idx="2463">
                  <c:v>38.5</c:v>
                </c:pt>
                <c:pt idx="2464">
                  <c:v>38.515625</c:v>
                </c:pt>
                <c:pt idx="2465">
                  <c:v>38.53125</c:v>
                </c:pt>
                <c:pt idx="2466">
                  <c:v>38.546875</c:v>
                </c:pt>
                <c:pt idx="2467">
                  <c:v>38.562500000000135</c:v>
                </c:pt>
                <c:pt idx="2468">
                  <c:v>38.578125000000135</c:v>
                </c:pt>
                <c:pt idx="2469">
                  <c:v>38.593750000000135</c:v>
                </c:pt>
                <c:pt idx="2470">
                  <c:v>38.609375000000135</c:v>
                </c:pt>
                <c:pt idx="2471">
                  <c:v>38.625000000000135</c:v>
                </c:pt>
                <c:pt idx="2472">
                  <c:v>38.640625</c:v>
                </c:pt>
                <c:pt idx="2473">
                  <c:v>38.65625</c:v>
                </c:pt>
                <c:pt idx="2474">
                  <c:v>38.671875</c:v>
                </c:pt>
                <c:pt idx="2475">
                  <c:v>38.6875</c:v>
                </c:pt>
                <c:pt idx="2476">
                  <c:v>38.703125000000135</c:v>
                </c:pt>
                <c:pt idx="2477">
                  <c:v>38.718750000000135</c:v>
                </c:pt>
                <c:pt idx="2478">
                  <c:v>38.734375000000135</c:v>
                </c:pt>
                <c:pt idx="2479">
                  <c:v>38.75</c:v>
                </c:pt>
                <c:pt idx="2480">
                  <c:v>38.765625000000135</c:v>
                </c:pt>
                <c:pt idx="2481">
                  <c:v>38.78125</c:v>
                </c:pt>
                <c:pt idx="2482">
                  <c:v>38.796875000000135</c:v>
                </c:pt>
                <c:pt idx="2483">
                  <c:v>38.8125</c:v>
                </c:pt>
                <c:pt idx="2484">
                  <c:v>38.828125000000135</c:v>
                </c:pt>
                <c:pt idx="2485">
                  <c:v>38.84375</c:v>
                </c:pt>
                <c:pt idx="2486">
                  <c:v>38.859375</c:v>
                </c:pt>
                <c:pt idx="2487">
                  <c:v>38.875</c:v>
                </c:pt>
                <c:pt idx="2488">
                  <c:v>38.890625</c:v>
                </c:pt>
                <c:pt idx="2489">
                  <c:v>38.90625</c:v>
                </c:pt>
                <c:pt idx="2490">
                  <c:v>38.921875</c:v>
                </c:pt>
                <c:pt idx="2491">
                  <c:v>38.9375</c:v>
                </c:pt>
                <c:pt idx="2492">
                  <c:v>38.953125</c:v>
                </c:pt>
                <c:pt idx="2493">
                  <c:v>38.968750000000135</c:v>
                </c:pt>
                <c:pt idx="2494">
                  <c:v>38.984375</c:v>
                </c:pt>
                <c:pt idx="2495">
                  <c:v>39</c:v>
                </c:pt>
                <c:pt idx="2496">
                  <c:v>39.015625</c:v>
                </c:pt>
                <c:pt idx="2497">
                  <c:v>39.03125</c:v>
                </c:pt>
                <c:pt idx="2498">
                  <c:v>39.046875</c:v>
                </c:pt>
                <c:pt idx="2499">
                  <c:v>39.062500000000135</c:v>
                </c:pt>
                <c:pt idx="2500">
                  <c:v>39.078125000000135</c:v>
                </c:pt>
                <c:pt idx="2501">
                  <c:v>39.093750000000135</c:v>
                </c:pt>
                <c:pt idx="2502">
                  <c:v>39.109375000000135</c:v>
                </c:pt>
                <c:pt idx="2503">
                  <c:v>39.125000000000135</c:v>
                </c:pt>
                <c:pt idx="2504">
                  <c:v>39.140625</c:v>
                </c:pt>
                <c:pt idx="2505">
                  <c:v>39.15625</c:v>
                </c:pt>
                <c:pt idx="2506">
                  <c:v>39.171875</c:v>
                </c:pt>
                <c:pt idx="2507">
                  <c:v>39.1875</c:v>
                </c:pt>
                <c:pt idx="2508">
                  <c:v>39.203125000000135</c:v>
                </c:pt>
                <c:pt idx="2509">
                  <c:v>39.218750000000135</c:v>
                </c:pt>
                <c:pt idx="2510">
                  <c:v>39.234375000000135</c:v>
                </c:pt>
                <c:pt idx="2511">
                  <c:v>39.25</c:v>
                </c:pt>
                <c:pt idx="2512">
                  <c:v>39.265625000000135</c:v>
                </c:pt>
                <c:pt idx="2513">
                  <c:v>39.28125</c:v>
                </c:pt>
                <c:pt idx="2514">
                  <c:v>39.296875000000135</c:v>
                </c:pt>
                <c:pt idx="2515">
                  <c:v>39.3125</c:v>
                </c:pt>
                <c:pt idx="2516">
                  <c:v>39.328125000000135</c:v>
                </c:pt>
                <c:pt idx="2517">
                  <c:v>39.34375</c:v>
                </c:pt>
                <c:pt idx="2518">
                  <c:v>39.359375</c:v>
                </c:pt>
                <c:pt idx="2519">
                  <c:v>39.375</c:v>
                </c:pt>
                <c:pt idx="2520">
                  <c:v>39.390625</c:v>
                </c:pt>
                <c:pt idx="2521">
                  <c:v>39.40625</c:v>
                </c:pt>
                <c:pt idx="2522">
                  <c:v>39.421875</c:v>
                </c:pt>
                <c:pt idx="2523">
                  <c:v>39.4375</c:v>
                </c:pt>
                <c:pt idx="2524">
                  <c:v>39.453125</c:v>
                </c:pt>
                <c:pt idx="2525">
                  <c:v>39.468750000000135</c:v>
                </c:pt>
                <c:pt idx="2526">
                  <c:v>39.484375</c:v>
                </c:pt>
                <c:pt idx="2527">
                  <c:v>39.5</c:v>
                </c:pt>
                <c:pt idx="2528">
                  <c:v>39.515625</c:v>
                </c:pt>
                <c:pt idx="2529">
                  <c:v>39.53125</c:v>
                </c:pt>
                <c:pt idx="2530">
                  <c:v>39.546875</c:v>
                </c:pt>
                <c:pt idx="2531">
                  <c:v>39.562500000000135</c:v>
                </c:pt>
                <c:pt idx="2532">
                  <c:v>39.578125000000135</c:v>
                </c:pt>
                <c:pt idx="2533">
                  <c:v>39.593750000000135</c:v>
                </c:pt>
                <c:pt idx="2534">
                  <c:v>39.609375000000135</c:v>
                </c:pt>
                <c:pt idx="2535">
                  <c:v>39.625000000000135</c:v>
                </c:pt>
                <c:pt idx="2536">
                  <c:v>39.640625</c:v>
                </c:pt>
                <c:pt idx="2537">
                  <c:v>39.65625</c:v>
                </c:pt>
                <c:pt idx="2538">
                  <c:v>39.671875</c:v>
                </c:pt>
                <c:pt idx="2539">
                  <c:v>39.6875</c:v>
                </c:pt>
                <c:pt idx="2540">
                  <c:v>39.703125000000135</c:v>
                </c:pt>
                <c:pt idx="2541">
                  <c:v>39.718750000000135</c:v>
                </c:pt>
                <c:pt idx="2542">
                  <c:v>39.734375000000135</c:v>
                </c:pt>
                <c:pt idx="2543">
                  <c:v>39.75</c:v>
                </c:pt>
                <c:pt idx="2544">
                  <c:v>39.765625000000135</c:v>
                </c:pt>
                <c:pt idx="2545">
                  <c:v>39.78125</c:v>
                </c:pt>
                <c:pt idx="2546">
                  <c:v>39.796875000000135</c:v>
                </c:pt>
                <c:pt idx="2547">
                  <c:v>39.8125</c:v>
                </c:pt>
                <c:pt idx="2548">
                  <c:v>39.828125000000135</c:v>
                </c:pt>
                <c:pt idx="2549">
                  <c:v>39.84375</c:v>
                </c:pt>
                <c:pt idx="2550">
                  <c:v>39.859375</c:v>
                </c:pt>
                <c:pt idx="2551">
                  <c:v>39.875</c:v>
                </c:pt>
                <c:pt idx="2552">
                  <c:v>39.890625</c:v>
                </c:pt>
                <c:pt idx="2553">
                  <c:v>39.90625</c:v>
                </c:pt>
                <c:pt idx="2554">
                  <c:v>39.921875</c:v>
                </c:pt>
                <c:pt idx="2555">
                  <c:v>39.9375</c:v>
                </c:pt>
                <c:pt idx="2556">
                  <c:v>39.953125</c:v>
                </c:pt>
                <c:pt idx="2557">
                  <c:v>39.968750000000135</c:v>
                </c:pt>
                <c:pt idx="2558">
                  <c:v>39.984375</c:v>
                </c:pt>
                <c:pt idx="2559">
                  <c:v>40</c:v>
                </c:pt>
                <c:pt idx="2560">
                  <c:v>40.015625</c:v>
                </c:pt>
                <c:pt idx="2561">
                  <c:v>40.03125</c:v>
                </c:pt>
                <c:pt idx="2562">
                  <c:v>40.046875</c:v>
                </c:pt>
                <c:pt idx="2563">
                  <c:v>40.062500000000135</c:v>
                </c:pt>
                <c:pt idx="2564">
                  <c:v>40.078125000000135</c:v>
                </c:pt>
                <c:pt idx="2565">
                  <c:v>40.093750000000135</c:v>
                </c:pt>
                <c:pt idx="2566">
                  <c:v>40.109375000000135</c:v>
                </c:pt>
                <c:pt idx="2567">
                  <c:v>40.125000000000135</c:v>
                </c:pt>
                <c:pt idx="2568">
                  <c:v>40.140625</c:v>
                </c:pt>
                <c:pt idx="2569">
                  <c:v>40.15625</c:v>
                </c:pt>
                <c:pt idx="2570">
                  <c:v>40.171875</c:v>
                </c:pt>
                <c:pt idx="2571">
                  <c:v>40.1875</c:v>
                </c:pt>
                <c:pt idx="2572">
                  <c:v>40.203125000000135</c:v>
                </c:pt>
                <c:pt idx="2573">
                  <c:v>40.218750000000135</c:v>
                </c:pt>
                <c:pt idx="2574">
                  <c:v>40.234375000000135</c:v>
                </c:pt>
                <c:pt idx="2575">
                  <c:v>40.25</c:v>
                </c:pt>
                <c:pt idx="2576">
                  <c:v>40.265625000000135</c:v>
                </c:pt>
                <c:pt idx="2577">
                  <c:v>40.28125</c:v>
                </c:pt>
                <c:pt idx="2578">
                  <c:v>40.296875000000135</c:v>
                </c:pt>
                <c:pt idx="2579">
                  <c:v>40.3125</c:v>
                </c:pt>
                <c:pt idx="2580">
                  <c:v>40.328125000000135</c:v>
                </c:pt>
                <c:pt idx="2581">
                  <c:v>40.34375</c:v>
                </c:pt>
                <c:pt idx="2582">
                  <c:v>40.359375</c:v>
                </c:pt>
                <c:pt idx="2583">
                  <c:v>40.375</c:v>
                </c:pt>
                <c:pt idx="2584">
                  <c:v>40.390625</c:v>
                </c:pt>
                <c:pt idx="2585">
                  <c:v>40.40625</c:v>
                </c:pt>
                <c:pt idx="2586">
                  <c:v>40.421875</c:v>
                </c:pt>
                <c:pt idx="2587">
                  <c:v>40.4375</c:v>
                </c:pt>
                <c:pt idx="2588">
                  <c:v>40.453125</c:v>
                </c:pt>
                <c:pt idx="2589">
                  <c:v>40.468750000000135</c:v>
                </c:pt>
                <c:pt idx="2590">
                  <c:v>40.484375</c:v>
                </c:pt>
                <c:pt idx="2591">
                  <c:v>40.5</c:v>
                </c:pt>
                <c:pt idx="2592">
                  <c:v>40.515625</c:v>
                </c:pt>
                <c:pt idx="2593">
                  <c:v>40.53125</c:v>
                </c:pt>
                <c:pt idx="2594">
                  <c:v>40.546875</c:v>
                </c:pt>
                <c:pt idx="2595">
                  <c:v>40.562500000000135</c:v>
                </c:pt>
                <c:pt idx="2596">
                  <c:v>40.578125000000135</c:v>
                </c:pt>
                <c:pt idx="2597">
                  <c:v>40.593750000000135</c:v>
                </c:pt>
                <c:pt idx="2598">
                  <c:v>40.609375000000135</c:v>
                </c:pt>
                <c:pt idx="2599">
                  <c:v>40.625000000000135</c:v>
                </c:pt>
                <c:pt idx="2600">
                  <c:v>40.640625</c:v>
                </c:pt>
                <c:pt idx="2601">
                  <c:v>40.65625</c:v>
                </c:pt>
                <c:pt idx="2602">
                  <c:v>40.671875</c:v>
                </c:pt>
                <c:pt idx="2603">
                  <c:v>40.6875</c:v>
                </c:pt>
                <c:pt idx="2604">
                  <c:v>40.703125000000135</c:v>
                </c:pt>
                <c:pt idx="2605">
                  <c:v>40.718750000000135</c:v>
                </c:pt>
                <c:pt idx="2606">
                  <c:v>40.734375000000135</c:v>
                </c:pt>
                <c:pt idx="2607">
                  <c:v>40.75</c:v>
                </c:pt>
                <c:pt idx="2608">
                  <c:v>40.765625000000135</c:v>
                </c:pt>
                <c:pt idx="2609">
                  <c:v>40.78125</c:v>
                </c:pt>
                <c:pt idx="2610">
                  <c:v>40.796875000000135</c:v>
                </c:pt>
                <c:pt idx="2611">
                  <c:v>40.8125</c:v>
                </c:pt>
                <c:pt idx="2612">
                  <c:v>40.828125000000135</c:v>
                </c:pt>
                <c:pt idx="2613">
                  <c:v>40.84375</c:v>
                </c:pt>
                <c:pt idx="2614">
                  <c:v>40.859375</c:v>
                </c:pt>
                <c:pt idx="2615">
                  <c:v>40.875</c:v>
                </c:pt>
                <c:pt idx="2616">
                  <c:v>40.890625</c:v>
                </c:pt>
                <c:pt idx="2617">
                  <c:v>40.90625</c:v>
                </c:pt>
                <c:pt idx="2618">
                  <c:v>40.921875</c:v>
                </c:pt>
                <c:pt idx="2619">
                  <c:v>40.9375</c:v>
                </c:pt>
                <c:pt idx="2620">
                  <c:v>40.953125</c:v>
                </c:pt>
                <c:pt idx="2621">
                  <c:v>40.968750000000135</c:v>
                </c:pt>
                <c:pt idx="2622">
                  <c:v>40.984375</c:v>
                </c:pt>
                <c:pt idx="2623">
                  <c:v>41</c:v>
                </c:pt>
                <c:pt idx="2624">
                  <c:v>41.015625</c:v>
                </c:pt>
                <c:pt idx="2625">
                  <c:v>41.03125</c:v>
                </c:pt>
                <c:pt idx="2626">
                  <c:v>41.046875</c:v>
                </c:pt>
                <c:pt idx="2627">
                  <c:v>41.062500000000135</c:v>
                </c:pt>
                <c:pt idx="2628">
                  <c:v>41.078125000000135</c:v>
                </c:pt>
                <c:pt idx="2629">
                  <c:v>41.093750000000135</c:v>
                </c:pt>
                <c:pt idx="2630">
                  <c:v>41.109375000000135</c:v>
                </c:pt>
                <c:pt idx="2631">
                  <c:v>41.125000000000135</c:v>
                </c:pt>
                <c:pt idx="2632">
                  <c:v>41.140625</c:v>
                </c:pt>
                <c:pt idx="2633">
                  <c:v>41.15625</c:v>
                </c:pt>
                <c:pt idx="2634">
                  <c:v>41.171875</c:v>
                </c:pt>
                <c:pt idx="2635">
                  <c:v>41.1875</c:v>
                </c:pt>
                <c:pt idx="2636">
                  <c:v>41.203125000000135</c:v>
                </c:pt>
                <c:pt idx="2637">
                  <c:v>41.218750000000135</c:v>
                </c:pt>
                <c:pt idx="2638">
                  <c:v>41.234375000000135</c:v>
                </c:pt>
                <c:pt idx="2639">
                  <c:v>41.25</c:v>
                </c:pt>
                <c:pt idx="2640">
                  <c:v>41.265625000000135</c:v>
                </c:pt>
                <c:pt idx="2641">
                  <c:v>41.28125</c:v>
                </c:pt>
                <c:pt idx="2642">
                  <c:v>41.296875000000135</c:v>
                </c:pt>
                <c:pt idx="2643">
                  <c:v>41.3125</c:v>
                </c:pt>
                <c:pt idx="2644">
                  <c:v>41.328125000000135</c:v>
                </c:pt>
                <c:pt idx="2645">
                  <c:v>41.34375</c:v>
                </c:pt>
                <c:pt idx="2646">
                  <c:v>41.359375</c:v>
                </c:pt>
                <c:pt idx="2647">
                  <c:v>41.375</c:v>
                </c:pt>
                <c:pt idx="2648">
                  <c:v>41.390625</c:v>
                </c:pt>
                <c:pt idx="2649">
                  <c:v>41.40625</c:v>
                </c:pt>
                <c:pt idx="2650">
                  <c:v>41.421875</c:v>
                </c:pt>
                <c:pt idx="2651">
                  <c:v>41.4375</c:v>
                </c:pt>
                <c:pt idx="2652">
                  <c:v>41.453125</c:v>
                </c:pt>
                <c:pt idx="2653">
                  <c:v>41.468750000000135</c:v>
                </c:pt>
                <c:pt idx="2654">
                  <c:v>41.484375</c:v>
                </c:pt>
                <c:pt idx="2655">
                  <c:v>41.5</c:v>
                </c:pt>
                <c:pt idx="2656">
                  <c:v>41.515625</c:v>
                </c:pt>
                <c:pt idx="2657">
                  <c:v>41.53125</c:v>
                </c:pt>
                <c:pt idx="2658">
                  <c:v>41.546875</c:v>
                </c:pt>
                <c:pt idx="2659">
                  <c:v>41.562500000000135</c:v>
                </c:pt>
                <c:pt idx="2660">
                  <c:v>41.578125000000135</c:v>
                </c:pt>
                <c:pt idx="2661">
                  <c:v>41.593750000000135</c:v>
                </c:pt>
                <c:pt idx="2662">
                  <c:v>41.609375000000135</c:v>
                </c:pt>
                <c:pt idx="2663">
                  <c:v>41.625000000000135</c:v>
                </c:pt>
                <c:pt idx="2664">
                  <c:v>41.640625</c:v>
                </c:pt>
                <c:pt idx="2665">
                  <c:v>41.65625</c:v>
                </c:pt>
                <c:pt idx="2666">
                  <c:v>41.671875</c:v>
                </c:pt>
                <c:pt idx="2667">
                  <c:v>41.6875</c:v>
                </c:pt>
                <c:pt idx="2668">
                  <c:v>41.703125000000135</c:v>
                </c:pt>
                <c:pt idx="2669">
                  <c:v>41.718750000000135</c:v>
                </c:pt>
                <c:pt idx="2670">
                  <c:v>41.734375000000135</c:v>
                </c:pt>
                <c:pt idx="2671">
                  <c:v>41.75</c:v>
                </c:pt>
                <c:pt idx="2672">
                  <c:v>41.765625000000135</c:v>
                </c:pt>
                <c:pt idx="2673">
                  <c:v>41.78125</c:v>
                </c:pt>
                <c:pt idx="2674">
                  <c:v>41.796875000000135</c:v>
                </c:pt>
                <c:pt idx="2675">
                  <c:v>41.8125</c:v>
                </c:pt>
                <c:pt idx="2676">
                  <c:v>41.828125000000135</c:v>
                </c:pt>
                <c:pt idx="2677">
                  <c:v>41.84375</c:v>
                </c:pt>
                <c:pt idx="2678">
                  <c:v>41.859375</c:v>
                </c:pt>
                <c:pt idx="2679">
                  <c:v>41.875</c:v>
                </c:pt>
                <c:pt idx="2680">
                  <c:v>41.890625</c:v>
                </c:pt>
                <c:pt idx="2681">
                  <c:v>41.90625</c:v>
                </c:pt>
                <c:pt idx="2682">
                  <c:v>41.921875</c:v>
                </c:pt>
                <c:pt idx="2683">
                  <c:v>41.9375</c:v>
                </c:pt>
                <c:pt idx="2684">
                  <c:v>41.953125</c:v>
                </c:pt>
                <c:pt idx="2685">
                  <c:v>41.968750000000135</c:v>
                </c:pt>
                <c:pt idx="2686">
                  <c:v>41.984375</c:v>
                </c:pt>
                <c:pt idx="2687">
                  <c:v>42</c:v>
                </c:pt>
                <c:pt idx="2688">
                  <c:v>42.015625</c:v>
                </c:pt>
                <c:pt idx="2689">
                  <c:v>42.03125</c:v>
                </c:pt>
                <c:pt idx="2690">
                  <c:v>42.046875</c:v>
                </c:pt>
                <c:pt idx="2691">
                  <c:v>42.062500000000135</c:v>
                </c:pt>
                <c:pt idx="2692">
                  <c:v>42.078125000000135</c:v>
                </c:pt>
                <c:pt idx="2693">
                  <c:v>42.093750000000135</c:v>
                </c:pt>
                <c:pt idx="2694">
                  <c:v>42.109375000000135</c:v>
                </c:pt>
                <c:pt idx="2695">
                  <c:v>42.125000000000135</c:v>
                </c:pt>
                <c:pt idx="2696">
                  <c:v>42.140625</c:v>
                </c:pt>
                <c:pt idx="2697">
                  <c:v>42.15625</c:v>
                </c:pt>
                <c:pt idx="2698">
                  <c:v>42.171875</c:v>
                </c:pt>
                <c:pt idx="2699">
                  <c:v>42.1875</c:v>
                </c:pt>
                <c:pt idx="2700">
                  <c:v>42.203125000000135</c:v>
                </c:pt>
                <c:pt idx="2701">
                  <c:v>42.218750000000135</c:v>
                </c:pt>
                <c:pt idx="2702">
                  <c:v>42.234375000000135</c:v>
                </c:pt>
                <c:pt idx="2703">
                  <c:v>42.25</c:v>
                </c:pt>
                <c:pt idx="2704">
                  <c:v>42.265625000000135</c:v>
                </c:pt>
                <c:pt idx="2705">
                  <c:v>42.28125</c:v>
                </c:pt>
                <c:pt idx="2706">
                  <c:v>42.296875000000135</c:v>
                </c:pt>
                <c:pt idx="2707">
                  <c:v>42.3125</c:v>
                </c:pt>
                <c:pt idx="2708">
                  <c:v>42.328125000000135</c:v>
                </c:pt>
                <c:pt idx="2709">
                  <c:v>42.34375</c:v>
                </c:pt>
                <c:pt idx="2710">
                  <c:v>42.359375</c:v>
                </c:pt>
                <c:pt idx="2711">
                  <c:v>42.375</c:v>
                </c:pt>
                <c:pt idx="2712">
                  <c:v>42.390625</c:v>
                </c:pt>
                <c:pt idx="2713">
                  <c:v>42.40625</c:v>
                </c:pt>
                <c:pt idx="2714">
                  <c:v>42.421875</c:v>
                </c:pt>
                <c:pt idx="2715">
                  <c:v>42.4375</c:v>
                </c:pt>
                <c:pt idx="2716">
                  <c:v>42.453125</c:v>
                </c:pt>
                <c:pt idx="2717">
                  <c:v>42.468750000000135</c:v>
                </c:pt>
                <c:pt idx="2718">
                  <c:v>42.484375</c:v>
                </c:pt>
                <c:pt idx="2719">
                  <c:v>42.5</c:v>
                </c:pt>
                <c:pt idx="2720">
                  <c:v>42.515625</c:v>
                </c:pt>
                <c:pt idx="2721">
                  <c:v>42.53125</c:v>
                </c:pt>
                <c:pt idx="2722">
                  <c:v>42.546875</c:v>
                </c:pt>
                <c:pt idx="2723">
                  <c:v>42.562500000000135</c:v>
                </c:pt>
                <c:pt idx="2724">
                  <c:v>42.578125000000135</c:v>
                </c:pt>
                <c:pt idx="2725">
                  <c:v>42.593750000000135</c:v>
                </c:pt>
                <c:pt idx="2726">
                  <c:v>42.609375000000135</c:v>
                </c:pt>
                <c:pt idx="2727">
                  <c:v>42.625000000000135</c:v>
                </c:pt>
                <c:pt idx="2728">
                  <c:v>42.640625</c:v>
                </c:pt>
                <c:pt idx="2729">
                  <c:v>42.65625</c:v>
                </c:pt>
                <c:pt idx="2730">
                  <c:v>42.671875</c:v>
                </c:pt>
                <c:pt idx="2731">
                  <c:v>42.6875</c:v>
                </c:pt>
                <c:pt idx="2732">
                  <c:v>42.703125000000135</c:v>
                </c:pt>
                <c:pt idx="2733">
                  <c:v>42.718750000000135</c:v>
                </c:pt>
                <c:pt idx="2734">
                  <c:v>42.734375000000135</c:v>
                </c:pt>
                <c:pt idx="2735">
                  <c:v>42.75</c:v>
                </c:pt>
                <c:pt idx="2736">
                  <c:v>42.765625000000135</c:v>
                </c:pt>
                <c:pt idx="2737">
                  <c:v>42.78125</c:v>
                </c:pt>
                <c:pt idx="2738">
                  <c:v>42.796875000000135</c:v>
                </c:pt>
                <c:pt idx="2739">
                  <c:v>42.8125</c:v>
                </c:pt>
                <c:pt idx="2740">
                  <c:v>42.828125000000135</c:v>
                </c:pt>
                <c:pt idx="2741">
                  <c:v>42.84375</c:v>
                </c:pt>
                <c:pt idx="2742">
                  <c:v>42.859375</c:v>
                </c:pt>
                <c:pt idx="2743">
                  <c:v>42.875</c:v>
                </c:pt>
                <c:pt idx="2744">
                  <c:v>42.890625</c:v>
                </c:pt>
                <c:pt idx="2745">
                  <c:v>42.90625</c:v>
                </c:pt>
                <c:pt idx="2746">
                  <c:v>42.921875</c:v>
                </c:pt>
                <c:pt idx="2747">
                  <c:v>42.9375</c:v>
                </c:pt>
                <c:pt idx="2748">
                  <c:v>42.953125</c:v>
                </c:pt>
                <c:pt idx="2749">
                  <c:v>42.968750000000135</c:v>
                </c:pt>
                <c:pt idx="2750">
                  <c:v>42.984375</c:v>
                </c:pt>
                <c:pt idx="2751">
                  <c:v>43</c:v>
                </c:pt>
                <c:pt idx="2752">
                  <c:v>43.015625</c:v>
                </c:pt>
                <c:pt idx="2753">
                  <c:v>43.03125</c:v>
                </c:pt>
                <c:pt idx="2754">
                  <c:v>43.046875</c:v>
                </c:pt>
                <c:pt idx="2755">
                  <c:v>43.062500000000135</c:v>
                </c:pt>
                <c:pt idx="2756">
                  <c:v>43.078125000000135</c:v>
                </c:pt>
                <c:pt idx="2757">
                  <c:v>43.093750000000135</c:v>
                </c:pt>
                <c:pt idx="2758">
                  <c:v>43.109375000000135</c:v>
                </c:pt>
                <c:pt idx="2759">
                  <c:v>43.125000000000135</c:v>
                </c:pt>
                <c:pt idx="2760">
                  <c:v>43.140625</c:v>
                </c:pt>
                <c:pt idx="2761">
                  <c:v>43.15625</c:v>
                </c:pt>
                <c:pt idx="2762">
                  <c:v>43.171875</c:v>
                </c:pt>
                <c:pt idx="2763">
                  <c:v>43.1875</c:v>
                </c:pt>
                <c:pt idx="2764">
                  <c:v>43.203125000000135</c:v>
                </c:pt>
                <c:pt idx="2765">
                  <c:v>43.218750000000135</c:v>
                </c:pt>
                <c:pt idx="2766">
                  <c:v>43.234375000000135</c:v>
                </c:pt>
                <c:pt idx="2767">
                  <c:v>43.25</c:v>
                </c:pt>
                <c:pt idx="2768">
                  <c:v>43.265625000000135</c:v>
                </c:pt>
                <c:pt idx="2769">
                  <c:v>43.28125</c:v>
                </c:pt>
                <c:pt idx="2770">
                  <c:v>43.296875000000135</c:v>
                </c:pt>
                <c:pt idx="2771">
                  <c:v>43.3125</c:v>
                </c:pt>
                <c:pt idx="2772">
                  <c:v>43.328125000000135</c:v>
                </c:pt>
                <c:pt idx="2773">
                  <c:v>43.34375</c:v>
                </c:pt>
                <c:pt idx="2774">
                  <c:v>43.359375</c:v>
                </c:pt>
                <c:pt idx="2775">
                  <c:v>43.375</c:v>
                </c:pt>
                <c:pt idx="2776">
                  <c:v>43.390625</c:v>
                </c:pt>
                <c:pt idx="2777">
                  <c:v>43.40625</c:v>
                </c:pt>
                <c:pt idx="2778">
                  <c:v>43.421875</c:v>
                </c:pt>
                <c:pt idx="2779">
                  <c:v>43.4375</c:v>
                </c:pt>
                <c:pt idx="2780">
                  <c:v>43.453125</c:v>
                </c:pt>
                <c:pt idx="2781">
                  <c:v>43.468750000000135</c:v>
                </c:pt>
                <c:pt idx="2782">
                  <c:v>43.484375</c:v>
                </c:pt>
                <c:pt idx="2783">
                  <c:v>43.5</c:v>
                </c:pt>
                <c:pt idx="2784">
                  <c:v>43.515625</c:v>
                </c:pt>
                <c:pt idx="2785">
                  <c:v>43.53125</c:v>
                </c:pt>
                <c:pt idx="2786">
                  <c:v>43.546875</c:v>
                </c:pt>
                <c:pt idx="2787">
                  <c:v>43.562500000000135</c:v>
                </c:pt>
                <c:pt idx="2788">
                  <c:v>43.578125000000135</c:v>
                </c:pt>
                <c:pt idx="2789">
                  <c:v>43.593750000000135</c:v>
                </c:pt>
                <c:pt idx="2790">
                  <c:v>43.609375000000135</c:v>
                </c:pt>
                <c:pt idx="2791">
                  <c:v>43.625000000000135</c:v>
                </c:pt>
                <c:pt idx="2792">
                  <c:v>43.640625</c:v>
                </c:pt>
                <c:pt idx="2793">
                  <c:v>43.65625</c:v>
                </c:pt>
                <c:pt idx="2794">
                  <c:v>43.671875</c:v>
                </c:pt>
                <c:pt idx="2795">
                  <c:v>43.6875</c:v>
                </c:pt>
                <c:pt idx="2796">
                  <c:v>43.703125000000135</c:v>
                </c:pt>
                <c:pt idx="2797">
                  <c:v>43.718750000000135</c:v>
                </c:pt>
                <c:pt idx="2798">
                  <c:v>43.734375000000135</c:v>
                </c:pt>
                <c:pt idx="2799">
                  <c:v>43.75</c:v>
                </c:pt>
                <c:pt idx="2800">
                  <c:v>43.765625000000135</c:v>
                </c:pt>
                <c:pt idx="2801">
                  <c:v>43.78125</c:v>
                </c:pt>
                <c:pt idx="2802">
                  <c:v>43.796875000000135</c:v>
                </c:pt>
                <c:pt idx="2803">
                  <c:v>43.8125</c:v>
                </c:pt>
                <c:pt idx="2804">
                  <c:v>43.828125000000135</c:v>
                </c:pt>
                <c:pt idx="2805">
                  <c:v>43.84375</c:v>
                </c:pt>
                <c:pt idx="2806">
                  <c:v>43.859375</c:v>
                </c:pt>
                <c:pt idx="2807">
                  <c:v>43.875</c:v>
                </c:pt>
                <c:pt idx="2808">
                  <c:v>43.890625</c:v>
                </c:pt>
                <c:pt idx="2809">
                  <c:v>43.90625</c:v>
                </c:pt>
                <c:pt idx="2810">
                  <c:v>43.921875</c:v>
                </c:pt>
                <c:pt idx="2811">
                  <c:v>43.9375</c:v>
                </c:pt>
                <c:pt idx="2812">
                  <c:v>43.953125</c:v>
                </c:pt>
                <c:pt idx="2813">
                  <c:v>43.968750000000135</c:v>
                </c:pt>
                <c:pt idx="2814">
                  <c:v>43.984375</c:v>
                </c:pt>
                <c:pt idx="2815">
                  <c:v>44</c:v>
                </c:pt>
                <c:pt idx="2816">
                  <c:v>44.015625</c:v>
                </c:pt>
                <c:pt idx="2817">
                  <c:v>44.03125</c:v>
                </c:pt>
                <c:pt idx="2818">
                  <c:v>44.046875</c:v>
                </c:pt>
                <c:pt idx="2819">
                  <c:v>44.062500000000135</c:v>
                </c:pt>
                <c:pt idx="2820">
                  <c:v>44.078125000000135</c:v>
                </c:pt>
                <c:pt idx="2821">
                  <c:v>44.093750000000135</c:v>
                </c:pt>
                <c:pt idx="2822">
                  <c:v>44.109375000000135</c:v>
                </c:pt>
                <c:pt idx="2823">
                  <c:v>44.125000000000135</c:v>
                </c:pt>
                <c:pt idx="2824">
                  <c:v>44.140625</c:v>
                </c:pt>
                <c:pt idx="2825">
                  <c:v>44.15625</c:v>
                </c:pt>
                <c:pt idx="2826">
                  <c:v>44.171875</c:v>
                </c:pt>
                <c:pt idx="2827">
                  <c:v>44.1875</c:v>
                </c:pt>
                <c:pt idx="2828">
                  <c:v>44.203125000000135</c:v>
                </c:pt>
                <c:pt idx="2829">
                  <c:v>44.218750000000135</c:v>
                </c:pt>
                <c:pt idx="2830">
                  <c:v>44.234375000000135</c:v>
                </c:pt>
                <c:pt idx="2831">
                  <c:v>44.25</c:v>
                </c:pt>
                <c:pt idx="2832">
                  <c:v>44.265625000000135</c:v>
                </c:pt>
                <c:pt idx="2833">
                  <c:v>44.28125</c:v>
                </c:pt>
                <c:pt idx="2834">
                  <c:v>44.296875000000135</c:v>
                </c:pt>
                <c:pt idx="2835">
                  <c:v>44.3125</c:v>
                </c:pt>
                <c:pt idx="2836">
                  <c:v>44.328125000000135</c:v>
                </c:pt>
                <c:pt idx="2837">
                  <c:v>44.34375</c:v>
                </c:pt>
                <c:pt idx="2838">
                  <c:v>44.359375</c:v>
                </c:pt>
                <c:pt idx="2839">
                  <c:v>44.375</c:v>
                </c:pt>
                <c:pt idx="2840">
                  <c:v>44.390625</c:v>
                </c:pt>
                <c:pt idx="2841">
                  <c:v>44.40625</c:v>
                </c:pt>
                <c:pt idx="2842">
                  <c:v>44.421875</c:v>
                </c:pt>
                <c:pt idx="2843">
                  <c:v>44.4375</c:v>
                </c:pt>
                <c:pt idx="2844">
                  <c:v>44.453125</c:v>
                </c:pt>
                <c:pt idx="2845">
                  <c:v>44.468750000000135</c:v>
                </c:pt>
                <c:pt idx="2846">
                  <c:v>44.484375</c:v>
                </c:pt>
                <c:pt idx="2847">
                  <c:v>44.5</c:v>
                </c:pt>
                <c:pt idx="2848">
                  <c:v>44.515625</c:v>
                </c:pt>
                <c:pt idx="2849">
                  <c:v>44.53125</c:v>
                </c:pt>
                <c:pt idx="2850">
                  <c:v>44.546875</c:v>
                </c:pt>
                <c:pt idx="2851">
                  <c:v>44.562500000000135</c:v>
                </c:pt>
                <c:pt idx="2852">
                  <c:v>44.578125000000135</c:v>
                </c:pt>
                <c:pt idx="2853">
                  <c:v>44.593750000000135</c:v>
                </c:pt>
                <c:pt idx="2854">
                  <c:v>44.609375000000135</c:v>
                </c:pt>
                <c:pt idx="2855">
                  <c:v>44.625000000000135</c:v>
                </c:pt>
                <c:pt idx="2856">
                  <c:v>44.640625</c:v>
                </c:pt>
                <c:pt idx="2857">
                  <c:v>44.65625</c:v>
                </c:pt>
                <c:pt idx="2858">
                  <c:v>44.671875</c:v>
                </c:pt>
                <c:pt idx="2859">
                  <c:v>44.6875</c:v>
                </c:pt>
                <c:pt idx="2860">
                  <c:v>44.703125000000135</c:v>
                </c:pt>
                <c:pt idx="2861">
                  <c:v>44.718750000000135</c:v>
                </c:pt>
                <c:pt idx="2862">
                  <c:v>44.734375000000135</c:v>
                </c:pt>
                <c:pt idx="2863">
                  <c:v>44.75</c:v>
                </c:pt>
                <c:pt idx="2864">
                  <c:v>44.765625000000135</c:v>
                </c:pt>
                <c:pt idx="2865">
                  <c:v>44.78125</c:v>
                </c:pt>
                <c:pt idx="2866">
                  <c:v>44.796875000000135</c:v>
                </c:pt>
                <c:pt idx="2867">
                  <c:v>44.8125</c:v>
                </c:pt>
                <c:pt idx="2868">
                  <c:v>44.828125000000135</c:v>
                </c:pt>
                <c:pt idx="2869">
                  <c:v>44.84375</c:v>
                </c:pt>
                <c:pt idx="2870">
                  <c:v>44.859375</c:v>
                </c:pt>
                <c:pt idx="2871">
                  <c:v>44.875</c:v>
                </c:pt>
                <c:pt idx="2872">
                  <c:v>44.890625</c:v>
                </c:pt>
                <c:pt idx="2873">
                  <c:v>44.90625</c:v>
                </c:pt>
                <c:pt idx="2874">
                  <c:v>44.921875</c:v>
                </c:pt>
                <c:pt idx="2875">
                  <c:v>44.9375</c:v>
                </c:pt>
                <c:pt idx="2876">
                  <c:v>44.953125</c:v>
                </c:pt>
                <c:pt idx="2877">
                  <c:v>44.968750000000135</c:v>
                </c:pt>
                <c:pt idx="2878">
                  <c:v>44.984375</c:v>
                </c:pt>
                <c:pt idx="2879">
                  <c:v>45</c:v>
                </c:pt>
                <c:pt idx="2880">
                  <c:v>45.015625</c:v>
                </c:pt>
                <c:pt idx="2881">
                  <c:v>45.03125</c:v>
                </c:pt>
                <c:pt idx="2882">
                  <c:v>45.046875</c:v>
                </c:pt>
                <c:pt idx="2883">
                  <c:v>45.062500000000135</c:v>
                </c:pt>
                <c:pt idx="2884">
                  <c:v>45.078125000000135</c:v>
                </c:pt>
                <c:pt idx="2885">
                  <c:v>45.093750000000135</c:v>
                </c:pt>
                <c:pt idx="2886">
                  <c:v>45.109375000000135</c:v>
                </c:pt>
                <c:pt idx="2887">
                  <c:v>45.125000000000135</c:v>
                </c:pt>
                <c:pt idx="2888">
                  <c:v>45.140625</c:v>
                </c:pt>
                <c:pt idx="2889">
                  <c:v>45.15625</c:v>
                </c:pt>
                <c:pt idx="2890">
                  <c:v>45.171875</c:v>
                </c:pt>
                <c:pt idx="2891">
                  <c:v>45.1875</c:v>
                </c:pt>
                <c:pt idx="2892">
                  <c:v>45.203125000000135</c:v>
                </c:pt>
                <c:pt idx="2893">
                  <c:v>45.218750000000135</c:v>
                </c:pt>
                <c:pt idx="2894">
                  <c:v>45.234375000000135</c:v>
                </c:pt>
                <c:pt idx="2895">
                  <c:v>45.25</c:v>
                </c:pt>
                <c:pt idx="2896">
                  <c:v>45.265625000000135</c:v>
                </c:pt>
                <c:pt idx="2897">
                  <c:v>45.28125</c:v>
                </c:pt>
                <c:pt idx="2898">
                  <c:v>45.296875000000135</c:v>
                </c:pt>
                <c:pt idx="2899">
                  <c:v>45.3125</c:v>
                </c:pt>
                <c:pt idx="2900">
                  <c:v>45.328125000000135</c:v>
                </c:pt>
                <c:pt idx="2901">
                  <c:v>45.34375</c:v>
                </c:pt>
                <c:pt idx="2902">
                  <c:v>45.359375</c:v>
                </c:pt>
                <c:pt idx="2903">
                  <c:v>45.375</c:v>
                </c:pt>
                <c:pt idx="2904">
                  <c:v>45.390625</c:v>
                </c:pt>
                <c:pt idx="2905">
                  <c:v>45.40625</c:v>
                </c:pt>
                <c:pt idx="2906">
                  <c:v>45.421875</c:v>
                </c:pt>
                <c:pt idx="2907">
                  <c:v>45.4375</c:v>
                </c:pt>
                <c:pt idx="2908">
                  <c:v>45.453125</c:v>
                </c:pt>
                <c:pt idx="2909">
                  <c:v>45.468750000000135</c:v>
                </c:pt>
                <c:pt idx="2910">
                  <c:v>45.484375</c:v>
                </c:pt>
                <c:pt idx="2911">
                  <c:v>45.5</c:v>
                </c:pt>
                <c:pt idx="2912">
                  <c:v>45.515625</c:v>
                </c:pt>
                <c:pt idx="2913">
                  <c:v>45.53125</c:v>
                </c:pt>
                <c:pt idx="2914">
                  <c:v>45.546875</c:v>
                </c:pt>
                <c:pt idx="2915">
                  <c:v>45.562500000000135</c:v>
                </c:pt>
                <c:pt idx="2916">
                  <c:v>45.578125000000135</c:v>
                </c:pt>
                <c:pt idx="2917">
                  <c:v>45.593750000000135</c:v>
                </c:pt>
                <c:pt idx="2918">
                  <c:v>45.609375000000135</c:v>
                </c:pt>
                <c:pt idx="2919">
                  <c:v>45.625000000000135</c:v>
                </c:pt>
                <c:pt idx="2920">
                  <c:v>45.640625</c:v>
                </c:pt>
                <c:pt idx="2921">
                  <c:v>45.65625</c:v>
                </c:pt>
                <c:pt idx="2922">
                  <c:v>45.671875</c:v>
                </c:pt>
                <c:pt idx="2923">
                  <c:v>45.6875</c:v>
                </c:pt>
                <c:pt idx="2924">
                  <c:v>45.703125000000135</c:v>
                </c:pt>
                <c:pt idx="2925">
                  <c:v>45.718750000000135</c:v>
                </c:pt>
                <c:pt idx="2926">
                  <c:v>45.734375000000135</c:v>
                </c:pt>
                <c:pt idx="2927">
                  <c:v>45.75</c:v>
                </c:pt>
                <c:pt idx="2928">
                  <c:v>45.765625000000135</c:v>
                </c:pt>
                <c:pt idx="2929">
                  <c:v>45.78125</c:v>
                </c:pt>
                <c:pt idx="2930">
                  <c:v>45.796875000000135</c:v>
                </c:pt>
                <c:pt idx="2931">
                  <c:v>45.8125</c:v>
                </c:pt>
                <c:pt idx="2932">
                  <c:v>45.828125000000135</c:v>
                </c:pt>
                <c:pt idx="2933">
                  <c:v>45.84375</c:v>
                </c:pt>
                <c:pt idx="2934">
                  <c:v>45.859375</c:v>
                </c:pt>
                <c:pt idx="2935">
                  <c:v>45.875</c:v>
                </c:pt>
                <c:pt idx="2936">
                  <c:v>45.890625</c:v>
                </c:pt>
                <c:pt idx="2937">
                  <c:v>45.90625</c:v>
                </c:pt>
                <c:pt idx="2938">
                  <c:v>45.921875</c:v>
                </c:pt>
                <c:pt idx="2939">
                  <c:v>45.9375</c:v>
                </c:pt>
                <c:pt idx="2940">
                  <c:v>45.953125</c:v>
                </c:pt>
                <c:pt idx="2941">
                  <c:v>45.968750000000135</c:v>
                </c:pt>
                <c:pt idx="2942">
                  <c:v>45.984375</c:v>
                </c:pt>
                <c:pt idx="2943">
                  <c:v>46</c:v>
                </c:pt>
                <c:pt idx="2944">
                  <c:v>46.015625</c:v>
                </c:pt>
                <c:pt idx="2945">
                  <c:v>46.03125</c:v>
                </c:pt>
                <c:pt idx="2946">
                  <c:v>46.046875</c:v>
                </c:pt>
                <c:pt idx="2947">
                  <c:v>46.062500000000135</c:v>
                </c:pt>
                <c:pt idx="2948">
                  <c:v>46.078125000000135</c:v>
                </c:pt>
                <c:pt idx="2949">
                  <c:v>46.093750000000135</c:v>
                </c:pt>
                <c:pt idx="2950">
                  <c:v>46.109375000000135</c:v>
                </c:pt>
                <c:pt idx="2951">
                  <c:v>46.125000000000135</c:v>
                </c:pt>
                <c:pt idx="2952">
                  <c:v>46.140625</c:v>
                </c:pt>
                <c:pt idx="2953">
                  <c:v>46.15625</c:v>
                </c:pt>
                <c:pt idx="2954">
                  <c:v>46.171875</c:v>
                </c:pt>
                <c:pt idx="2955">
                  <c:v>46.1875</c:v>
                </c:pt>
                <c:pt idx="2956">
                  <c:v>46.203125000000135</c:v>
                </c:pt>
                <c:pt idx="2957">
                  <c:v>46.218750000000135</c:v>
                </c:pt>
                <c:pt idx="2958">
                  <c:v>46.234375000000135</c:v>
                </c:pt>
                <c:pt idx="2959">
                  <c:v>46.25</c:v>
                </c:pt>
                <c:pt idx="2960">
                  <c:v>46.265625000000135</c:v>
                </c:pt>
                <c:pt idx="2961">
                  <c:v>46.28125</c:v>
                </c:pt>
                <c:pt idx="2962">
                  <c:v>46.296875000000135</c:v>
                </c:pt>
                <c:pt idx="2963">
                  <c:v>46.3125</c:v>
                </c:pt>
                <c:pt idx="2964">
                  <c:v>46.328125000000135</c:v>
                </c:pt>
                <c:pt idx="2965">
                  <c:v>46.34375</c:v>
                </c:pt>
                <c:pt idx="2966">
                  <c:v>46.359375</c:v>
                </c:pt>
                <c:pt idx="2967">
                  <c:v>46.375</c:v>
                </c:pt>
                <c:pt idx="2968">
                  <c:v>46.390625</c:v>
                </c:pt>
                <c:pt idx="2969">
                  <c:v>46.40625</c:v>
                </c:pt>
                <c:pt idx="2970">
                  <c:v>46.421875</c:v>
                </c:pt>
                <c:pt idx="2971">
                  <c:v>46.4375</c:v>
                </c:pt>
                <c:pt idx="2972">
                  <c:v>46.453125</c:v>
                </c:pt>
                <c:pt idx="2973">
                  <c:v>46.468750000000135</c:v>
                </c:pt>
                <c:pt idx="2974">
                  <c:v>46.484375</c:v>
                </c:pt>
                <c:pt idx="2975">
                  <c:v>46.5</c:v>
                </c:pt>
                <c:pt idx="2976">
                  <c:v>46.515625</c:v>
                </c:pt>
                <c:pt idx="2977">
                  <c:v>46.53125</c:v>
                </c:pt>
                <c:pt idx="2978">
                  <c:v>46.546875</c:v>
                </c:pt>
                <c:pt idx="2979">
                  <c:v>46.562500000000135</c:v>
                </c:pt>
                <c:pt idx="2980">
                  <c:v>46.578125000000135</c:v>
                </c:pt>
                <c:pt idx="2981">
                  <c:v>46.593750000000135</c:v>
                </c:pt>
                <c:pt idx="2982">
                  <c:v>46.609375000000135</c:v>
                </c:pt>
                <c:pt idx="2983">
                  <c:v>46.625000000000135</c:v>
                </c:pt>
                <c:pt idx="2984">
                  <c:v>46.640625</c:v>
                </c:pt>
                <c:pt idx="2985">
                  <c:v>46.65625</c:v>
                </c:pt>
                <c:pt idx="2986">
                  <c:v>46.671875</c:v>
                </c:pt>
                <c:pt idx="2987">
                  <c:v>46.6875</c:v>
                </c:pt>
                <c:pt idx="2988">
                  <c:v>46.703125000000135</c:v>
                </c:pt>
                <c:pt idx="2989">
                  <c:v>46.718750000000135</c:v>
                </c:pt>
                <c:pt idx="2990">
                  <c:v>46.734375000000135</c:v>
                </c:pt>
                <c:pt idx="2991">
                  <c:v>46.75</c:v>
                </c:pt>
                <c:pt idx="2992">
                  <c:v>46.765625000000135</c:v>
                </c:pt>
                <c:pt idx="2993">
                  <c:v>46.78125</c:v>
                </c:pt>
                <c:pt idx="2994">
                  <c:v>46.796875000000135</c:v>
                </c:pt>
                <c:pt idx="2995">
                  <c:v>46.8125</c:v>
                </c:pt>
                <c:pt idx="2996">
                  <c:v>46.828125000000135</c:v>
                </c:pt>
                <c:pt idx="2997">
                  <c:v>46.84375</c:v>
                </c:pt>
                <c:pt idx="2998">
                  <c:v>46.859375</c:v>
                </c:pt>
                <c:pt idx="2999">
                  <c:v>46.875</c:v>
                </c:pt>
                <c:pt idx="3000">
                  <c:v>46.890625</c:v>
                </c:pt>
                <c:pt idx="3001">
                  <c:v>46.90625</c:v>
                </c:pt>
                <c:pt idx="3002">
                  <c:v>46.921875</c:v>
                </c:pt>
                <c:pt idx="3003">
                  <c:v>46.9375</c:v>
                </c:pt>
                <c:pt idx="3004">
                  <c:v>46.953125</c:v>
                </c:pt>
                <c:pt idx="3005">
                  <c:v>46.968750000000135</c:v>
                </c:pt>
                <c:pt idx="3006">
                  <c:v>46.984375</c:v>
                </c:pt>
                <c:pt idx="3007">
                  <c:v>47</c:v>
                </c:pt>
                <c:pt idx="3008">
                  <c:v>47.015625</c:v>
                </c:pt>
                <c:pt idx="3009">
                  <c:v>47.03125</c:v>
                </c:pt>
                <c:pt idx="3010">
                  <c:v>47.046875</c:v>
                </c:pt>
                <c:pt idx="3011">
                  <c:v>47.062500000000135</c:v>
                </c:pt>
                <c:pt idx="3012">
                  <c:v>47.078125000000135</c:v>
                </c:pt>
                <c:pt idx="3013">
                  <c:v>47.093750000000135</c:v>
                </c:pt>
                <c:pt idx="3014">
                  <c:v>47.109375000000135</c:v>
                </c:pt>
                <c:pt idx="3015">
                  <c:v>47.125000000000135</c:v>
                </c:pt>
                <c:pt idx="3016">
                  <c:v>47.140625</c:v>
                </c:pt>
                <c:pt idx="3017">
                  <c:v>47.15625</c:v>
                </c:pt>
                <c:pt idx="3018">
                  <c:v>47.171875</c:v>
                </c:pt>
                <c:pt idx="3019">
                  <c:v>47.1875</c:v>
                </c:pt>
                <c:pt idx="3020">
                  <c:v>47.203125000000135</c:v>
                </c:pt>
                <c:pt idx="3021">
                  <c:v>47.218750000000135</c:v>
                </c:pt>
                <c:pt idx="3022">
                  <c:v>47.234375000000135</c:v>
                </c:pt>
                <c:pt idx="3023">
                  <c:v>47.25</c:v>
                </c:pt>
                <c:pt idx="3024">
                  <c:v>47.265625000000135</c:v>
                </c:pt>
                <c:pt idx="3025">
                  <c:v>47.28125</c:v>
                </c:pt>
                <c:pt idx="3026">
                  <c:v>47.296875000000135</c:v>
                </c:pt>
                <c:pt idx="3027">
                  <c:v>47.3125</c:v>
                </c:pt>
                <c:pt idx="3028">
                  <c:v>47.328125000000135</c:v>
                </c:pt>
                <c:pt idx="3029">
                  <c:v>47.34375</c:v>
                </c:pt>
                <c:pt idx="3030">
                  <c:v>47.359375</c:v>
                </c:pt>
                <c:pt idx="3031">
                  <c:v>47.375</c:v>
                </c:pt>
                <c:pt idx="3032">
                  <c:v>47.390625</c:v>
                </c:pt>
                <c:pt idx="3033">
                  <c:v>47.40625</c:v>
                </c:pt>
                <c:pt idx="3034">
                  <c:v>47.421875</c:v>
                </c:pt>
                <c:pt idx="3035">
                  <c:v>47.4375</c:v>
                </c:pt>
                <c:pt idx="3036">
                  <c:v>47.453125</c:v>
                </c:pt>
                <c:pt idx="3037">
                  <c:v>47.468750000000135</c:v>
                </c:pt>
                <c:pt idx="3038">
                  <c:v>47.484375</c:v>
                </c:pt>
                <c:pt idx="3039">
                  <c:v>47.5</c:v>
                </c:pt>
                <c:pt idx="3040">
                  <c:v>47.515625</c:v>
                </c:pt>
                <c:pt idx="3041">
                  <c:v>47.53125</c:v>
                </c:pt>
                <c:pt idx="3042">
                  <c:v>47.546875</c:v>
                </c:pt>
                <c:pt idx="3043">
                  <c:v>47.562500000000135</c:v>
                </c:pt>
                <c:pt idx="3044">
                  <c:v>47.578125000000135</c:v>
                </c:pt>
                <c:pt idx="3045">
                  <c:v>47.593750000000135</c:v>
                </c:pt>
                <c:pt idx="3046">
                  <c:v>47.609375000000135</c:v>
                </c:pt>
                <c:pt idx="3047">
                  <c:v>47.625000000000135</c:v>
                </c:pt>
                <c:pt idx="3048">
                  <c:v>47.640625</c:v>
                </c:pt>
                <c:pt idx="3049">
                  <c:v>47.65625</c:v>
                </c:pt>
                <c:pt idx="3050">
                  <c:v>47.671875</c:v>
                </c:pt>
                <c:pt idx="3051">
                  <c:v>47.6875</c:v>
                </c:pt>
                <c:pt idx="3052">
                  <c:v>47.703125000000135</c:v>
                </c:pt>
                <c:pt idx="3053">
                  <c:v>47.718750000000135</c:v>
                </c:pt>
                <c:pt idx="3054">
                  <c:v>47.734375000000135</c:v>
                </c:pt>
                <c:pt idx="3055">
                  <c:v>47.75</c:v>
                </c:pt>
                <c:pt idx="3056">
                  <c:v>47.765625000000135</c:v>
                </c:pt>
                <c:pt idx="3057">
                  <c:v>47.78125</c:v>
                </c:pt>
                <c:pt idx="3058">
                  <c:v>47.796875000000135</c:v>
                </c:pt>
                <c:pt idx="3059">
                  <c:v>47.8125</c:v>
                </c:pt>
                <c:pt idx="3060">
                  <c:v>47.828125000000135</c:v>
                </c:pt>
                <c:pt idx="3061">
                  <c:v>47.84375</c:v>
                </c:pt>
                <c:pt idx="3062">
                  <c:v>47.859375</c:v>
                </c:pt>
                <c:pt idx="3063">
                  <c:v>47.875</c:v>
                </c:pt>
                <c:pt idx="3064">
                  <c:v>47.890625</c:v>
                </c:pt>
                <c:pt idx="3065">
                  <c:v>47.90625</c:v>
                </c:pt>
                <c:pt idx="3066">
                  <c:v>47.921875</c:v>
                </c:pt>
                <c:pt idx="3067">
                  <c:v>47.9375</c:v>
                </c:pt>
                <c:pt idx="3068">
                  <c:v>47.953125</c:v>
                </c:pt>
                <c:pt idx="3069">
                  <c:v>47.968750000000135</c:v>
                </c:pt>
                <c:pt idx="3070">
                  <c:v>47.984375</c:v>
                </c:pt>
                <c:pt idx="3071">
                  <c:v>48</c:v>
                </c:pt>
                <c:pt idx="3072">
                  <c:v>48.015625</c:v>
                </c:pt>
                <c:pt idx="3073">
                  <c:v>48.03125</c:v>
                </c:pt>
                <c:pt idx="3074">
                  <c:v>48.046875</c:v>
                </c:pt>
                <c:pt idx="3075">
                  <c:v>48.062500000000135</c:v>
                </c:pt>
                <c:pt idx="3076">
                  <c:v>48.078125000000135</c:v>
                </c:pt>
                <c:pt idx="3077">
                  <c:v>48.093750000000135</c:v>
                </c:pt>
                <c:pt idx="3078">
                  <c:v>48.109375000000135</c:v>
                </c:pt>
                <c:pt idx="3079">
                  <c:v>48.125000000000135</c:v>
                </c:pt>
                <c:pt idx="3080">
                  <c:v>48.140625</c:v>
                </c:pt>
                <c:pt idx="3081">
                  <c:v>48.15625</c:v>
                </c:pt>
                <c:pt idx="3082">
                  <c:v>48.171875</c:v>
                </c:pt>
                <c:pt idx="3083">
                  <c:v>48.1875</c:v>
                </c:pt>
                <c:pt idx="3084">
                  <c:v>48.203125000000135</c:v>
                </c:pt>
                <c:pt idx="3085">
                  <c:v>48.218750000000135</c:v>
                </c:pt>
                <c:pt idx="3086">
                  <c:v>48.234375000000135</c:v>
                </c:pt>
                <c:pt idx="3087">
                  <c:v>48.25</c:v>
                </c:pt>
                <c:pt idx="3088">
                  <c:v>48.265625000000135</c:v>
                </c:pt>
                <c:pt idx="3089">
                  <c:v>48.28125</c:v>
                </c:pt>
                <c:pt idx="3090">
                  <c:v>48.296875000000135</c:v>
                </c:pt>
                <c:pt idx="3091">
                  <c:v>48.3125</c:v>
                </c:pt>
                <c:pt idx="3092">
                  <c:v>48.328125000000135</c:v>
                </c:pt>
                <c:pt idx="3093">
                  <c:v>48.34375</c:v>
                </c:pt>
                <c:pt idx="3094">
                  <c:v>48.359375</c:v>
                </c:pt>
                <c:pt idx="3095">
                  <c:v>48.375</c:v>
                </c:pt>
                <c:pt idx="3096">
                  <c:v>48.390625</c:v>
                </c:pt>
                <c:pt idx="3097">
                  <c:v>48.40625</c:v>
                </c:pt>
                <c:pt idx="3098">
                  <c:v>48.421875</c:v>
                </c:pt>
                <c:pt idx="3099">
                  <c:v>48.4375</c:v>
                </c:pt>
                <c:pt idx="3100">
                  <c:v>48.453125</c:v>
                </c:pt>
                <c:pt idx="3101">
                  <c:v>48.468750000000135</c:v>
                </c:pt>
                <c:pt idx="3102">
                  <c:v>48.484375</c:v>
                </c:pt>
                <c:pt idx="3103">
                  <c:v>48.5</c:v>
                </c:pt>
                <c:pt idx="3104">
                  <c:v>48.515625</c:v>
                </c:pt>
                <c:pt idx="3105">
                  <c:v>48.53125</c:v>
                </c:pt>
                <c:pt idx="3106">
                  <c:v>48.546875</c:v>
                </c:pt>
                <c:pt idx="3107">
                  <c:v>48.562500000000135</c:v>
                </c:pt>
                <c:pt idx="3108">
                  <c:v>48.578125000000135</c:v>
                </c:pt>
                <c:pt idx="3109">
                  <c:v>48.593750000000135</c:v>
                </c:pt>
                <c:pt idx="3110">
                  <c:v>48.609375000000135</c:v>
                </c:pt>
                <c:pt idx="3111">
                  <c:v>48.625000000000135</c:v>
                </c:pt>
                <c:pt idx="3112">
                  <c:v>48.640625</c:v>
                </c:pt>
                <c:pt idx="3113">
                  <c:v>48.65625</c:v>
                </c:pt>
                <c:pt idx="3114">
                  <c:v>48.671875</c:v>
                </c:pt>
                <c:pt idx="3115">
                  <c:v>48.6875</c:v>
                </c:pt>
                <c:pt idx="3116">
                  <c:v>48.703125000000135</c:v>
                </c:pt>
                <c:pt idx="3117">
                  <c:v>48.718750000000135</c:v>
                </c:pt>
                <c:pt idx="3118">
                  <c:v>48.734375000000135</c:v>
                </c:pt>
                <c:pt idx="3119">
                  <c:v>48.75</c:v>
                </c:pt>
                <c:pt idx="3120">
                  <c:v>48.765625000000135</c:v>
                </c:pt>
                <c:pt idx="3121">
                  <c:v>48.78125</c:v>
                </c:pt>
                <c:pt idx="3122">
                  <c:v>48.796875000000135</c:v>
                </c:pt>
                <c:pt idx="3123">
                  <c:v>48.8125</c:v>
                </c:pt>
                <c:pt idx="3124">
                  <c:v>48.828125000000135</c:v>
                </c:pt>
                <c:pt idx="3125">
                  <c:v>48.84375</c:v>
                </c:pt>
                <c:pt idx="3126">
                  <c:v>48.859375</c:v>
                </c:pt>
                <c:pt idx="3127">
                  <c:v>48.875</c:v>
                </c:pt>
                <c:pt idx="3128">
                  <c:v>48.890625</c:v>
                </c:pt>
                <c:pt idx="3129">
                  <c:v>48.90625</c:v>
                </c:pt>
                <c:pt idx="3130">
                  <c:v>48.921875</c:v>
                </c:pt>
                <c:pt idx="3131">
                  <c:v>48.9375</c:v>
                </c:pt>
                <c:pt idx="3132">
                  <c:v>48.953125</c:v>
                </c:pt>
                <c:pt idx="3133">
                  <c:v>48.968750000000135</c:v>
                </c:pt>
                <c:pt idx="3134">
                  <c:v>48.984375</c:v>
                </c:pt>
                <c:pt idx="3135">
                  <c:v>49</c:v>
                </c:pt>
                <c:pt idx="3136">
                  <c:v>49.015625</c:v>
                </c:pt>
                <c:pt idx="3137">
                  <c:v>49.03125</c:v>
                </c:pt>
                <c:pt idx="3138">
                  <c:v>49.046875</c:v>
                </c:pt>
                <c:pt idx="3139">
                  <c:v>49.062500000000135</c:v>
                </c:pt>
                <c:pt idx="3140">
                  <c:v>49.078125000000135</c:v>
                </c:pt>
                <c:pt idx="3141">
                  <c:v>49.093750000000135</c:v>
                </c:pt>
                <c:pt idx="3142">
                  <c:v>49.109375000000135</c:v>
                </c:pt>
                <c:pt idx="3143">
                  <c:v>49.125000000000135</c:v>
                </c:pt>
                <c:pt idx="3144">
                  <c:v>49.140625</c:v>
                </c:pt>
                <c:pt idx="3145">
                  <c:v>49.15625</c:v>
                </c:pt>
                <c:pt idx="3146">
                  <c:v>49.171875</c:v>
                </c:pt>
                <c:pt idx="3147">
                  <c:v>49.1875</c:v>
                </c:pt>
                <c:pt idx="3148">
                  <c:v>49.203125000000135</c:v>
                </c:pt>
                <c:pt idx="3149">
                  <c:v>49.218750000000135</c:v>
                </c:pt>
                <c:pt idx="3150">
                  <c:v>49.234375000000135</c:v>
                </c:pt>
                <c:pt idx="3151">
                  <c:v>49.25</c:v>
                </c:pt>
                <c:pt idx="3152">
                  <c:v>49.265625000000135</c:v>
                </c:pt>
                <c:pt idx="3153">
                  <c:v>49.28125</c:v>
                </c:pt>
                <c:pt idx="3154">
                  <c:v>49.296875000000135</c:v>
                </c:pt>
                <c:pt idx="3155">
                  <c:v>49.3125</c:v>
                </c:pt>
                <c:pt idx="3156">
                  <c:v>49.328125000000135</c:v>
                </c:pt>
                <c:pt idx="3157">
                  <c:v>49.34375</c:v>
                </c:pt>
                <c:pt idx="3158">
                  <c:v>49.359375</c:v>
                </c:pt>
                <c:pt idx="3159">
                  <c:v>49.375</c:v>
                </c:pt>
                <c:pt idx="3160">
                  <c:v>49.390625</c:v>
                </c:pt>
                <c:pt idx="3161">
                  <c:v>49.40625</c:v>
                </c:pt>
                <c:pt idx="3162">
                  <c:v>49.421875</c:v>
                </c:pt>
                <c:pt idx="3163">
                  <c:v>49.4375</c:v>
                </c:pt>
                <c:pt idx="3164">
                  <c:v>49.453125</c:v>
                </c:pt>
                <c:pt idx="3165">
                  <c:v>49.468750000000135</c:v>
                </c:pt>
                <c:pt idx="3166">
                  <c:v>49.484375</c:v>
                </c:pt>
                <c:pt idx="3167">
                  <c:v>49.5</c:v>
                </c:pt>
                <c:pt idx="3168">
                  <c:v>49.515625</c:v>
                </c:pt>
                <c:pt idx="3169">
                  <c:v>49.53125</c:v>
                </c:pt>
                <c:pt idx="3170">
                  <c:v>49.546875</c:v>
                </c:pt>
                <c:pt idx="3171">
                  <c:v>49.562500000000135</c:v>
                </c:pt>
                <c:pt idx="3172">
                  <c:v>49.578125000000135</c:v>
                </c:pt>
                <c:pt idx="3173">
                  <c:v>49.593750000000135</c:v>
                </c:pt>
                <c:pt idx="3174">
                  <c:v>49.609375000000135</c:v>
                </c:pt>
                <c:pt idx="3175">
                  <c:v>49.625000000000135</c:v>
                </c:pt>
                <c:pt idx="3176">
                  <c:v>49.640625</c:v>
                </c:pt>
                <c:pt idx="3177">
                  <c:v>49.65625</c:v>
                </c:pt>
                <c:pt idx="3178">
                  <c:v>49.671875</c:v>
                </c:pt>
                <c:pt idx="3179">
                  <c:v>49.6875</c:v>
                </c:pt>
                <c:pt idx="3180">
                  <c:v>49.703125000000135</c:v>
                </c:pt>
                <c:pt idx="3181">
                  <c:v>49.718750000000135</c:v>
                </c:pt>
                <c:pt idx="3182">
                  <c:v>49.734375000000135</c:v>
                </c:pt>
                <c:pt idx="3183">
                  <c:v>49.75</c:v>
                </c:pt>
                <c:pt idx="3184">
                  <c:v>49.765625000000135</c:v>
                </c:pt>
                <c:pt idx="3185">
                  <c:v>49.78125</c:v>
                </c:pt>
                <c:pt idx="3186">
                  <c:v>49.796875000000135</c:v>
                </c:pt>
                <c:pt idx="3187">
                  <c:v>49.8125</c:v>
                </c:pt>
                <c:pt idx="3188">
                  <c:v>49.828125000000135</c:v>
                </c:pt>
                <c:pt idx="3189">
                  <c:v>49.84375</c:v>
                </c:pt>
                <c:pt idx="3190">
                  <c:v>49.859375</c:v>
                </c:pt>
                <c:pt idx="3191">
                  <c:v>49.875</c:v>
                </c:pt>
                <c:pt idx="3192">
                  <c:v>49.890625</c:v>
                </c:pt>
                <c:pt idx="3193">
                  <c:v>49.90625</c:v>
                </c:pt>
                <c:pt idx="3194">
                  <c:v>49.921875</c:v>
                </c:pt>
                <c:pt idx="3195">
                  <c:v>49.9375</c:v>
                </c:pt>
                <c:pt idx="3196">
                  <c:v>49.953125</c:v>
                </c:pt>
                <c:pt idx="3197">
                  <c:v>49.968750000000135</c:v>
                </c:pt>
                <c:pt idx="3198">
                  <c:v>49.984375</c:v>
                </c:pt>
                <c:pt idx="3199">
                  <c:v>50</c:v>
                </c:pt>
                <c:pt idx="3200">
                  <c:v>50.015625</c:v>
                </c:pt>
                <c:pt idx="3201">
                  <c:v>50.03125</c:v>
                </c:pt>
                <c:pt idx="3202">
                  <c:v>50.046875</c:v>
                </c:pt>
                <c:pt idx="3203">
                  <c:v>50.062500000000135</c:v>
                </c:pt>
                <c:pt idx="3204">
                  <c:v>50.078125000000135</c:v>
                </c:pt>
                <c:pt idx="3205">
                  <c:v>50.093750000000135</c:v>
                </c:pt>
                <c:pt idx="3206">
                  <c:v>50.109375000000135</c:v>
                </c:pt>
                <c:pt idx="3207">
                  <c:v>50.125000000000135</c:v>
                </c:pt>
                <c:pt idx="3208">
                  <c:v>50.140625</c:v>
                </c:pt>
                <c:pt idx="3209">
                  <c:v>50.15625</c:v>
                </c:pt>
                <c:pt idx="3210">
                  <c:v>50.171875</c:v>
                </c:pt>
                <c:pt idx="3211">
                  <c:v>50.1875</c:v>
                </c:pt>
                <c:pt idx="3212">
                  <c:v>50.203125000000135</c:v>
                </c:pt>
                <c:pt idx="3213">
                  <c:v>50.218750000000135</c:v>
                </c:pt>
                <c:pt idx="3214">
                  <c:v>50.234375000000135</c:v>
                </c:pt>
                <c:pt idx="3215">
                  <c:v>50.25</c:v>
                </c:pt>
                <c:pt idx="3216">
                  <c:v>50.265625000000135</c:v>
                </c:pt>
                <c:pt idx="3217">
                  <c:v>50.28125</c:v>
                </c:pt>
                <c:pt idx="3218">
                  <c:v>50.296875000000135</c:v>
                </c:pt>
                <c:pt idx="3219">
                  <c:v>50.3125</c:v>
                </c:pt>
                <c:pt idx="3220">
                  <c:v>50.328125000000135</c:v>
                </c:pt>
                <c:pt idx="3221">
                  <c:v>50.34375</c:v>
                </c:pt>
                <c:pt idx="3222">
                  <c:v>50.359375</c:v>
                </c:pt>
                <c:pt idx="3223">
                  <c:v>50.375</c:v>
                </c:pt>
                <c:pt idx="3224">
                  <c:v>50.390625</c:v>
                </c:pt>
                <c:pt idx="3225">
                  <c:v>50.40625</c:v>
                </c:pt>
                <c:pt idx="3226">
                  <c:v>50.421875</c:v>
                </c:pt>
                <c:pt idx="3227">
                  <c:v>50.4375</c:v>
                </c:pt>
                <c:pt idx="3228">
                  <c:v>50.453125</c:v>
                </c:pt>
                <c:pt idx="3229">
                  <c:v>50.468750000000135</c:v>
                </c:pt>
                <c:pt idx="3230">
                  <c:v>50.484375</c:v>
                </c:pt>
                <c:pt idx="3231">
                  <c:v>50.5</c:v>
                </c:pt>
                <c:pt idx="3232">
                  <c:v>50.515625</c:v>
                </c:pt>
                <c:pt idx="3233">
                  <c:v>50.53125</c:v>
                </c:pt>
                <c:pt idx="3234">
                  <c:v>50.546875</c:v>
                </c:pt>
                <c:pt idx="3235">
                  <c:v>50.562500000000135</c:v>
                </c:pt>
                <c:pt idx="3236">
                  <c:v>50.578125000000135</c:v>
                </c:pt>
                <c:pt idx="3237">
                  <c:v>50.593750000000135</c:v>
                </c:pt>
                <c:pt idx="3238">
                  <c:v>50.609375000000135</c:v>
                </c:pt>
                <c:pt idx="3239">
                  <c:v>50.625000000000135</c:v>
                </c:pt>
                <c:pt idx="3240">
                  <c:v>50.640625</c:v>
                </c:pt>
                <c:pt idx="3241">
                  <c:v>50.65625</c:v>
                </c:pt>
                <c:pt idx="3242">
                  <c:v>50.671875</c:v>
                </c:pt>
                <c:pt idx="3243">
                  <c:v>50.6875</c:v>
                </c:pt>
                <c:pt idx="3244">
                  <c:v>50.703125000000135</c:v>
                </c:pt>
                <c:pt idx="3245">
                  <c:v>50.718750000000135</c:v>
                </c:pt>
                <c:pt idx="3246">
                  <c:v>50.734375000000135</c:v>
                </c:pt>
                <c:pt idx="3247">
                  <c:v>50.75</c:v>
                </c:pt>
                <c:pt idx="3248">
                  <c:v>50.765625000000135</c:v>
                </c:pt>
                <c:pt idx="3249">
                  <c:v>50.78125</c:v>
                </c:pt>
                <c:pt idx="3250">
                  <c:v>50.796875000000135</c:v>
                </c:pt>
                <c:pt idx="3251">
                  <c:v>50.8125</c:v>
                </c:pt>
                <c:pt idx="3252">
                  <c:v>50.828125000000135</c:v>
                </c:pt>
                <c:pt idx="3253">
                  <c:v>50.84375</c:v>
                </c:pt>
                <c:pt idx="3254">
                  <c:v>50.859375</c:v>
                </c:pt>
                <c:pt idx="3255">
                  <c:v>50.875</c:v>
                </c:pt>
                <c:pt idx="3256">
                  <c:v>50.890625</c:v>
                </c:pt>
                <c:pt idx="3257">
                  <c:v>50.90625</c:v>
                </c:pt>
                <c:pt idx="3258">
                  <c:v>50.921875</c:v>
                </c:pt>
                <c:pt idx="3259">
                  <c:v>50.9375</c:v>
                </c:pt>
                <c:pt idx="3260">
                  <c:v>50.953125</c:v>
                </c:pt>
                <c:pt idx="3261">
                  <c:v>50.968750000000135</c:v>
                </c:pt>
                <c:pt idx="3262">
                  <c:v>50.984375</c:v>
                </c:pt>
                <c:pt idx="3263">
                  <c:v>51</c:v>
                </c:pt>
                <c:pt idx="3264">
                  <c:v>51.015625</c:v>
                </c:pt>
                <c:pt idx="3265">
                  <c:v>51.03125</c:v>
                </c:pt>
                <c:pt idx="3266">
                  <c:v>51.046875</c:v>
                </c:pt>
                <c:pt idx="3267">
                  <c:v>51.062500000000135</c:v>
                </c:pt>
                <c:pt idx="3268">
                  <c:v>51.078125000000135</c:v>
                </c:pt>
                <c:pt idx="3269">
                  <c:v>51.093750000000135</c:v>
                </c:pt>
                <c:pt idx="3270">
                  <c:v>51.109375000000135</c:v>
                </c:pt>
                <c:pt idx="3271">
                  <c:v>51.125000000000135</c:v>
                </c:pt>
                <c:pt idx="3272">
                  <c:v>51.140625</c:v>
                </c:pt>
                <c:pt idx="3273">
                  <c:v>51.15625</c:v>
                </c:pt>
                <c:pt idx="3274">
                  <c:v>51.171875</c:v>
                </c:pt>
                <c:pt idx="3275">
                  <c:v>51.1875</c:v>
                </c:pt>
                <c:pt idx="3276">
                  <c:v>51.203125000000135</c:v>
                </c:pt>
                <c:pt idx="3277">
                  <c:v>51.218750000000135</c:v>
                </c:pt>
                <c:pt idx="3278">
                  <c:v>51.234375000000135</c:v>
                </c:pt>
                <c:pt idx="3279">
                  <c:v>51.25</c:v>
                </c:pt>
                <c:pt idx="3280">
                  <c:v>51.265625000000135</c:v>
                </c:pt>
                <c:pt idx="3281">
                  <c:v>51.28125</c:v>
                </c:pt>
                <c:pt idx="3282">
                  <c:v>51.296875000000135</c:v>
                </c:pt>
                <c:pt idx="3283">
                  <c:v>51.3125</c:v>
                </c:pt>
                <c:pt idx="3284">
                  <c:v>51.328125000000135</c:v>
                </c:pt>
                <c:pt idx="3285">
                  <c:v>51.34375</c:v>
                </c:pt>
                <c:pt idx="3286">
                  <c:v>51.359375</c:v>
                </c:pt>
                <c:pt idx="3287">
                  <c:v>51.375</c:v>
                </c:pt>
                <c:pt idx="3288">
                  <c:v>51.390625</c:v>
                </c:pt>
                <c:pt idx="3289">
                  <c:v>51.40625</c:v>
                </c:pt>
                <c:pt idx="3290">
                  <c:v>51.421875</c:v>
                </c:pt>
                <c:pt idx="3291">
                  <c:v>51.4375</c:v>
                </c:pt>
                <c:pt idx="3292">
                  <c:v>51.453125</c:v>
                </c:pt>
                <c:pt idx="3293">
                  <c:v>51.468750000000135</c:v>
                </c:pt>
                <c:pt idx="3294">
                  <c:v>51.484375</c:v>
                </c:pt>
                <c:pt idx="3295">
                  <c:v>51.5</c:v>
                </c:pt>
                <c:pt idx="3296">
                  <c:v>51.515625</c:v>
                </c:pt>
                <c:pt idx="3297">
                  <c:v>51.53125</c:v>
                </c:pt>
                <c:pt idx="3298">
                  <c:v>51.546875</c:v>
                </c:pt>
                <c:pt idx="3299">
                  <c:v>51.562500000000135</c:v>
                </c:pt>
                <c:pt idx="3300">
                  <c:v>51.578125000000135</c:v>
                </c:pt>
                <c:pt idx="3301">
                  <c:v>51.593750000000135</c:v>
                </c:pt>
                <c:pt idx="3302">
                  <c:v>51.609375000000135</c:v>
                </c:pt>
                <c:pt idx="3303">
                  <c:v>51.625000000000135</c:v>
                </c:pt>
                <c:pt idx="3304">
                  <c:v>51.640625</c:v>
                </c:pt>
                <c:pt idx="3305">
                  <c:v>51.65625</c:v>
                </c:pt>
                <c:pt idx="3306">
                  <c:v>51.671875</c:v>
                </c:pt>
                <c:pt idx="3307">
                  <c:v>51.6875</c:v>
                </c:pt>
                <c:pt idx="3308">
                  <c:v>51.703125000000135</c:v>
                </c:pt>
                <c:pt idx="3309">
                  <c:v>51.718750000000135</c:v>
                </c:pt>
                <c:pt idx="3310">
                  <c:v>51.734375000000135</c:v>
                </c:pt>
                <c:pt idx="3311">
                  <c:v>51.75</c:v>
                </c:pt>
                <c:pt idx="3312">
                  <c:v>51.765625000000135</c:v>
                </c:pt>
                <c:pt idx="3313">
                  <c:v>51.78125</c:v>
                </c:pt>
                <c:pt idx="3314">
                  <c:v>51.796875000000135</c:v>
                </c:pt>
                <c:pt idx="3315">
                  <c:v>51.8125</c:v>
                </c:pt>
                <c:pt idx="3316">
                  <c:v>51.828125000000135</c:v>
                </c:pt>
                <c:pt idx="3317">
                  <c:v>51.84375</c:v>
                </c:pt>
                <c:pt idx="3318">
                  <c:v>51.859375</c:v>
                </c:pt>
                <c:pt idx="3319">
                  <c:v>51.875</c:v>
                </c:pt>
                <c:pt idx="3320">
                  <c:v>51.890625</c:v>
                </c:pt>
                <c:pt idx="3321">
                  <c:v>51.90625</c:v>
                </c:pt>
                <c:pt idx="3322">
                  <c:v>51.921875</c:v>
                </c:pt>
                <c:pt idx="3323">
                  <c:v>51.9375</c:v>
                </c:pt>
                <c:pt idx="3324">
                  <c:v>51.953125</c:v>
                </c:pt>
                <c:pt idx="3325">
                  <c:v>51.968750000000135</c:v>
                </c:pt>
                <c:pt idx="3326">
                  <c:v>51.984375</c:v>
                </c:pt>
                <c:pt idx="3327">
                  <c:v>52</c:v>
                </c:pt>
                <c:pt idx="3328">
                  <c:v>52.015625</c:v>
                </c:pt>
                <c:pt idx="3329">
                  <c:v>52.03125</c:v>
                </c:pt>
                <c:pt idx="3330">
                  <c:v>52.046875</c:v>
                </c:pt>
                <c:pt idx="3331">
                  <c:v>52.062500000000135</c:v>
                </c:pt>
                <c:pt idx="3332">
                  <c:v>52.078125000000135</c:v>
                </c:pt>
                <c:pt idx="3333">
                  <c:v>52.093750000000135</c:v>
                </c:pt>
                <c:pt idx="3334">
                  <c:v>52.109375000000135</c:v>
                </c:pt>
                <c:pt idx="3335">
                  <c:v>52.125000000000135</c:v>
                </c:pt>
                <c:pt idx="3336">
                  <c:v>52.140625</c:v>
                </c:pt>
                <c:pt idx="3337">
                  <c:v>52.15625</c:v>
                </c:pt>
                <c:pt idx="3338">
                  <c:v>52.171875</c:v>
                </c:pt>
                <c:pt idx="3339">
                  <c:v>52.1875</c:v>
                </c:pt>
                <c:pt idx="3340">
                  <c:v>52.203125000000135</c:v>
                </c:pt>
                <c:pt idx="3341">
                  <c:v>52.218750000000135</c:v>
                </c:pt>
                <c:pt idx="3342">
                  <c:v>52.234375000000135</c:v>
                </c:pt>
                <c:pt idx="3343">
                  <c:v>52.25</c:v>
                </c:pt>
                <c:pt idx="3344">
                  <c:v>52.265625000000135</c:v>
                </c:pt>
                <c:pt idx="3345">
                  <c:v>52.28125</c:v>
                </c:pt>
                <c:pt idx="3346">
                  <c:v>52.296875000000135</c:v>
                </c:pt>
                <c:pt idx="3347">
                  <c:v>52.3125</c:v>
                </c:pt>
                <c:pt idx="3348">
                  <c:v>52.328125000000135</c:v>
                </c:pt>
                <c:pt idx="3349">
                  <c:v>52.34375</c:v>
                </c:pt>
                <c:pt idx="3350">
                  <c:v>52.359375</c:v>
                </c:pt>
                <c:pt idx="3351">
                  <c:v>52.375</c:v>
                </c:pt>
                <c:pt idx="3352">
                  <c:v>52.390625</c:v>
                </c:pt>
                <c:pt idx="3353">
                  <c:v>52.40625</c:v>
                </c:pt>
                <c:pt idx="3354">
                  <c:v>52.421875</c:v>
                </c:pt>
                <c:pt idx="3355">
                  <c:v>52.4375</c:v>
                </c:pt>
                <c:pt idx="3356">
                  <c:v>52.453125</c:v>
                </c:pt>
                <c:pt idx="3357">
                  <c:v>52.468750000000135</c:v>
                </c:pt>
                <c:pt idx="3358">
                  <c:v>52.484375</c:v>
                </c:pt>
                <c:pt idx="3359">
                  <c:v>52.5</c:v>
                </c:pt>
                <c:pt idx="3360">
                  <c:v>52.515625</c:v>
                </c:pt>
                <c:pt idx="3361">
                  <c:v>52.53125</c:v>
                </c:pt>
                <c:pt idx="3362">
                  <c:v>52.546875</c:v>
                </c:pt>
                <c:pt idx="3363">
                  <c:v>52.562500000000135</c:v>
                </c:pt>
                <c:pt idx="3364">
                  <c:v>52.578125000000135</c:v>
                </c:pt>
                <c:pt idx="3365">
                  <c:v>52.593750000000135</c:v>
                </c:pt>
                <c:pt idx="3366">
                  <c:v>52.609375000000135</c:v>
                </c:pt>
                <c:pt idx="3367">
                  <c:v>52.625000000000135</c:v>
                </c:pt>
                <c:pt idx="3368">
                  <c:v>52.640625</c:v>
                </c:pt>
                <c:pt idx="3369">
                  <c:v>52.65625</c:v>
                </c:pt>
                <c:pt idx="3370">
                  <c:v>52.671875</c:v>
                </c:pt>
                <c:pt idx="3371">
                  <c:v>52.6875</c:v>
                </c:pt>
                <c:pt idx="3372">
                  <c:v>52.703125000000135</c:v>
                </c:pt>
                <c:pt idx="3373">
                  <c:v>52.718750000000135</c:v>
                </c:pt>
                <c:pt idx="3374">
                  <c:v>52.734375000000135</c:v>
                </c:pt>
                <c:pt idx="3375">
                  <c:v>52.75</c:v>
                </c:pt>
                <c:pt idx="3376">
                  <c:v>52.765625000000135</c:v>
                </c:pt>
                <c:pt idx="3377">
                  <c:v>52.78125</c:v>
                </c:pt>
                <c:pt idx="3378">
                  <c:v>52.796875000000135</c:v>
                </c:pt>
                <c:pt idx="3379">
                  <c:v>52.8125</c:v>
                </c:pt>
                <c:pt idx="3380">
                  <c:v>52.828125000000135</c:v>
                </c:pt>
                <c:pt idx="3381">
                  <c:v>52.84375</c:v>
                </c:pt>
                <c:pt idx="3382">
                  <c:v>52.859375</c:v>
                </c:pt>
                <c:pt idx="3383">
                  <c:v>52.875</c:v>
                </c:pt>
                <c:pt idx="3384">
                  <c:v>52.890625</c:v>
                </c:pt>
                <c:pt idx="3385">
                  <c:v>52.90625</c:v>
                </c:pt>
                <c:pt idx="3386">
                  <c:v>52.921875</c:v>
                </c:pt>
                <c:pt idx="3387">
                  <c:v>52.9375</c:v>
                </c:pt>
                <c:pt idx="3388">
                  <c:v>52.953125</c:v>
                </c:pt>
                <c:pt idx="3389">
                  <c:v>52.968750000000135</c:v>
                </c:pt>
                <c:pt idx="3390">
                  <c:v>52.984375</c:v>
                </c:pt>
                <c:pt idx="3391">
                  <c:v>53</c:v>
                </c:pt>
                <c:pt idx="3392">
                  <c:v>53.015625</c:v>
                </c:pt>
                <c:pt idx="3393">
                  <c:v>53.03125</c:v>
                </c:pt>
                <c:pt idx="3394">
                  <c:v>53.046875</c:v>
                </c:pt>
                <c:pt idx="3395">
                  <c:v>53.062500000000135</c:v>
                </c:pt>
                <c:pt idx="3396">
                  <c:v>53.078125000000135</c:v>
                </c:pt>
                <c:pt idx="3397">
                  <c:v>53.093750000000135</c:v>
                </c:pt>
                <c:pt idx="3398">
                  <c:v>53.109375000000135</c:v>
                </c:pt>
                <c:pt idx="3399">
                  <c:v>53.125000000000135</c:v>
                </c:pt>
                <c:pt idx="3400">
                  <c:v>53.140625</c:v>
                </c:pt>
                <c:pt idx="3401">
                  <c:v>53.15625</c:v>
                </c:pt>
                <c:pt idx="3402">
                  <c:v>53.171875</c:v>
                </c:pt>
                <c:pt idx="3403">
                  <c:v>53.1875</c:v>
                </c:pt>
                <c:pt idx="3404">
                  <c:v>53.203125000000135</c:v>
                </c:pt>
                <c:pt idx="3405">
                  <c:v>53.218750000000135</c:v>
                </c:pt>
                <c:pt idx="3406">
                  <c:v>53.234375000000135</c:v>
                </c:pt>
                <c:pt idx="3407">
                  <c:v>53.25</c:v>
                </c:pt>
                <c:pt idx="3408">
                  <c:v>53.265625000000135</c:v>
                </c:pt>
                <c:pt idx="3409">
                  <c:v>53.28125</c:v>
                </c:pt>
                <c:pt idx="3410">
                  <c:v>53.296875000000135</c:v>
                </c:pt>
                <c:pt idx="3411">
                  <c:v>53.3125</c:v>
                </c:pt>
                <c:pt idx="3412">
                  <c:v>53.328125000000135</c:v>
                </c:pt>
                <c:pt idx="3413">
                  <c:v>53.34375</c:v>
                </c:pt>
                <c:pt idx="3414">
                  <c:v>53.359375</c:v>
                </c:pt>
                <c:pt idx="3415">
                  <c:v>53.375</c:v>
                </c:pt>
                <c:pt idx="3416">
                  <c:v>53.390625</c:v>
                </c:pt>
                <c:pt idx="3417">
                  <c:v>53.40625</c:v>
                </c:pt>
                <c:pt idx="3418">
                  <c:v>53.421875</c:v>
                </c:pt>
                <c:pt idx="3419">
                  <c:v>53.4375</c:v>
                </c:pt>
                <c:pt idx="3420">
                  <c:v>53.453125</c:v>
                </c:pt>
                <c:pt idx="3421">
                  <c:v>53.468750000000135</c:v>
                </c:pt>
                <c:pt idx="3422">
                  <c:v>53.484375</c:v>
                </c:pt>
                <c:pt idx="3423">
                  <c:v>53.5</c:v>
                </c:pt>
                <c:pt idx="3424">
                  <c:v>53.515625</c:v>
                </c:pt>
                <c:pt idx="3425">
                  <c:v>53.53125</c:v>
                </c:pt>
                <c:pt idx="3426">
                  <c:v>53.546875</c:v>
                </c:pt>
                <c:pt idx="3427">
                  <c:v>53.562500000000135</c:v>
                </c:pt>
                <c:pt idx="3428">
                  <c:v>53.578125000000135</c:v>
                </c:pt>
                <c:pt idx="3429">
                  <c:v>53.593750000000135</c:v>
                </c:pt>
                <c:pt idx="3430">
                  <c:v>53.609375000000135</c:v>
                </c:pt>
                <c:pt idx="3431">
                  <c:v>53.625000000000135</c:v>
                </c:pt>
                <c:pt idx="3432">
                  <c:v>53.640625</c:v>
                </c:pt>
                <c:pt idx="3433">
                  <c:v>53.65625</c:v>
                </c:pt>
                <c:pt idx="3434">
                  <c:v>53.671875</c:v>
                </c:pt>
                <c:pt idx="3435">
                  <c:v>53.6875</c:v>
                </c:pt>
                <c:pt idx="3436">
                  <c:v>53.703125000000135</c:v>
                </c:pt>
                <c:pt idx="3437">
                  <c:v>53.718750000000135</c:v>
                </c:pt>
                <c:pt idx="3438">
                  <c:v>53.734375000000135</c:v>
                </c:pt>
                <c:pt idx="3439">
                  <c:v>53.75</c:v>
                </c:pt>
                <c:pt idx="3440">
                  <c:v>53.765625000000135</c:v>
                </c:pt>
                <c:pt idx="3441">
                  <c:v>53.78125</c:v>
                </c:pt>
                <c:pt idx="3442">
                  <c:v>53.796875000000135</c:v>
                </c:pt>
                <c:pt idx="3443">
                  <c:v>53.8125</c:v>
                </c:pt>
                <c:pt idx="3444">
                  <c:v>53.828125000000135</c:v>
                </c:pt>
                <c:pt idx="3445">
                  <c:v>53.84375</c:v>
                </c:pt>
                <c:pt idx="3446">
                  <c:v>53.859375</c:v>
                </c:pt>
                <c:pt idx="3447">
                  <c:v>53.875</c:v>
                </c:pt>
                <c:pt idx="3448">
                  <c:v>53.890625</c:v>
                </c:pt>
                <c:pt idx="3449">
                  <c:v>53.90625</c:v>
                </c:pt>
                <c:pt idx="3450">
                  <c:v>53.921875</c:v>
                </c:pt>
                <c:pt idx="3451">
                  <c:v>53.9375</c:v>
                </c:pt>
                <c:pt idx="3452">
                  <c:v>53.953125</c:v>
                </c:pt>
                <c:pt idx="3453">
                  <c:v>53.968750000000135</c:v>
                </c:pt>
                <c:pt idx="3454">
                  <c:v>53.984375</c:v>
                </c:pt>
                <c:pt idx="3455">
                  <c:v>54</c:v>
                </c:pt>
                <c:pt idx="3456">
                  <c:v>54.015625</c:v>
                </c:pt>
                <c:pt idx="3457">
                  <c:v>54.03125</c:v>
                </c:pt>
                <c:pt idx="3458">
                  <c:v>54.046875</c:v>
                </c:pt>
                <c:pt idx="3459">
                  <c:v>54.062500000000135</c:v>
                </c:pt>
                <c:pt idx="3460">
                  <c:v>54.078125000000135</c:v>
                </c:pt>
                <c:pt idx="3461">
                  <c:v>54.093750000000135</c:v>
                </c:pt>
                <c:pt idx="3462">
                  <c:v>54.109375000000135</c:v>
                </c:pt>
                <c:pt idx="3463">
                  <c:v>54.125000000000135</c:v>
                </c:pt>
                <c:pt idx="3464">
                  <c:v>54.140625</c:v>
                </c:pt>
                <c:pt idx="3465">
                  <c:v>54.15625</c:v>
                </c:pt>
                <c:pt idx="3466">
                  <c:v>54.171875</c:v>
                </c:pt>
                <c:pt idx="3467">
                  <c:v>54.1875</c:v>
                </c:pt>
                <c:pt idx="3468">
                  <c:v>54.203125000000135</c:v>
                </c:pt>
                <c:pt idx="3469">
                  <c:v>54.218750000000135</c:v>
                </c:pt>
                <c:pt idx="3470">
                  <c:v>54.234375000000135</c:v>
                </c:pt>
                <c:pt idx="3471">
                  <c:v>54.25</c:v>
                </c:pt>
                <c:pt idx="3472">
                  <c:v>54.265625000000135</c:v>
                </c:pt>
                <c:pt idx="3473">
                  <c:v>54.28125</c:v>
                </c:pt>
                <c:pt idx="3474">
                  <c:v>54.296875000000135</c:v>
                </c:pt>
                <c:pt idx="3475">
                  <c:v>54.3125</c:v>
                </c:pt>
                <c:pt idx="3476">
                  <c:v>54.328125000000135</c:v>
                </c:pt>
                <c:pt idx="3477">
                  <c:v>54.34375</c:v>
                </c:pt>
                <c:pt idx="3478">
                  <c:v>54.359375</c:v>
                </c:pt>
                <c:pt idx="3479">
                  <c:v>54.375</c:v>
                </c:pt>
                <c:pt idx="3480">
                  <c:v>54.390625</c:v>
                </c:pt>
                <c:pt idx="3481">
                  <c:v>54.40625</c:v>
                </c:pt>
                <c:pt idx="3482">
                  <c:v>54.421875</c:v>
                </c:pt>
                <c:pt idx="3483">
                  <c:v>54.4375</c:v>
                </c:pt>
                <c:pt idx="3484">
                  <c:v>54.453125</c:v>
                </c:pt>
                <c:pt idx="3485">
                  <c:v>54.468750000000135</c:v>
                </c:pt>
                <c:pt idx="3486">
                  <c:v>54.484375</c:v>
                </c:pt>
                <c:pt idx="3487">
                  <c:v>54.5</c:v>
                </c:pt>
                <c:pt idx="3488">
                  <c:v>54.515625</c:v>
                </c:pt>
                <c:pt idx="3489">
                  <c:v>54.53125</c:v>
                </c:pt>
                <c:pt idx="3490">
                  <c:v>54.546875</c:v>
                </c:pt>
                <c:pt idx="3491">
                  <c:v>54.562500000000135</c:v>
                </c:pt>
                <c:pt idx="3492">
                  <c:v>54.578125000000135</c:v>
                </c:pt>
                <c:pt idx="3493">
                  <c:v>54.593750000000135</c:v>
                </c:pt>
                <c:pt idx="3494">
                  <c:v>54.609375000000135</c:v>
                </c:pt>
                <c:pt idx="3495">
                  <c:v>54.625000000000135</c:v>
                </c:pt>
                <c:pt idx="3496">
                  <c:v>54.640625</c:v>
                </c:pt>
                <c:pt idx="3497">
                  <c:v>54.65625</c:v>
                </c:pt>
                <c:pt idx="3498">
                  <c:v>54.671875</c:v>
                </c:pt>
                <c:pt idx="3499">
                  <c:v>54.6875</c:v>
                </c:pt>
                <c:pt idx="3500">
                  <c:v>54.703125000000135</c:v>
                </c:pt>
                <c:pt idx="3501">
                  <c:v>54.718750000000135</c:v>
                </c:pt>
                <c:pt idx="3502">
                  <c:v>54.734375000000135</c:v>
                </c:pt>
                <c:pt idx="3503">
                  <c:v>54.75</c:v>
                </c:pt>
                <c:pt idx="3504">
                  <c:v>54.765625000000135</c:v>
                </c:pt>
                <c:pt idx="3505">
                  <c:v>54.78125</c:v>
                </c:pt>
                <c:pt idx="3506">
                  <c:v>54.796875000000135</c:v>
                </c:pt>
                <c:pt idx="3507">
                  <c:v>54.8125</c:v>
                </c:pt>
                <c:pt idx="3508">
                  <c:v>54.828125000000135</c:v>
                </c:pt>
                <c:pt idx="3509">
                  <c:v>54.84375</c:v>
                </c:pt>
                <c:pt idx="3510">
                  <c:v>54.859375</c:v>
                </c:pt>
                <c:pt idx="3511">
                  <c:v>54.875</c:v>
                </c:pt>
                <c:pt idx="3512">
                  <c:v>54.890625</c:v>
                </c:pt>
                <c:pt idx="3513">
                  <c:v>54.90625</c:v>
                </c:pt>
                <c:pt idx="3514">
                  <c:v>54.921875</c:v>
                </c:pt>
                <c:pt idx="3515">
                  <c:v>54.9375</c:v>
                </c:pt>
                <c:pt idx="3516">
                  <c:v>54.953125</c:v>
                </c:pt>
                <c:pt idx="3517">
                  <c:v>54.968750000000135</c:v>
                </c:pt>
                <c:pt idx="3518">
                  <c:v>54.984375</c:v>
                </c:pt>
                <c:pt idx="3519">
                  <c:v>55</c:v>
                </c:pt>
                <c:pt idx="3520">
                  <c:v>55.015625</c:v>
                </c:pt>
                <c:pt idx="3521">
                  <c:v>55.03125</c:v>
                </c:pt>
                <c:pt idx="3522">
                  <c:v>55.046875</c:v>
                </c:pt>
                <c:pt idx="3523">
                  <c:v>55.062500000000135</c:v>
                </c:pt>
                <c:pt idx="3524">
                  <c:v>55.078125000000135</c:v>
                </c:pt>
                <c:pt idx="3525">
                  <c:v>55.093750000000135</c:v>
                </c:pt>
                <c:pt idx="3526">
                  <c:v>55.109375000000135</c:v>
                </c:pt>
                <c:pt idx="3527">
                  <c:v>55.125000000000135</c:v>
                </c:pt>
                <c:pt idx="3528">
                  <c:v>55.140625</c:v>
                </c:pt>
                <c:pt idx="3529">
                  <c:v>55.15625</c:v>
                </c:pt>
                <c:pt idx="3530">
                  <c:v>55.171875</c:v>
                </c:pt>
                <c:pt idx="3531">
                  <c:v>55.1875</c:v>
                </c:pt>
                <c:pt idx="3532">
                  <c:v>55.203125000000135</c:v>
                </c:pt>
                <c:pt idx="3533">
                  <c:v>55.218750000000135</c:v>
                </c:pt>
                <c:pt idx="3534">
                  <c:v>55.234375000000135</c:v>
                </c:pt>
                <c:pt idx="3535">
                  <c:v>55.25</c:v>
                </c:pt>
                <c:pt idx="3536">
                  <c:v>55.265625000000135</c:v>
                </c:pt>
                <c:pt idx="3537">
                  <c:v>55.28125</c:v>
                </c:pt>
                <c:pt idx="3538">
                  <c:v>55.296875000000135</c:v>
                </c:pt>
                <c:pt idx="3539">
                  <c:v>55.3125</c:v>
                </c:pt>
                <c:pt idx="3540">
                  <c:v>55.328125000000135</c:v>
                </c:pt>
                <c:pt idx="3541">
                  <c:v>55.34375</c:v>
                </c:pt>
                <c:pt idx="3542">
                  <c:v>55.359375</c:v>
                </c:pt>
                <c:pt idx="3543">
                  <c:v>55.375</c:v>
                </c:pt>
                <c:pt idx="3544">
                  <c:v>55.390625</c:v>
                </c:pt>
                <c:pt idx="3545">
                  <c:v>55.40625</c:v>
                </c:pt>
                <c:pt idx="3546">
                  <c:v>55.421875</c:v>
                </c:pt>
                <c:pt idx="3547">
                  <c:v>55.4375</c:v>
                </c:pt>
                <c:pt idx="3548">
                  <c:v>55.453125</c:v>
                </c:pt>
                <c:pt idx="3549">
                  <c:v>55.468750000000135</c:v>
                </c:pt>
                <c:pt idx="3550">
                  <c:v>55.484375</c:v>
                </c:pt>
                <c:pt idx="3551">
                  <c:v>55.5</c:v>
                </c:pt>
                <c:pt idx="3552">
                  <c:v>55.515625</c:v>
                </c:pt>
                <c:pt idx="3553">
                  <c:v>55.53125</c:v>
                </c:pt>
                <c:pt idx="3554">
                  <c:v>55.546875</c:v>
                </c:pt>
                <c:pt idx="3555">
                  <c:v>55.562500000000135</c:v>
                </c:pt>
                <c:pt idx="3556">
                  <c:v>55.578125000000135</c:v>
                </c:pt>
                <c:pt idx="3557">
                  <c:v>55.593750000000135</c:v>
                </c:pt>
                <c:pt idx="3558">
                  <c:v>55.609375000000135</c:v>
                </c:pt>
                <c:pt idx="3559">
                  <c:v>55.625000000000135</c:v>
                </c:pt>
                <c:pt idx="3560">
                  <c:v>55.640625</c:v>
                </c:pt>
                <c:pt idx="3561">
                  <c:v>55.65625</c:v>
                </c:pt>
                <c:pt idx="3562">
                  <c:v>55.671875</c:v>
                </c:pt>
                <c:pt idx="3563">
                  <c:v>55.6875</c:v>
                </c:pt>
                <c:pt idx="3564">
                  <c:v>55.703125000000135</c:v>
                </c:pt>
                <c:pt idx="3565">
                  <c:v>55.718750000000135</c:v>
                </c:pt>
                <c:pt idx="3566">
                  <c:v>55.734375000000135</c:v>
                </c:pt>
                <c:pt idx="3567">
                  <c:v>55.75</c:v>
                </c:pt>
                <c:pt idx="3568">
                  <c:v>55.765625000000135</c:v>
                </c:pt>
                <c:pt idx="3569">
                  <c:v>55.78125</c:v>
                </c:pt>
                <c:pt idx="3570">
                  <c:v>55.796875000000135</c:v>
                </c:pt>
                <c:pt idx="3571">
                  <c:v>55.8125</c:v>
                </c:pt>
                <c:pt idx="3572">
                  <c:v>55.828125000000135</c:v>
                </c:pt>
                <c:pt idx="3573">
                  <c:v>55.84375</c:v>
                </c:pt>
                <c:pt idx="3574">
                  <c:v>55.859375</c:v>
                </c:pt>
                <c:pt idx="3575">
                  <c:v>55.875</c:v>
                </c:pt>
                <c:pt idx="3576">
                  <c:v>55.890625</c:v>
                </c:pt>
                <c:pt idx="3577">
                  <c:v>55.90625</c:v>
                </c:pt>
                <c:pt idx="3578">
                  <c:v>55.921875</c:v>
                </c:pt>
                <c:pt idx="3579">
                  <c:v>55.9375</c:v>
                </c:pt>
                <c:pt idx="3580">
                  <c:v>55.953125</c:v>
                </c:pt>
                <c:pt idx="3581">
                  <c:v>55.968750000000135</c:v>
                </c:pt>
                <c:pt idx="3582">
                  <c:v>55.984375</c:v>
                </c:pt>
                <c:pt idx="3583">
                  <c:v>56</c:v>
                </c:pt>
                <c:pt idx="3584">
                  <c:v>56.015625</c:v>
                </c:pt>
                <c:pt idx="3585">
                  <c:v>56.03125</c:v>
                </c:pt>
                <c:pt idx="3586">
                  <c:v>56.046875</c:v>
                </c:pt>
                <c:pt idx="3587">
                  <c:v>56.062500000000135</c:v>
                </c:pt>
                <c:pt idx="3588">
                  <c:v>56.078125000000135</c:v>
                </c:pt>
                <c:pt idx="3589">
                  <c:v>56.093750000000135</c:v>
                </c:pt>
                <c:pt idx="3590">
                  <c:v>56.109375000000135</c:v>
                </c:pt>
                <c:pt idx="3591">
                  <c:v>56.125000000000135</c:v>
                </c:pt>
                <c:pt idx="3592">
                  <c:v>56.140625</c:v>
                </c:pt>
                <c:pt idx="3593">
                  <c:v>56.15625</c:v>
                </c:pt>
                <c:pt idx="3594">
                  <c:v>56.171875</c:v>
                </c:pt>
                <c:pt idx="3595">
                  <c:v>56.1875</c:v>
                </c:pt>
                <c:pt idx="3596">
                  <c:v>56.203125000000135</c:v>
                </c:pt>
                <c:pt idx="3597">
                  <c:v>56.218750000000135</c:v>
                </c:pt>
                <c:pt idx="3598">
                  <c:v>56.234375000000135</c:v>
                </c:pt>
                <c:pt idx="3599">
                  <c:v>56.25</c:v>
                </c:pt>
                <c:pt idx="3600">
                  <c:v>56.265625000000135</c:v>
                </c:pt>
                <c:pt idx="3601">
                  <c:v>56.28125</c:v>
                </c:pt>
                <c:pt idx="3602">
                  <c:v>56.296875000000135</c:v>
                </c:pt>
                <c:pt idx="3603">
                  <c:v>56.3125</c:v>
                </c:pt>
                <c:pt idx="3604">
                  <c:v>56.328125000000135</c:v>
                </c:pt>
                <c:pt idx="3605">
                  <c:v>56.34375</c:v>
                </c:pt>
                <c:pt idx="3606">
                  <c:v>56.359375</c:v>
                </c:pt>
                <c:pt idx="3607">
                  <c:v>56.375</c:v>
                </c:pt>
                <c:pt idx="3608">
                  <c:v>56.390625</c:v>
                </c:pt>
                <c:pt idx="3609">
                  <c:v>56.40625</c:v>
                </c:pt>
                <c:pt idx="3610">
                  <c:v>56.421875</c:v>
                </c:pt>
                <c:pt idx="3611">
                  <c:v>56.4375</c:v>
                </c:pt>
                <c:pt idx="3612">
                  <c:v>56.453125</c:v>
                </c:pt>
                <c:pt idx="3613">
                  <c:v>56.468750000000135</c:v>
                </c:pt>
                <c:pt idx="3614">
                  <c:v>56.484375</c:v>
                </c:pt>
                <c:pt idx="3615">
                  <c:v>56.5</c:v>
                </c:pt>
                <c:pt idx="3616">
                  <c:v>56.515625</c:v>
                </c:pt>
                <c:pt idx="3617">
                  <c:v>56.53125</c:v>
                </c:pt>
                <c:pt idx="3618">
                  <c:v>56.546875</c:v>
                </c:pt>
                <c:pt idx="3619">
                  <c:v>56.562500000000135</c:v>
                </c:pt>
                <c:pt idx="3620">
                  <c:v>56.578125000000135</c:v>
                </c:pt>
                <c:pt idx="3621">
                  <c:v>56.593750000000135</c:v>
                </c:pt>
                <c:pt idx="3622">
                  <c:v>56.609375000000135</c:v>
                </c:pt>
                <c:pt idx="3623">
                  <c:v>56.625000000000135</c:v>
                </c:pt>
                <c:pt idx="3624">
                  <c:v>56.640625</c:v>
                </c:pt>
                <c:pt idx="3625">
                  <c:v>56.65625</c:v>
                </c:pt>
                <c:pt idx="3626">
                  <c:v>56.671875</c:v>
                </c:pt>
                <c:pt idx="3627">
                  <c:v>56.6875</c:v>
                </c:pt>
                <c:pt idx="3628">
                  <c:v>56.703125000000135</c:v>
                </c:pt>
                <c:pt idx="3629">
                  <c:v>56.718750000000135</c:v>
                </c:pt>
                <c:pt idx="3630">
                  <c:v>56.734375000000135</c:v>
                </c:pt>
                <c:pt idx="3631">
                  <c:v>56.75</c:v>
                </c:pt>
                <c:pt idx="3632">
                  <c:v>56.765625000000135</c:v>
                </c:pt>
                <c:pt idx="3633">
                  <c:v>56.78125</c:v>
                </c:pt>
                <c:pt idx="3634">
                  <c:v>56.796875000000135</c:v>
                </c:pt>
                <c:pt idx="3635">
                  <c:v>56.8125</c:v>
                </c:pt>
                <c:pt idx="3636">
                  <c:v>56.828125000000135</c:v>
                </c:pt>
                <c:pt idx="3637">
                  <c:v>56.84375</c:v>
                </c:pt>
                <c:pt idx="3638">
                  <c:v>56.859375</c:v>
                </c:pt>
                <c:pt idx="3639">
                  <c:v>56.875</c:v>
                </c:pt>
                <c:pt idx="3640">
                  <c:v>56.890625</c:v>
                </c:pt>
                <c:pt idx="3641">
                  <c:v>56.90625</c:v>
                </c:pt>
                <c:pt idx="3642">
                  <c:v>56.921875</c:v>
                </c:pt>
                <c:pt idx="3643">
                  <c:v>56.9375</c:v>
                </c:pt>
                <c:pt idx="3644">
                  <c:v>56.953125</c:v>
                </c:pt>
                <c:pt idx="3645">
                  <c:v>56.968750000000135</c:v>
                </c:pt>
                <c:pt idx="3646">
                  <c:v>56.984375</c:v>
                </c:pt>
                <c:pt idx="3647">
                  <c:v>57</c:v>
                </c:pt>
                <c:pt idx="3648">
                  <c:v>57.015625</c:v>
                </c:pt>
                <c:pt idx="3649">
                  <c:v>57.03125</c:v>
                </c:pt>
                <c:pt idx="3650">
                  <c:v>57.046875</c:v>
                </c:pt>
                <c:pt idx="3651">
                  <c:v>57.062500000000135</c:v>
                </c:pt>
                <c:pt idx="3652">
                  <c:v>57.078125000000135</c:v>
                </c:pt>
                <c:pt idx="3653">
                  <c:v>57.093750000000135</c:v>
                </c:pt>
                <c:pt idx="3654">
                  <c:v>57.109375000000135</c:v>
                </c:pt>
                <c:pt idx="3655">
                  <c:v>57.125000000000135</c:v>
                </c:pt>
                <c:pt idx="3656">
                  <c:v>57.140625</c:v>
                </c:pt>
                <c:pt idx="3657">
                  <c:v>57.15625</c:v>
                </c:pt>
                <c:pt idx="3658">
                  <c:v>57.171875</c:v>
                </c:pt>
                <c:pt idx="3659">
                  <c:v>57.1875</c:v>
                </c:pt>
                <c:pt idx="3660">
                  <c:v>57.203125000000135</c:v>
                </c:pt>
                <c:pt idx="3661">
                  <c:v>57.218750000000135</c:v>
                </c:pt>
                <c:pt idx="3662">
                  <c:v>57.234375000000135</c:v>
                </c:pt>
                <c:pt idx="3663">
                  <c:v>57.25</c:v>
                </c:pt>
                <c:pt idx="3664">
                  <c:v>57.265625000000135</c:v>
                </c:pt>
                <c:pt idx="3665">
                  <c:v>57.28125</c:v>
                </c:pt>
                <c:pt idx="3666">
                  <c:v>57.296875000000135</c:v>
                </c:pt>
                <c:pt idx="3667">
                  <c:v>57.3125</c:v>
                </c:pt>
                <c:pt idx="3668">
                  <c:v>57.328125000000135</c:v>
                </c:pt>
                <c:pt idx="3669">
                  <c:v>57.34375</c:v>
                </c:pt>
                <c:pt idx="3670">
                  <c:v>57.359375</c:v>
                </c:pt>
                <c:pt idx="3671">
                  <c:v>57.375</c:v>
                </c:pt>
                <c:pt idx="3672">
                  <c:v>57.390625</c:v>
                </c:pt>
                <c:pt idx="3673">
                  <c:v>57.40625</c:v>
                </c:pt>
                <c:pt idx="3674">
                  <c:v>57.421875</c:v>
                </c:pt>
                <c:pt idx="3675">
                  <c:v>57.4375</c:v>
                </c:pt>
                <c:pt idx="3676">
                  <c:v>57.453125</c:v>
                </c:pt>
                <c:pt idx="3677">
                  <c:v>57.468750000000135</c:v>
                </c:pt>
                <c:pt idx="3678">
                  <c:v>57.484375</c:v>
                </c:pt>
                <c:pt idx="3679">
                  <c:v>57.5</c:v>
                </c:pt>
                <c:pt idx="3680">
                  <c:v>57.515625</c:v>
                </c:pt>
                <c:pt idx="3681">
                  <c:v>57.53125</c:v>
                </c:pt>
                <c:pt idx="3682">
                  <c:v>57.546875</c:v>
                </c:pt>
                <c:pt idx="3683">
                  <c:v>57.562500000000135</c:v>
                </c:pt>
                <c:pt idx="3684">
                  <c:v>57.578125000000135</c:v>
                </c:pt>
                <c:pt idx="3685">
                  <c:v>57.593750000000135</c:v>
                </c:pt>
                <c:pt idx="3686">
                  <c:v>57.609375000000135</c:v>
                </c:pt>
                <c:pt idx="3687">
                  <c:v>57.625000000000135</c:v>
                </c:pt>
                <c:pt idx="3688">
                  <c:v>57.640625</c:v>
                </c:pt>
                <c:pt idx="3689">
                  <c:v>57.65625</c:v>
                </c:pt>
                <c:pt idx="3690">
                  <c:v>57.671875</c:v>
                </c:pt>
                <c:pt idx="3691">
                  <c:v>57.6875</c:v>
                </c:pt>
                <c:pt idx="3692">
                  <c:v>57.703125000000135</c:v>
                </c:pt>
                <c:pt idx="3693">
                  <c:v>57.718750000000135</c:v>
                </c:pt>
                <c:pt idx="3694">
                  <c:v>57.734375000000135</c:v>
                </c:pt>
                <c:pt idx="3695">
                  <c:v>57.75</c:v>
                </c:pt>
                <c:pt idx="3696">
                  <c:v>57.765625000000135</c:v>
                </c:pt>
                <c:pt idx="3697">
                  <c:v>57.78125</c:v>
                </c:pt>
                <c:pt idx="3698">
                  <c:v>57.796875000000135</c:v>
                </c:pt>
                <c:pt idx="3699">
                  <c:v>57.8125</c:v>
                </c:pt>
                <c:pt idx="3700">
                  <c:v>57.828125000000135</c:v>
                </c:pt>
                <c:pt idx="3701">
                  <c:v>57.84375</c:v>
                </c:pt>
                <c:pt idx="3702">
                  <c:v>57.859375</c:v>
                </c:pt>
                <c:pt idx="3703">
                  <c:v>57.875</c:v>
                </c:pt>
                <c:pt idx="3704">
                  <c:v>57.890625</c:v>
                </c:pt>
                <c:pt idx="3705">
                  <c:v>57.90625</c:v>
                </c:pt>
                <c:pt idx="3706">
                  <c:v>57.921875</c:v>
                </c:pt>
                <c:pt idx="3707">
                  <c:v>57.9375</c:v>
                </c:pt>
                <c:pt idx="3708">
                  <c:v>57.953125</c:v>
                </c:pt>
                <c:pt idx="3709">
                  <c:v>57.968750000000135</c:v>
                </c:pt>
                <c:pt idx="3710">
                  <c:v>57.984375</c:v>
                </c:pt>
                <c:pt idx="3711">
                  <c:v>58</c:v>
                </c:pt>
                <c:pt idx="3712">
                  <c:v>58.015625</c:v>
                </c:pt>
                <c:pt idx="3713">
                  <c:v>58.03125</c:v>
                </c:pt>
                <c:pt idx="3714">
                  <c:v>58.046875</c:v>
                </c:pt>
                <c:pt idx="3715">
                  <c:v>58.062500000000135</c:v>
                </c:pt>
                <c:pt idx="3716">
                  <c:v>58.078125000000135</c:v>
                </c:pt>
                <c:pt idx="3717">
                  <c:v>58.093750000000135</c:v>
                </c:pt>
                <c:pt idx="3718">
                  <c:v>58.109375000000135</c:v>
                </c:pt>
                <c:pt idx="3719">
                  <c:v>58.125000000000135</c:v>
                </c:pt>
                <c:pt idx="3720">
                  <c:v>58.140625</c:v>
                </c:pt>
                <c:pt idx="3721">
                  <c:v>58.15625</c:v>
                </c:pt>
                <c:pt idx="3722">
                  <c:v>58.171875</c:v>
                </c:pt>
                <c:pt idx="3723">
                  <c:v>58.1875</c:v>
                </c:pt>
                <c:pt idx="3724">
                  <c:v>58.203125000000135</c:v>
                </c:pt>
                <c:pt idx="3725">
                  <c:v>58.218750000000135</c:v>
                </c:pt>
                <c:pt idx="3726">
                  <c:v>58.234375000000135</c:v>
                </c:pt>
                <c:pt idx="3727">
                  <c:v>58.25</c:v>
                </c:pt>
                <c:pt idx="3728">
                  <c:v>58.265625000000135</c:v>
                </c:pt>
                <c:pt idx="3729">
                  <c:v>58.28125</c:v>
                </c:pt>
                <c:pt idx="3730">
                  <c:v>58.296875000000135</c:v>
                </c:pt>
                <c:pt idx="3731">
                  <c:v>58.3125</c:v>
                </c:pt>
                <c:pt idx="3732">
                  <c:v>58.328125000000135</c:v>
                </c:pt>
                <c:pt idx="3733">
                  <c:v>58.34375</c:v>
                </c:pt>
                <c:pt idx="3734">
                  <c:v>58.359375</c:v>
                </c:pt>
                <c:pt idx="3735">
                  <c:v>58.375</c:v>
                </c:pt>
                <c:pt idx="3736">
                  <c:v>58.390625</c:v>
                </c:pt>
                <c:pt idx="3737">
                  <c:v>58.40625</c:v>
                </c:pt>
                <c:pt idx="3738">
                  <c:v>58.421875</c:v>
                </c:pt>
                <c:pt idx="3739">
                  <c:v>58.4375</c:v>
                </c:pt>
                <c:pt idx="3740">
                  <c:v>58.453125</c:v>
                </c:pt>
                <c:pt idx="3741">
                  <c:v>58.468750000000135</c:v>
                </c:pt>
                <c:pt idx="3742">
                  <c:v>58.484375</c:v>
                </c:pt>
                <c:pt idx="3743">
                  <c:v>58.5</c:v>
                </c:pt>
                <c:pt idx="3744">
                  <c:v>58.515625</c:v>
                </c:pt>
                <c:pt idx="3745">
                  <c:v>58.53125</c:v>
                </c:pt>
                <c:pt idx="3746">
                  <c:v>58.546875</c:v>
                </c:pt>
                <c:pt idx="3747">
                  <c:v>58.562500000000135</c:v>
                </c:pt>
                <c:pt idx="3748">
                  <c:v>58.578125000000135</c:v>
                </c:pt>
                <c:pt idx="3749">
                  <c:v>58.593750000000135</c:v>
                </c:pt>
                <c:pt idx="3750">
                  <c:v>58.609375000000135</c:v>
                </c:pt>
                <c:pt idx="3751">
                  <c:v>58.625000000000135</c:v>
                </c:pt>
                <c:pt idx="3752">
                  <c:v>58.640625</c:v>
                </c:pt>
                <c:pt idx="3753">
                  <c:v>58.65625</c:v>
                </c:pt>
                <c:pt idx="3754">
                  <c:v>58.671875</c:v>
                </c:pt>
                <c:pt idx="3755">
                  <c:v>58.6875</c:v>
                </c:pt>
                <c:pt idx="3756">
                  <c:v>58.703125000000135</c:v>
                </c:pt>
                <c:pt idx="3757">
                  <c:v>58.718750000000135</c:v>
                </c:pt>
                <c:pt idx="3758">
                  <c:v>58.734375000000135</c:v>
                </c:pt>
                <c:pt idx="3759">
                  <c:v>58.75</c:v>
                </c:pt>
                <c:pt idx="3760">
                  <c:v>58.765625000000135</c:v>
                </c:pt>
                <c:pt idx="3761">
                  <c:v>58.78125</c:v>
                </c:pt>
                <c:pt idx="3762">
                  <c:v>58.796875000000135</c:v>
                </c:pt>
                <c:pt idx="3763">
                  <c:v>58.8125</c:v>
                </c:pt>
                <c:pt idx="3764">
                  <c:v>58.828125000000135</c:v>
                </c:pt>
                <c:pt idx="3765">
                  <c:v>58.84375</c:v>
                </c:pt>
                <c:pt idx="3766">
                  <c:v>58.859375</c:v>
                </c:pt>
                <c:pt idx="3767">
                  <c:v>58.875</c:v>
                </c:pt>
                <c:pt idx="3768">
                  <c:v>58.890625</c:v>
                </c:pt>
                <c:pt idx="3769">
                  <c:v>58.90625</c:v>
                </c:pt>
                <c:pt idx="3770">
                  <c:v>58.921875</c:v>
                </c:pt>
                <c:pt idx="3771">
                  <c:v>58.9375</c:v>
                </c:pt>
                <c:pt idx="3772">
                  <c:v>58.953125</c:v>
                </c:pt>
                <c:pt idx="3773">
                  <c:v>58.968750000000135</c:v>
                </c:pt>
                <c:pt idx="3774">
                  <c:v>58.984375</c:v>
                </c:pt>
                <c:pt idx="3775">
                  <c:v>59</c:v>
                </c:pt>
                <c:pt idx="3776">
                  <c:v>59.015625</c:v>
                </c:pt>
                <c:pt idx="3777">
                  <c:v>59.03125</c:v>
                </c:pt>
                <c:pt idx="3778">
                  <c:v>59.046875</c:v>
                </c:pt>
                <c:pt idx="3779">
                  <c:v>59.062500000000135</c:v>
                </c:pt>
                <c:pt idx="3780">
                  <c:v>59.078125000000135</c:v>
                </c:pt>
                <c:pt idx="3781">
                  <c:v>59.093750000000135</c:v>
                </c:pt>
                <c:pt idx="3782">
                  <c:v>59.109375000000135</c:v>
                </c:pt>
                <c:pt idx="3783">
                  <c:v>59.125000000000135</c:v>
                </c:pt>
                <c:pt idx="3784">
                  <c:v>59.140625</c:v>
                </c:pt>
                <c:pt idx="3785">
                  <c:v>59.15625</c:v>
                </c:pt>
                <c:pt idx="3786">
                  <c:v>59.171875</c:v>
                </c:pt>
                <c:pt idx="3787">
                  <c:v>59.1875</c:v>
                </c:pt>
                <c:pt idx="3788">
                  <c:v>59.203125000000135</c:v>
                </c:pt>
                <c:pt idx="3789">
                  <c:v>59.218750000000135</c:v>
                </c:pt>
                <c:pt idx="3790">
                  <c:v>59.234375000000135</c:v>
                </c:pt>
                <c:pt idx="3791">
                  <c:v>59.25</c:v>
                </c:pt>
                <c:pt idx="3792">
                  <c:v>59.265625000000135</c:v>
                </c:pt>
                <c:pt idx="3793">
                  <c:v>59.28125</c:v>
                </c:pt>
                <c:pt idx="3794">
                  <c:v>59.296875000000135</c:v>
                </c:pt>
                <c:pt idx="3795">
                  <c:v>59.3125</c:v>
                </c:pt>
                <c:pt idx="3796">
                  <c:v>59.328125000000135</c:v>
                </c:pt>
                <c:pt idx="3797">
                  <c:v>59.34375</c:v>
                </c:pt>
                <c:pt idx="3798">
                  <c:v>59.359375</c:v>
                </c:pt>
                <c:pt idx="3799">
                  <c:v>59.375</c:v>
                </c:pt>
                <c:pt idx="3800">
                  <c:v>59.390625</c:v>
                </c:pt>
                <c:pt idx="3801">
                  <c:v>59.40625</c:v>
                </c:pt>
                <c:pt idx="3802">
                  <c:v>59.421875</c:v>
                </c:pt>
                <c:pt idx="3803">
                  <c:v>59.4375</c:v>
                </c:pt>
                <c:pt idx="3804">
                  <c:v>59.453125</c:v>
                </c:pt>
                <c:pt idx="3805">
                  <c:v>59.468750000000135</c:v>
                </c:pt>
                <c:pt idx="3806">
                  <c:v>59.484375</c:v>
                </c:pt>
                <c:pt idx="3807">
                  <c:v>59.5</c:v>
                </c:pt>
                <c:pt idx="3808">
                  <c:v>59.515625</c:v>
                </c:pt>
                <c:pt idx="3809">
                  <c:v>59.53125</c:v>
                </c:pt>
                <c:pt idx="3810">
                  <c:v>59.546875</c:v>
                </c:pt>
                <c:pt idx="3811">
                  <c:v>59.562500000000135</c:v>
                </c:pt>
                <c:pt idx="3812">
                  <c:v>59.578125000000135</c:v>
                </c:pt>
                <c:pt idx="3813">
                  <c:v>59.593750000000135</c:v>
                </c:pt>
                <c:pt idx="3814">
                  <c:v>59.609375000000135</c:v>
                </c:pt>
                <c:pt idx="3815">
                  <c:v>59.625000000000135</c:v>
                </c:pt>
                <c:pt idx="3816">
                  <c:v>59.640625</c:v>
                </c:pt>
                <c:pt idx="3817">
                  <c:v>59.65625</c:v>
                </c:pt>
                <c:pt idx="3818">
                  <c:v>59.671875</c:v>
                </c:pt>
                <c:pt idx="3819">
                  <c:v>59.6875</c:v>
                </c:pt>
                <c:pt idx="3820">
                  <c:v>59.703125000000135</c:v>
                </c:pt>
                <c:pt idx="3821">
                  <c:v>59.718750000000135</c:v>
                </c:pt>
                <c:pt idx="3822">
                  <c:v>59.734375000000135</c:v>
                </c:pt>
                <c:pt idx="3823">
                  <c:v>59.75</c:v>
                </c:pt>
                <c:pt idx="3824">
                  <c:v>59.765625000000135</c:v>
                </c:pt>
                <c:pt idx="3825">
                  <c:v>59.78125</c:v>
                </c:pt>
                <c:pt idx="3826">
                  <c:v>59.796875000000135</c:v>
                </c:pt>
                <c:pt idx="3827">
                  <c:v>59.8125</c:v>
                </c:pt>
                <c:pt idx="3828">
                  <c:v>59.828125000000135</c:v>
                </c:pt>
                <c:pt idx="3829">
                  <c:v>59.84375</c:v>
                </c:pt>
                <c:pt idx="3830">
                  <c:v>59.859375</c:v>
                </c:pt>
                <c:pt idx="3831">
                  <c:v>59.875</c:v>
                </c:pt>
                <c:pt idx="3832">
                  <c:v>59.890625</c:v>
                </c:pt>
                <c:pt idx="3833">
                  <c:v>59.90625</c:v>
                </c:pt>
                <c:pt idx="3834">
                  <c:v>59.921875</c:v>
                </c:pt>
                <c:pt idx="3835">
                  <c:v>59.9375</c:v>
                </c:pt>
                <c:pt idx="3836">
                  <c:v>59.953125</c:v>
                </c:pt>
                <c:pt idx="3837">
                  <c:v>59.968750000000135</c:v>
                </c:pt>
                <c:pt idx="3838">
                  <c:v>59.984375</c:v>
                </c:pt>
                <c:pt idx="3839">
                  <c:v>60</c:v>
                </c:pt>
                <c:pt idx="3840">
                  <c:v>60.015625</c:v>
                </c:pt>
                <c:pt idx="3841">
                  <c:v>60.03125</c:v>
                </c:pt>
                <c:pt idx="3842">
                  <c:v>60.046875</c:v>
                </c:pt>
                <c:pt idx="3843">
                  <c:v>60.062500000000135</c:v>
                </c:pt>
                <c:pt idx="3844">
                  <c:v>60.078125000000135</c:v>
                </c:pt>
                <c:pt idx="3845">
                  <c:v>60.093750000000135</c:v>
                </c:pt>
                <c:pt idx="3846">
                  <c:v>60.109375000000135</c:v>
                </c:pt>
                <c:pt idx="3847">
                  <c:v>60.125000000000135</c:v>
                </c:pt>
                <c:pt idx="3848">
                  <c:v>60.140625</c:v>
                </c:pt>
                <c:pt idx="3849">
                  <c:v>60.15625</c:v>
                </c:pt>
                <c:pt idx="3850">
                  <c:v>60.171875</c:v>
                </c:pt>
                <c:pt idx="3851">
                  <c:v>60.1875</c:v>
                </c:pt>
                <c:pt idx="3852">
                  <c:v>60.203125000000135</c:v>
                </c:pt>
                <c:pt idx="3853">
                  <c:v>60.218750000000135</c:v>
                </c:pt>
                <c:pt idx="3854">
                  <c:v>60.234375000000135</c:v>
                </c:pt>
                <c:pt idx="3855">
                  <c:v>60.25</c:v>
                </c:pt>
                <c:pt idx="3856">
                  <c:v>60.265625000000135</c:v>
                </c:pt>
                <c:pt idx="3857">
                  <c:v>60.28125</c:v>
                </c:pt>
                <c:pt idx="3858">
                  <c:v>60.296875000000135</c:v>
                </c:pt>
                <c:pt idx="3859">
                  <c:v>60.3125</c:v>
                </c:pt>
                <c:pt idx="3860">
                  <c:v>60.328125000000135</c:v>
                </c:pt>
                <c:pt idx="3861">
                  <c:v>60.34375</c:v>
                </c:pt>
                <c:pt idx="3862">
                  <c:v>60.359375</c:v>
                </c:pt>
                <c:pt idx="3863">
                  <c:v>60.375</c:v>
                </c:pt>
                <c:pt idx="3864">
                  <c:v>60.390625</c:v>
                </c:pt>
                <c:pt idx="3865">
                  <c:v>60.40625</c:v>
                </c:pt>
                <c:pt idx="3866">
                  <c:v>60.421875</c:v>
                </c:pt>
                <c:pt idx="3867">
                  <c:v>60.4375</c:v>
                </c:pt>
                <c:pt idx="3868">
                  <c:v>60.453125</c:v>
                </c:pt>
                <c:pt idx="3869">
                  <c:v>60.468750000000135</c:v>
                </c:pt>
                <c:pt idx="3870">
                  <c:v>60.484375</c:v>
                </c:pt>
                <c:pt idx="3871">
                  <c:v>60.5</c:v>
                </c:pt>
                <c:pt idx="3872">
                  <c:v>60.515625</c:v>
                </c:pt>
                <c:pt idx="3873">
                  <c:v>60.53125</c:v>
                </c:pt>
                <c:pt idx="3874">
                  <c:v>60.546875</c:v>
                </c:pt>
                <c:pt idx="3875">
                  <c:v>60.562500000000135</c:v>
                </c:pt>
                <c:pt idx="3876">
                  <c:v>60.578125000000135</c:v>
                </c:pt>
                <c:pt idx="3877">
                  <c:v>60.593750000000135</c:v>
                </c:pt>
                <c:pt idx="3878">
                  <c:v>60.609375000000135</c:v>
                </c:pt>
                <c:pt idx="3879">
                  <c:v>60.625000000000135</c:v>
                </c:pt>
                <c:pt idx="3880">
                  <c:v>60.640625</c:v>
                </c:pt>
                <c:pt idx="3881">
                  <c:v>60.65625</c:v>
                </c:pt>
                <c:pt idx="3882">
                  <c:v>60.671875</c:v>
                </c:pt>
                <c:pt idx="3883">
                  <c:v>60.6875</c:v>
                </c:pt>
                <c:pt idx="3884">
                  <c:v>60.703125000000135</c:v>
                </c:pt>
                <c:pt idx="3885">
                  <c:v>60.718750000000135</c:v>
                </c:pt>
                <c:pt idx="3886">
                  <c:v>60.734375000000135</c:v>
                </c:pt>
                <c:pt idx="3887">
                  <c:v>60.75</c:v>
                </c:pt>
                <c:pt idx="3888">
                  <c:v>60.765625000000135</c:v>
                </c:pt>
                <c:pt idx="3889">
                  <c:v>60.78125</c:v>
                </c:pt>
                <c:pt idx="3890">
                  <c:v>60.796875000000135</c:v>
                </c:pt>
                <c:pt idx="3891">
                  <c:v>60.8125</c:v>
                </c:pt>
                <c:pt idx="3892">
                  <c:v>60.828125000000135</c:v>
                </c:pt>
                <c:pt idx="3893">
                  <c:v>60.84375</c:v>
                </c:pt>
                <c:pt idx="3894">
                  <c:v>60.859375</c:v>
                </c:pt>
                <c:pt idx="3895">
                  <c:v>60.875</c:v>
                </c:pt>
                <c:pt idx="3896">
                  <c:v>60.890625</c:v>
                </c:pt>
                <c:pt idx="3897">
                  <c:v>60.90625</c:v>
                </c:pt>
                <c:pt idx="3898">
                  <c:v>60.921875</c:v>
                </c:pt>
                <c:pt idx="3899">
                  <c:v>60.9375</c:v>
                </c:pt>
                <c:pt idx="3900">
                  <c:v>60.953125</c:v>
                </c:pt>
                <c:pt idx="3901">
                  <c:v>60.968750000000135</c:v>
                </c:pt>
                <c:pt idx="3902">
                  <c:v>60.984375</c:v>
                </c:pt>
                <c:pt idx="3903">
                  <c:v>61</c:v>
                </c:pt>
                <c:pt idx="3904">
                  <c:v>61.015625</c:v>
                </c:pt>
                <c:pt idx="3905">
                  <c:v>61.03125</c:v>
                </c:pt>
                <c:pt idx="3906">
                  <c:v>61.046875</c:v>
                </c:pt>
                <c:pt idx="3907">
                  <c:v>61.062500000000135</c:v>
                </c:pt>
                <c:pt idx="3908">
                  <c:v>61.078125000000135</c:v>
                </c:pt>
                <c:pt idx="3909">
                  <c:v>61.093750000000135</c:v>
                </c:pt>
                <c:pt idx="3910">
                  <c:v>61.109375000000135</c:v>
                </c:pt>
                <c:pt idx="3911">
                  <c:v>61.125000000000135</c:v>
                </c:pt>
                <c:pt idx="3912">
                  <c:v>61.140625</c:v>
                </c:pt>
                <c:pt idx="3913">
                  <c:v>61.15625</c:v>
                </c:pt>
                <c:pt idx="3914">
                  <c:v>61.171875</c:v>
                </c:pt>
                <c:pt idx="3915">
                  <c:v>61.1875</c:v>
                </c:pt>
                <c:pt idx="3916">
                  <c:v>61.203125000000135</c:v>
                </c:pt>
                <c:pt idx="3917">
                  <c:v>61.218750000000135</c:v>
                </c:pt>
                <c:pt idx="3918">
                  <c:v>61.234375000000135</c:v>
                </c:pt>
                <c:pt idx="3919">
                  <c:v>61.25</c:v>
                </c:pt>
                <c:pt idx="3920">
                  <c:v>61.265625000000135</c:v>
                </c:pt>
                <c:pt idx="3921">
                  <c:v>61.28125</c:v>
                </c:pt>
                <c:pt idx="3922">
                  <c:v>61.296875000000135</c:v>
                </c:pt>
                <c:pt idx="3923">
                  <c:v>61.3125</c:v>
                </c:pt>
                <c:pt idx="3924">
                  <c:v>61.328125000000135</c:v>
                </c:pt>
                <c:pt idx="3925">
                  <c:v>61.34375</c:v>
                </c:pt>
                <c:pt idx="3926">
                  <c:v>61.359375</c:v>
                </c:pt>
                <c:pt idx="3927">
                  <c:v>61.375</c:v>
                </c:pt>
                <c:pt idx="3928">
                  <c:v>61.390625</c:v>
                </c:pt>
                <c:pt idx="3929">
                  <c:v>61.40625</c:v>
                </c:pt>
                <c:pt idx="3930">
                  <c:v>61.421875</c:v>
                </c:pt>
                <c:pt idx="3931">
                  <c:v>61.4375</c:v>
                </c:pt>
                <c:pt idx="3932">
                  <c:v>61.453125</c:v>
                </c:pt>
                <c:pt idx="3933">
                  <c:v>61.468750000000135</c:v>
                </c:pt>
                <c:pt idx="3934">
                  <c:v>61.484375</c:v>
                </c:pt>
                <c:pt idx="3935">
                  <c:v>61.5</c:v>
                </c:pt>
                <c:pt idx="3936">
                  <c:v>61.515625</c:v>
                </c:pt>
                <c:pt idx="3937">
                  <c:v>61.53125</c:v>
                </c:pt>
                <c:pt idx="3938">
                  <c:v>61.546875</c:v>
                </c:pt>
                <c:pt idx="3939">
                  <c:v>61.562500000000135</c:v>
                </c:pt>
                <c:pt idx="3940">
                  <c:v>61.578125000000135</c:v>
                </c:pt>
                <c:pt idx="3941">
                  <c:v>61.593750000000135</c:v>
                </c:pt>
                <c:pt idx="3942">
                  <c:v>61.609375000000135</c:v>
                </c:pt>
                <c:pt idx="3943">
                  <c:v>61.625000000000135</c:v>
                </c:pt>
                <c:pt idx="3944">
                  <c:v>61.640625</c:v>
                </c:pt>
                <c:pt idx="3945">
                  <c:v>61.65625</c:v>
                </c:pt>
                <c:pt idx="3946">
                  <c:v>61.671875</c:v>
                </c:pt>
                <c:pt idx="3947">
                  <c:v>61.6875</c:v>
                </c:pt>
                <c:pt idx="3948">
                  <c:v>61.703125000000135</c:v>
                </c:pt>
                <c:pt idx="3949">
                  <c:v>61.718750000000135</c:v>
                </c:pt>
                <c:pt idx="3950">
                  <c:v>61.734375000000135</c:v>
                </c:pt>
                <c:pt idx="3951">
                  <c:v>61.75</c:v>
                </c:pt>
                <c:pt idx="3952">
                  <c:v>61.765625000000135</c:v>
                </c:pt>
                <c:pt idx="3953">
                  <c:v>61.78125</c:v>
                </c:pt>
                <c:pt idx="3954">
                  <c:v>61.796875000000135</c:v>
                </c:pt>
                <c:pt idx="3955">
                  <c:v>61.8125</c:v>
                </c:pt>
                <c:pt idx="3956">
                  <c:v>61.828125000000135</c:v>
                </c:pt>
                <c:pt idx="3957">
                  <c:v>61.84375</c:v>
                </c:pt>
                <c:pt idx="3958">
                  <c:v>61.859375</c:v>
                </c:pt>
                <c:pt idx="3959">
                  <c:v>61.875</c:v>
                </c:pt>
                <c:pt idx="3960">
                  <c:v>61.890625</c:v>
                </c:pt>
                <c:pt idx="3961">
                  <c:v>61.90625</c:v>
                </c:pt>
                <c:pt idx="3962">
                  <c:v>61.921875</c:v>
                </c:pt>
                <c:pt idx="3963">
                  <c:v>61.9375</c:v>
                </c:pt>
                <c:pt idx="3964">
                  <c:v>61.953125</c:v>
                </c:pt>
                <c:pt idx="3965">
                  <c:v>61.968750000000135</c:v>
                </c:pt>
                <c:pt idx="3966">
                  <c:v>61.984375</c:v>
                </c:pt>
                <c:pt idx="3967">
                  <c:v>62</c:v>
                </c:pt>
                <c:pt idx="3968">
                  <c:v>62.015625</c:v>
                </c:pt>
                <c:pt idx="3969">
                  <c:v>62.03125</c:v>
                </c:pt>
                <c:pt idx="3970">
                  <c:v>62.046875</c:v>
                </c:pt>
                <c:pt idx="3971">
                  <c:v>62.062500000000135</c:v>
                </c:pt>
                <c:pt idx="3972">
                  <c:v>62.078125000000135</c:v>
                </c:pt>
                <c:pt idx="3973">
                  <c:v>62.093750000000135</c:v>
                </c:pt>
                <c:pt idx="3974">
                  <c:v>62.109375000000135</c:v>
                </c:pt>
                <c:pt idx="3975">
                  <c:v>62.125000000000135</c:v>
                </c:pt>
                <c:pt idx="3976">
                  <c:v>62.140625</c:v>
                </c:pt>
                <c:pt idx="3977">
                  <c:v>62.15625</c:v>
                </c:pt>
                <c:pt idx="3978">
                  <c:v>62.171875</c:v>
                </c:pt>
                <c:pt idx="3979">
                  <c:v>62.1875</c:v>
                </c:pt>
                <c:pt idx="3980">
                  <c:v>62.203125000000135</c:v>
                </c:pt>
                <c:pt idx="3981">
                  <c:v>62.218750000000135</c:v>
                </c:pt>
                <c:pt idx="3982">
                  <c:v>62.234375000000135</c:v>
                </c:pt>
                <c:pt idx="3983">
                  <c:v>62.25</c:v>
                </c:pt>
                <c:pt idx="3984">
                  <c:v>62.265625000000135</c:v>
                </c:pt>
                <c:pt idx="3985">
                  <c:v>62.28125</c:v>
                </c:pt>
                <c:pt idx="3986">
                  <c:v>62.296875000000135</c:v>
                </c:pt>
                <c:pt idx="3987">
                  <c:v>62.3125</c:v>
                </c:pt>
                <c:pt idx="3988">
                  <c:v>62.328125000000135</c:v>
                </c:pt>
                <c:pt idx="3989">
                  <c:v>62.34375</c:v>
                </c:pt>
                <c:pt idx="3990">
                  <c:v>62.359375</c:v>
                </c:pt>
                <c:pt idx="3991">
                  <c:v>62.375</c:v>
                </c:pt>
                <c:pt idx="3992">
                  <c:v>62.390625</c:v>
                </c:pt>
                <c:pt idx="3993">
                  <c:v>62.40625</c:v>
                </c:pt>
                <c:pt idx="3994">
                  <c:v>62.421875</c:v>
                </c:pt>
                <c:pt idx="3995">
                  <c:v>62.4375</c:v>
                </c:pt>
                <c:pt idx="3996">
                  <c:v>62.453125</c:v>
                </c:pt>
                <c:pt idx="3997">
                  <c:v>62.468750000000135</c:v>
                </c:pt>
                <c:pt idx="3998">
                  <c:v>62.484375</c:v>
                </c:pt>
                <c:pt idx="3999">
                  <c:v>62.5</c:v>
                </c:pt>
                <c:pt idx="4000">
                  <c:v>62.515625</c:v>
                </c:pt>
                <c:pt idx="4001">
                  <c:v>62.53125</c:v>
                </c:pt>
                <c:pt idx="4002">
                  <c:v>62.546875</c:v>
                </c:pt>
                <c:pt idx="4003">
                  <c:v>62.562500000000135</c:v>
                </c:pt>
                <c:pt idx="4004">
                  <c:v>62.578125000000135</c:v>
                </c:pt>
                <c:pt idx="4005">
                  <c:v>62.593750000000135</c:v>
                </c:pt>
                <c:pt idx="4006">
                  <c:v>62.609375000000135</c:v>
                </c:pt>
                <c:pt idx="4007">
                  <c:v>62.625000000000135</c:v>
                </c:pt>
                <c:pt idx="4008">
                  <c:v>62.640625</c:v>
                </c:pt>
                <c:pt idx="4009">
                  <c:v>62.65625</c:v>
                </c:pt>
                <c:pt idx="4010">
                  <c:v>62.671875</c:v>
                </c:pt>
                <c:pt idx="4011">
                  <c:v>62.6875</c:v>
                </c:pt>
                <c:pt idx="4012">
                  <c:v>62.703125000000135</c:v>
                </c:pt>
                <c:pt idx="4013">
                  <c:v>62.718750000000135</c:v>
                </c:pt>
                <c:pt idx="4014">
                  <c:v>62.734375000000135</c:v>
                </c:pt>
                <c:pt idx="4015">
                  <c:v>62.75</c:v>
                </c:pt>
                <c:pt idx="4016">
                  <c:v>62.765625000000135</c:v>
                </c:pt>
                <c:pt idx="4017">
                  <c:v>62.78125</c:v>
                </c:pt>
                <c:pt idx="4018">
                  <c:v>62.796875000000135</c:v>
                </c:pt>
                <c:pt idx="4019">
                  <c:v>62.8125</c:v>
                </c:pt>
                <c:pt idx="4020">
                  <c:v>62.828125000000135</c:v>
                </c:pt>
                <c:pt idx="4021">
                  <c:v>62.84375</c:v>
                </c:pt>
                <c:pt idx="4022">
                  <c:v>62.859375</c:v>
                </c:pt>
                <c:pt idx="4023">
                  <c:v>62.875</c:v>
                </c:pt>
                <c:pt idx="4024">
                  <c:v>62.890625</c:v>
                </c:pt>
                <c:pt idx="4025">
                  <c:v>62.90625</c:v>
                </c:pt>
                <c:pt idx="4026">
                  <c:v>62.921875</c:v>
                </c:pt>
                <c:pt idx="4027">
                  <c:v>62.9375</c:v>
                </c:pt>
                <c:pt idx="4028">
                  <c:v>62.953125</c:v>
                </c:pt>
                <c:pt idx="4029">
                  <c:v>62.968750000000135</c:v>
                </c:pt>
                <c:pt idx="4030">
                  <c:v>62.984375</c:v>
                </c:pt>
                <c:pt idx="4031">
                  <c:v>63</c:v>
                </c:pt>
                <c:pt idx="4032">
                  <c:v>63.015625</c:v>
                </c:pt>
                <c:pt idx="4033">
                  <c:v>63.03125</c:v>
                </c:pt>
                <c:pt idx="4034">
                  <c:v>63.046875</c:v>
                </c:pt>
                <c:pt idx="4035">
                  <c:v>63.062500000000135</c:v>
                </c:pt>
                <c:pt idx="4036">
                  <c:v>63.078125000000135</c:v>
                </c:pt>
                <c:pt idx="4037">
                  <c:v>63.093750000000135</c:v>
                </c:pt>
                <c:pt idx="4038">
                  <c:v>63.109375000000135</c:v>
                </c:pt>
                <c:pt idx="4039">
                  <c:v>63.125000000000135</c:v>
                </c:pt>
                <c:pt idx="4040">
                  <c:v>63.140625</c:v>
                </c:pt>
                <c:pt idx="4041">
                  <c:v>63.15625</c:v>
                </c:pt>
                <c:pt idx="4042">
                  <c:v>63.171875</c:v>
                </c:pt>
                <c:pt idx="4043">
                  <c:v>63.1875</c:v>
                </c:pt>
                <c:pt idx="4044">
                  <c:v>63.203125000000135</c:v>
                </c:pt>
                <c:pt idx="4045">
                  <c:v>63.218750000000135</c:v>
                </c:pt>
                <c:pt idx="4046">
                  <c:v>63.234375000000135</c:v>
                </c:pt>
                <c:pt idx="4047">
                  <c:v>63.25</c:v>
                </c:pt>
                <c:pt idx="4048">
                  <c:v>63.265625000000135</c:v>
                </c:pt>
                <c:pt idx="4049">
                  <c:v>63.28125</c:v>
                </c:pt>
                <c:pt idx="4050">
                  <c:v>63.296875000000135</c:v>
                </c:pt>
                <c:pt idx="4051">
                  <c:v>63.3125</c:v>
                </c:pt>
                <c:pt idx="4052">
                  <c:v>63.328125000000135</c:v>
                </c:pt>
                <c:pt idx="4053">
                  <c:v>63.34375</c:v>
                </c:pt>
                <c:pt idx="4054">
                  <c:v>63.359375</c:v>
                </c:pt>
                <c:pt idx="4055">
                  <c:v>63.375</c:v>
                </c:pt>
                <c:pt idx="4056">
                  <c:v>63.390625</c:v>
                </c:pt>
                <c:pt idx="4057">
                  <c:v>63.40625</c:v>
                </c:pt>
                <c:pt idx="4058">
                  <c:v>63.421875</c:v>
                </c:pt>
                <c:pt idx="4059">
                  <c:v>63.4375</c:v>
                </c:pt>
                <c:pt idx="4060">
                  <c:v>63.453125</c:v>
                </c:pt>
                <c:pt idx="4061">
                  <c:v>63.468750000000135</c:v>
                </c:pt>
                <c:pt idx="4062">
                  <c:v>63.484375</c:v>
                </c:pt>
                <c:pt idx="4063">
                  <c:v>63.5</c:v>
                </c:pt>
                <c:pt idx="4064">
                  <c:v>63.515625</c:v>
                </c:pt>
                <c:pt idx="4065">
                  <c:v>63.53125</c:v>
                </c:pt>
                <c:pt idx="4066">
                  <c:v>63.546875</c:v>
                </c:pt>
                <c:pt idx="4067">
                  <c:v>63.562500000000135</c:v>
                </c:pt>
                <c:pt idx="4068">
                  <c:v>63.578125000000135</c:v>
                </c:pt>
                <c:pt idx="4069">
                  <c:v>63.593750000000135</c:v>
                </c:pt>
                <c:pt idx="4070">
                  <c:v>63.609375000000135</c:v>
                </c:pt>
                <c:pt idx="4071">
                  <c:v>63.625000000000135</c:v>
                </c:pt>
                <c:pt idx="4072">
                  <c:v>63.640625</c:v>
                </c:pt>
                <c:pt idx="4073">
                  <c:v>63.65625</c:v>
                </c:pt>
                <c:pt idx="4074">
                  <c:v>63.671875</c:v>
                </c:pt>
                <c:pt idx="4075">
                  <c:v>63.6875</c:v>
                </c:pt>
                <c:pt idx="4076">
                  <c:v>63.703125000000135</c:v>
                </c:pt>
                <c:pt idx="4077">
                  <c:v>63.718750000000135</c:v>
                </c:pt>
                <c:pt idx="4078">
                  <c:v>63.734375000000135</c:v>
                </c:pt>
                <c:pt idx="4079">
                  <c:v>63.75</c:v>
                </c:pt>
                <c:pt idx="4080">
                  <c:v>63.765625000000135</c:v>
                </c:pt>
                <c:pt idx="4081">
                  <c:v>63.78125</c:v>
                </c:pt>
                <c:pt idx="4082">
                  <c:v>63.796875000000135</c:v>
                </c:pt>
                <c:pt idx="4083">
                  <c:v>63.8125</c:v>
                </c:pt>
                <c:pt idx="4084">
                  <c:v>63.828125000000135</c:v>
                </c:pt>
                <c:pt idx="4085">
                  <c:v>63.84375</c:v>
                </c:pt>
                <c:pt idx="4086">
                  <c:v>63.859375</c:v>
                </c:pt>
                <c:pt idx="4087">
                  <c:v>63.875</c:v>
                </c:pt>
                <c:pt idx="4088">
                  <c:v>63.890625</c:v>
                </c:pt>
                <c:pt idx="4089">
                  <c:v>63.90625</c:v>
                </c:pt>
                <c:pt idx="4090">
                  <c:v>63.921875</c:v>
                </c:pt>
                <c:pt idx="4091">
                  <c:v>63.9375</c:v>
                </c:pt>
                <c:pt idx="4092">
                  <c:v>63.953125</c:v>
                </c:pt>
                <c:pt idx="4093">
                  <c:v>63.968750000000135</c:v>
                </c:pt>
                <c:pt idx="4094">
                  <c:v>63.984375</c:v>
                </c:pt>
                <c:pt idx="4095">
                  <c:v>64</c:v>
                </c:pt>
                <c:pt idx="4096">
                  <c:v>64.015625000000227</c:v>
                </c:pt>
                <c:pt idx="4097">
                  <c:v>64.031250000000227</c:v>
                </c:pt>
                <c:pt idx="4098">
                  <c:v>64.046875</c:v>
                </c:pt>
                <c:pt idx="4099">
                  <c:v>64.0625</c:v>
                </c:pt>
                <c:pt idx="4100">
                  <c:v>64.078125</c:v>
                </c:pt>
                <c:pt idx="4101">
                  <c:v>64.09375</c:v>
                </c:pt>
                <c:pt idx="4102">
                  <c:v>64.109374999999858</c:v>
                </c:pt>
                <c:pt idx="4103">
                  <c:v>64.124999999999986</c:v>
                </c:pt>
                <c:pt idx="4104">
                  <c:v>64.140625000000227</c:v>
                </c:pt>
                <c:pt idx="4105">
                  <c:v>64.15625</c:v>
                </c:pt>
                <c:pt idx="4106">
                  <c:v>64.171874999999858</c:v>
                </c:pt>
                <c:pt idx="4107">
                  <c:v>64.1875</c:v>
                </c:pt>
                <c:pt idx="4108">
                  <c:v>64.203125000000227</c:v>
                </c:pt>
                <c:pt idx="4109">
                  <c:v>64.21875</c:v>
                </c:pt>
                <c:pt idx="4110">
                  <c:v>64.234375</c:v>
                </c:pt>
                <c:pt idx="4111">
                  <c:v>64.25</c:v>
                </c:pt>
                <c:pt idx="4112">
                  <c:v>64.265625000000227</c:v>
                </c:pt>
                <c:pt idx="4113">
                  <c:v>64.281250000000227</c:v>
                </c:pt>
                <c:pt idx="4114">
                  <c:v>64.296875</c:v>
                </c:pt>
                <c:pt idx="4115">
                  <c:v>64.3125</c:v>
                </c:pt>
                <c:pt idx="4116">
                  <c:v>64.328125</c:v>
                </c:pt>
                <c:pt idx="4117">
                  <c:v>64.34375</c:v>
                </c:pt>
                <c:pt idx="4118">
                  <c:v>64.359374999999858</c:v>
                </c:pt>
                <c:pt idx="4119">
                  <c:v>64.374999999999986</c:v>
                </c:pt>
                <c:pt idx="4120">
                  <c:v>64.390625000000227</c:v>
                </c:pt>
                <c:pt idx="4121">
                  <c:v>64.406250000000227</c:v>
                </c:pt>
                <c:pt idx="4122">
                  <c:v>64.421875</c:v>
                </c:pt>
                <c:pt idx="4123">
                  <c:v>64.437500000000227</c:v>
                </c:pt>
                <c:pt idx="4124">
                  <c:v>64.453125000000227</c:v>
                </c:pt>
                <c:pt idx="4125">
                  <c:v>64.46875</c:v>
                </c:pt>
                <c:pt idx="4126">
                  <c:v>64.484375</c:v>
                </c:pt>
                <c:pt idx="4127">
                  <c:v>64.5</c:v>
                </c:pt>
                <c:pt idx="4128">
                  <c:v>64.515625000000227</c:v>
                </c:pt>
                <c:pt idx="4129">
                  <c:v>64.531250000000227</c:v>
                </c:pt>
                <c:pt idx="4130">
                  <c:v>64.546875</c:v>
                </c:pt>
                <c:pt idx="4131">
                  <c:v>64.5625</c:v>
                </c:pt>
                <c:pt idx="4132">
                  <c:v>64.578125</c:v>
                </c:pt>
                <c:pt idx="4133">
                  <c:v>64.59375</c:v>
                </c:pt>
                <c:pt idx="4134">
                  <c:v>64.609374999999858</c:v>
                </c:pt>
                <c:pt idx="4135">
                  <c:v>64.624999999999986</c:v>
                </c:pt>
                <c:pt idx="4136">
                  <c:v>64.640625000000227</c:v>
                </c:pt>
                <c:pt idx="4137">
                  <c:v>64.65625</c:v>
                </c:pt>
                <c:pt idx="4138">
                  <c:v>64.671874999999858</c:v>
                </c:pt>
                <c:pt idx="4139">
                  <c:v>64.6875</c:v>
                </c:pt>
                <c:pt idx="4140">
                  <c:v>64.703125000000227</c:v>
                </c:pt>
                <c:pt idx="4141">
                  <c:v>64.71875</c:v>
                </c:pt>
                <c:pt idx="4142">
                  <c:v>64.734375</c:v>
                </c:pt>
                <c:pt idx="4143">
                  <c:v>64.75</c:v>
                </c:pt>
                <c:pt idx="4144">
                  <c:v>64.765625000000227</c:v>
                </c:pt>
                <c:pt idx="4145">
                  <c:v>64.781250000000227</c:v>
                </c:pt>
                <c:pt idx="4146">
                  <c:v>64.796875</c:v>
                </c:pt>
                <c:pt idx="4147">
                  <c:v>64.8125</c:v>
                </c:pt>
                <c:pt idx="4148">
                  <c:v>64.828125</c:v>
                </c:pt>
                <c:pt idx="4149">
                  <c:v>64.84375</c:v>
                </c:pt>
                <c:pt idx="4150">
                  <c:v>64.859374999999858</c:v>
                </c:pt>
                <c:pt idx="4151">
                  <c:v>64.874999999999986</c:v>
                </c:pt>
                <c:pt idx="4152">
                  <c:v>64.890625000000227</c:v>
                </c:pt>
                <c:pt idx="4153">
                  <c:v>64.906250000000227</c:v>
                </c:pt>
                <c:pt idx="4154">
                  <c:v>64.921875</c:v>
                </c:pt>
                <c:pt idx="4155">
                  <c:v>64.937500000000227</c:v>
                </c:pt>
                <c:pt idx="4156">
                  <c:v>64.953125000000227</c:v>
                </c:pt>
                <c:pt idx="4157">
                  <c:v>64.96875</c:v>
                </c:pt>
                <c:pt idx="4158">
                  <c:v>64.984375</c:v>
                </c:pt>
                <c:pt idx="4159">
                  <c:v>65</c:v>
                </c:pt>
                <c:pt idx="4160">
                  <c:v>65.015625000000227</c:v>
                </c:pt>
                <c:pt idx="4161">
                  <c:v>65.031250000000227</c:v>
                </c:pt>
                <c:pt idx="4162">
                  <c:v>65.046875</c:v>
                </c:pt>
                <c:pt idx="4163">
                  <c:v>65.0625</c:v>
                </c:pt>
                <c:pt idx="4164">
                  <c:v>65.078125</c:v>
                </c:pt>
                <c:pt idx="4165">
                  <c:v>65.09375</c:v>
                </c:pt>
                <c:pt idx="4166">
                  <c:v>65.109374999999858</c:v>
                </c:pt>
                <c:pt idx="4167">
                  <c:v>65.124999999999986</c:v>
                </c:pt>
                <c:pt idx="4168">
                  <c:v>65.140625000000227</c:v>
                </c:pt>
                <c:pt idx="4169">
                  <c:v>65.15625</c:v>
                </c:pt>
                <c:pt idx="4170">
                  <c:v>65.171874999999858</c:v>
                </c:pt>
                <c:pt idx="4171">
                  <c:v>65.1875</c:v>
                </c:pt>
                <c:pt idx="4172">
                  <c:v>65.203125000000227</c:v>
                </c:pt>
                <c:pt idx="4173">
                  <c:v>65.21875</c:v>
                </c:pt>
                <c:pt idx="4174">
                  <c:v>65.234375</c:v>
                </c:pt>
                <c:pt idx="4175">
                  <c:v>65.25</c:v>
                </c:pt>
                <c:pt idx="4176">
                  <c:v>65.265625000000227</c:v>
                </c:pt>
                <c:pt idx="4177">
                  <c:v>65.281250000000227</c:v>
                </c:pt>
                <c:pt idx="4178">
                  <c:v>65.296875</c:v>
                </c:pt>
                <c:pt idx="4179">
                  <c:v>65.3125</c:v>
                </c:pt>
                <c:pt idx="4180">
                  <c:v>65.328125</c:v>
                </c:pt>
                <c:pt idx="4181">
                  <c:v>65.34375</c:v>
                </c:pt>
                <c:pt idx="4182">
                  <c:v>65.359374999999858</c:v>
                </c:pt>
                <c:pt idx="4183">
                  <c:v>65.374999999999986</c:v>
                </c:pt>
                <c:pt idx="4184">
                  <c:v>65.390625000000227</c:v>
                </c:pt>
                <c:pt idx="4185">
                  <c:v>65.406250000000227</c:v>
                </c:pt>
                <c:pt idx="4186">
                  <c:v>65.421875</c:v>
                </c:pt>
                <c:pt idx="4187">
                  <c:v>65.437500000000227</c:v>
                </c:pt>
                <c:pt idx="4188">
                  <c:v>65.453125000000227</c:v>
                </c:pt>
                <c:pt idx="4189">
                  <c:v>65.46875</c:v>
                </c:pt>
                <c:pt idx="4190">
                  <c:v>65.484375</c:v>
                </c:pt>
                <c:pt idx="4191">
                  <c:v>65.5</c:v>
                </c:pt>
                <c:pt idx="4192">
                  <c:v>65.515625000000227</c:v>
                </c:pt>
                <c:pt idx="4193">
                  <c:v>65.531250000000227</c:v>
                </c:pt>
                <c:pt idx="4194">
                  <c:v>65.546875</c:v>
                </c:pt>
                <c:pt idx="4195">
                  <c:v>65.5625</c:v>
                </c:pt>
                <c:pt idx="4196">
                  <c:v>65.578125</c:v>
                </c:pt>
                <c:pt idx="4197">
                  <c:v>65.59375</c:v>
                </c:pt>
                <c:pt idx="4198">
                  <c:v>65.609374999999858</c:v>
                </c:pt>
                <c:pt idx="4199">
                  <c:v>65.624999999999986</c:v>
                </c:pt>
                <c:pt idx="4200">
                  <c:v>65.640625000000227</c:v>
                </c:pt>
                <c:pt idx="4201">
                  <c:v>65.65625</c:v>
                </c:pt>
                <c:pt idx="4202">
                  <c:v>65.671874999999858</c:v>
                </c:pt>
                <c:pt idx="4203">
                  <c:v>65.6875</c:v>
                </c:pt>
                <c:pt idx="4204">
                  <c:v>65.703125000000227</c:v>
                </c:pt>
                <c:pt idx="4205">
                  <c:v>65.71875</c:v>
                </c:pt>
                <c:pt idx="4206">
                  <c:v>65.734375</c:v>
                </c:pt>
                <c:pt idx="4207">
                  <c:v>65.75</c:v>
                </c:pt>
                <c:pt idx="4208">
                  <c:v>65.765625000000227</c:v>
                </c:pt>
                <c:pt idx="4209">
                  <c:v>65.781250000000227</c:v>
                </c:pt>
                <c:pt idx="4210">
                  <c:v>65.796875</c:v>
                </c:pt>
                <c:pt idx="4211">
                  <c:v>65.8125</c:v>
                </c:pt>
                <c:pt idx="4212">
                  <c:v>65.828125</c:v>
                </c:pt>
                <c:pt idx="4213">
                  <c:v>65.84375</c:v>
                </c:pt>
                <c:pt idx="4214">
                  <c:v>65.859374999999858</c:v>
                </c:pt>
                <c:pt idx="4215">
                  <c:v>65.874999999999986</c:v>
                </c:pt>
                <c:pt idx="4216">
                  <c:v>65.890625000000227</c:v>
                </c:pt>
                <c:pt idx="4217">
                  <c:v>65.906250000000227</c:v>
                </c:pt>
                <c:pt idx="4218">
                  <c:v>65.921875</c:v>
                </c:pt>
                <c:pt idx="4219">
                  <c:v>65.937500000000227</c:v>
                </c:pt>
                <c:pt idx="4220">
                  <c:v>65.953125000000227</c:v>
                </c:pt>
                <c:pt idx="4221">
                  <c:v>65.96875</c:v>
                </c:pt>
                <c:pt idx="4222">
                  <c:v>65.984375</c:v>
                </c:pt>
                <c:pt idx="4223">
                  <c:v>66</c:v>
                </c:pt>
                <c:pt idx="4224">
                  <c:v>66.015625000000227</c:v>
                </c:pt>
                <c:pt idx="4225">
                  <c:v>66.031250000000227</c:v>
                </c:pt>
                <c:pt idx="4226">
                  <c:v>66.046875</c:v>
                </c:pt>
                <c:pt idx="4227">
                  <c:v>66.0625</c:v>
                </c:pt>
                <c:pt idx="4228">
                  <c:v>66.078125</c:v>
                </c:pt>
                <c:pt idx="4229">
                  <c:v>66.09375</c:v>
                </c:pt>
                <c:pt idx="4230">
                  <c:v>66.109374999999858</c:v>
                </c:pt>
                <c:pt idx="4231">
                  <c:v>66.124999999999986</c:v>
                </c:pt>
                <c:pt idx="4232">
                  <c:v>66.140625000000227</c:v>
                </c:pt>
                <c:pt idx="4233">
                  <c:v>66.15625</c:v>
                </c:pt>
                <c:pt idx="4234">
                  <c:v>66.171874999999858</c:v>
                </c:pt>
                <c:pt idx="4235">
                  <c:v>66.1875</c:v>
                </c:pt>
                <c:pt idx="4236">
                  <c:v>66.203125000000227</c:v>
                </c:pt>
                <c:pt idx="4237">
                  <c:v>66.21875</c:v>
                </c:pt>
                <c:pt idx="4238">
                  <c:v>66.234375</c:v>
                </c:pt>
                <c:pt idx="4239">
                  <c:v>66.25</c:v>
                </c:pt>
                <c:pt idx="4240">
                  <c:v>66.265625000000227</c:v>
                </c:pt>
                <c:pt idx="4241">
                  <c:v>66.281250000000227</c:v>
                </c:pt>
                <c:pt idx="4242">
                  <c:v>66.296875</c:v>
                </c:pt>
                <c:pt idx="4243">
                  <c:v>66.3125</c:v>
                </c:pt>
                <c:pt idx="4244">
                  <c:v>66.328125</c:v>
                </c:pt>
                <c:pt idx="4245">
                  <c:v>66.34375</c:v>
                </c:pt>
                <c:pt idx="4246">
                  <c:v>66.359374999999858</c:v>
                </c:pt>
                <c:pt idx="4247">
                  <c:v>66.374999999999986</c:v>
                </c:pt>
                <c:pt idx="4248">
                  <c:v>66.390625000000227</c:v>
                </c:pt>
                <c:pt idx="4249">
                  <c:v>66.406250000000227</c:v>
                </c:pt>
                <c:pt idx="4250">
                  <c:v>66.421875</c:v>
                </c:pt>
                <c:pt idx="4251">
                  <c:v>66.437500000000227</c:v>
                </c:pt>
                <c:pt idx="4252">
                  <c:v>66.453125000000227</c:v>
                </c:pt>
                <c:pt idx="4253">
                  <c:v>66.46875</c:v>
                </c:pt>
                <c:pt idx="4254">
                  <c:v>66.484375</c:v>
                </c:pt>
                <c:pt idx="4255">
                  <c:v>66.5</c:v>
                </c:pt>
                <c:pt idx="4256">
                  <c:v>66.515625000000227</c:v>
                </c:pt>
                <c:pt idx="4257">
                  <c:v>66.531250000000227</c:v>
                </c:pt>
                <c:pt idx="4258">
                  <c:v>66.546875</c:v>
                </c:pt>
                <c:pt idx="4259">
                  <c:v>66.5625</c:v>
                </c:pt>
                <c:pt idx="4260">
                  <c:v>66.578125</c:v>
                </c:pt>
                <c:pt idx="4261">
                  <c:v>66.59375</c:v>
                </c:pt>
                <c:pt idx="4262">
                  <c:v>66.609374999999858</c:v>
                </c:pt>
                <c:pt idx="4263">
                  <c:v>66.624999999999986</c:v>
                </c:pt>
                <c:pt idx="4264">
                  <c:v>66.640625000000227</c:v>
                </c:pt>
                <c:pt idx="4265">
                  <c:v>66.65625</c:v>
                </c:pt>
                <c:pt idx="4266">
                  <c:v>66.671874999999858</c:v>
                </c:pt>
                <c:pt idx="4267">
                  <c:v>66.6875</c:v>
                </c:pt>
                <c:pt idx="4268">
                  <c:v>66.703125000000227</c:v>
                </c:pt>
                <c:pt idx="4269">
                  <c:v>66.71875</c:v>
                </c:pt>
                <c:pt idx="4270">
                  <c:v>66.734375</c:v>
                </c:pt>
                <c:pt idx="4271">
                  <c:v>66.75</c:v>
                </c:pt>
                <c:pt idx="4272">
                  <c:v>66.765625000000227</c:v>
                </c:pt>
                <c:pt idx="4273">
                  <c:v>66.781250000000227</c:v>
                </c:pt>
                <c:pt idx="4274">
                  <c:v>66.796875</c:v>
                </c:pt>
                <c:pt idx="4275">
                  <c:v>66.8125</c:v>
                </c:pt>
                <c:pt idx="4276">
                  <c:v>66.828125</c:v>
                </c:pt>
                <c:pt idx="4277">
                  <c:v>66.84375</c:v>
                </c:pt>
                <c:pt idx="4278">
                  <c:v>66.859374999999858</c:v>
                </c:pt>
                <c:pt idx="4279">
                  <c:v>66.874999999999986</c:v>
                </c:pt>
                <c:pt idx="4280">
                  <c:v>66.890625000000227</c:v>
                </c:pt>
                <c:pt idx="4281">
                  <c:v>66.906250000000227</c:v>
                </c:pt>
                <c:pt idx="4282">
                  <c:v>66.921875</c:v>
                </c:pt>
                <c:pt idx="4283">
                  <c:v>66.937500000000227</c:v>
                </c:pt>
                <c:pt idx="4284">
                  <c:v>66.953125000000227</c:v>
                </c:pt>
                <c:pt idx="4285">
                  <c:v>66.96875</c:v>
                </c:pt>
                <c:pt idx="4286">
                  <c:v>66.984375</c:v>
                </c:pt>
                <c:pt idx="4287">
                  <c:v>67</c:v>
                </c:pt>
                <c:pt idx="4288">
                  <c:v>67.015625000000227</c:v>
                </c:pt>
                <c:pt idx="4289">
                  <c:v>67.031250000000227</c:v>
                </c:pt>
                <c:pt idx="4290">
                  <c:v>67.046875</c:v>
                </c:pt>
                <c:pt idx="4291">
                  <c:v>67.0625</c:v>
                </c:pt>
                <c:pt idx="4292">
                  <c:v>67.078125</c:v>
                </c:pt>
                <c:pt idx="4293">
                  <c:v>67.09375</c:v>
                </c:pt>
                <c:pt idx="4294">
                  <c:v>67.109374999999858</c:v>
                </c:pt>
                <c:pt idx="4295">
                  <c:v>67.124999999999986</c:v>
                </c:pt>
                <c:pt idx="4296">
                  <c:v>67.140625000000227</c:v>
                </c:pt>
                <c:pt idx="4297">
                  <c:v>67.15625</c:v>
                </c:pt>
                <c:pt idx="4298">
                  <c:v>67.171874999999858</c:v>
                </c:pt>
                <c:pt idx="4299">
                  <c:v>67.1875</c:v>
                </c:pt>
                <c:pt idx="4300">
                  <c:v>67.203125000000227</c:v>
                </c:pt>
                <c:pt idx="4301">
                  <c:v>67.21875</c:v>
                </c:pt>
                <c:pt idx="4302">
                  <c:v>67.234375</c:v>
                </c:pt>
                <c:pt idx="4303">
                  <c:v>67.25</c:v>
                </c:pt>
                <c:pt idx="4304">
                  <c:v>67.265625000000227</c:v>
                </c:pt>
                <c:pt idx="4305">
                  <c:v>67.281250000000227</c:v>
                </c:pt>
                <c:pt idx="4306">
                  <c:v>67.296875</c:v>
                </c:pt>
                <c:pt idx="4307">
                  <c:v>67.3125</c:v>
                </c:pt>
                <c:pt idx="4308">
                  <c:v>67.328125</c:v>
                </c:pt>
                <c:pt idx="4309">
                  <c:v>67.34375</c:v>
                </c:pt>
                <c:pt idx="4310">
                  <c:v>67.359374999999858</c:v>
                </c:pt>
                <c:pt idx="4311">
                  <c:v>67.374999999999986</c:v>
                </c:pt>
                <c:pt idx="4312">
                  <c:v>67.390625000000227</c:v>
                </c:pt>
                <c:pt idx="4313">
                  <c:v>67.406250000000227</c:v>
                </c:pt>
                <c:pt idx="4314">
                  <c:v>67.421875</c:v>
                </c:pt>
                <c:pt idx="4315">
                  <c:v>67.437500000000227</c:v>
                </c:pt>
                <c:pt idx="4316">
                  <c:v>67.453125000000227</c:v>
                </c:pt>
                <c:pt idx="4317">
                  <c:v>67.46875</c:v>
                </c:pt>
                <c:pt idx="4318">
                  <c:v>67.484375</c:v>
                </c:pt>
                <c:pt idx="4319">
                  <c:v>67.5</c:v>
                </c:pt>
                <c:pt idx="4320">
                  <c:v>67.515625000000227</c:v>
                </c:pt>
                <c:pt idx="4321">
                  <c:v>67.531250000000227</c:v>
                </c:pt>
                <c:pt idx="4322">
                  <c:v>67.546875</c:v>
                </c:pt>
                <c:pt idx="4323">
                  <c:v>67.5625</c:v>
                </c:pt>
                <c:pt idx="4324">
                  <c:v>67.578125</c:v>
                </c:pt>
                <c:pt idx="4325">
                  <c:v>67.59375</c:v>
                </c:pt>
                <c:pt idx="4326">
                  <c:v>67.609374999999858</c:v>
                </c:pt>
                <c:pt idx="4327">
                  <c:v>67.624999999999986</c:v>
                </c:pt>
                <c:pt idx="4328">
                  <c:v>67.640625000000227</c:v>
                </c:pt>
                <c:pt idx="4329">
                  <c:v>67.65625</c:v>
                </c:pt>
                <c:pt idx="4330">
                  <c:v>67.671874999999858</c:v>
                </c:pt>
                <c:pt idx="4331">
                  <c:v>67.6875</c:v>
                </c:pt>
                <c:pt idx="4332">
                  <c:v>67.703125000000227</c:v>
                </c:pt>
                <c:pt idx="4333">
                  <c:v>67.71875</c:v>
                </c:pt>
                <c:pt idx="4334">
                  <c:v>67.734375</c:v>
                </c:pt>
                <c:pt idx="4335">
                  <c:v>67.75</c:v>
                </c:pt>
                <c:pt idx="4336">
                  <c:v>67.765625000000227</c:v>
                </c:pt>
                <c:pt idx="4337">
                  <c:v>67.781250000000227</c:v>
                </c:pt>
                <c:pt idx="4338">
                  <c:v>67.796875</c:v>
                </c:pt>
                <c:pt idx="4339">
                  <c:v>67.8125</c:v>
                </c:pt>
                <c:pt idx="4340">
                  <c:v>67.828125</c:v>
                </c:pt>
                <c:pt idx="4341">
                  <c:v>67.84375</c:v>
                </c:pt>
                <c:pt idx="4342">
                  <c:v>67.859374999999858</c:v>
                </c:pt>
                <c:pt idx="4343">
                  <c:v>67.874999999999986</c:v>
                </c:pt>
                <c:pt idx="4344">
                  <c:v>67.890625000000227</c:v>
                </c:pt>
                <c:pt idx="4345">
                  <c:v>67.906250000000227</c:v>
                </c:pt>
                <c:pt idx="4346">
                  <c:v>67.921875</c:v>
                </c:pt>
                <c:pt idx="4347">
                  <c:v>67.937500000000227</c:v>
                </c:pt>
                <c:pt idx="4348">
                  <c:v>67.953125000000227</c:v>
                </c:pt>
                <c:pt idx="4349">
                  <c:v>67.96875</c:v>
                </c:pt>
                <c:pt idx="4350">
                  <c:v>67.984375</c:v>
                </c:pt>
                <c:pt idx="4351">
                  <c:v>68</c:v>
                </c:pt>
                <c:pt idx="4352">
                  <c:v>68.015625000000227</c:v>
                </c:pt>
                <c:pt idx="4353">
                  <c:v>68.031250000000227</c:v>
                </c:pt>
                <c:pt idx="4354">
                  <c:v>68.046875</c:v>
                </c:pt>
                <c:pt idx="4355">
                  <c:v>68.0625</c:v>
                </c:pt>
                <c:pt idx="4356">
                  <c:v>68.078125</c:v>
                </c:pt>
                <c:pt idx="4357">
                  <c:v>68.09375</c:v>
                </c:pt>
                <c:pt idx="4358">
                  <c:v>68.109374999999858</c:v>
                </c:pt>
                <c:pt idx="4359">
                  <c:v>68.124999999999986</c:v>
                </c:pt>
                <c:pt idx="4360">
                  <c:v>68.140625000000227</c:v>
                </c:pt>
                <c:pt idx="4361">
                  <c:v>68.15625</c:v>
                </c:pt>
                <c:pt idx="4362">
                  <c:v>68.171874999999858</c:v>
                </c:pt>
                <c:pt idx="4363">
                  <c:v>68.1875</c:v>
                </c:pt>
                <c:pt idx="4364">
                  <c:v>68.203125000000227</c:v>
                </c:pt>
                <c:pt idx="4365">
                  <c:v>68.21875</c:v>
                </c:pt>
                <c:pt idx="4366">
                  <c:v>68.234375</c:v>
                </c:pt>
                <c:pt idx="4367">
                  <c:v>68.25</c:v>
                </c:pt>
                <c:pt idx="4368">
                  <c:v>68.265625000000227</c:v>
                </c:pt>
                <c:pt idx="4369">
                  <c:v>68.281250000000227</c:v>
                </c:pt>
                <c:pt idx="4370">
                  <c:v>68.296875</c:v>
                </c:pt>
                <c:pt idx="4371">
                  <c:v>68.3125</c:v>
                </c:pt>
                <c:pt idx="4372">
                  <c:v>68.328125</c:v>
                </c:pt>
                <c:pt idx="4373">
                  <c:v>68.34375</c:v>
                </c:pt>
                <c:pt idx="4374">
                  <c:v>68.359374999999858</c:v>
                </c:pt>
                <c:pt idx="4375">
                  <c:v>68.374999999999986</c:v>
                </c:pt>
                <c:pt idx="4376">
                  <c:v>68.390625000000227</c:v>
                </c:pt>
                <c:pt idx="4377">
                  <c:v>68.406250000000227</c:v>
                </c:pt>
                <c:pt idx="4378">
                  <c:v>68.421875</c:v>
                </c:pt>
                <c:pt idx="4379">
                  <c:v>68.437500000000227</c:v>
                </c:pt>
                <c:pt idx="4380">
                  <c:v>68.453125000000227</c:v>
                </c:pt>
                <c:pt idx="4381">
                  <c:v>68.46875</c:v>
                </c:pt>
                <c:pt idx="4382">
                  <c:v>68.484375</c:v>
                </c:pt>
                <c:pt idx="4383">
                  <c:v>68.5</c:v>
                </c:pt>
                <c:pt idx="4384">
                  <c:v>68.515625000000227</c:v>
                </c:pt>
                <c:pt idx="4385">
                  <c:v>68.531250000000227</c:v>
                </c:pt>
                <c:pt idx="4386">
                  <c:v>68.546875</c:v>
                </c:pt>
                <c:pt idx="4387">
                  <c:v>68.5625</c:v>
                </c:pt>
                <c:pt idx="4388">
                  <c:v>68.578125</c:v>
                </c:pt>
                <c:pt idx="4389">
                  <c:v>68.59375</c:v>
                </c:pt>
                <c:pt idx="4390">
                  <c:v>68.609374999999858</c:v>
                </c:pt>
                <c:pt idx="4391">
                  <c:v>68.624999999999986</c:v>
                </c:pt>
                <c:pt idx="4392">
                  <c:v>68.640625000000227</c:v>
                </c:pt>
                <c:pt idx="4393">
                  <c:v>68.65625</c:v>
                </c:pt>
                <c:pt idx="4394">
                  <c:v>68.671874999999858</c:v>
                </c:pt>
                <c:pt idx="4395">
                  <c:v>68.6875</c:v>
                </c:pt>
                <c:pt idx="4396">
                  <c:v>68.703125000000227</c:v>
                </c:pt>
                <c:pt idx="4397">
                  <c:v>68.71875</c:v>
                </c:pt>
                <c:pt idx="4398">
                  <c:v>68.734375</c:v>
                </c:pt>
                <c:pt idx="4399">
                  <c:v>68.75</c:v>
                </c:pt>
                <c:pt idx="4400">
                  <c:v>68.765625000000227</c:v>
                </c:pt>
                <c:pt idx="4401">
                  <c:v>68.781250000000227</c:v>
                </c:pt>
                <c:pt idx="4402">
                  <c:v>68.796875</c:v>
                </c:pt>
                <c:pt idx="4403">
                  <c:v>68.8125</c:v>
                </c:pt>
                <c:pt idx="4404">
                  <c:v>68.828125</c:v>
                </c:pt>
                <c:pt idx="4405">
                  <c:v>68.84375</c:v>
                </c:pt>
                <c:pt idx="4406">
                  <c:v>68.859374999999858</c:v>
                </c:pt>
                <c:pt idx="4407">
                  <c:v>68.874999999999986</c:v>
                </c:pt>
                <c:pt idx="4408">
                  <c:v>68.890625000000227</c:v>
                </c:pt>
                <c:pt idx="4409">
                  <c:v>68.906250000000227</c:v>
                </c:pt>
                <c:pt idx="4410">
                  <c:v>68.921875</c:v>
                </c:pt>
                <c:pt idx="4411">
                  <c:v>68.937500000000227</c:v>
                </c:pt>
                <c:pt idx="4412">
                  <c:v>68.953125000000227</c:v>
                </c:pt>
                <c:pt idx="4413">
                  <c:v>68.96875</c:v>
                </c:pt>
                <c:pt idx="4414">
                  <c:v>68.984375</c:v>
                </c:pt>
                <c:pt idx="4415">
                  <c:v>69</c:v>
                </c:pt>
                <c:pt idx="4416">
                  <c:v>69.015625000000227</c:v>
                </c:pt>
                <c:pt idx="4417">
                  <c:v>69.031250000000227</c:v>
                </c:pt>
                <c:pt idx="4418">
                  <c:v>69.046875</c:v>
                </c:pt>
                <c:pt idx="4419">
                  <c:v>69.0625</c:v>
                </c:pt>
                <c:pt idx="4420">
                  <c:v>69.078125</c:v>
                </c:pt>
                <c:pt idx="4421">
                  <c:v>69.09375</c:v>
                </c:pt>
                <c:pt idx="4422">
                  <c:v>69.109374999999858</c:v>
                </c:pt>
                <c:pt idx="4423">
                  <c:v>69.124999999999986</c:v>
                </c:pt>
                <c:pt idx="4424">
                  <c:v>69.140625000000227</c:v>
                </c:pt>
                <c:pt idx="4425">
                  <c:v>69.15625</c:v>
                </c:pt>
                <c:pt idx="4426">
                  <c:v>69.171874999999858</c:v>
                </c:pt>
                <c:pt idx="4427">
                  <c:v>69.1875</c:v>
                </c:pt>
                <c:pt idx="4428">
                  <c:v>69.203125000000227</c:v>
                </c:pt>
                <c:pt idx="4429">
                  <c:v>69.21875</c:v>
                </c:pt>
                <c:pt idx="4430">
                  <c:v>69.234375</c:v>
                </c:pt>
                <c:pt idx="4431">
                  <c:v>69.25</c:v>
                </c:pt>
                <c:pt idx="4432">
                  <c:v>69.265625000000227</c:v>
                </c:pt>
                <c:pt idx="4433">
                  <c:v>69.281250000000227</c:v>
                </c:pt>
                <c:pt idx="4434">
                  <c:v>69.296875</c:v>
                </c:pt>
                <c:pt idx="4435">
                  <c:v>69.3125</c:v>
                </c:pt>
                <c:pt idx="4436">
                  <c:v>69.328125</c:v>
                </c:pt>
                <c:pt idx="4437">
                  <c:v>69.34375</c:v>
                </c:pt>
                <c:pt idx="4438">
                  <c:v>69.359374999999858</c:v>
                </c:pt>
                <c:pt idx="4439">
                  <c:v>69.374999999999986</c:v>
                </c:pt>
                <c:pt idx="4440">
                  <c:v>69.390625000000227</c:v>
                </c:pt>
                <c:pt idx="4441">
                  <c:v>69.406250000000227</c:v>
                </c:pt>
                <c:pt idx="4442">
                  <c:v>69.421875</c:v>
                </c:pt>
                <c:pt idx="4443">
                  <c:v>69.437500000000227</c:v>
                </c:pt>
                <c:pt idx="4444">
                  <c:v>69.453125000000227</c:v>
                </c:pt>
                <c:pt idx="4445">
                  <c:v>69.46875</c:v>
                </c:pt>
                <c:pt idx="4446">
                  <c:v>69.484375</c:v>
                </c:pt>
                <c:pt idx="4447">
                  <c:v>69.5</c:v>
                </c:pt>
                <c:pt idx="4448">
                  <c:v>69.515625000000227</c:v>
                </c:pt>
                <c:pt idx="4449">
                  <c:v>69.531250000000227</c:v>
                </c:pt>
                <c:pt idx="4450">
                  <c:v>69.546875</c:v>
                </c:pt>
                <c:pt idx="4451">
                  <c:v>69.5625</c:v>
                </c:pt>
                <c:pt idx="4452">
                  <c:v>69.578125</c:v>
                </c:pt>
                <c:pt idx="4453">
                  <c:v>69.59375</c:v>
                </c:pt>
                <c:pt idx="4454">
                  <c:v>69.609374999999858</c:v>
                </c:pt>
                <c:pt idx="4455">
                  <c:v>69.624999999999986</c:v>
                </c:pt>
                <c:pt idx="4456">
                  <c:v>69.640625000000227</c:v>
                </c:pt>
                <c:pt idx="4457">
                  <c:v>69.65625</c:v>
                </c:pt>
                <c:pt idx="4458">
                  <c:v>69.671874999999858</c:v>
                </c:pt>
                <c:pt idx="4459">
                  <c:v>69.6875</c:v>
                </c:pt>
                <c:pt idx="4460">
                  <c:v>69.703125000000227</c:v>
                </c:pt>
                <c:pt idx="4461">
                  <c:v>69.71875</c:v>
                </c:pt>
                <c:pt idx="4462">
                  <c:v>69.734375</c:v>
                </c:pt>
                <c:pt idx="4463">
                  <c:v>69.75</c:v>
                </c:pt>
                <c:pt idx="4464">
                  <c:v>69.765625000000227</c:v>
                </c:pt>
                <c:pt idx="4465">
                  <c:v>69.781250000000227</c:v>
                </c:pt>
                <c:pt idx="4466">
                  <c:v>69.796875</c:v>
                </c:pt>
                <c:pt idx="4467">
                  <c:v>69.8125</c:v>
                </c:pt>
                <c:pt idx="4468">
                  <c:v>69.828125</c:v>
                </c:pt>
                <c:pt idx="4469">
                  <c:v>69.84375</c:v>
                </c:pt>
                <c:pt idx="4470">
                  <c:v>69.859374999999858</c:v>
                </c:pt>
                <c:pt idx="4471">
                  <c:v>69.874999999999986</c:v>
                </c:pt>
                <c:pt idx="4472">
                  <c:v>69.890625000000227</c:v>
                </c:pt>
                <c:pt idx="4473">
                  <c:v>69.906250000000227</c:v>
                </c:pt>
                <c:pt idx="4474">
                  <c:v>69.921875</c:v>
                </c:pt>
                <c:pt idx="4475">
                  <c:v>69.937500000000227</c:v>
                </c:pt>
                <c:pt idx="4476">
                  <c:v>69.953125000000227</c:v>
                </c:pt>
                <c:pt idx="4477">
                  <c:v>69.96875</c:v>
                </c:pt>
                <c:pt idx="4478">
                  <c:v>69.984375</c:v>
                </c:pt>
                <c:pt idx="4479">
                  <c:v>70</c:v>
                </c:pt>
                <c:pt idx="4480">
                  <c:v>70.015625000000227</c:v>
                </c:pt>
                <c:pt idx="4481">
                  <c:v>70.031250000000227</c:v>
                </c:pt>
                <c:pt idx="4482">
                  <c:v>70.046875</c:v>
                </c:pt>
                <c:pt idx="4483">
                  <c:v>70.0625</c:v>
                </c:pt>
                <c:pt idx="4484">
                  <c:v>70.078125</c:v>
                </c:pt>
                <c:pt idx="4485">
                  <c:v>70.09375</c:v>
                </c:pt>
                <c:pt idx="4486">
                  <c:v>70.109374999999858</c:v>
                </c:pt>
                <c:pt idx="4487">
                  <c:v>70.124999999999986</c:v>
                </c:pt>
                <c:pt idx="4488">
                  <c:v>70.140625000000227</c:v>
                </c:pt>
                <c:pt idx="4489">
                  <c:v>70.15625</c:v>
                </c:pt>
                <c:pt idx="4490">
                  <c:v>70.171874999999858</c:v>
                </c:pt>
                <c:pt idx="4491">
                  <c:v>70.1875</c:v>
                </c:pt>
                <c:pt idx="4492">
                  <c:v>70.203125000000227</c:v>
                </c:pt>
                <c:pt idx="4493">
                  <c:v>70.21875</c:v>
                </c:pt>
                <c:pt idx="4494">
                  <c:v>70.234375</c:v>
                </c:pt>
                <c:pt idx="4495">
                  <c:v>70.25</c:v>
                </c:pt>
                <c:pt idx="4496">
                  <c:v>70.265625000000227</c:v>
                </c:pt>
                <c:pt idx="4497">
                  <c:v>70.281250000000227</c:v>
                </c:pt>
                <c:pt idx="4498">
                  <c:v>70.296875</c:v>
                </c:pt>
                <c:pt idx="4499">
                  <c:v>70.3125</c:v>
                </c:pt>
                <c:pt idx="4500">
                  <c:v>70.328125</c:v>
                </c:pt>
                <c:pt idx="4501">
                  <c:v>70.34375</c:v>
                </c:pt>
                <c:pt idx="4502">
                  <c:v>70.359374999999858</c:v>
                </c:pt>
                <c:pt idx="4503">
                  <c:v>70.374999999999986</c:v>
                </c:pt>
                <c:pt idx="4504">
                  <c:v>70.390625000000227</c:v>
                </c:pt>
                <c:pt idx="4505">
                  <c:v>70.406250000000227</c:v>
                </c:pt>
                <c:pt idx="4506">
                  <c:v>70.421875</c:v>
                </c:pt>
                <c:pt idx="4507">
                  <c:v>70.437500000000227</c:v>
                </c:pt>
                <c:pt idx="4508">
                  <c:v>70.453125000000227</c:v>
                </c:pt>
                <c:pt idx="4509">
                  <c:v>70.46875</c:v>
                </c:pt>
                <c:pt idx="4510">
                  <c:v>70.484375</c:v>
                </c:pt>
                <c:pt idx="4511">
                  <c:v>70.5</c:v>
                </c:pt>
                <c:pt idx="4512">
                  <c:v>70.515625000000227</c:v>
                </c:pt>
                <c:pt idx="4513">
                  <c:v>70.531250000000227</c:v>
                </c:pt>
                <c:pt idx="4514">
                  <c:v>70.546875</c:v>
                </c:pt>
                <c:pt idx="4515">
                  <c:v>70.5625</c:v>
                </c:pt>
                <c:pt idx="4516">
                  <c:v>70.578125</c:v>
                </c:pt>
                <c:pt idx="4517">
                  <c:v>70.59375</c:v>
                </c:pt>
                <c:pt idx="4518">
                  <c:v>70.609374999999858</c:v>
                </c:pt>
                <c:pt idx="4519">
                  <c:v>70.624999999999986</c:v>
                </c:pt>
                <c:pt idx="4520">
                  <c:v>70.640625000000227</c:v>
                </c:pt>
                <c:pt idx="4521">
                  <c:v>70.65625</c:v>
                </c:pt>
                <c:pt idx="4522">
                  <c:v>70.671874999999858</c:v>
                </c:pt>
                <c:pt idx="4523">
                  <c:v>70.6875</c:v>
                </c:pt>
                <c:pt idx="4524">
                  <c:v>70.703125000000227</c:v>
                </c:pt>
                <c:pt idx="4525">
                  <c:v>70.71875</c:v>
                </c:pt>
                <c:pt idx="4526">
                  <c:v>70.734375</c:v>
                </c:pt>
                <c:pt idx="4527">
                  <c:v>70.75</c:v>
                </c:pt>
                <c:pt idx="4528">
                  <c:v>70.765625000000227</c:v>
                </c:pt>
                <c:pt idx="4529">
                  <c:v>70.781250000000227</c:v>
                </c:pt>
                <c:pt idx="4530">
                  <c:v>70.796875</c:v>
                </c:pt>
                <c:pt idx="4531">
                  <c:v>70.8125</c:v>
                </c:pt>
                <c:pt idx="4532">
                  <c:v>70.828125</c:v>
                </c:pt>
                <c:pt idx="4533">
                  <c:v>70.84375</c:v>
                </c:pt>
                <c:pt idx="4534">
                  <c:v>70.859374999999858</c:v>
                </c:pt>
                <c:pt idx="4535">
                  <c:v>70.874999999999986</c:v>
                </c:pt>
                <c:pt idx="4536">
                  <c:v>70.890625000000227</c:v>
                </c:pt>
                <c:pt idx="4537">
                  <c:v>70.906250000000227</c:v>
                </c:pt>
                <c:pt idx="4538">
                  <c:v>70.921875</c:v>
                </c:pt>
                <c:pt idx="4539">
                  <c:v>70.937500000000227</c:v>
                </c:pt>
                <c:pt idx="4540">
                  <c:v>70.953125000000227</c:v>
                </c:pt>
                <c:pt idx="4541">
                  <c:v>70.96875</c:v>
                </c:pt>
                <c:pt idx="4542">
                  <c:v>70.984375</c:v>
                </c:pt>
                <c:pt idx="4543">
                  <c:v>71</c:v>
                </c:pt>
                <c:pt idx="4544">
                  <c:v>71.015625000000227</c:v>
                </c:pt>
                <c:pt idx="4545">
                  <c:v>71.031250000000227</c:v>
                </c:pt>
                <c:pt idx="4546">
                  <c:v>71.046875</c:v>
                </c:pt>
                <c:pt idx="4547">
                  <c:v>71.0625</c:v>
                </c:pt>
                <c:pt idx="4548">
                  <c:v>71.078125</c:v>
                </c:pt>
                <c:pt idx="4549">
                  <c:v>71.09375</c:v>
                </c:pt>
                <c:pt idx="4550">
                  <c:v>71.109374999999858</c:v>
                </c:pt>
                <c:pt idx="4551">
                  <c:v>71.124999999999986</c:v>
                </c:pt>
                <c:pt idx="4552">
                  <c:v>71.140625000000227</c:v>
                </c:pt>
                <c:pt idx="4553">
                  <c:v>71.15625</c:v>
                </c:pt>
                <c:pt idx="4554">
                  <c:v>71.171874999999858</c:v>
                </c:pt>
                <c:pt idx="4555">
                  <c:v>71.1875</c:v>
                </c:pt>
                <c:pt idx="4556">
                  <c:v>71.203125000000227</c:v>
                </c:pt>
                <c:pt idx="4557">
                  <c:v>71.21875</c:v>
                </c:pt>
                <c:pt idx="4558">
                  <c:v>71.234375</c:v>
                </c:pt>
                <c:pt idx="4559">
                  <c:v>71.25</c:v>
                </c:pt>
                <c:pt idx="4560">
                  <c:v>71.265625000000227</c:v>
                </c:pt>
                <c:pt idx="4561">
                  <c:v>71.281250000000227</c:v>
                </c:pt>
                <c:pt idx="4562">
                  <c:v>71.296875</c:v>
                </c:pt>
                <c:pt idx="4563">
                  <c:v>71.3125</c:v>
                </c:pt>
                <c:pt idx="4564">
                  <c:v>71.328125</c:v>
                </c:pt>
                <c:pt idx="4565">
                  <c:v>71.34375</c:v>
                </c:pt>
                <c:pt idx="4566">
                  <c:v>71.359374999999858</c:v>
                </c:pt>
                <c:pt idx="4567">
                  <c:v>71.374999999999986</c:v>
                </c:pt>
                <c:pt idx="4568">
                  <c:v>71.390625000000227</c:v>
                </c:pt>
                <c:pt idx="4569">
                  <c:v>71.406250000000227</c:v>
                </c:pt>
                <c:pt idx="4570">
                  <c:v>71.421875</c:v>
                </c:pt>
                <c:pt idx="4571">
                  <c:v>71.437500000000227</c:v>
                </c:pt>
                <c:pt idx="4572">
                  <c:v>71.453125000000227</c:v>
                </c:pt>
                <c:pt idx="4573">
                  <c:v>71.46875</c:v>
                </c:pt>
                <c:pt idx="4574">
                  <c:v>71.484375</c:v>
                </c:pt>
                <c:pt idx="4575">
                  <c:v>71.5</c:v>
                </c:pt>
                <c:pt idx="4576">
                  <c:v>71.515625000000227</c:v>
                </c:pt>
                <c:pt idx="4577">
                  <c:v>71.531250000000227</c:v>
                </c:pt>
                <c:pt idx="4578">
                  <c:v>71.546875</c:v>
                </c:pt>
                <c:pt idx="4579">
                  <c:v>71.5625</c:v>
                </c:pt>
                <c:pt idx="4580">
                  <c:v>71.578125</c:v>
                </c:pt>
                <c:pt idx="4581">
                  <c:v>71.59375</c:v>
                </c:pt>
                <c:pt idx="4582">
                  <c:v>71.609374999999858</c:v>
                </c:pt>
                <c:pt idx="4583">
                  <c:v>71.624999999999986</c:v>
                </c:pt>
                <c:pt idx="4584">
                  <c:v>71.640625000000227</c:v>
                </c:pt>
                <c:pt idx="4585">
                  <c:v>71.65625</c:v>
                </c:pt>
                <c:pt idx="4586">
                  <c:v>71.671874999999858</c:v>
                </c:pt>
                <c:pt idx="4587">
                  <c:v>71.6875</c:v>
                </c:pt>
                <c:pt idx="4588">
                  <c:v>71.703125000000227</c:v>
                </c:pt>
                <c:pt idx="4589">
                  <c:v>71.71875</c:v>
                </c:pt>
                <c:pt idx="4590">
                  <c:v>71.734375</c:v>
                </c:pt>
                <c:pt idx="4591">
                  <c:v>71.75</c:v>
                </c:pt>
                <c:pt idx="4592">
                  <c:v>71.765625000000227</c:v>
                </c:pt>
                <c:pt idx="4593">
                  <c:v>71.781250000000227</c:v>
                </c:pt>
                <c:pt idx="4594">
                  <c:v>71.796875</c:v>
                </c:pt>
                <c:pt idx="4595">
                  <c:v>71.8125</c:v>
                </c:pt>
                <c:pt idx="4596">
                  <c:v>71.828125</c:v>
                </c:pt>
                <c:pt idx="4597">
                  <c:v>71.84375</c:v>
                </c:pt>
                <c:pt idx="4598">
                  <c:v>71.859374999999858</c:v>
                </c:pt>
                <c:pt idx="4599">
                  <c:v>71.874999999999986</c:v>
                </c:pt>
                <c:pt idx="4600">
                  <c:v>71.890625000000227</c:v>
                </c:pt>
                <c:pt idx="4601">
                  <c:v>71.906250000000227</c:v>
                </c:pt>
                <c:pt idx="4602">
                  <c:v>71.921875</c:v>
                </c:pt>
                <c:pt idx="4603">
                  <c:v>71.937500000000227</c:v>
                </c:pt>
                <c:pt idx="4604">
                  <c:v>71.953125000000227</c:v>
                </c:pt>
                <c:pt idx="4605">
                  <c:v>71.96875</c:v>
                </c:pt>
                <c:pt idx="4606">
                  <c:v>71.984375</c:v>
                </c:pt>
                <c:pt idx="4607">
                  <c:v>72</c:v>
                </c:pt>
                <c:pt idx="4608">
                  <c:v>72.015625000000227</c:v>
                </c:pt>
                <c:pt idx="4609">
                  <c:v>72.031250000000227</c:v>
                </c:pt>
                <c:pt idx="4610">
                  <c:v>72.046875</c:v>
                </c:pt>
                <c:pt idx="4611">
                  <c:v>72.0625</c:v>
                </c:pt>
                <c:pt idx="4612">
                  <c:v>72.078125</c:v>
                </c:pt>
                <c:pt idx="4613">
                  <c:v>72.09375</c:v>
                </c:pt>
                <c:pt idx="4614">
                  <c:v>72.109374999999858</c:v>
                </c:pt>
                <c:pt idx="4615">
                  <c:v>72.124999999999986</c:v>
                </c:pt>
                <c:pt idx="4616">
                  <c:v>72.140625000000227</c:v>
                </c:pt>
                <c:pt idx="4617">
                  <c:v>72.15625</c:v>
                </c:pt>
                <c:pt idx="4618">
                  <c:v>72.171874999999858</c:v>
                </c:pt>
                <c:pt idx="4619">
                  <c:v>72.1875</c:v>
                </c:pt>
                <c:pt idx="4620">
                  <c:v>72.203125000000227</c:v>
                </c:pt>
                <c:pt idx="4621">
                  <c:v>72.21875</c:v>
                </c:pt>
                <c:pt idx="4622">
                  <c:v>72.234375</c:v>
                </c:pt>
                <c:pt idx="4623">
                  <c:v>72.25</c:v>
                </c:pt>
                <c:pt idx="4624">
                  <c:v>72.265625000000227</c:v>
                </c:pt>
                <c:pt idx="4625">
                  <c:v>72.281250000000227</c:v>
                </c:pt>
                <c:pt idx="4626">
                  <c:v>72.296875</c:v>
                </c:pt>
                <c:pt idx="4627">
                  <c:v>72.3125</c:v>
                </c:pt>
                <c:pt idx="4628">
                  <c:v>72.328125</c:v>
                </c:pt>
                <c:pt idx="4629">
                  <c:v>72.34375</c:v>
                </c:pt>
                <c:pt idx="4630">
                  <c:v>72.359374999999858</c:v>
                </c:pt>
                <c:pt idx="4631">
                  <c:v>72.374999999999986</c:v>
                </c:pt>
                <c:pt idx="4632">
                  <c:v>72.390625000000227</c:v>
                </c:pt>
                <c:pt idx="4633">
                  <c:v>72.406250000000227</c:v>
                </c:pt>
                <c:pt idx="4634">
                  <c:v>72.421875</c:v>
                </c:pt>
                <c:pt idx="4635">
                  <c:v>72.437500000000227</c:v>
                </c:pt>
                <c:pt idx="4636">
                  <c:v>72.453125000000227</c:v>
                </c:pt>
                <c:pt idx="4637">
                  <c:v>72.46875</c:v>
                </c:pt>
                <c:pt idx="4638">
                  <c:v>72.484375</c:v>
                </c:pt>
                <c:pt idx="4639">
                  <c:v>72.5</c:v>
                </c:pt>
                <c:pt idx="4640">
                  <c:v>72.515625000000227</c:v>
                </c:pt>
                <c:pt idx="4641">
                  <c:v>72.531250000000227</c:v>
                </c:pt>
                <c:pt idx="4642">
                  <c:v>72.546875</c:v>
                </c:pt>
                <c:pt idx="4643">
                  <c:v>72.5625</c:v>
                </c:pt>
                <c:pt idx="4644">
                  <c:v>72.578125</c:v>
                </c:pt>
                <c:pt idx="4645">
                  <c:v>72.59375</c:v>
                </c:pt>
                <c:pt idx="4646">
                  <c:v>72.609374999999858</c:v>
                </c:pt>
                <c:pt idx="4647">
                  <c:v>72.624999999999986</c:v>
                </c:pt>
                <c:pt idx="4648">
                  <c:v>72.640625000000227</c:v>
                </c:pt>
                <c:pt idx="4649">
                  <c:v>72.65625</c:v>
                </c:pt>
                <c:pt idx="4650">
                  <c:v>72.671874999999858</c:v>
                </c:pt>
                <c:pt idx="4651">
                  <c:v>72.6875</c:v>
                </c:pt>
                <c:pt idx="4652">
                  <c:v>72.703125000000227</c:v>
                </c:pt>
                <c:pt idx="4653">
                  <c:v>72.71875</c:v>
                </c:pt>
                <c:pt idx="4654">
                  <c:v>72.734375</c:v>
                </c:pt>
                <c:pt idx="4655">
                  <c:v>72.75</c:v>
                </c:pt>
                <c:pt idx="4656">
                  <c:v>72.765625000000227</c:v>
                </c:pt>
                <c:pt idx="4657">
                  <c:v>72.781250000000227</c:v>
                </c:pt>
                <c:pt idx="4658">
                  <c:v>72.796875</c:v>
                </c:pt>
                <c:pt idx="4659">
                  <c:v>72.8125</c:v>
                </c:pt>
                <c:pt idx="4660">
                  <c:v>72.828125</c:v>
                </c:pt>
                <c:pt idx="4661">
                  <c:v>72.84375</c:v>
                </c:pt>
                <c:pt idx="4662">
                  <c:v>72.859374999999858</c:v>
                </c:pt>
                <c:pt idx="4663">
                  <c:v>72.874999999999986</c:v>
                </c:pt>
                <c:pt idx="4664">
                  <c:v>72.890625000000227</c:v>
                </c:pt>
                <c:pt idx="4665">
                  <c:v>72.906250000000227</c:v>
                </c:pt>
                <c:pt idx="4666">
                  <c:v>72.921875</c:v>
                </c:pt>
                <c:pt idx="4667">
                  <c:v>72.937500000000227</c:v>
                </c:pt>
                <c:pt idx="4668">
                  <c:v>72.953125000000227</c:v>
                </c:pt>
                <c:pt idx="4669">
                  <c:v>72.96875</c:v>
                </c:pt>
                <c:pt idx="4670">
                  <c:v>72.984375</c:v>
                </c:pt>
                <c:pt idx="4671">
                  <c:v>73</c:v>
                </c:pt>
                <c:pt idx="4672">
                  <c:v>73.015625000000227</c:v>
                </c:pt>
                <c:pt idx="4673">
                  <c:v>73.031250000000227</c:v>
                </c:pt>
                <c:pt idx="4674">
                  <c:v>73.046875</c:v>
                </c:pt>
                <c:pt idx="4675">
                  <c:v>73.0625</c:v>
                </c:pt>
                <c:pt idx="4676">
                  <c:v>73.078125</c:v>
                </c:pt>
                <c:pt idx="4677">
                  <c:v>73.09375</c:v>
                </c:pt>
                <c:pt idx="4678">
                  <c:v>73.109374999999858</c:v>
                </c:pt>
                <c:pt idx="4679">
                  <c:v>73.124999999999986</c:v>
                </c:pt>
                <c:pt idx="4680">
                  <c:v>73.140625000000227</c:v>
                </c:pt>
                <c:pt idx="4681">
                  <c:v>73.15625</c:v>
                </c:pt>
                <c:pt idx="4682">
                  <c:v>73.171874999999858</c:v>
                </c:pt>
                <c:pt idx="4683">
                  <c:v>73.1875</c:v>
                </c:pt>
                <c:pt idx="4684">
                  <c:v>73.203125000000227</c:v>
                </c:pt>
                <c:pt idx="4685">
                  <c:v>73.21875</c:v>
                </c:pt>
                <c:pt idx="4686">
                  <c:v>73.234375</c:v>
                </c:pt>
                <c:pt idx="4687">
                  <c:v>73.25</c:v>
                </c:pt>
                <c:pt idx="4688">
                  <c:v>73.265625000000227</c:v>
                </c:pt>
                <c:pt idx="4689">
                  <c:v>73.281250000000227</c:v>
                </c:pt>
                <c:pt idx="4690">
                  <c:v>73.296875</c:v>
                </c:pt>
                <c:pt idx="4691">
                  <c:v>73.3125</c:v>
                </c:pt>
                <c:pt idx="4692">
                  <c:v>73.328125</c:v>
                </c:pt>
                <c:pt idx="4693">
                  <c:v>73.34375</c:v>
                </c:pt>
                <c:pt idx="4694">
                  <c:v>73.359374999999858</c:v>
                </c:pt>
                <c:pt idx="4695">
                  <c:v>73.374999999999986</c:v>
                </c:pt>
                <c:pt idx="4696">
                  <c:v>73.390625000000227</c:v>
                </c:pt>
                <c:pt idx="4697">
                  <c:v>73.406250000000227</c:v>
                </c:pt>
                <c:pt idx="4698">
                  <c:v>73.421875</c:v>
                </c:pt>
                <c:pt idx="4699">
                  <c:v>73.437500000000227</c:v>
                </c:pt>
                <c:pt idx="4700">
                  <c:v>73.453125000000227</c:v>
                </c:pt>
                <c:pt idx="4701">
                  <c:v>73.46875</c:v>
                </c:pt>
                <c:pt idx="4702">
                  <c:v>73.484375</c:v>
                </c:pt>
                <c:pt idx="4703">
                  <c:v>73.5</c:v>
                </c:pt>
                <c:pt idx="4704">
                  <c:v>73.515625000000227</c:v>
                </c:pt>
                <c:pt idx="4705">
                  <c:v>73.531250000000227</c:v>
                </c:pt>
                <c:pt idx="4706">
                  <c:v>73.546875</c:v>
                </c:pt>
                <c:pt idx="4707">
                  <c:v>73.5625</c:v>
                </c:pt>
                <c:pt idx="4708">
                  <c:v>73.578125</c:v>
                </c:pt>
                <c:pt idx="4709">
                  <c:v>73.59375</c:v>
                </c:pt>
                <c:pt idx="4710">
                  <c:v>73.609374999999858</c:v>
                </c:pt>
                <c:pt idx="4711">
                  <c:v>73.624999999999986</c:v>
                </c:pt>
                <c:pt idx="4712">
                  <c:v>73.640625000000227</c:v>
                </c:pt>
                <c:pt idx="4713">
                  <c:v>73.65625</c:v>
                </c:pt>
                <c:pt idx="4714">
                  <c:v>73.671874999999858</c:v>
                </c:pt>
                <c:pt idx="4715">
                  <c:v>73.6875</c:v>
                </c:pt>
                <c:pt idx="4716">
                  <c:v>73.703125000000227</c:v>
                </c:pt>
                <c:pt idx="4717">
                  <c:v>73.71875</c:v>
                </c:pt>
                <c:pt idx="4718">
                  <c:v>73.734375</c:v>
                </c:pt>
                <c:pt idx="4719">
                  <c:v>73.75</c:v>
                </c:pt>
                <c:pt idx="4720">
                  <c:v>73.765625000000227</c:v>
                </c:pt>
                <c:pt idx="4721">
                  <c:v>73.781250000000227</c:v>
                </c:pt>
                <c:pt idx="4722">
                  <c:v>73.796875</c:v>
                </c:pt>
                <c:pt idx="4723">
                  <c:v>73.8125</c:v>
                </c:pt>
                <c:pt idx="4724">
                  <c:v>73.828125</c:v>
                </c:pt>
                <c:pt idx="4725">
                  <c:v>73.84375</c:v>
                </c:pt>
                <c:pt idx="4726">
                  <c:v>73.859374999999858</c:v>
                </c:pt>
                <c:pt idx="4727">
                  <c:v>73.874999999999986</c:v>
                </c:pt>
                <c:pt idx="4728">
                  <c:v>73.890625000000227</c:v>
                </c:pt>
                <c:pt idx="4729">
                  <c:v>73.906250000000227</c:v>
                </c:pt>
                <c:pt idx="4730">
                  <c:v>73.921875</c:v>
                </c:pt>
                <c:pt idx="4731">
                  <c:v>73.937500000000227</c:v>
                </c:pt>
                <c:pt idx="4732">
                  <c:v>73.953125000000227</c:v>
                </c:pt>
                <c:pt idx="4733">
                  <c:v>73.96875</c:v>
                </c:pt>
                <c:pt idx="4734">
                  <c:v>73.984375</c:v>
                </c:pt>
                <c:pt idx="4735">
                  <c:v>74</c:v>
                </c:pt>
                <c:pt idx="4736">
                  <c:v>74.015625000000227</c:v>
                </c:pt>
                <c:pt idx="4737">
                  <c:v>74.031250000000227</c:v>
                </c:pt>
                <c:pt idx="4738">
                  <c:v>74.046875</c:v>
                </c:pt>
                <c:pt idx="4739">
                  <c:v>74.0625</c:v>
                </c:pt>
                <c:pt idx="4740">
                  <c:v>74.078125</c:v>
                </c:pt>
                <c:pt idx="4741">
                  <c:v>74.09375</c:v>
                </c:pt>
                <c:pt idx="4742">
                  <c:v>74.109374999999858</c:v>
                </c:pt>
                <c:pt idx="4743">
                  <c:v>74.124999999999986</c:v>
                </c:pt>
                <c:pt idx="4744">
                  <c:v>74.140625000000227</c:v>
                </c:pt>
                <c:pt idx="4745">
                  <c:v>74.15625</c:v>
                </c:pt>
                <c:pt idx="4746">
                  <c:v>74.171874999999858</c:v>
                </c:pt>
                <c:pt idx="4747">
                  <c:v>74.1875</c:v>
                </c:pt>
                <c:pt idx="4748">
                  <c:v>74.203125000000227</c:v>
                </c:pt>
                <c:pt idx="4749">
                  <c:v>74.21875</c:v>
                </c:pt>
                <c:pt idx="4750">
                  <c:v>74.234375</c:v>
                </c:pt>
                <c:pt idx="4751">
                  <c:v>74.25</c:v>
                </c:pt>
                <c:pt idx="4752">
                  <c:v>74.265625000000227</c:v>
                </c:pt>
                <c:pt idx="4753">
                  <c:v>74.281250000000227</c:v>
                </c:pt>
                <c:pt idx="4754">
                  <c:v>74.296875</c:v>
                </c:pt>
                <c:pt idx="4755">
                  <c:v>74.3125</c:v>
                </c:pt>
                <c:pt idx="4756">
                  <c:v>74.328125</c:v>
                </c:pt>
                <c:pt idx="4757">
                  <c:v>74.34375</c:v>
                </c:pt>
                <c:pt idx="4758">
                  <c:v>74.359374999999858</c:v>
                </c:pt>
                <c:pt idx="4759">
                  <c:v>74.374999999999986</c:v>
                </c:pt>
                <c:pt idx="4760">
                  <c:v>74.390625000000227</c:v>
                </c:pt>
                <c:pt idx="4761">
                  <c:v>74.406250000000227</c:v>
                </c:pt>
                <c:pt idx="4762">
                  <c:v>74.421875</c:v>
                </c:pt>
                <c:pt idx="4763">
                  <c:v>74.437500000000227</c:v>
                </c:pt>
                <c:pt idx="4764">
                  <c:v>74.453125000000227</c:v>
                </c:pt>
                <c:pt idx="4765">
                  <c:v>74.46875</c:v>
                </c:pt>
                <c:pt idx="4766">
                  <c:v>74.484375</c:v>
                </c:pt>
                <c:pt idx="4767">
                  <c:v>74.5</c:v>
                </c:pt>
                <c:pt idx="4768">
                  <c:v>74.515625000000227</c:v>
                </c:pt>
                <c:pt idx="4769">
                  <c:v>74.531250000000227</c:v>
                </c:pt>
                <c:pt idx="4770">
                  <c:v>74.546875</c:v>
                </c:pt>
                <c:pt idx="4771">
                  <c:v>74.5625</c:v>
                </c:pt>
                <c:pt idx="4772">
                  <c:v>74.578125</c:v>
                </c:pt>
                <c:pt idx="4773">
                  <c:v>74.59375</c:v>
                </c:pt>
                <c:pt idx="4774">
                  <c:v>74.609374999999858</c:v>
                </c:pt>
                <c:pt idx="4775">
                  <c:v>74.624999999999986</c:v>
                </c:pt>
                <c:pt idx="4776">
                  <c:v>74.640625000000227</c:v>
                </c:pt>
                <c:pt idx="4777">
                  <c:v>74.65625</c:v>
                </c:pt>
                <c:pt idx="4778">
                  <c:v>74.671874999999858</c:v>
                </c:pt>
                <c:pt idx="4779">
                  <c:v>74.6875</c:v>
                </c:pt>
                <c:pt idx="4780">
                  <c:v>74.703125000000227</c:v>
                </c:pt>
                <c:pt idx="4781">
                  <c:v>74.71875</c:v>
                </c:pt>
                <c:pt idx="4782">
                  <c:v>74.734375</c:v>
                </c:pt>
                <c:pt idx="4783">
                  <c:v>74.75</c:v>
                </c:pt>
                <c:pt idx="4784">
                  <c:v>74.765625000000227</c:v>
                </c:pt>
                <c:pt idx="4785">
                  <c:v>74.781250000000227</c:v>
                </c:pt>
                <c:pt idx="4786">
                  <c:v>74.796875</c:v>
                </c:pt>
                <c:pt idx="4787">
                  <c:v>74.8125</c:v>
                </c:pt>
                <c:pt idx="4788">
                  <c:v>74.828125</c:v>
                </c:pt>
                <c:pt idx="4789">
                  <c:v>74.84375</c:v>
                </c:pt>
                <c:pt idx="4790">
                  <c:v>74.859374999999858</c:v>
                </c:pt>
                <c:pt idx="4791">
                  <c:v>74.874999999999986</c:v>
                </c:pt>
                <c:pt idx="4792">
                  <c:v>74.890625000000227</c:v>
                </c:pt>
                <c:pt idx="4793">
                  <c:v>74.906250000000227</c:v>
                </c:pt>
                <c:pt idx="4794">
                  <c:v>74.921875</c:v>
                </c:pt>
                <c:pt idx="4795">
                  <c:v>74.937500000000227</c:v>
                </c:pt>
                <c:pt idx="4796">
                  <c:v>74.953125000000227</c:v>
                </c:pt>
                <c:pt idx="4797">
                  <c:v>74.96875</c:v>
                </c:pt>
                <c:pt idx="4798">
                  <c:v>74.984375</c:v>
                </c:pt>
                <c:pt idx="4799">
                  <c:v>75</c:v>
                </c:pt>
                <c:pt idx="4800">
                  <c:v>75.015625000000227</c:v>
                </c:pt>
                <c:pt idx="4801">
                  <c:v>75.031250000000227</c:v>
                </c:pt>
                <c:pt idx="4802">
                  <c:v>75.046875</c:v>
                </c:pt>
                <c:pt idx="4803">
                  <c:v>75.0625</c:v>
                </c:pt>
                <c:pt idx="4804">
                  <c:v>75.078125</c:v>
                </c:pt>
                <c:pt idx="4805">
                  <c:v>75.09375</c:v>
                </c:pt>
                <c:pt idx="4806">
                  <c:v>75.109374999999858</c:v>
                </c:pt>
                <c:pt idx="4807">
                  <c:v>75.124999999999986</c:v>
                </c:pt>
                <c:pt idx="4808">
                  <c:v>75.140625000000227</c:v>
                </c:pt>
                <c:pt idx="4809">
                  <c:v>75.15625</c:v>
                </c:pt>
                <c:pt idx="4810">
                  <c:v>75.171874999999858</c:v>
                </c:pt>
                <c:pt idx="4811">
                  <c:v>75.1875</c:v>
                </c:pt>
                <c:pt idx="4812">
                  <c:v>75.203125000000227</c:v>
                </c:pt>
                <c:pt idx="4813">
                  <c:v>75.21875</c:v>
                </c:pt>
                <c:pt idx="4814">
                  <c:v>75.234375</c:v>
                </c:pt>
                <c:pt idx="4815">
                  <c:v>75.25</c:v>
                </c:pt>
                <c:pt idx="4816">
                  <c:v>75.265625000000227</c:v>
                </c:pt>
                <c:pt idx="4817">
                  <c:v>75.281250000000227</c:v>
                </c:pt>
                <c:pt idx="4818">
                  <c:v>75.296875</c:v>
                </c:pt>
                <c:pt idx="4819">
                  <c:v>75.3125</c:v>
                </c:pt>
                <c:pt idx="4820">
                  <c:v>75.328125</c:v>
                </c:pt>
                <c:pt idx="4821">
                  <c:v>75.34375</c:v>
                </c:pt>
                <c:pt idx="4822">
                  <c:v>75.359374999999858</c:v>
                </c:pt>
                <c:pt idx="4823">
                  <c:v>75.374999999999986</c:v>
                </c:pt>
                <c:pt idx="4824">
                  <c:v>75.390625000000227</c:v>
                </c:pt>
                <c:pt idx="4825">
                  <c:v>75.406250000000227</c:v>
                </c:pt>
                <c:pt idx="4826">
                  <c:v>75.421875</c:v>
                </c:pt>
                <c:pt idx="4827">
                  <c:v>75.437500000000227</c:v>
                </c:pt>
                <c:pt idx="4828">
                  <c:v>75.453125000000227</c:v>
                </c:pt>
                <c:pt idx="4829">
                  <c:v>75.46875</c:v>
                </c:pt>
                <c:pt idx="4830">
                  <c:v>75.484375</c:v>
                </c:pt>
                <c:pt idx="4831">
                  <c:v>75.5</c:v>
                </c:pt>
                <c:pt idx="4832">
                  <c:v>75.515625000000227</c:v>
                </c:pt>
                <c:pt idx="4833">
                  <c:v>75.531250000000227</c:v>
                </c:pt>
                <c:pt idx="4834">
                  <c:v>75.546875</c:v>
                </c:pt>
                <c:pt idx="4835">
                  <c:v>75.5625</c:v>
                </c:pt>
                <c:pt idx="4836">
                  <c:v>75.578125</c:v>
                </c:pt>
                <c:pt idx="4837">
                  <c:v>75.59375</c:v>
                </c:pt>
                <c:pt idx="4838">
                  <c:v>75.609374999999858</c:v>
                </c:pt>
                <c:pt idx="4839">
                  <c:v>75.624999999999986</c:v>
                </c:pt>
                <c:pt idx="4840">
                  <c:v>75.640625000000227</c:v>
                </c:pt>
                <c:pt idx="4841">
                  <c:v>75.65625</c:v>
                </c:pt>
                <c:pt idx="4842">
                  <c:v>75.671874999999858</c:v>
                </c:pt>
                <c:pt idx="4843">
                  <c:v>75.6875</c:v>
                </c:pt>
                <c:pt idx="4844">
                  <c:v>75.703125000000227</c:v>
                </c:pt>
                <c:pt idx="4845">
                  <c:v>75.71875</c:v>
                </c:pt>
                <c:pt idx="4846">
                  <c:v>75.734375</c:v>
                </c:pt>
                <c:pt idx="4847">
                  <c:v>75.75</c:v>
                </c:pt>
                <c:pt idx="4848">
                  <c:v>75.765625000000227</c:v>
                </c:pt>
                <c:pt idx="4849">
                  <c:v>75.781250000000227</c:v>
                </c:pt>
                <c:pt idx="4850">
                  <c:v>75.796875</c:v>
                </c:pt>
                <c:pt idx="4851">
                  <c:v>75.8125</c:v>
                </c:pt>
                <c:pt idx="4852">
                  <c:v>75.828125</c:v>
                </c:pt>
                <c:pt idx="4853">
                  <c:v>75.84375</c:v>
                </c:pt>
                <c:pt idx="4854">
                  <c:v>75.859374999999858</c:v>
                </c:pt>
                <c:pt idx="4855">
                  <c:v>75.874999999999986</c:v>
                </c:pt>
                <c:pt idx="4856">
                  <c:v>75.890625000000227</c:v>
                </c:pt>
                <c:pt idx="4857">
                  <c:v>75.906250000000227</c:v>
                </c:pt>
                <c:pt idx="4858">
                  <c:v>75.921875</c:v>
                </c:pt>
                <c:pt idx="4859">
                  <c:v>75.937500000000227</c:v>
                </c:pt>
                <c:pt idx="4860">
                  <c:v>75.953125000000227</c:v>
                </c:pt>
                <c:pt idx="4861">
                  <c:v>75.96875</c:v>
                </c:pt>
                <c:pt idx="4862">
                  <c:v>75.984375</c:v>
                </c:pt>
                <c:pt idx="4863">
                  <c:v>76</c:v>
                </c:pt>
                <c:pt idx="4864">
                  <c:v>76.015625000000227</c:v>
                </c:pt>
                <c:pt idx="4865">
                  <c:v>76.031250000000227</c:v>
                </c:pt>
                <c:pt idx="4866">
                  <c:v>76.046875</c:v>
                </c:pt>
                <c:pt idx="4867">
                  <c:v>76.0625</c:v>
                </c:pt>
                <c:pt idx="4868">
                  <c:v>76.078125</c:v>
                </c:pt>
                <c:pt idx="4869">
                  <c:v>76.09375</c:v>
                </c:pt>
                <c:pt idx="4870">
                  <c:v>76.109374999999858</c:v>
                </c:pt>
                <c:pt idx="4871">
                  <c:v>76.124999999999986</c:v>
                </c:pt>
                <c:pt idx="4872">
                  <c:v>76.140625000000227</c:v>
                </c:pt>
                <c:pt idx="4873">
                  <c:v>76.15625</c:v>
                </c:pt>
                <c:pt idx="4874">
                  <c:v>76.171874999999858</c:v>
                </c:pt>
                <c:pt idx="4875">
                  <c:v>76.1875</c:v>
                </c:pt>
                <c:pt idx="4876">
                  <c:v>76.203125000000227</c:v>
                </c:pt>
                <c:pt idx="4877">
                  <c:v>76.21875</c:v>
                </c:pt>
                <c:pt idx="4878">
                  <c:v>76.234375</c:v>
                </c:pt>
                <c:pt idx="4879">
                  <c:v>76.25</c:v>
                </c:pt>
                <c:pt idx="4880">
                  <c:v>76.265625000000227</c:v>
                </c:pt>
                <c:pt idx="4881">
                  <c:v>76.281250000000227</c:v>
                </c:pt>
                <c:pt idx="4882">
                  <c:v>76.296875</c:v>
                </c:pt>
                <c:pt idx="4883">
                  <c:v>76.3125</c:v>
                </c:pt>
                <c:pt idx="4884">
                  <c:v>76.328125</c:v>
                </c:pt>
                <c:pt idx="4885">
                  <c:v>76.34375</c:v>
                </c:pt>
                <c:pt idx="4886">
                  <c:v>76.359374999999858</c:v>
                </c:pt>
                <c:pt idx="4887">
                  <c:v>76.374999999999986</c:v>
                </c:pt>
                <c:pt idx="4888">
                  <c:v>76.390625000000227</c:v>
                </c:pt>
                <c:pt idx="4889">
                  <c:v>76.406250000000227</c:v>
                </c:pt>
                <c:pt idx="4890">
                  <c:v>76.421875</c:v>
                </c:pt>
                <c:pt idx="4891">
                  <c:v>76.437500000000227</c:v>
                </c:pt>
                <c:pt idx="4892">
                  <c:v>76.453125000000227</c:v>
                </c:pt>
                <c:pt idx="4893">
                  <c:v>76.46875</c:v>
                </c:pt>
                <c:pt idx="4894">
                  <c:v>76.484375</c:v>
                </c:pt>
                <c:pt idx="4895">
                  <c:v>76.5</c:v>
                </c:pt>
                <c:pt idx="4896">
                  <c:v>76.515625000000227</c:v>
                </c:pt>
                <c:pt idx="4897">
                  <c:v>76.531250000000227</c:v>
                </c:pt>
                <c:pt idx="4898">
                  <c:v>76.546875</c:v>
                </c:pt>
                <c:pt idx="4899">
                  <c:v>76.5625</c:v>
                </c:pt>
                <c:pt idx="4900">
                  <c:v>76.578125</c:v>
                </c:pt>
                <c:pt idx="4901">
                  <c:v>76.59375</c:v>
                </c:pt>
                <c:pt idx="4902">
                  <c:v>76.609374999999858</c:v>
                </c:pt>
                <c:pt idx="4903">
                  <c:v>76.624999999999986</c:v>
                </c:pt>
                <c:pt idx="4904">
                  <c:v>76.640625000000227</c:v>
                </c:pt>
                <c:pt idx="4905">
                  <c:v>76.65625</c:v>
                </c:pt>
                <c:pt idx="4906">
                  <c:v>76.671874999999858</c:v>
                </c:pt>
                <c:pt idx="4907">
                  <c:v>76.6875</c:v>
                </c:pt>
                <c:pt idx="4908">
                  <c:v>76.703125000000227</c:v>
                </c:pt>
                <c:pt idx="4909">
                  <c:v>76.71875</c:v>
                </c:pt>
                <c:pt idx="4910">
                  <c:v>76.734375</c:v>
                </c:pt>
                <c:pt idx="4911">
                  <c:v>76.75</c:v>
                </c:pt>
                <c:pt idx="4912">
                  <c:v>76.765625000000227</c:v>
                </c:pt>
                <c:pt idx="4913">
                  <c:v>76.781250000000227</c:v>
                </c:pt>
                <c:pt idx="4914">
                  <c:v>76.796875</c:v>
                </c:pt>
                <c:pt idx="4915">
                  <c:v>76.8125</c:v>
                </c:pt>
                <c:pt idx="4916">
                  <c:v>76.828125</c:v>
                </c:pt>
                <c:pt idx="4917">
                  <c:v>76.84375</c:v>
                </c:pt>
                <c:pt idx="4918">
                  <c:v>76.859374999999858</c:v>
                </c:pt>
                <c:pt idx="4919">
                  <c:v>76.874999999999986</c:v>
                </c:pt>
                <c:pt idx="4920">
                  <c:v>76.890625000000227</c:v>
                </c:pt>
                <c:pt idx="4921">
                  <c:v>76.906250000000227</c:v>
                </c:pt>
                <c:pt idx="4922">
                  <c:v>76.921875</c:v>
                </c:pt>
                <c:pt idx="4923">
                  <c:v>76.937500000000227</c:v>
                </c:pt>
                <c:pt idx="4924">
                  <c:v>76.953125000000227</c:v>
                </c:pt>
                <c:pt idx="4925">
                  <c:v>76.96875</c:v>
                </c:pt>
                <c:pt idx="4926">
                  <c:v>76.984375</c:v>
                </c:pt>
                <c:pt idx="4927">
                  <c:v>77</c:v>
                </c:pt>
                <c:pt idx="4928">
                  <c:v>77.015625000000227</c:v>
                </c:pt>
                <c:pt idx="4929">
                  <c:v>77.031250000000227</c:v>
                </c:pt>
                <c:pt idx="4930">
                  <c:v>77.046875</c:v>
                </c:pt>
                <c:pt idx="4931">
                  <c:v>77.0625</c:v>
                </c:pt>
                <c:pt idx="4932">
                  <c:v>77.078125</c:v>
                </c:pt>
                <c:pt idx="4933">
                  <c:v>77.09375</c:v>
                </c:pt>
                <c:pt idx="4934">
                  <c:v>77.109374999999858</c:v>
                </c:pt>
                <c:pt idx="4935">
                  <c:v>77.124999999999986</c:v>
                </c:pt>
                <c:pt idx="4936">
                  <c:v>77.140625000000227</c:v>
                </c:pt>
                <c:pt idx="4937">
                  <c:v>77.15625</c:v>
                </c:pt>
                <c:pt idx="4938">
                  <c:v>77.171874999999858</c:v>
                </c:pt>
                <c:pt idx="4939">
                  <c:v>77.1875</c:v>
                </c:pt>
                <c:pt idx="4940">
                  <c:v>77.203125000000227</c:v>
                </c:pt>
                <c:pt idx="4941">
                  <c:v>77.21875</c:v>
                </c:pt>
                <c:pt idx="4942">
                  <c:v>77.234375</c:v>
                </c:pt>
                <c:pt idx="4943">
                  <c:v>77.25</c:v>
                </c:pt>
                <c:pt idx="4944">
                  <c:v>77.265625000000227</c:v>
                </c:pt>
                <c:pt idx="4945">
                  <c:v>77.281250000000227</c:v>
                </c:pt>
                <c:pt idx="4946">
                  <c:v>77.296875</c:v>
                </c:pt>
                <c:pt idx="4947">
                  <c:v>77.3125</c:v>
                </c:pt>
                <c:pt idx="4948">
                  <c:v>77.328125</c:v>
                </c:pt>
                <c:pt idx="4949">
                  <c:v>77.34375</c:v>
                </c:pt>
                <c:pt idx="4950">
                  <c:v>77.359374999999858</c:v>
                </c:pt>
                <c:pt idx="4951">
                  <c:v>77.374999999999986</c:v>
                </c:pt>
                <c:pt idx="4952">
                  <c:v>77.390625000000227</c:v>
                </c:pt>
                <c:pt idx="4953">
                  <c:v>77.406250000000227</c:v>
                </c:pt>
                <c:pt idx="4954">
                  <c:v>77.421875</c:v>
                </c:pt>
                <c:pt idx="4955">
                  <c:v>77.437500000000227</c:v>
                </c:pt>
                <c:pt idx="4956">
                  <c:v>77.453125000000227</c:v>
                </c:pt>
                <c:pt idx="4957">
                  <c:v>77.46875</c:v>
                </c:pt>
                <c:pt idx="4958">
                  <c:v>77.484375</c:v>
                </c:pt>
                <c:pt idx="4959">
                  <c:v>77.5</c:v>
                </c:pt>
                <c:pt idx="4960">
                  <c:v>77.515625000000227</c:v>
                </c:pt>
                <c:pt idx="4961">
                  <c:v>77.531250000000227</c:v>
                </c:pt>
                <c:pt idx="4962">
                  <c:v>77.546875</c:v>
                </c:pt>
                <c:pt idx="4963">
                  <c:v>77.5625</c:v>
                </c:pt>
                <c:pt idx="4964">
                  <c:v>77.578125</c:v>
                </c:pt>
                <c:pt idx="4965">
                  <c:v>77.59375</c:v>
                </c:pt>
                <c:pt idx="4966">
                  <c:v>77.609374999999858</c:v>
                </c:pt>
                <c:pt idx="4967">
                  <c:v>77.624999999999986</c:v>
                </c:pt>
                <c:pt idx="4968">
                  <c:v>77.640625000000227</c:v>
                </c:pt>
                <c:pt idx="4969">
                  <c:v>77.65625</c:v>
                </c:pt>
                <c:pt idx="4970">
                  <c:v>77.671874999999858</c:v>
                </c:pt>
                <c:pt idx="4971">
                  <c:v>77.6875</c:v>
                </c:pt>
                <c:pt idx="4972">
                  <c:v>77.703125000000227</c:v>
                </c:pt>
                <c:pt idx="4973">
                  <c:v>77.71875</c:v>
                </c:pt>
                <c:pt idx="4974">
                  <c:v>77.734375</c:v>
                </c:pt>
                <c:pt idx="4975">
                  <c:v>77.75</c:v>
                </c:pt>
                <c:pt idx="4976">
                  <c:v>77.765625000000227</c:v>
                </c:pt>
                <c:pt idx="4977">
                  <c:v>77.781250000000227</c:v>
                </c:pt>
                <c:pt idx="4978">
                  <c:v>77.796875</c:v>
                </c:pt>
                <c:pt idx="4979">
                  <c:v>77.8125</c:v>
                </c:pt>
                <c:pt idx="4980">
                  <c:v>77.828125</c:v>
                </c:pt>
                <c:pt idx="4981">
                  <c:v>77.84375</c:v>
                </c:pt>
                <c:pt idx="4982">
                  <c:v>77.859374999999858</c:v>
                </c:pt>
                <c:pt idx="4983">
                  <c:v>77.874999999999986</c:v>
                </c:pt>
                <c:pt idx="4984">
                  <c:v>77.890625000000227</c:v>
                </c:pt>
                <c:pt idx="4985">
                  <c:v>77.906250000000227</c:v>
                </c:pt>
                <c:pt idx="4986">
                  <c:v>77.921875</c:v>
                </c:pt>
                <c:pt idx="4987">
                  <c:v>77.937500000000227</c:v>
                </c:pt>
                <c:pt idx="4988">
                  <c:v>77.953125000000227</c:v>
                </c:pt>
                <c:pt idx="4989">
                  <c:v>77.96875</c:v>
                </c:pt>
                <c:pt idx="4990">
                  <c:v>77.984375</c:v>
                </c:pt>
                <c:pt idx="4991">
                  <c:v>78</c:v>
                </c:pt>
                <c:pt idx="4992">
                  <c:v>78.015625000000227</c:v>
                </c:pt>
                <c:pt idx="4993">
                  <c:v>78.031250000000227</c:v>
                </c:pt>
                <c:pt idx="4994">
                  <c:v>78.046875</c:v>
                </c:pt>
                <c:pt idx="4995">
                  <c:v>78.0625</c:v>
                </c:pt>
                <c:pt idx="4996">
                  <c:v>78.078125</c:v>
                </c:pt>
                <c:pt idx="4997">
                  <c:v>78.09375</c:v>
                </c:pt>
                <c:pt idx="4998">
                  <c:v>78.109374999999858</c:v>
                </c:pt>
                <c:pt idx="4999">
                  <c:v>78.124999999999986</c:v>
                </c:pt>
                <c:pt idx="5000">
                  <c:v>78.140625000000227</c:v>
                </c:pt>
                <c:pt idx="5001">
                  <c:v>78.15625</c:v>
                </c:pt>
                <c:pt idx="5002">
                  <c:v>78.171874999999858</c:v>
                </c:pt>
                <c:pt idx="5003">
                  <c:v>78.1875</c:v>
                </c:pt>
                <c:pt idx="5004">
                  <c:v>78.203125000000227</c:v>
                </c:pt>
                <c:pt idx="5005">
                  <c:v>78.21875</c:v>
                </c:pt>
                <c:pt idx="5006">
                  <c:v>78.234375</c:v>
                </c:pt>
                <c:pt idx="5007">
                  <c:v>78.25</c:v>
                </c:pt>
                <c:pt idx="5008">
                  <c:v>78.265625000000227</c:v>
                </c:pt>
                <c:pt idx="5009">
                  <c:v>78.281250000000227</c:v>
                </c:pt>
                <c:pt idx="5010">
                  <c:v>78.296875</c:v>
                </c:pt>
                <c:pt idx="5011">
                  <c:v>78.3125</c:v>
                </c:pt>
                <c:pt idx="5012">
                  <c:v>78.328125</c:v>
                </c:pt>
                <c:pt idx="5013">
                  <c:v>78.34375</c:v>
                </c:pt>
                <c:pt idx="5014">
                  <c:v>78.359374999999858</c:v>
                </c:pt>
                <c:pt idx="5015">
                  <c:v>78.374999999999986</c:v>
                </c:pt>
                <c:pt idx="5016">
                  <c:v>78.390625000000227</c:v>
                </c:pt>
                <c:pt idx="5017">
                  <c:v>78.406250000000227</c:v>
                </c:pt>
                <c:pt idx="5018">
                  <c:v>78.421875</c:v>
                </c:pt>
                <c:pt idx="5019">
                  <c:v>78.437500000000227</c:v>
                </c:pt>
                <c:pt idx="5020">
                  <c:v>78.453125000000227</c:v>
                </c:pt>
                <c:pt idx="5021">
                  <c:v>78.46875</c:v>
                </c:pt>
                <c:pt idx="5022">
                  <c:v>78.484375</c:v>
                </c:pt>
                <c:pt idx="5023">
                  <c:v>78.5</c:v>
                </c:pt>
                <c:pt idx="5024">
                  <c:v>78.515625000000227</c:v>
                </c:pt>
                <c:pt idx="5025">
                  <c:v>78.531250000000227</c:v>
                </c:pt>
                <c:pt idx="5026">
                  <c:v>78.546875</c:v>
                </c:pt>
                <c:pt idx="5027">
                  <c:v>78.5625</c:v>
                </c:pt>
                <c:pt idx="5028">
                  <c:v>78.578125</c:v>
                </c:pt>
                <c:pt idx="5029">
                  <c:v>78.59375</c:v>
                </c:pt>
                <c:pt idx="5030">
                  <c:v>78.609374999999858</c:v>
                </c:pt>
                <c:pt idx="5031">
                  <c:v>78.624999999999986</c:v>
                </c:pt>
                <c:pt idx="5032">
                  <c:v>78.640625000000227</c:v>
                </c:pt>
                <c:pt idx="5033">
                  <c:v>78.65625</c:v>
                </c:pt>
                <c:pt idx="5034">
                  <c:v>78.671874999999858</c:v>
                </c:pt>
                <c:pt idx="5035">
                  <c:v>78.6875</c:v>
                </c:pt>
                <c:pt idx="5036">
                  <c:v>78.703125000000227</c:v>
                </c:pt>
                <c:pt idx="5037">
                  <c:v>78.71875</c:v>
                </c:pt>
                <c:pt idx="5038">
                  <c:v>78.734375</c:v>
                </c:pt>
                <c:pt idx="5039">
                  <c:v>78.75</c:v>
                </c:pt>
                <c:pt idx="5040">
                  <c:v>78.765625000000227</c:v>
                </c:pt>
                <c:pt idx="5041">
                  <c:v>78.781250000000227</c:v>
                </c:pt>
                <c:pt idx="5042">
                  <c:v>78.796875</c:v>
                </c:pt>
                <c:pt idx="5043">
                  <c:v>78.8125</c:v>
                </c:pt>
                <c:pt idx="5044">
                  <c:v>78.828125</c:v>
                </c:pt>
                <c:pt idx="5045">
                  <c:v>78.84375</c:v>
                </c:pt>
                <c:pt idx="5046">
                  <c:v>78.859374999999858</c:v>
                </c:pt>
                <c:pt idx="5047">
                  <c:v>78.874999999999986</c:v>
                </c:pt>
                <c:pt idx="5048">
                  <c:v>78.890625000000227</c:v>
                </c:pt>
                <c:pt idx="5049">
                  <c:v>78.906250000000227</c:v>
                </c:pt>
                <c:pt idx="5050">
                  <c:v>78.921875</c:v>
                </c:pt>
                <c:pt idx="5051">
                  <c:v>78.937500000000227</c:v>
                </c:pt>
                <c:pt idx="5052">
                  <c:v>78.953125000000227</c:v>
                </c:pt>
                <c:pt idx="5053">
                  <c:v>78.96875</c:v>
                </c:pt>
                <c:pt idx="5054">
                  <c:v>78.984375</c:v>
                </c:pt>
                <c:pt idx="5055">
                  <c:v>79</c:v>
                </c:pt>
                <c:pt idx="5056">
                  <c:v>79.015625000000227</c:v>
                </c:pt>
                <c:pt idx="5057">
                  <c:v>79.031250000000227</c:v>
                </c:pt>
                <c:pt idx="5058">
                  <c:v>79.046875</c:v>
                </c:pt>
                <c:pt idx="5059">
                  <c:v>79.0625</c:v>
                </c:pt>
                <c:pt idx="5060">
                  <c:v>79.078125</c:v>
                </c:pt>
                <c:pt idx="5061">
                  <c:v>79.09375</c:v>
                </c:pt>
                <c:pt idx="5062">
                  <c:v>79.109374999999858</c:v>
                </c:pt>
                <c:pt idx="5063">
                  <c:v>79.124999999999986</c:v>
                </c:pt>
                <c:pt idx="5064">
                  <c:v>79.140625000000227</c:v>
                </c:pt>
                <c:pt idx="5065">
                  <c:v>79.15625</c:v>
                </c:pt>
                <c:pt idx="5066">
                  <c:v>79.171874999999858</c:v>
                </c:pt>
                <c:pt idx="5067">
                  <c:v>79.1875</c:v>
                </c:pt>
                <c:pt idx="5068">
                  <c:v>79.203125000000227</c:v>
                </c:pt>
                <c:pt idx="5069">
                  <c:v>79.21875</c:v>
                </c:pt>
                <c:pt idx="5070">
                  <c:v>79.234375</c:v>
                </c:pt>
                <c:pt idx="5071">
                  <c:v>79.25</c:v>
                </c:pt>
                <c:pt idx="5072">
                  <c:v>79.265625000000227</c:v>
                </c:pt>
                <c:pt idx="5073">
                  <c:v>79.281250000000227</c:v>
                </c:pt>
                <c:pt idx="5074">
                  <c:v>79.296875</c:v>
                </c:pt>
                <c:pt idx="5075">
                  <c:v>79.3125</c:v>
                </c:pt>
                <c:pt idx="5076">
                  <c:v>79.328125</c:v>
                </c:pt>
                <c:pt idx="5077">
                  <c:v>79.34375</c:v>
                </c:pt>
                <c:pt idx="5078">
                  <c:v>79.359374999999858</c:v>
                </c:pt>
                <c:pt idx="5079">
                  <c:v>79.374999999999986</c:v>
                </c:pt>
                <c:pt idx="5080">
                  <c:v>79.390625000000227</c:v>
                </c:pt>
                <c:pt idx="5081">
                  <c:v>79.406250000000227</c:v>
                </c:pt>
                <c:pt idx="5082">
                  <c:v>79.421875</c:v>
                </c:pt>
                <c:pt idx="5083">
                  <c:v>79.437500000000227</c:v>
                </c:pt>
                <c:pt idx="5084">
                  <c:v>79.453125000000227</c:v>
                </c:pt>
                <c:pt idx="5085">
                  <c:v>79.46875</c:v>
                </c:pt>
                <c:pt idx="5086">
                  <c:v>79.484375</c:v>
                </c:pt>
                <c:pt idx="5087">
                  <c:v>79.5</c:v>
                </c:pt>
                <c:pt idx="5088">
                  <c:v>79.515625000000227</c:v>
                </c:pt>
                <c:pt idx="5089">
                  <c:v>79.531250000000227</c:v>
                </c:pt>
                <c:pt idx="5090">
                  <c:v>79.546875</c:v>
                </c:pt>
                <c:pt idx="5091">
                  <c:v>79.5625</c:v>
                </c:pt>
                <c:pt idx="5092">
                  <c:v>79.578125</c:v>
                </c:pt>
                <c:pt idx="5093">
                  <c:v>79.59375</c:v>
                </c:pt>
                <c:pt idx="5094">
                  <c:v>79.609374999999858</c:v>
                </c:pt>
                <c:pt idx="5095">
                  <c:v>79.624999999999986</c:v>
                </c:pt>
                <c:pt idx="5096">
                  <c:v>79.640625000000227</c:v>
                </c:pt>
                <c:pt idx="5097">
                  <c:v>79.65625</c:v>
                </c:pt>
                <c:pt idx="5098">
                  <c:v>79.671874999999858</c:v>
                </c:pt>
                <c:pt idx="5099">
                  <c:v>79.6875</c:v>
                </c:pt>
                <c:pt idx="5100">
                  <c:v>79.703125000000227</c:v>
                </c:pt>
                <c:pt idx="5101">
                  <c:v>79.71875</c:v>
                </c:pt>
                <c:pt idx="5102">
                  <c:v>79.734375</c:v>
                </c:pt>
                <c:pt idx="5103">
                  <c:v>79.75</c:v>
                </c:pt>
                <c:pt idx="5104">
                  <c:v>79.765625000000227</c:v>
                </c:pt>
                <c:pt idx="5105">
                  <c:v>79.781250000000227</c:v>
                </c:pt>
                <c:pt idx="5106">
                  <c:v>79.796875</c:v>
                </c:pt>
                <c:pt idx="5107">
                  <c:v>79.8125</c:v>
                </c:pt>
                <c:pt idx="5108">
                  <c:v>79.828125</c:v>
                </c:pt>
                <c:pt idx="5109">
                  <c:v>79.84375</c:v>
                </c:pt>
                <c:pt idx="5110">
                  <c:v>79.859374999999858</c:v>
                </c:pt>
                <c:pt idx="5111">
                  <c:v>79.874999999999986</c:v>
                </c:pt>
                <c:pt idx="5112">
                  <c:v>79.890625000000227</c:v>
                </c:pt>
                <c:pt idx="5113">
                  <c:v>79.906250000000227</c:v>
                </c:pt>
                <c:pt idx="5114">
                  <c:v>79.921875</c:v>
                </c:pt>
                <c:pt idx="5115">
                  <c:v>79.937500000000227</c:v>
                </c:pt>
                <c:pt idx="5116">
                  <c:v>79.953125000000227</c:v>
                </c:pt>
                <c:pt idx="5117">
                  <c:v>79.96875</c:v>
                </c:pt>
                <c:pt idx="5118">
                  <c:v>79.984375</c:v>
                </c:pt>
                <c:pt idx="5119">
                  <c:v>80</c:v>
                </c:pt>
                <c:pt idx="5120">
                  <c:v>80.015625000000227</c:v>
                </c:pt>
                <c:pt idx="5121">
                  <c:v>80.031250000000227</c:v>
                </c:pt>
                <c:pt idx="5122">
                  <c:v>80.046875</c:v>
                </c:pt>
                <c:pt idx="5123">
                  <c:v>80.0625</c:v>
                </c:pt>
                <c:pt idx="5124">
                  <c:v>80.078125</c:v>
                </c:pt>
                <c:pt idx="5125">
                  <c:v>80.09375</c:v>
                </c:pt>
                <c:pt idx="5126">
                  <c:v>80.109374999999858</c:v>
                </c:pt>
                <c:pt idx="5127">
                  <c:v>80.124999999999986</c:v>
                </c:pt>
                <c:pt idx="5128">
                  <c:v>80.140625000000227</c:v>
                </c:pt>
                <c:pt idx="5129">
                  <c:v>80.15625</c:v>
                </c:pt>
                <c:pt idx="5130">
                  <c:v>80.171874999999858</c:v>
                </c:pt>
                <c:pt idx="5131">
                  <c:v>80.1875</c:v>
                </c:pt>
                <c:pt idx="5132">
                  <c:v>80.203125000000227</c:v>
                </c:pt>
                <c:pt idx="5133">
                  <c:v>80.21875</c:v>
                </c:pt>
                <c:pt idx="5134">
                  <c:v>80.234375</c:v>
                </c:pt>
                <c:pt idx="5135">
                  <c:v>80.25</c:v>
                </c:pt>
                <c:pt idx="5136">
                  <c:v>80.265625000000227</c:v>
                </c:pt>
                <c:pt idx="5137">
                  <c:v>80.281250000000227</c:v>
                </c:pt>
                <c:pt idx="5138">
                  <c:v>80.296875</c:v>
                </c:pt>
                <c:pt idx="5139">
                  <c:v>80.3125</c:v>
                </c:pt>
                <c:pt idx="5140">
                  <c:v>80.328125</c:v>
                </c:pt>
                <c:pt idx="5141">
                  <c:v>80.34375</c:v>
                </c:pt>
                <c:pt idx="5142">
                  <c:v>80.359374999999858</c:v>
                </c:pt>
                <c:pt idx="5143">
                  <c:v>80.374999999999986</c:v>
                </c:pt>
                <c:pt idx="5144">
                  <c:v>80.390625000000227</c:v>
                </c:pt>
                <c:pt idx="5145">
                  <c:v>80.406250000000227</c:v>
                </c:pt>
                <c:pt idx="5146">
                  <c:v>80.421875</c:v>
                </c:pt>
                <c:pt idx="5147">
                  <c:v>80.437500000000227</c:v>
                </c:pt>
                <c:pt idx="5148">
                  <c:v>80.453125000000227</c:v>
                </c:pt>
                <c:pt idx="5149">
                  <c:v>80.46875</c:v>
                </c:pt>
                <c:pt idx="5150">
                  <c:v>80.484375</c:v>
                </c:pt>
                <c:pt idx="5151">
                  <c:v>80.5</c:v>
                </c:pt>
                <c:pt idx="5152">
                  <c:v>80.515625000000227</c:v>
                </c:pt>
                <c:pt idx="5153">
                  <c:v>80.531250000000227</c:v>
                </c:pt>
                <c:pt idx="5154">
                  <c:v>80.546875</c:v>
                </c:pt>
                <c:pt idx="5155">
                  <c:v>80.5625</c:v>
                </c:pt>
                <c:pt idx="5156">
                  <c:v>80.578125</c:v>
                </c:pt>
                <c:pt idx="5157">
                  <c:v>80.59375</c:v>
                </c:pt>
                <c:pt idx="5158">
                  <c:v>80.609374999999858</c:v>
                </c:pt>
                <c:pt idx="5159">
                  <c:v>80.624999999999986</c:v>
                </c:pt>
                <c:pt idx="5160">
                  <c:v>80.640625000000227</c:v>
                </c:pt>
                <c:pt idx="5161">
                  <c:v>80.65625</c:v>
                </c:pt>
                <c:pt idx="5162">
                  <c:v>80.671874999999858</c:v>
                </c:pt>
                <c:pt idx="5163">
                  <c:v>80.6875</c:v>
                </c:pt>
                <c:pt idx="5164">
                  <c:v>80.703125000000227</c:v>
                </c:pt>
                <c:pt idx="5165">
                  <c:v>80.71875</c:v>
                </c:pt>
                <c:pt idx="5166">
                  <c:v>80.734375</c:v>
                </c:pt>
                <c:pt idx="5167">
                  <c:v>80.75</c:v>
                </c:pt>
                <c:pt idx="5168">
                  <c:v>80.765625000000227</c:v>
                </c:pt>
                <c:pt idx="5169">
                  <c:v>80.781250000000227</c:v>
                </c:pt>
                <c:pt idx="5170">
                  <c:v>80.796875</c:v>
                </c:pt>
                <c:pt idx="5171">
                  <c:v>80.8125</c:v>
                </c:pt>
                <c:pt idx="5172">
                  <c:v>80.828125</c:v>
                </c:pt>
                <c:pt idx="5173">
                  <c:v>80.84375</c:v>
                </c:pt>
                <c:pt idx="5174">
                  <c:v>80.859374999999858</c:v>
                </c:pt>
                <c:pt idx="5175">
                  <c:v>80.874999999999986</c:v>
                </c:pt>
                <c:pt idx="5176">
                  <c:v>80.890625000000227</c:v>
                </c:pt>
                <c:pt idx="5177">
                  <c:v>80.906250000000227</c:v>
                </c:pt>
                <c:pt idx="5178">
                  <c:v>80.921875</c:v>
                </c:pt>
                <c:pt idx="5179">
                  <c:v>80.937500000000227</c:v>
                </c:pt>
                <c:pt idx="5180">
                  <c:v>80.953125000000227</c:v>
                </c:pt>
                <c:pt idx="5181">
                  <c:v>80.96875</c:v>
                </c:pt>
                <c:pt idx="5182">
                  <c:v>80.984375</c:v>
                </c:pt>
                <c:pt idx="5183">
                  <c:v>81</c:v>
                </c:pt>
                <c:pt idx="5184">
                  <c:v>81.015625000000227</c:v>
                </c:pt>
                <c:pt idx="5185">
                  <c:v>81.031250000000227</c:v>
                </c:pt>
                <c:pt idx="5186">
                  <c:v>81.046875</c:v>
                </c:pt>
                <c:pt idx="5187">
                  <c:v>81.0625</c:v>
                </c:pt>
                <c:pt idx="5188">
                  <c:v>81.078125</c:v>
                </c:pt>
                <c:pt idx="5189">
                  <c:v>81.09375</c:v>
                </c:pt>
                <c:pt idx="5190">
                  <c:v>81.109374999999858</c:v>
                </c:pt>
                <c:pt idx="5191">
                  <c:v>81.124999999999986</c:v>
                </c:pt>
                <c:pt idx="5192">
                  <c:v>81.140625000000227</c:v>
                </c:pt>
                <c:pt idx="5193">
                  <c:v>81.15625</c:v>
                </c:pt>
                <c:pt idx="5194">
                  <c:v>81.171874999999858</c:v>
                </c:pt>
                <c:pt idx="5195">
                  <c:v>81.1875</c:v>
                </c:pt>
                <c:pt idx="5196">
                  <c:v>81.203125000000227</c:v>
                </c:pt>
                <c:pt idx="5197">
                  <c:v>81.21875</c:v>
                </c:pt>
                <c:pt idx="5198">
                  <c:v>81.234375</c:v>
                </c:pt>
                <c:pt idx="5199">
                  <c:v>81.25</c:v>
                </c:pt>
                <c:pt idx="5200">
                  <c:v>81.265625000000227</c:v>
                </c:pt>
                <c:pt idx="5201">
                  <c:v>81.281250000000227</c:v>
                </c:pt>
                <c:pt idx="5202">
                  <c:v>81.296875</c:v>
                </c:pt>
                <c:pt idx="5203">
                  <c:v>81.3125</c:v>
                </c:pt>
                <c:pt idx="5204">
                  <c:v>81.328125</c:v>
                </c:pt>
                <c:pt idx="5205">
                  <c:v>81.34375</c:v>
                </c:pt>
                <c:pt idx="5206">
                  <c:v>81.359374999999858</c:v>
                </c:pt>
                <c:pt idx="5207">
                  <c:v>81.374999999999986</c:v>
                </c:pt>
                <c:pt idx="5208">
                  <c:v>81.390625000000227</c:v>
                </c:pt>
                <c:pt idx="5209">
                  <c:v>81.406250000000227</c:v>
                </c:pt>
                <c:pt idx="5210">
                  <c:v>81.421875</c:v>
                </c:pt>
                <c:pt idx="5211">
                  <c:v>81.437500000000227</c:v>
                </c:pt>
                <c:pt idx="5212">
                  <c:v>81.453125000000227</c:v>
                </c:pt>
                <c:pt idx="5213">
                  <c:v>81.46875</c:v>
                </c:pt>
                <c:pt idx="5214">
                  <c:v>81.484375</c:v>
                </c:pt>
                <c:pt idx="5215">
                  <c:v>81.5</c:v>
                </c:pt>
                <c:pt idx="5216">
                  <c:v>81.515625000000227</c:v>
                </c:pt>
                <c:pt idx="5217">
                  <c:v>81.531250000000227</c:v>
                </c:pt>
                <c:pt idx="5218">
                  <c:v>81.546875</c:v>
                </c:pt>
                <c:pt idx="5219">
                  <c:v>81.5625</c:v>
                </c:pt>
                <c:pt idx="5220">
                  <c:v>81.578125</c:v>
                </c:pt>
                <c:pt idx="5221">
                  <c:v>81.59375</c:v>
                </c:pt>
                <c:pt idx="5222">
                  <c:v>81.609374999999858</c:v>
                </c:pt>
                <c:pt idx="5223">
                  <c:v>81.624999999999986</c:v>
                </c:pt>
                <c:pt idx="5224">
                  <c:v>81.640625000000227</c:v>
                </c:pt>
                <c:pt idx="5225">
                  <c:v>81.65625</c:v>
                </c:pt>
                <c:pt idx="5226">
                  <c:v>81.671874999999858</c:v>
                </c:pt>
                <c:pt idx="5227">
                  <c:v>81.6875</c:v>
                </c:pt>
                <c:pt idx="5228">
                  <c:v>81.703125000000227</c:v>
                </c:pt>
                <c:pt idx="5229">
                  <c:v>81.71875</c:v>
                </c:pt>
                <c:pt idx="5230">
                  <c:v>81.734375</c:v>
                </c:pt>
                <c:pt idx="5231">
                  <c:v>81.75</c:v>
                </c:pt>
                <c:pt idx="5232">
                  <c:v>81.765625000000227</c:v>
                </c:pt>
                <c:pt idx="5233">
                  <c:v>81.781250000000227</c:v>
                </c:pt>
                <c:pt idx="5234">
                  <c:v>81.796875</c:v>
                </c:pt>
                <c:pt idx="5235">
                  <c:v>81.8125</c:v>
                </c:pt>
                <c:pt idx="5236">
                  <c:v>81.828125</c:v>
                </c:pt>
                <c:pt idx="5237">
                  <c:v>81.84375</c:v>
                </c:pt>
                <c:pt idx="5238">
                  <c:v>81.859374999999858</c:v>
                </c:pt>
                <c:pt idx="5239">
                  <c:v>81.874999999999986</c:v>
                </c:pt>
                <c:pt idx="5240">
                  <c:v>81.890625000000227</c:v>
                </c:pt>
                <c:pt idx="5241">
                  <c:v>81.906250000000227</c:v>
                </c:pt>
                <c:pt idx="5242">
                  <c:v>81.921875</c:v>
                </c:pt>
                <c:pt idx="5243">
                  <c:v>81.937500000000227</c:v>
                </c:pt>
                <c:pt idx="5244">
                  <c:v>81.953125000000227</c:v>
                </c:pt>
                <c:pt idx="5245">
                  <c:v>81.96875</c:v>
                </c:pt>
                <c:pt idx="5246">
                  <c:v>81.984375</c:v>
                </c:pt>
                <c:pt idx="5247">
                  <c:v>82</c:v>
                </c:pt>
                <c:pt idx="5248">
                  <c:v>82.015625000000227</c:v>
                </c:pt>
                <c:pt idx="5249">
                  <c:v>82.031250000000227</c:v>
                </c:pt>
                <c:pt idx="5250">
                  <c:v>82.046875</c:v>
                </c:pt>
                <c:pt idx="5251">
                  <c:v>82.0625</c:v>
                </c:pt>
                <c:pt idx="5252">
                  <c:v>82.078125</c:v>
                </c:pt>
                <c:pt idx="5253">
                  <c:v>82.09375</c:v>
                </c:pt>
                <c:pt idx="5254">
                  <c:v>82.109374999999858</c:v>
                </c:pt>
                <c:pt idx="5255">
                  <c:v>82.124999999999986</c:v>
                </c:pt>
                <c:pt idx="5256">
                  <c:v>82.140625000000227</c:v>
                </c:pt>
                <c:pt idx="5257">
                  <c:v>82.15625</c:v>
                </c:pt>
                <c:pt idx="5258">
                  <c:v>82.171874999999858</c:v>
                </c:pt>
                <c:pt idx="5259">
                  <c:v>82.1875</c:v>
                </c:pt>
                <c:pt idx="5260">
                  <c:v>82.203125000000227</c:v>
                </c:pt>
                <c:pt idx="5261">
                  <c:v>82.21875</c:v>
                </c:pt>
                <c:pt idx="5262">
                  <c:v>82.234375</c:v>
                </c:pt>
                <c:pt idx="5263">
                  <c:v>82.25</c:v>
                </c:pt>
                <c:pt idx="5264">
                  <c:v>82.265625000000227</c:v>
                </c:pt>
                <c:pt idx="5265">
                  <c:v>82.281250000000227</c:v>
                </c:pt>
                <c:pt idx="5266">
                  <c:v>82.296875</c:v>
                </c:pt>
                <c:pt idx="5267">
                  <c:v>82.3125</c:v>
                </c:pt>
                <c:pt idx="5268">
                  <c:v>82.328125</c:v>
                </c:pt>
                <c:pt idx="5269">
                  <c:v>82.34375</c:v>
                </c:pt>
                <c:pt idx="5270">
                  <c:v>82.359374999999858</c:v>
                </c:pt>
                <c:pt idx="5271">
                  <c:v>82.374999999999986</c:v>
                </c:pt>
                <c:pt idx="5272">
                  <c:v>82.390625000000227</c:v>
                </c:pt>
                <c:pt idx="5273">
                  <c:v>82.406250000000227</c:v>
                </c:pt>
                <c:pt idx="5274">
                  <c:v>82.421875</c:v>
                </c:pt>
                <c:pt idx="5275">
                  <c:v>82.437500000000227</c:v>
                </c:pt>
                <c:pt idx="5276">
                  <c:v>82.453125000000227</c:v>
                </c:pt>
                <c:pt idx="5277">
                  <c:v>82.46875</c:v>
                </c:pt>
                <c:pt idx="5278">
                  <c:v>82.484375</c:v>
                </c:pt>
                <c:pt idx="5279">
                  <c:v>82.5</c:v>
                </c:pt>
                <c:pt idx="5280">
                  <c:v>82.515625000000227</c:v>
                </c:pt>
                <c:pt idx="5281">
                  <c:v>82.531250000000227</c:v>
                </c:pt>
                <c:pt idx="5282">
                  <c:v>82.546875</c:v>
                </c:pt>
                <c:pt idx="5283">
                  <c:v>82.5625</c:v>
                </c:pt>
                <c:pt idx="5284">
                  <c:v>82.578125</c:v>
                </c:pt>
                <c:pt idx="5285">
                  <c:v>82.59375</c:v>
                </c:pt>
                <c:pt idx="5286">
                  <c:v>82.609374999999858</c:v>
                </c:pt>
                <c:pt idx="5287">
                  <c:v>82.624999999999986</c:v>
                </c:pt>
                <c:pt idx="5288">
                  <c:v>82.640625000000227</c:v>
                </c:pt>
                <c:pt idx="5289">
                  <c:v>82.65625</c:v>
                </c:pt>
                <c:pt idx="5290">
                  <c:v>82.671874999999858</c:v>
                </c:pt>
                <c:pt idx="5291">
                  <c:v>82.6875</c:v>
                </c:pt>
                <c:pt idx="5292">
                  <c:v>82.703125000000227</c:v>
                </c:pt>
                <c:pt idx="5293">
                  <c:v>82.71875</c:v>
                </c:pt>
                <c:pt idx="5294">
                  <c:v>82.734375</c:v>
                </c:pt>
                <c:pt idx="5295">
                  <c:v>82.75</c:v>
                </c:pt>
                <c:pt idx="5296">
                  <c:v>82.765625000000227</c:v>
                </c:pt>
                <c:pt idx="5297">
                  <c:v>82.781250000000227</c:v>
                </c:pt>
                <c:pt idx="5298">
                  <c:v>82.796875</c:v>
                </c:pt>
                <c:pt idx="5299">
                  <c:v>82.8125</c:v>
                </c:pt>
                <c:pt idx="5300">
                  <c:v>82.828125</c:v>
                </c:pt>
                <c:pt idx="5301">
                  <c:v>82.84375</c:v>
                </c:pt>
                <c:pt idx="5302">
                  <c:v>82.859374999999858</c:v>
                </c:pt>
                <c:pt idx="5303">
                  <c:v>82.874999999999986</c:v>
                </c:pt>
                <c:pt idx="5304">
                  <c:v>82.890625000000227</c:v>
                </c:pt>
                <c:pt idx="5305">
                  <c:v>82.906250000000227</c:v>
                </c:pt>
                <c:pt idx="5306">
                  <c:v>82.921875</c:v>
                </c:pt>
                <c:pt idx="5307">
                  <c:v>82.937500000000227</c:v>
                </c:pt>
                <c:pt idx="5308">
                  <c:v>82.953125000000227</c:v>
                </c:pt>
                <c:pt idx="5309">
                  <c:v>82.96875</c:v>
                </c:pt>
                <c:pt idx="5310">
                  <c:v>82.984375</c:v>
                </c:pt>
                <c:pt idx="5311">
                  <c:v>83</c:v>
                </c:pt>
                <c:pt idx="5312">
                  <c:v>83.015625000000227</c:v>
                </c:pt>
                <c:pt idx="5313">
                  <c:v>83.031250000000227</c:v>
                </c:pt>
                <c:pt idx="5314">
                  <c:v>83.046875</c:v>
                </c:pt>
                <c:pt idx="5315">
                  <c:v>83.0625</c:v>
                </c:pt>
                <c:pt idx="5316">
                  <c:v>83.078125</c:v>
                </c:pt>
                <c:pt idx="5317">
                  <c:v>83.09375</c:v>
                </c:pt>
                <c:pt idx="5318">
                  <c:v>83.109374999999858</c:v>
                </c:pt>
                <c:pt idx="5319">
                  <c:v>83.124999999999986</c:v>
                </c:pt>
                <c:pt idx="5320">
                  <c:v>83.140625000000227</c:v>
                </c:pt>
                <c:pt idx="5321">
                  <c:v>83.15625</c:v>
                </c:pt>
                <c:pt idx="5322">
                  <c:v>83.171874999999858</c:v>
                </c:pt>
                <c:pt idx="5323">
                  <c:v>83.1875</c:v>
                </c:pt>
                <c:pt idx="5324">
                  <c:v>83.203125000000227</c:v>
                </c:pt>
                <c:pt idx="5325">
                  <c:v>83.21875</c:v>
                </c:pt>
                <c:pt idx="5326">
                  <c:v>83.234375</c:v>
                </c:pt>
                <c:pt idx="5327">
                  <c:v>83.25</c:v>
                </c:pt>
                <c:pt idx="5328">
                  <c:v>83.265625000000227</c:v>
                </c:pt>
                <c:pt idx="5329">
                  <c:v>83.281250000000227</c:v>
                </c:pt>
                <c:pt idx="5330">
                  <c:v>83.296875</c:v>
                </c:pt>
                <c:pt idx="5331">
                  <c:v>83.3125</c:v>
                </c:pt>
                <c:pt idx="5332">
                  <c:v>83.328125</c:v>
                </c:pt>
                <c:pt idx="5333">
                  <c:v>83.34375</c:v>
                </c:pt>
                <c:pt idx="5334">
                  <c:v>83.359374999999858</c:v>
                </c:pt>
                <c:pt idx="5335">
                  <c:v>83.374999999999986</c:v>
                </c:pt>
                <c:pt idx="5336">
                  <c:v>83.390625000000227</c:v>
                </c:pt>
                <c:pt idx="5337">
                  <c:v>83.406250000000227</c:v>
                </c:pt>
                <c:pt idx="5338">
                  <c:v>83.421875</c:v>
                </c:pt>
                <c:pt idx="5339">
                  <c:v>83.437500000000227</c:v>
                </c:pt>
                <c:pt idx="5340">
                  <c:v>83.453125000000227</c:v>
                </c:pt>
                <c:pt idx="5341">
                  <c:v>83.46875</c:v>
                </c:pt>
                <c:pt idx="5342">
                  <c:v>83.484375</c:v>
                </c:pt>
                <c:pt idx="5343">
                  <c:v>83.5</c:v>
                </c:pt>
                <c:pt idx="5344">
                  <c:v>83.515625000000227</c:v>
                </c:pt>
                <c:pt idx="5345">
                  <c:v>83.531250000000227</c:v>
                </c:pt>
                <c:pt idx="5346">
                  <c:v>83.546875</c:v>
                </c:pt>
                <c:pt idx="5347">
                  <c:v>83.5625</c:v>
                </c:pt>
                <c:pt idx="5348">
                  <c:v>83.578125</c:v>
                </c:pt>
                <c:pt idx="5349">
                  <c:v>83.59375</c:v>
                </c:pt>
                <c:pt idx="5350">
                  <c:v>83.609374999999858</c:v>
                </c:pt>
                <c:pt idx="5351">
                  <c:v>83.624999999999986</c:v>
                </c:pt>
                <c:pt idx="5352">
                  <c:v>83.640625000000227</c:v>
                </c:pt>
                <c:pt idx="5353">
                  <c:v>83.65625</c:v>
                </c:pt>
                <c:pt idx="5354">
                  <c:v>83.671874999999858</c:v>
                </c:pt>
                <c:pt idx="5355">
                  <c:v>83.6875</c:v>
                </c:pt>
                <c:pt idx="5356">
                  <c:v>83.703125000000227</c:v>
                </c:pt>
                <c:pt idx="5357">
                  <c:v>83.71875</c:v>
                </c:pt>
                <c:pt idx="5358">
                  <c:v>83.734375</c:v>
                </c:pt>
                <c:pt idx="5359">
                  <c:v>83.75</c:v>
                </c:pt>
                <c:pt idx="5360">
                  <c:v>83.765625000000227</c:v>
                </c:pt>
                <c:pt idx="5361">
                  <c:v>83.781250000000227</c:v>
                </c:pt>
                <c:pt idx="5362">
                  <c:v>83.796875</c:v>
                </c:pt>
                <c:pt idx="5363">
                  <c:v>83.8125</c:v>
                </c:pt>
                <c:pt idx="5364">
                  <c:v>83.828125</c:v>
                </c:pt>
                <c:pt idx="5365">
                  <c:v>83.84375</c:v>
                </c:pt>
                <c:pt idx="5366">
                  <c:v>83.859374999999858</c:v>
                </c:pt>
                <c:pt idx="5367">
                  <c:v>83.874999999999986</c:v>
                </c:pt>
                <c:pt idx="5368">
                  <c:v>83.890625000000227</c:v>
                </c:pt>
                <c:pt idx="5369">
                  <c:v>83.906250000000227</c:v>
                </c:pt>
                <c:pt idx="5370">
                  <c:v>83.921875</c:v>
                </c:pt>
                <c:pt idx="5371">
                  <c:v>83.937500000000227</c:v>
                </c:pt>
                <c:pt idx="5372">
                  <c:v>83.953125000000227</c:v>
                </c:pt>
                <c:pt idx="5373">
                  <c:v>83.96875</c:v>
                </c:pt>
                <c:pt idx="5374">
                  <c:v>83.984375</c:v>
                </c:pt>
                <c:pt idx="5375">
                  <c:v>84</c:v>
                </c:pt>
                <c:pt idx="5376">
                  <c:v>84.015625000000227</c:v>
                </c:pt>
                <c:pt idx="5377">
                  <c:v>84.031250000000227</c:v>
                </c:pt>
                <c:pt idx="5378">
                  <c:v>84.046875</c:v>
                </c:pt>
                <c:pt idx="5379">
                  <c:v>84.0625</c:v>
                </c:pt>
                <c:pt idx="5380">
                  <c:v>84.078125</c:v>
                </c:pt>
                <c:pt idx="5381">
                  <c:v>84.09375</c:v>
                </c:pt>
                <c:pt idx="5382">
                  <c:v>84.109374999999858</c:v>
                </c:pt>
                <c:pt idx="5383">
                  <c:v>84.124999999999986</c:v>
                </c:pt>
                <c:pt idx="5384">
                  <c:v>84.140625000000227</c:v>
                </c:pt>
                <c:pt idx="5385">
                  <c:v>84.15625</c:v>
                </c:pt>
                <c:pt idx="5386">
                  <c:v>84.171874999999858</c:v>
                </c:pt>
                <c:pt idx="5387">
                  <c:v>84.1875</c:v>
                </c:pt>
                <c:pt idx="5388">
                  <c:v>84.203125000000227</c:v>
                </c:pt>
                <c:pt idx="5389">
                  <c:v>84.21875</c:v>
                </c:pt>
                <c:pt idx="5390">
                  <c:v>84.234375</c:v>
                </c:pt>
                <c:pt idx="5391">
                  <c:v>84.25</c:v>
                </c:pt>
                <c:pt idx="5392">
                  <c:v>84.265625000000227</c:v>
                </c:pt>
                <c:pt idx="5393">
                  <c:v>84.281250000000227</c:v>
                </c:pt>
                <c:pt idx="5394">
                  <c:v>84.296875</c:v>
                </c:pt>
                <c:pt idx="5395">
                  <c:v>84.3125</c:v>
                </c:pt>
                <c:pt idx="5396">
                  <c:v>84.328125</c:v>
                </c:pt>
                <c:pt idx="5397">
                  <c:v>84.34375</c:v>
                </c:pt>
                <c:pt idx="5398">
                  <c:v>84.359374999999858</c:v>
                </c:pt>
                <c:pt idx="5399">
                  <c:v>84.374999999999986</c:v>
                </c:pt>
                <c:pt idx="5400">
                  <c:v>84.390625000000227</c:v>
                </c:pt>
                <c:pt idx="5401">
                  <c:v>84.406250000000227</c:v>
                </c:pt>
                <c:pt idx="5402">
                  <c:v>84.421875</c:v>
                </c:pt>
                <c:pt idx="5403">
                  <c:v>84.437500000000227</c:v>
                </c:pt>
                <c:pt idx="5404">
                  <c:v>84.453125000000227</c:v>
                </c:pt>
                <c:pt idx="5405">
                  <c:v>84.46875</c:v>
                </c:pt>
                <c:pt idx="5406">
                  <c:v>84.484375</c:v>
                </c:pt>
                <c:pt idx="5407">
                  <c:v>84.5</c:v>
                </c:pt>
                <c:pt idx="5408">
                  <c:v>84.515625000000227</c:v>
                </c:pt>
                <c:pt idx="5409">
                  <c:v>84.531250000000227</c:v>
                </c:pt>
                <c:pt idx="5410">
                  <c:v>84.546875</c:v>
                </c:pt>
                <c:pt idx="5411">
                  <c:v>84.5625</c:v>
                </c:pt>
                <c:pt idx="5412">
                  <c:v>84.578125</c:v>
                </c:pt>
                <c:pt idx="5413">
                  <c:v>84.59375</c:v>
                </c:pt>
                <c:pt idx="5414">
                  <c:v>84.609374999999858</c:v>
                </c:pt>
                <c:pt idx="5415">
                  <c:v>84.624999999999986</c:v>
                </c:pt>
                <c:pt idx="5416">
                  <c:v>84.640625000000227</c:v>
                </c:pt>
                <c:pt idx="5417">
                  <c:v>84.65625</c:v>
                </c:pt>
                <c:pt idx="5418">
                  <c:v>84.671874999999858</c:v>
                </c:pt>
                <c:pt idx="5419">
                  <c:v>84.6875</c:v>
                </c:pt>
                <c:pt idx="5420">
                  <c:v>84.703125000000227</c:v>
                </c:pt>
                <c:pt idx="5421">
                  <c:v>84.71875</c:v>
                </c:pt>
                <c:pt idx="5422">
                  <c:v>84.734375</c:v>
                </c:pt>
                <c:pt idx="5423">
                  <c:v>84.75</c:v>
                </c:pt>
                <c:pt idx="5424">
                  <c:v>84.765625000000227</c:v>
                </c:pt>
                <c:pt idx="5425">
                  <c:v>84.781250000000227</c:v>
                </c:pt>
                <c:pt idx="5426">
                  <c:v>84.796875</c:v>
                </c:pt>
                <c:pt idx="5427">
                  <c:v>84.8125</c:v>
                </c:pt>
                <c:pt idx="5428">
                  <c:v>84.828125</c:v>
                </c:pt>
                <c:pt idx="5429">
                  <c:v>84.84375</c:v>
                </c:pt>
                <c:pt idx="5430">
                  <c:v>84.859374999999858</c:v>
                </c:pt>
                <c:pt idx="5431">
                  <c:v>84.874999999999986</c:v>
                </c:pt>
                <c:pt idx="5432">
                  <c:v>84.890625000000227</c:v>
                </c:pt>
                <c:pt idx="5433">
                  <c:v>84.906250000000227</c:v>
                </c:pt>
                <c:pt idx="5434">
                  <c:v>84.921875</c:v>
                </c:pt>
                <c:pt idx="5435">
                  <c:v>84.937500000000227</c:v>
                </c:pt>
                <c:pt idx="5436">
                  <c:v>84.953125000000227</c:v>
                </c:pt>
                <c:pt idx="5437">
                  <c:v>84.96875</c:v>
                </c:pt>
                <c:pt idx="5438">
                  <c:v>84.984375</c:v>
                </c:pt>
                <c:pt idx="5439">
                  <c:v>85</c:v>
                </c:pt>
                <c:pt idx="5440">
                  <c:v>85.015625000000227</c:v>
                </c:pt>
                <c:pt idx="5441">
                  <c:v>85.031250000000227</c:v>
                </c:pt>
                <c:pt idx="5442">
                  <c:v>85.046875</c:v>
                </c:pt>
                <c:pt idx="5443">
                  <c:v>85.0625</c:v>
                </c:pt>
                <c:pt idx="5444">
                  <c:v>85.078125</c:v>
                </c:pt>
                <c:pt idx="5445">
                  <c:v>85.09375</c:v>
                </c:pt>
                <c:pt idx="5446">
                  <c:v>85.109374999999858</c:v>
                </c:pt>
                <c:pt idx="5447">
                  <c:v>85.124999999999986</c:v>
                </c:pt>
                <c:pt idx="5448">
                  <c:v>85.140625000000227</c:v>
                </c:pt>
                <c:pt idx="5449">
                  <c:v>85.15625</c:v>
                </c:pt>
                <c:pt idx="5450">
                  <c:v>85.171874999999858</c:v>
                </c:pt>
                <c:pt idx="5451">
                  <c:v>85.1875</c:v>
                </c:pt>
                <c:pt idx="5452">
                  <c:v>85.203125000000227</c:v>
                </c:pt>
                <c:pt idx="5453">
                  <c:v>85.21875</c:v>
                </c:pt>
                <c:pt idx="5454">
                  <c:v>85.234375</c:v>
                </c:pt>
                <c:pt idx="5455">
                  <c:v>85.25</c:v>
                </c:pt>
                <c:pt idx="5456">
                  <c:v>85.265625000000227</c:v>
                </c:pt>
                <c:pt idx="5457">
                  <c:v>85.281250000000227</c:v>
                </c:pt>
                <c:pt idx="5458">
                  <c:v>85.296875</c:v>
                </c:pt>
                <c:pt idx="5459">
                  <c:v>85.3125</c:v>
                </c:pt>
                <c:pt idx="5460">
                  <c:v>85.328125</c:v>
                </c:pt>
                <c:pt idx="5461">
                  <c:v>85.34375</c:v>
                </c:pt>
                <c:pt idx="5462">
                  <c:v>85.359374999999858</c:v>
                </c:pt>
                <c:pt idx="5463">
                  <c:v>85.374999999999986</c:v>
                </c:pt>
                <c:pt idx="5464">
                  <c:v>85.390625000000227</c:v>
                </c:pt>
                <c:pt idx="5465">
                  <c:v>85.406250000000227</c:v>
                </c:pt>
                <c:pt idx="5466">
                  <c:v>85.421875</c:v>
                </c:pt>
                <c:pt idx="5467">
                  <c:v>85.437500000000227</c:v>
                </c:pt>
                <c:pt idx="5468">
                  <c:v>85.453125000000227</c:v>
                </c:pt>
                <c:pt idx="5469">
                  <c:v>85.46875</c:v>
                </c:pt>
                <c:pt idx="5470">
                  <c:v>85.484375</c:v>
                </c:pt>
                <c:pt idx="5471">
                  <c:v>85.5</c:v>
                </c:pt>
                <c:pt idx="5472">
                  <c:v>85.515625000000227</c:v>
                </c:pt>
                <c:pt idx="5473">
                  <c:v>85.531250000000227</c:v>
                </c:pt>
                <c:pt idx="5474">
                  <c:v>85.546875</c:v>
                </c:pt>
                <c:pt idx="5475">
                  <c:v>85.5625</c:v>
                </c:pt>
                <c:pt idx="5476">
                  <c:v>85.578125</c:v>
                </c:pt>
                <c:pt idx="5477">
                  <c:v>85.59375</c:v>
                </c:pt>
                <c:pt idx="5478">
                  <c:v>85.609374999999858</c:v>
                </c:pt>
                <c:pt idx="5479">
                  <c:v>85.624999999999986</c:v>
                </c:pt>
                <c:pt idx="5480">
                  <c:v>85.640625000000227</c:v>
                </c:pt>
                <c:pt idx="5481">
                  <c:v>85.65625</c:v>
                </c:pt>
                <c:pt idx="5482">
                  <c:v>85.671874999999858</c:v>
                </c:pt>
                <c:pt idx="5483">
                  <c:v>85.6875</c:v>
                </c:pt>
                <c:pt idx="5484">
                  <c:v>85.703125000000227</c:v>
                </c:pt>
                <c:pt idx="5485">
                  <c:v>85.71875</c:v>
                </c:pt>
                <c:pt idx="5486">
                  <c:v>85.734375</c:v>
                </c:pt>
                <c:pt idx="5487">
                  <c:v>85.75</c:v>
                </c:pt>
                <c:pt idx="5488">
                  <c:v>85.765625000000227</c:v>
                </c:pt>
                <c:pt idx="5489">
                  <c:v>85.781250000000227</c:v>
                </c:pt>
                <c:pt idx="5490">
                  <c:v>85.796875</c:v>
                </c:pt>
                <c:pt idx="5491">
                  <c:v>85.8125</c:v>
                </c:pt>
                <c:pt idx="5492">
                  <c:v>85.828125</c:v>
                </c:pt>
                <c:pt idx="5493">
                  <c:v>85.84375</c:v>
                </c:pt>
                <c:pt idx="5494">
                  <c:v>85.859374999999858</c:v>
                </c:pt>
                <c:pt idx="5495">
                  <c:v>85.874999999999986</c:v>
                </c:pt>
                <c:pt idx="5496">
                  <c:v>85.890625000000227</c:v>
                </c:pt>
                <c:pt idx="5497">
                  <c:v>85.906250000000227</c:v>
                </c:pt>
                <c:pt idx="5498">
                  <c:v>85.921875</c:v>
                </c:pt>
                <c:pt idx="5499">
                  <c:v>85.937500000000227</c:v>
                </c:pt>
                <c:pt idx="5500">
                  <c:v>85.953125000000227</c:v>
                </c:pt>
                <c:pt idx="5501">
                  <c:v>85.96875</c:v>
                </c:pt>
                <c:pt idx="5502">
                  <c:v>85.984375</c:v>
                </c:pt>
                <c:pt idx="5503">
                  <c:v>86</c:v>
                </c:pt>
                <c:pt idx="5504">
                  <c:v>86.015625000000227</c:v>
                </c:pt>
                <c:pt idx="5505">
                  <c:v>86.031250000000227</c:v>
                </c:pt>
                <c:pt idx="5506">
                  <c:v>86.046875</c:v>
                </c:pt>
                <c:pt idx="5507">
                  <c:v>86.0625</c:v>
                </c:pt>
                <c:pt idx="5508">
                  <c:v>86.078125</c:v>
                </c:pt>
                <c:pt idx="5509">
                  <c:v>86.09375</c:v>
                </c:pt>
                <c:pt idx="5510">
                  <c:v>86.109374999999858</c:v>
                </c:pt>
                <c:pt idx="5511">
                  <c:v>86.124999999999986</c:v>
                </c:pt>
                <c:pt idx="5512">
                  <c:v>86.140625000000227</c:v>
                </c:pt>
                <c:pt idx="5513">
                  <c:v>86.15625</c:v>
                </c:pt>
                <c:pt idx="5514">
                  <c:v>86.171874999999858</c:v>
                </c:pt>
                <c:pt idx="5515">
                  <c:v>86.1875</c:v>
                </c:pt>
                <c:pt idx="5516">
                  <c:v>86.203125000000227</c:v>
                </c:pt>
                <c:pt idx="5517">
                  <c:v>86.21875</c:v>
                </c:pt>
                <c:pt idx="5518">
                  <c:v>86.234375</c:v>
                </c:pt>
                <c:pt idx="5519">
                  <c:v>86.25</c:v>
                </c:pt>
                <c:pt idx="5520">
                  <c:v>86.265625000000227</c:v>
                </c:pt>
                <c:pt idx="5521">
                  <c:v>86.281250000000227</c:v>
                </c:pt>
                <c:pt idx="5522">
                  <c:v>86.296875</c:v>
                </c:pt>
                <c:pt idx="5523">
                  <c:v>86.3125</c:v>
                </c:pt>
                <c:pt idx="5524">
                  <c:v>86.328125</c:v>
                </c:pt>
                <c:pt idx="5525">
                  <c:v>86.34375</c:v>
                </c:pt>
                <c:pt idx="5526">
                  <c:v>86.359374999999858</c:v>
                </c:pt>
                <c:pt idx="5527">
                  <c:v>86.374999999999986</c:v>
                </c:pt>
                <c:pt idx="5528">
                  <c:v>86.390625000000227</c:v>
                </c:pt>
                <c:pt idx="5529">
                  <c:v>86.406250000000227</c:v>
                </c:pt>
                <c:pt idx="5530">
                  <c:v>86.421875</c:v>
                </c:pt>
                <c:pt idx="5531">
                  <c:v>86.437500000000227</c:v>
                </c:pt>
                <c:pt idx="5532">
                  <c:v>86.453125000000227</c:v>
                </c:pt>
                <c:pt idx="5533">
                  <c:v>86.46875</c:v>
                </c:pt>
                <c:pt idx="5534">
                  <c:v>86.484375</c:v>
                </c:pt>
                <c:pt idx="5535">
                  <c:v>86.5</c:v>
                </c:pt>
                <c:pt idx="5536">
                  <c:v>86.515625000000227</c:v>
                </c:pt>
                <c:pt idx="5537">
                  <c:v>86.531250000000227</c:v>
                </c:pt>
                <c:pt idx="5538">
                  <c:v>86.546875</c:v>
                </c:pt>
                <c:pt idx="5539">
                  <c:v>86.5625</c:v>
                </c:pt>
                <c:pt idx="5540">
                  <c:v>86.578125</c:v>
                </c:pt>
                <c:pt idx="5541">
                  <c:v>86.59375</c:v>
                </c:pt>
                <c:pt idx="5542">
                  <c:v>86.609374999999858</c:v>
                </c:pt>
                <c:pt idx="5543">
                  <c:v>86.624999999999986</c:v>
                </c:pt>
                <c:pt idx="5544">
                  <c:v>86.640625000000227</c:v>
                </c:pt>
                <c:pt idx="5545">
                  <c:v>86.65625</c:v>
                </c:pt>
                <c:pt idx="5546">
                  <c:v>86.671874999999858</c:v>
                </c:pt>
                <c:pt idx="5547">
                  <c:v>86.6875</c:v>
                </c:pt>
                <c:pt idx="5548">
                  <c:v>86.703125000000227</c:v>
                </c:pt>
                <c:pt idx="5549">
                  <c:v>86.71875</c:v>
                </c:pt>
                <c:pt idx="5550">
                  <c:v>86.734375</c:v>
                </c:pt>
                <c:pt idx="5551">
                  <c:v>86.75</c:v>
                </c:pt>
                <c:pt idx="5552">
                  <c:v>86.765625000000227</c:v>
                </c:pt>
                <c:pt idx="5553">
                  <c:v>86.781250000000227</c:v>
                </c:pt>
                <c:pt idx="5554">
                  <c:v>86.796875</c:v>
                </c:pt>
                <c:pt idx="5555">
                  <c:v>86.8125</c:v>
                </c:pt>
                <c:pt idx="5556">
                  <c:v>86.828125</c:v>
                </c:pt>
                <c:pt idx="5557">
                  <c:v>86.84375</c:v>
                </c:pt>
                <c:pt idx="5558">
                  <c:v>86.859374999999858</c:v>
                </c:pt>
                <c:pt idx="5559">
                  <c:v>86.874999999999986</c:v>
                </c:pt>
                <c:pt idx="5560">
                  <c:v>86.890625000000227</c:v>
                </c:pt>
                <c:pt idx="5561">
                  <c:v>86.906250000000227</c:v>
                </c:pt>
                <c:pt idx="5562">
                  <c:v>86.921875</c:v>
                </c:pt>
                <c:pt idx="5563">
                  <c:v>86.937500000000227</c:v>
                </c:pt>
                <c:pt idx="5564">
                  <c:v>86.953125000000227</c:v>
                </c:pt>
                <c:pt idx="5565">
                  <c:v>86.96875</c:v>
                </c:pt>
                <c:pt idx="5566">
                  <c:v>86.984375</c:v>
                </c:pt>
                <c:pt idx="5567">
                  <c:v>87</c:v>
                </c:pt>
                <c:pt idx="5568">
                  <c:v>87.015625000000227</c:v>
                </c:pt>
                <c:pt idx="5569">
                  <c:v>87.031250000000227</c:v>
                </c:pt>
                <c:pt idx="5570">
                  <c:v>87.046875</c:v>
                </c:pt>
                <c:pt idx="5571">
                  <c:v>87.0625</c:v>
                </c:pt>
                <c:pt idx="5572">
                  <c:v>87.078125</c:v>
                </c:pt>
                <c:pt idx="5573">
                  <c:v>87.09375</c:v>
                </c:pt>
                <c:pt idx="5574">
                  <c:v>87.109374999999858</c:v>
                </c:pt>
                <c:pt idx="5575">
                  <c:v>87.124999999999986</c:v>
                </c:pt>
                <c:pt idx="5576">
                  <c:v>87.140625000000227</c:v>
                </c:pt>
                <c:pt idx="5577">
                  <c:v>87.15625</c:v>
                </c:pt>
                <c:pt idx="5578">
                  <c:v>87.171874999999858</c:v>
                </c:pt>
                <c:pt idx="5579">
                  <c:v>87.1875</c:v>
                </c:pt>
                <c:pt idx="5580">
                  <c:v>87.203125000000227</c:v>
                </c:pt>
                <c:pt idx="5581">
                  <c:v>87.21875</c:v>
                </c:pt>
                <c:pt idx="5582">
                  <c:v>87.234375</c:v>
                </c:pt>
                <c:pt idx="5583">
                  <c:v>87.25</c:v>
                </c:pt>
                <c:pt idx="5584">
                  <c:v>87.265625000000227</c:v>
                </c:pt>
                <c:pt idx="5585">
                  <c:v>87.281250000000227</c:v>
                </c:pt>
                <c:pt idx="5586">
                  <c:v>87.296875</c:v>
                </c:pt>
                <c:pt idx="5587">
                  <c:v>87.3125</c:v>
                </c:pt>
                <c:pt idx="5588">
                  <c:v>87.328125</c:v>
                </c:pt>
                <c:pt idx="5589">
                  <c:v>87.34375</c:v>
                </c:pt>
                <c:pt idx="5590">
                  <c:v>87.359374999999858</c:v>
                </c:pt>
                <c:pt idx="5591">
                  <c:v>87.374999999999986</c:v>
                </c:pt>
                <c:pt idx="5592">
                  <c:v>87.390625000000227</c:v>
                </c:pt>
                <c:pt idx="5593">
                  <c:v>87.406250000000227</c:v>
                </c:pt>
                <c:pt idx="5594">
                  <c:v>87.421875</c:v>
                </c:pt>
                <c:pt idx="5595">
                  <c:v>87.437500000000227</c:v>
                </c:pt>
                <c:pt idx="5596">
                  <c:v>87.453125000000227</c:v>
                </c:pt>
                <c:pt idx="5597">
                  <c:v>87.46875</c:v>
                </c:pt>
                <c:pt idx="5598">
                  <c:v>87.484375</c:v>
                </c:pt>
                <c:pt idx="5599">
                  <c:v>87.5</c:v>
                </c:pt>
                <c:pt idx="5600">
                  <c:v>87.515625000000227</c:v>
                </c:pt>
                <c:pt idx="5601">
                  <c:v>87.531250000000227</c:v>
                </c:pt>
                <c:pt idx="5602">
                  <c:v>87.546875</c:v>
                </c:pt>
                <c:pt idx="5603">
                  <c:v>87.5625</c:v>
                </c:pt>
                <c:pt idx="5604">
                  <c:v>87.578125</c:v>
                </c:pt>
                <c:pt idx="5605">
                  <c:v>87.59375</c:v>
                </c:pt>
                <c:pt idx="5606">
                  <c:v>87.609374999999858</c:v>
                </c:pt>
                <c:pt idx="5607">
                  <c:v>87.624999999999986</c:v>
                </c:pt>
                <c:pt idx="5608">
                  <c:v>87.640625000000227</c:v>
                </c:pt>
                <c:pt idx="5609">
                  <c:v>87.65625</c:v>
                </c:pt>
                <c:pt idx="5610">
                  <c:v>87.671874999999858</c:v>
                </c:pt>
                <c:pt idx="5611">
                  <c:v>87.6875</c:v>
                </c:pt>
                <c:pt idx="5612">
                  <c:v>87.703125000000227</c:v>
                </c:pt>
                <c:pt idx="5613">
                  <c:v>87.71875</c:v>
                </c:pt>
                <c:pt idx="5614">
                  <c:v>87.734375</c:v>
                </c:pt>
                <c:pt idx="5615">
                  <c:v>87.75</c:v>
                </c:pt>
                <c:pt idx="5616">
                  <c:v>87.765625000000227</c:v>
                </c:pt>
                <c:pt idx="5617">
                  <c:v>87.781250000000227</c:v>
                </c:pt>
                <c:pt idx="5618">
                  <c:v>87.796875</c:v>
                </c:pt>
                <c:pt idx="5619">
                  <c:v>87.8125</c:v>
                </c:pt>
                <c:pt idx="5620">
                  <c:v>87.828125</c:v>
                </c:pt>
                <c:pt idx="5621">
                  <c:v>87.84375</c:v>
                </c:pt>
                <c:pt idx="5622">
                  <c:v>87.859374999999858</c:v>
                </c:pt>
                <c:pt idx="5623">
                  <c:v>87.874999999999986</c:v>
                </c:pt>
                <c:pt idx="5624">
                  <c:v>87.890625000000227</c:v>
                </c:pt>
                <c:pt idx="5625">
                  <c:v>87.906250000000227</c:v>
                </c:pt>
                <c:pt idx="5626">
                  <c:v>87.921875</c:v>
                </c:pt>
                <c:pt idx="5627">
                  <c:v>87.937500000000227</c:v>
                </c:pt>
                <c:pt idx="5628">
                  <c:v>87.953125000000227</c:v>
                </c:pt>
                <c:pt idx="5629">
                  <c:v>87.96875</c:v>
                </c:pt>
                <c:pt idx="5630">
                  <c:v>87.984375</c:v>
                </c:pt>
                <c:pt idx="5631">
                  <c:v>88</c:v>
                </c:pt>
                <c:pt idx="5632">
                  <c:v>88.015625000000227</c:v>
                </c:pt>
                <c:pt idx="5633">
                  <c:v>88.031250000000227</c:v>
                </c:pt>
                <c:pt idx="5634">
                  <c:v>88.046875</c:v>
                </c:pt>
                <c:pt idx="5635">
                  <c:v>88.0625</c:v>
                </c:pt>
                <c:pt idx="5636">
                  <c:v>88.078125</c:v>
                </c:pt>
                <c:pt idx="5637">
                  <c:v>88.09375</c:v>
                </c:pt>
                <c:pt idx="5638">
                  <c:v>88.109374999999858</c:v>
                </c:pt>
                <c:pt idx="5639">
                  <c:v>88.124999999999986</c:v>
                </c:pt>
                <c:pt idx="5640">
                  <c:v>88.140625000000227</c:v>
                </c:pt>
                <c:pt idx="5641">
                  <c:v>88.15625</c:v>
                </c:pt>
                <c:pt idx="5642">
                  <c:v>88.171874999999858</c:v>
                </c:pt>
                <c:pt idx="5643">
                  <c:v>88.1875</c:v>
                </c:pt>
                <c:pt idx="5644">
                  <c:v>88.203125000000227</c:v>
                </c:pt>
                <c:pt idx="5645">
                  <c:v>88.21875</c:v>
                </c:pt>
                <c:pt idx="5646">
                  <c:v>88.234375</c:v>
                </c:pt>
                <c:pt idx="5647">
                  <c:v>88.25</c:v>
                </c:pt>
                <c:pt idx="5648">
                  <c:v>88.265625000000227</c:v>
                </c:pt>
                <c:pt idx="5649">
                  <c:v>88.281250000000227</c:v>
                </c:pt>
                <c:pt idx="5650">
                  <c:v>88.296875</c:v>
                </c:pt>
                <c:pt idx="5651">
                  <c:v>88.3125</c:v>
                </c:pt>
                <c:pt idx="5652">
                  <c:v>88.328125</c:v>
                </c:pt>
                <c:pt idx="5653">
                  <c:v>88.34375</c:v>
                </c:pt>
                <c:pt idx="5654">
                  <c:v>88.359374999999858</c:v>
                </c:pt>
                <c:pt idx="5655">
                  <c:v>88.374999999999986</c:v>
                </c:pt>
                <c:pt idx="5656">
                  <c:v>88.390625000000227</c:v>
                </c:pt>
                <c:pt idx="5657">
                  <c:v>88.406250000000227</c:v>
                </c:pt>
                <c:pt idx="5658">
                  <c:v>88.421875</c:v>
                </c:pt>
                <c:pt idx="5659">
                  <c:v>88.437500000000227</c:v>
                </c:pt>
                <c:pt idx="5660">
                  <c:v>88.453125000000227</c:v>
                </c:pt>
                <c:pt idx="5661">
                  <c:v>88.46875</c:v>
                </c:pt>
                <c:pt idx="5662">
                  <c:v>88.484375</c:v>
                </c:pt>
                <c:pt idx="5663">
                  <c:v>88.5</c:v>
                </c:pt>
                <c:pt idx="5664">
                  <c:v>88.515625000000227</c:v>
                </c:pt>
                <c:pt idx="5665">
                  <c:v>88.531250000000227</c:v>
                </c:pt>
                <c:pt idx="5666">
                  <c:v>88.546875</c:v>
                </c:pt>
                <c:pt idx="5667">
                  <c:v>88.5625</c:v>
                </c:pt>
                <c:pt idx="5668">
                  <c:v>88.578125</c:v>
                </c:pt>
                <c:pt idx="5669">
                  <c:v>88.59375</c:v>
                </c:pt>
                <c:pt idx="5670">
                  <c:v>88.609374999999858</c:v>
                </c:pt>
                <c:pt idx="5671">
                  <c:v>88.624999999999986</c:v>
                </c:pt>
                <c:pt idx="5672">
                  <c:v>88.640625000000227</c:v>
                </c:pt>
                <c:pt idx="5673">
                  <c:v>88.65625</c:v>
                </c:pt>
                <c:pt idx="5674">
                  <c:v>88.671874999999858</c:v>
                </c:pt>
                <c:pt idx="5675">
                  <c:v>88.6875</c:v>
                </c:pt>
                <c:pt idx="5676">
                  <c:v>88.703125000000227</c:v>
                </c:pt>
                <c:pt idx="5677">
                  <c:v>88.71875</c:v>
                </c:pt>
                <c:pt idx="5678">
                  <c:v>88.734375</c:v>
                </c:pt>
                <c:pt idx="5679">
                  <c:v>88.75</c:v>
                </c:pt>
                <c:pt idx="5680">
                  <c:v>88.765625000000227</c:v>
                </c:pt>
                <c:pt idx="5681">
                  <c:v>88.781250000000227</c:v>
                </c:pt>
                <c:pt idx="5682">
                  <c:v>88.796875</c:v>
                </c:pt>
                <c:pt idx="5683">
                  <c:v>88.8125</c:v>
                </c:pt>
                <c:pt idx="5684">
                  <c:v>88.828125</c:v>
                </c:pt>
                <c:pt idx="5685">
                  <c:v>88.84375</c:v>
                </c:pt>
                <c:pt idx="5686">
                  <c:v>88.859374999999858</c:v>
                </c:pt>
                <c:pt idx="5687">
                  <c:v>88.874999999999986</c:v>
                </c:pt>
                <c:pt idx="5688">
                  <c:v>88.890625000000227</c:v>
                </c:pt>
                <c:pt idx="5689">
                  <c:v>88.906250000000227</c:v>
                </c:pt>
                <c:pt idx="5690">
                  <c:v>88.921875</c:v>
                </c:pt>
                <c:pt idx="5691">
                  <c:v>88.937500000000227</c:v>
                </c:pt>
                <c:pt idx="5692">
                  <c:v>88.953125000000227</c:v>
                </c:pt>
                <c:pt idx="5693">
                  <c:v>88.96875</c:v>
                </c:pt>
                <c:pt idx="5694">
                  <c:v>88.984375</c:v>
                </c:pt>
                <c:pt idx="5695">
                  <c:v>89</c:v>
                </c:pt>
                <c:pt idx="5696">
                  <c:v>89.015625000000227</c:v>
                </c:pt>
                <c:pt idx="5697">
                  <c:v>89.031250000000227</c:v>
                </c:pt>
                <c:pt idx="5698">
                  <c:v>89.046875</c:v>
                </c:pt>
                <c:pt idx="5699">
                  <c:v>89.0625</c:v>
                </c:pt>
                <c:pt idx="5700">
                  <c:v>89.078125</c:v>
                </c:pt>
                <c:pt idx="5701">
                  <c:v>89.09375</c:v>
                </c:pt>
                <c:pt idx="5702">
                  <c:v>89.109374999999858</c:v>
                </c:pt>
                <c:pt idx="5703">
                  <c:v>89.124999999999986</c:v>
                </c:pt>
                <c:pt idx="5704">
                  <c:v>89.140625000000227</c:v>
                </c:pt>
                <c:pt idx="5705">
                  <c:v>89.15625</c:v>
                </c:pt>
                <c:pt idx="5706">
                  <c:v>89.171874999999858</c:v>
                </c:pt>
                <c:pt idx="5707">
                  <c:v>89.1875</c:v>
                </c:pt>
                <c:pt idx="5708">
                  <c:v>89.203125000000227</c:v>
                </c:pt>
                <c:pt idx="5709">
                  <c:v>89.21875</c:v>
                </c:pt>
                <c:pt idx="5710">
                  <c:v>89.234375</c:v>
                </c:pt>
                <c:pt idx="5711">
                  <c:v>89.25</c:v>
                </c:pt>
                <c:pt idx="5712">
                  <c:v>89.265625000000227</c:v>
                </c:pt>
                <c:pt idx="5713">
                  <c:v>89.281250000000227</c:v>
                </c:pt>
                <c:pt idx="5714">
                  <c:v>89.296875</c:v>
                </c:pt>
                <c:pt idx="5715">
                  <c:v>89.3125</c:v>
                </c:pt>
                <c:pt idx="5716">
                  <c:v>89.328125</c:v>
                </c:pt>
                <c:pt idx="5717">
                  <c:v>89.34375</c:v>
                </c:pt>
                <c:pt idx="5718">
                  <c:v>89.359374999999858</c:v>
                </c:pt>
                <c:pt idx="5719">
                  <c:v>89.374999999999986</c:v>
                </c:pt>
                <c:pt idx="5720">
                  <c:v>89.390625000000227</c:v>
                </c:pt>
                <c:pt idx="5721">
                  <c:v>89.406250000000227</c:v>
                </c:pt>
                <c:pt idx="5722">
                  <c:v>89.421875</c:v>
                </c:pt>
                <c:pt idx="5723">
                  <c:v>89.437500000000227</c:v>
                </c:pt>
                <c:pt idx="5724">
                  <c:v>89.453125000000227</c:v>
                </c:pt>
                <c:pt idx="5725">
                  <c:v>89.46875</c:v>
                </c:pt>
                <c:pt idx="5726">
                  <c:v>89.484375</c:v>
                </c:pt>
                <c:pt idx="5727">
                  <c:v>89.5</c:v>
                </c:pt>
                <c:pt idx="5728">
                  <c:v>89.515625000000227</c:v>
                </c:pt>
                <c:pt idx="5729">
                  <c:v>89.531250000000227</c:v>
                </c:pt>
                <c:pt idx="5730">
                  <c:v>89.546875</c:v>
                </c:pt>
                <c:pt idx="5731">
                  <c:v>89.5625</c:v>
                </c:pt>
                <c:pt idx="5732">
                  <c:v>89.578125</c:v>
                </c:pt>
                <c:pt idx="5733">
                  <c:v>89.59375</c:v>
                </c:pt>
                <c:pt idx="5734">
                  <c:v>89.609374999999858</c:v>
                </c:pt>
                <c:pt idx="5735">
                  <c:v>89.624999999999986</c:v>
                </c:pt>
                <c:pt idx="5736">
                  <c:v>89.640625000000227</c:v>
                </c:pt>
                <c:pt idx="5737">
                  <c:v>89.65625</c:v>
                </c:pt>
                <c:pt idx="5738">
                  <c:v>89.671874999999858</c:v>
                </c:pt>
                <c:pt idx="5739">
                  <c:v>89.6875</c:v>
                </c:pt>
                <c:pt idx="5740">
                  <c:v>89.703125000000227</c:v>
                </c:pt>
                <c:pt idx="5741">
                  <c:v>89.71875</c:v>
                </c:pt>
                <c:pt idx="5742">
                  <c:v>89.734375</c:v>
                </c:pt>
                <c:pt idx="5743">
                  <c:v>89.75</c:v>
                </c:pt>
                <c:pt idx="5744">
                  <c:v>89.765625000000227</c:v>
                </c:pt>
                <c:pt idx="5745">
                  <c:v>89.781250000000227</c:v>
                </c:pt>
                <c:pt idx="5746">
                  <c:v>89.796875</c:v>
                </c:pt>
                <c:pt idx="5747">
                  <c:v>89.8125</c:v>
                </c:pt>
                <c:pt idx="5748">
                  <c:v>89.828125</c:v>
                </c:pt>
                <c:pt idx="5749">
                  <c:v>89.84375</c:v>
                </c:pt>
                <c:pt idx="5750">
                  <c:v>89.859374999999858</c:v>
                </c:pt>
                <c:pt idx="5751">
                  <c:v>89.874999999999986</c:v>
                </c:pt>
                <c:pt idx="5752">
                  <c:v>89.890625000000227</c:v>
                </c:pt>
                <c:pt idx="5753">
                  <c:v>89.906250000000227</c:v>
                </c:pt>
                <c:pt idx="5754">
                  <c:v>89.921875</c:v>
                </c:pt>
                <c:pt idx="5755">
                  <c:v>89.937500000000227</c:v>
                </c:pt>
                <c:pt idx="5756">
                  <c:v>89.953125000000227</c:v>
                </c:pt>
                <c:pt idx="5757">
                  <c:v>89.96875</c:v>
                </c:pt>
                <c:pt idx="5758">
                  <c:v>89.984375</c:v>
                </c:pt>
                <c:pt idx="5759">
                  <c:v>90</c:v>
                </c:pt>
                <c:pt idx="5760">
                  <c:v>90.015625000000227</c:v>
                </c:pt>
                <c:pt idx="5761">
                  <c:v>90.031250000000227</c:v>
                </c:pt>
                <c:pt idx="5762">
                  <c:v>90.046875</c:v>
                </c:pt>
                <c:pt idx="5763">
                  <c:v>90.0625</c:v>
                </c:pt>
                <c:pt idx="5764">
                  <c:v>90.078125</c:v>
                </c:pt>
                <c:pt idx="5765">
                  <c:v>90.09375</c:v>
                </c:pt>
                <c:pt idx="5766">
                  <c:v>90.109374999999858</c:v>
                </c:pt>
                <c:pt idx="5767">
                  <c:v>90.124999999999986</c:v>
                </c:pt>
                <c:pt idx="5768">
                  <c:v>90.140625000000227</c:v>
                </c:pt>
                <c:pt idx="5769">
                  <c:v>90.15625</c:v>
                </c:pt>
                <c:pt idx="5770">
                  <c:v>90.171874999999858</c:v>
                </c:pt>
                <c:pt idx="5771">
                  <c:v>90.1875</c:v>
                </c:pt>
                <c:pt idx="5772">
                  <c:v>90.203125000000227</c:v>
                </c:pt>
                <c:pt idx="5773">
                  <c:v>90.21875</c:v>
                </c:pt>
                <c:pt idx="5774">
                  <c:v>90.234375</c:v>
                </c:pt>
                <c:pt idx="5775">
                  <c:v>90.25</c:v>
                </c:pt>
                <c:pt idx="5776">
                  <c:v>90.265625000000227</c:v>
                </c:pt>
                <c:pt idx="5777">
                  <c:v>90.281250000000227</c:v>
                </c:pt>
                <c:pt idx="5778">
                  <c:v>90.296875</c:v>
                </c:pt>
                <c:pt idx="5779">
                  <c:v>90.3125</c:v>
                </c:pt>
                <c:pt idx="5780">
                  <c:v>90.328125</c:v>
                </c:pt>
                <c:pt idx="5781">
                  <c:v>90.34375</c:v>
                </c:pt>
                <c:pt idx="5782">
                  <c:v>90.359374999999858</c:v>
                </c:pt>
                <c:pt idx="5783">
                  <c:v>90.374999999999986</c:v>
                </c:pt>
                <c:pt idx="5784">
                  <c:v>90.390625000000227</c:v>
                </c:pt>
                <c:pt idx="5785">
                  <c:v>90.406250000000227</c:v>
                </c:pt>
                <c:pt idx="5786">
                  <c:v>90.421875</c:v>
                </c:pt>
                <c:pt idx="5787">
                  <c:v>90.437500000000227</c:v>
                </c:pt>
                <c:pt idx="5788">
                  <c:v>90.453125000000227</c:v>
                </c:pt>
                <c:pt idx="5789">
                  <c:v>90.46875</c:v>
                </c:pt>
                <c:pt idx="5790">
                  <c:v>90.484375</c:v>
                </c:pt>
                <c:pt idx="5791">
                  <c:v>90.5</c:v>
                </c:pt>
                <c:pt idx="5792">
                  <c:v>90.515625000000227</c:v>
                </c:pt>
                <c:pt idx="5793">
                  <c:v>90.531250000000227</c:v>
                </c:pt>
                <c:pt idx="5794">
                  <c:v>90.546875</c:v>
                </c:pt>
                <c:pt idx="5795">
                  <c:v>90.5625</c:v>
                </c:pt>
                <c:pt idx="5796">
                  <c:v>90.578125</c:v>
                </c:pt>
                <c:pt idx="5797">
                  <c:v>90.59375</c:v>
                </c:pt>
                <c:pt idx="5798">
                  <c:v>90.609374999999858</c:v>
                </c:pt>
                <c:pt idx="5799">
                  <c:v>90.624999999999986</c:v>
                </c:pt>
                <c:pt idx="5800">
                  <c:v>90.640625000000227</c:v>
                </c:pt>
                <c:pt idx="5801">
                  <c:v>90.65625</c:v>
                </c:pt>
                <c:pt idx="5802">
                  <c:v>90.671874999999858</c:v>
                </c:pt>
                <c:pt idx="5803">
                  <c:v>90.6875</c:v>
                </c:pt>
                <c:pt idx="5804">
                  <c:v>90.703125000000227</c:v>
                </c:pt>
                <c:pt idx="5805">
                  <c:v>90.71875</c:v>
                </c:pt>
                <c:pt idx="5806">
                  <c:v>90.734375</c:v>
                </c:pt>
                <c:pt idx="5807">
                  <c:v>90.75</c:v>
                </c:pt>
                <c:pt idx="5808">
                  <c:v>90.765625000000227</c:v>
                </c:pt>
                <c:pt idx="5809">
                  <c:v>90.781250000000227</c:v>
                </c:pt>
                <c:pt idx="5810">
                  <c:v>90.796875</c:v>
                </c:pt>
                <c:pt idx="5811">
                  <c:v>90.8125</c:v>
                </c:pt>
                <c:pt idx="5812">
                  <c:v>90.828125</c:v>
                </c:pt>
                <c:pt idx="5813">
                  <c:v>90.84375</c:v>
                </c:pt>
                <c:pt idx="5814">
                  <c:v>90.859374999999858</c:v>
                </c:pt>
                <c:pt idx="5815">
                  <c:v>90.874999999999986</c:v>
                </c:pt>
                <c:pt idx="5816">
                  <c:v>90.890625000000227</c:v>
                </c:pt>
                <c:pt idx="5817">
                  <c:v>90.906250000000227</c:v>
                </c:pt>
                <c:pt idx="5818">
                  <c:v>90.921875</c:v>
                </c:pt>
                <c:pt idx="5819">
                  <c:v>90.937500000000227</c:v>
                </c:pt>
                <c:pt idx="5820">
                  <c:v>90.953125000000227</c:v>
                </c:pt>
                <c:pt idx="5821">
                  <c:v>90.96875</c:v>
                </c:pt>
                <c:pt idx="5822">
                  <c:v>90.984375</c:v>
                </c:pt>
                <c:pt idx="5823">
                  <c:v>91</c:v>
                </c:pt>
                <c:pt idx="5824">
                  <c:v>91.015625000000227</c:v>
                </c:pt>
                <c:pt idx="5825">
                  <c:v>91.031250000000227</c:v>
                </c:pt>
                <c:pt idx="5826">
                  <c:v>91.046875</c:v>
                </c:pt>
                <c:pt idx="5827">
                  <c:v>91.0625</c:v>
                </c:pt>
                <c:pt idx="5828">
                  <c:v>91.078125</c:v>
                </c:pt>
                <c:pt idx="5829">
                  <c:v>91.09375</c:v>
                </c:pt>
                <c:pt idx="5830">
                  <c:v>91.109374999999858</c:v>
                </c:pt>
                <c:pt idx="5831">
                  <c:v>91.124999999999986</c:v>
                </c:pt>
                <c:pt idx="5832">
                  <c:v>91.140625000000227</c:v>
                </c:pt>
                <c:pt idx="5833">
                  <c:v>91.15625</c:v>
                </c:pt>
                <c:pt idx="5834">
                  <c:v>91.171874999999858</c:v>
                </c:pt>
                <c:pt idx="5835">
                  <c:v>91.1875</c:v>
                </c:pt>
                <c:pt idx="5836">
                  <c:v>91.203125000000227</c:v>
                </c:pt>
                <c:pt idx="5837">
                  <c:v>91.21875</c:v>
                </c:pt>
                <c:pt idx="5838">
                  <c:v>91.234375</c:v>
                </c:pt>
                <c:pt idx="5839">
                  <c:v>91.25</c:v>
                </c:pt>
                <c:pt idx="5840">
                  <c:v>91.265625000000227</c:v>
                </c:pt>
                <c:pt idx="5841">
                  <c:v>91.281250000000227</c:v>
                </c:pt>
                <c:pt idx="5842">
                  <c:v>91.296875</c:v>
                </c:pt>
                <c:pt idx="5843">
                  <c:v>91.3125</c:v>
                </c:pt>
                <c:pt idx="5844">
                  <c:v>91.328125</c:v>
                </c:pt>
                <c:pt idx="5845">
                  <c:v>91.34375</c:v>
                </c:pt>
                <c:pt idx="5846">
                  <c:v>91.359374999999858</c:v>
                </c:pt>
                <c:pt idx="5847">
                  <c:v>91.374999999999986</c:v>
                </c:pt>
                <c:pt idx="5848">
                  <c:v>91.390625000000227</c:v>
                </c:pt>
                <c:pt idx="5849">
                  <c:v>91.406250000000227</c:v>
                </c:pt>
                <c:pt idx="5850">
                  <c:v>91.421875</c:v>
                </c:pt>
                <c:pt idx="5851">
                  <c:v>91.437500000000227</c:v>
                </c:pt>
                <c:pt idx="5852">
                  <c:v>91.453125000000227</c:v>
                </c:pt>
                <c:pt idx="5853">
                  <c:v>91.46875</c:v>
                </c:pt>
                <c:pt idx="5854">
                  <c:v>91.484375</c:v>
                </c:pt>
                <c:pt idx="5855">
                  <c:v>91.5</c:v>
                </c:pt>
                <c:pt idx="5856">
                  <c:v>91.515625000000227</c:v>
                </c:pt>
                <c:pt idx="5857">
                  <c:v>91.531250000000227</c:v>
                </c:pt>
                <c:pt idx="5858">
                  <c:v>91.546875</c:v>
                </c:pt>
                <c:pt idx="5859">
                  <c:v>91.5625</c:v>
                </c:pt>
                <c:pt idx="5860">
                  <c:v>91.578125</c:v>
                </c:pt>
                <c:pt idx="5861">
                  <c:v>91.59375</c:v>
                </c:pt>
                <c:pt idx="5862">
                  <c:v>91.609374999999858</c:v>
                </c:pt>
                <c:pt idx="5863">
                  <c:v>91.624999999999986</c:v>
                </c:pt>
                <c:pt idx="5864">
                  <c:v>91.640625000000227</c:v>
                </c:pt>
                <c:pt idx="5865">
                  <c:v>91.65625</c:v>
                </c:pt>
                <c:pt idx="5866">
                  <c:v>91.671874999999858</c:v>
                </c:pt>
                <c:pt idx="5867">
                  <c:v>91.6875</c:v>
                </c:pt>
                <c:pt idx="5868">
                  <c:v>91.703125000000227</c:v>
                </c:pt>
                <c:pt idx="5869">
                  <c:v>91.71875</c:v>
                </c:pt>
                <c:pt idx="5870">
                  <c:v>91.734375</c:v>
                </c:pt>
                <c:pt idx="5871">
                  <c:v>91.75</c:v>
                </c:pt>
                <c:pt idx="5872">
                  <c:v>91.765625000000227</c:v>
                </c:pt>
                <c:pt idx="5873">
                  <c:v>91.781250000000227</c:v>
                </c:pt>
                <c:pt idx="5874">
                  <c:v>91.796875</c:v>
                </c:pt>
                <c:pt idx="5875">
                  <c:v>91.8125</c:v>
                </c:pt>
                <c:pt idx="5876">
                  <c:v>91.828125</c:v>
                </c:pt>
                <c:pt idx="5877">
                  <c:v>91.84375</c:v>
                </c:pt>
                <c:pt idx="5878">
                  <c:v>91.859374999999858</c:v>
                </c:pt>
                <c:pt idx="5879">
                  <c:v>91.874999999999986</c:v>
                </c:pt>
                <c:pt idx="5880">
                  <c:v>91.890625000000227</c:v>
                </c:pt>
                <c:pt idx="5881">
                  <c:v>91.906250000000227</c:v>
                </c:pt>
                <c:pt idx="5882">
                  <c:v>91.921875</c:v>
                </c:pt>
                <c:pt idx="5883">
                  <c:v>91.937500000000227</c:v>
                </c:pt>
                <c:pt idx="5884">
                  <c:v>91.953125000000227</c:v>
                </c:pt>
                <c:pt idx="5885">
                  <c:v>91.96875</c:v>
                </c:pt>
                <c:pt idx="5886">
                  <c:v>91.984375</c:v>
                </c:pt>
                <c:pt idx="5887">
                  <c:v>92</c:v>
                </c:pt>
                <c:pt idx="5888">
                  <c:v>92.015625000000227</c:v>
                </c:pt>
                <c:pt idx="5889">
                  <c:v>92.031250000000227</c:v>
                </c:pt>
                <c:pt idx="5890">
                  <c:v>92.046875</c:v>
                </c:pt>
                <c:pt idx="5891">
                  <c:v>92.0625</c:v>
                </c:pt>
                <c:pt idx="5892">
                  <c:v>92.078125</c:v>
                </c:pt>
                <c:pt idx="5893">
                  <c:v>92.09375</c:v>
                </c:pt>
                <c:pt idx="5894">
                  <c:v>92.109374999999858</c:v>
                </c:pt>
                <c:pt idx="5895">
                  <c:v>92.124999999999986</c:v>
                </c:pt>
                <c:pt idx="5896">
                  <c:v>92.140625000000227</c:v>
                </c:pt>
                <c:pt idx="5897">
                  <c:v>92.15625</c:v>
                </c:pt>
                <c:pt idx="5898">
                  <c:v>92.171874999999858</c:v>
                </c:pt>
                <c:pt idx="5899">
                  <c:v>92.1875</c:v>
                </c:pt>
                <c:pt idx="5900">
                  <c:v>92.203125000000227</c:v>
                </c:pt>
                <c:pt idx="5901">
                  <c:v>92.21875</c:v>
                </c:pt>
                <c:pt idx="5902">
                  <c:v>92.234375</c:v>
                </c:pt>
                <c:pt idx="5903">
                  <c:v>92.25</c:v>
                </c:pt>
                <c:pt idx="5904">
                  <c:v>92.265625000000227</c:v>
                </c:pt>
                <c:pt idx="5905">
                  <c:v>92.281250000000227</c:v>
                </c:pt>
                <c:pt idx="5906">
                  <c:v>92.296875</c:v>
                </c:pt>
                <c:pt idx="5907">
                  <c:v>92.3125</c:v>
                </c:pt>
                <c:pt idx="5908">
                  <c:v>92.328125</c:v>
                </c:pt>
                <c:pt idx="5909">
                  <c:v>92.34375</c:v>
                </c:pt>
                <c:pt idx="5910">
                  <c:v>92.359374999999858</c:v>
                </c:pt>
                <c:pt idx="5911">
                  <c:v>92.374999999999986</c:v>
                </c:pt>
                <c:pt idx="5912">
                  <c:v>92.390625000000227</c:v>
                </c:pt>
                <c:pt idx="5913">
                  <c:v>92.406250000000227</c:v>
                </c:pt>
                <c:pt idx="5914">
                  <c:v>92.421875</c:v>
                </c:pt>
                <c:pt idx="5915">
                  <c:v>92.437500000000227</c:v>
                </c:pt>
                <c:pt idx="5916">
                  <c:v>92.453125000000227</c:v>
                </c:pt>
                <c:pt idx="5917">
                  <c:v>92.46875</c:v>
                </c:pt>
                <c:pt idx="5918">
                  <c:v>92.484375</c:v>
                </c:pt>
                <c:pt idx="5919">
                  <c:v>92.5</c:v>
                </c:pt>
                <c:pt idx="5920">
                  <c:v>92.515625000000227</c:v>
                </c:pt>
                <c:pt idx="5921">
                  <c:v>92.531250000000227</c:v>
                </c:pt>
                <c:pt idx="5922">
                  <c:v>92.546875</c:v>
                </c:pt>
                <c:pt idx="5923">
                  <c:v>92.5625</c:v>
                </c:pt>
                <c:pt idx="5924">
                  <c:v>92.578125</c:v>
                </c:pt>
                <c:pt idx="5925">
                  <c:v>92.59375</c:v>
                </c:pt>
                <c:pt idx="5926">
                  <c:v>92.609374999999858</c:v>
                </c:pt>
                <c:pt idx="5927">
                  <c:v>92.624999999999986</c:v>
                </c:pt>
                <c:pt idx="5928">
                  <c:v>92.640625000000227</c:v>
                </c:pt>
                <c:pt idx="5929">
                  <c:v>92.65625</c:v>
                </c:pt>
                <c:pt idx="5930">
                  <c:v>92.671874999999858</c:v>
                </c:pt>
                <c:pt idx="5931">
                  <c:v>92.6875</c:v>
                </c:pt>
                <c:pt idx="5932">
                  <c:v>92.703125000000227</c:v>
                </c:pt>
                <c:pt idx="5933">
                  <c:v>92.71875</c:v>
                </c:pt>
                <c:pt idx="5934">
                  <c:v>92.734375</c:v>
                </c:pt>
                <c:pt idx="5935">
                  <c:v>92.75</c:v>
                </c:pt>
                <c:pt idx="5936">
                  <c:v>92.765625000000227</c:v>
                </c:pt>
                <c:pt idx="5937">
                  <c:v>92.781250000000227</c:v>
                </c:pt>
                <c:pt idx="5938">
                  <c:v>92.796875</c:v>
                </c:pt>
                <c:pt idx="5939">
                  <c:v>92.8125</c:v>
                </c:pt>
                <c:pt idx="5940">
                  <c:v>92.828125</c:v>
                </c:pt>
                <c:pt idx="5941">
                  <c:v>92.84375</c:v>
                </c:pt>
                <c:pt idx="5942">
                  <c:v>92.859374999999858</c:v>
                </c:pt>
                <c:pt idx="5943">
                  <c:v>92.874999999999986</c:v>
                </c:pt>
                <c:pt idx="5944">
                  <c:v>92.890625000000227</c:v>
                </c:pt>
                <c:pt idx="5945">
                  <c:v>92.906250000000227</c:v>
                </c:pt>
                <c:pt idx="5946">
                  <c:v>92.921875</c:v>
                </c:pt>
                <c:pt idx="5947">
                  <c:v>92.937500000000227</c:v>
                </c:pt>
                <c:pt idx="5948">
                  <c:v>92.953125000000227</c:v>
                </c:pt>
                <c:pt idx="5949">
                  <c:v>92.96875</c:v>
                </c:pt>
                <c:pt idx="5950">
                  <c:v>92.984375</c:v>
                </c:pt>
                <c:pt idx="5951">
                  <c:v>93</c:v>
                </c:pt>
                <c:pt idx="5952">
                  <c:v>93.015625000000227</c:v>
                </c:pt>
                <c:pt idx="5953">
                  <c:v>93.031250000000227</c:v>
                </c:pt>
                <c:pt idx="5954">
                  <c:v>93.046875</c:v>
                </c:pt>
                <c:pt idx="5955">
                  <c:v>93.0625</c:v>
                </c:pt>
                <c:pt idx="5956">
                  <c:v>93.078125</c:v>
                </c:pt>
                <c:pt idx="5957">
                  <c:v>93.09375</c:v>
                </c:pt>
                <c:pt idx="5958">
                  <c:v>93.109374999999858</c:v>
                </c:pt>
                <c:pt idx="5959">
                  <c:v>93.124999999999986</c:v>
                </c:pt>
                <c:pt idx="5960">
                  <c:v>93.140625000000227</c:v>
                </c:pt>
                <c:pt idx="5961">
                  <c:v>93.15625</c:v>
                </c:pt>
                <c:pt idx="5962">
                  <c:v>93.171874999999858</c:v>
                </c:pt>
                <c:pt idx="5963">
                  <c:v>93.1875</c:v>
                </c:pt>
                <c:pt idx="5964">
                  <c:v>93.203125000000227</c:v>
                </c:pt>
                <c:pt idx="5965">
                  <c:v>93.21875</c:v>
                </c:pt>
                <c:pt idx="5966">
                  <c:v>93.234375</c:v>
                </c:pt>
                <c:pt idx="5967">
                  <c:v>93.25</c:v>
                </c:pt>
                <c:pt idx="5968">
                  <c:v>93.265625000000227</c:v>
                </c:pt>
                <c:pt idx="5969">
                  <c:v>93.281250000000227</c:v>
                </c:pt>
                <c:pt idx="5970">
                  <c:v>93.296875</c:v>
                </c:pt>
                <c:pt idx="5971">
                  <c:v>93.3125</c:v>
                </c:pt>
                <c:pt idx="5972">
                  <c:v>93.328125</c:v>
                </c:pt>
                <c:pt idx="5973">
                  <c:v>93.34375</c:v>
                </c:pt>
                <c:pt idx="5974">
                  <c:v>93.359374999999858</c:v>
                </c:pt>
                <c:pt idx="5975">
                  <c:v>93.374999999999986</c:v>
                </c:pt>
                <c:pt idx="5976">
                  <c:v>93.390625000000227</c:v>
                </c:pt>
                <c:pt idx="5977">
                  <c:v>93.406250000000227</c:v>
                </c:pt>
                <c:pt idx="5978">
                  <c:v>93.421875</c:v>
                </c:pt>
                <c:pt idx="5979">
                  <c:v>93.437500000000227</c:v>
                </c:pt>
                <c:pt idx="5980">
                  <c:v>93.453125000000227</c:v>
                </c:pt>
                <c:pt idx="5981">
                  <c:v>93.46875</c:v>
                </c:pt>
                <c:pt idx="5982">
                  <c:v>93.484375</c:v>
                </c:pt>
                <c:pt idx="5983">
                  <c:v>93.5</c:v>
                </c:pt>
                <c:pt idx="5984">
                  <c:v>93.515625000000227</c:v>
                </c:pt>
                <c:pt idx="5985">
                  <c:v>93.531250000000227</c:v>
                </c:pt>
                <c:pt idx="5986">
                  <c:v>93.546875</c:v>
                </c:pt>
                <c:pt idx="5987">
                  <c:v>93.5625</c:v>
                </c:pt>
                <c:pt idx="5988">
                  <c:v>93.578125</c:v>
                </c:pt>
                <c:pt idx="5989">
                  <c:v>93.59375</c:v>
                </c:pt>
                <c:pt idx="5990">
                  <c:v>93.609374999999858</c:v>
                </c:pt>
                <c:pt idx="5991">
                  <c:v>93.624999999999986</c:v>
                </c:pt>
                <c:pt idx="5992">
                  <c:v>93.640625000000227</c:v>
                </c:pt>
                <c:pt idx="5993">
                  <c:v>93.65625</c:v>
                </c:pt>
                <c:pt idx="5994">
                  <c:v>93.671874999999858</c:v>
                </c:pt>
                <c:pt idx="5995">
                  <c:v>93.6875</c:v>
                </c:pt>
                <c:pt idx="5996">
                  <c:v>93.703125000000227</c:v>
                </c:pt>
                <c:pt idx="5997">
                  <c:v>93.71875</c:v>
                </c:pt>
                <c:pt idx="5998">
                  <c:v>93.734375</c:v>
                </c:pt>
                <c:pt idx="5999">
                  <c:v>93.75</c:v>
                </c:pt>
                <c:pt idx="6000">
                  <c:v>93.765625000000227</c:v>
                </c:pt>
                <c:pt idx="6001">
                  <c:v>93.781250000000227</c:v>
                </c:pt>
                <c:pt idx="6002">
                  <c:v>93.796875</c:v>
                </c:pt>
                <c:pt idx="6003">
                  <c:v>93.8125</c:v>
                </c:pt>
                <c:pt idx="6004">
                  <c:v>93.828125</c:v>
                </c:pt>
                <c:pt idx="6005">
                  <c:v>93.84375</c:v>
                </c:pt>
                <c:pt idx="6006">
                  <c:v>93.859374999999858</c:v>
                </c:pt>
                <c:pt idx="6007">
                  <c:v>93.874999999999986</c:v>
                </c:pt>
                <c:pt idx="6008">
                  <c:v>93.890625000000227</c:v>
                </c:pt>
                <c:pt idx="6009">
                  <c:v>93.906250000000227</c:v>
                </c:pt>
                <c:pt idx="6010">
                  <c:v>93.921875</c:v>
                </c:pt>
                <c:pt idx="6011">
                  <c:v>93.937500000000227</c:v>
                </c:pt>
                <c:pt idx="6012">
                  <c:v>93.953125000000227</c:v>
                </c:pt>
                <c:pt idx="6013">
                  <c:v>93.96875</c:v>
                </c:pt>
                <c:pt idx="6014">
                  <c:v>93.984375</c:v>
                </c:pt>
                <c:pt idx="6015">
                  <c:v>94</c:v>
                </c:pt>
                <c:pt idx="6016">
                  <c:v>94.015625000000227</c:v>
                </c:pt>
                <c:pt idx="6017">
                  <c:v>94.031250000000227</c:v>
                </c:pt>
                <c:pt idx="6018">
                  <c:v>94.046875</c:v>
                </c:pt>
                <c:pt idx="6019">
                  <c:v>94.0625</c:v>
                </c:pt>
                <c:pt idx="6020">
                  <c:v>94.078125</c:v>
                </c:pt>
                <c:pt idx="6021">
                  <c:v>94.09375</c:v>
                </c:pt>
                <c:pt idx="6022">
                  <c:v>94.109374999999858</c:v>
                </c:pt>
                <c:pt idx="6023">
                  <c:v>94.124999999999986</c:v>
                </c:pt>
                <c:pt idx="6024">
                  <c:v>94.140625000000227</c:v>
                </c:pt>
                <c:pt idx="6025">
                  <c:v>94.15625</c:v>
                </c:pt>
                <c:pt idx="6026">
                  <c:v>94.171874999999858</c:v>
                </c:pt>
                <c:pt idx="6027">
                  <c:v>94.1875</c:v>
                </c:pt>
                <c:pt idx="6028">
                  <c:v>94.203125000000227</c:v>
                </c:pt>
                <c:pt idx="6029">
                  <c:v>94.21875</c:v>
                </c:pt>
                <c:pt idx="6030">
                  <c:v>94.234375</c:v>
                </c:pt>
                <c:pt idx="6031">
                  <c:v>94.25</c:v>
                </c:pt>
                <c:pt idx="6032">
                  <c:v>94.265625000000227</c:v>
                </c:pt>
                <c:pt idx="6033">
                  <c:v>94.281250000000227</c:v>
                </c:pt>
                <c:pt idx="6034">
                  <c:v>94.296875</c:v>
                </c:pt>
                <c:pt idx="6035">
                  <c:v>94.3125</c:v>
                </c:pt>
                <c:pt idx="6036">
                  <c:v>94.328125</c:v>
                </c:pt>
                <c:pt idx="6037">
                  <c:v>94.34375</c:v>
                </c:pt>
                <c:pt idx="6038">
                  <c:v>94.359374999999858</c:v>
                </c:pt>
                <c:pt idx="6039">
                  <c:v>94.374999999999986</c:v>
                </c:pt>
                <c:pt idx="6040">
                  <c:v>94.390625000000227</c:v>
                </c:pt>
                <c:pt idx="6041">
                  <c:v>94.406250000000227</c:v>
                </c:pt>
                <c:pt idx="6042">
                  <c:v>94.421875</c:v>
                </c:pt>
                <c:pt idx="6043">
                  <c:v>94.437500000000227</c:v>
                </c:pt>
                <c:pt idx="6044">
                  <c:v>94.453125000000227</c:v>
                </c:pt>
                <c:pt idx="6045">
                  <c:v>94.46875</c:v>
                </c:pt>
                <c:pt idx="6046">
                  <c:v>94.484375</c:v>
                </c:pt>
                <c:pt idx="6047">
                  <c:v>94.5</c:v>
                </c:pt>
                <c:pt idx="6048">
                  <c:v>94.515625000000227</c:v>
                </c:pt>
                <c:pt idx="6049">
                  <c:v>94.531250000000227</c:v>
                </c:pt>
                <c:pt idx="6050">
                  <c:v>94.546875</c:v>
                </c:pt>
                <c:pt idx="6051">
                  <c:v>94.5625</c:v>
                </c:pt>
                <c:pt idx="6052">
                  <c:v>94.578125</c:v>
                </c:pt>
                <c:pt idx="6053">
                  <c:v>94.59375</c:v>
                </c:pt>
                <c:pt idx="6054">
                  <c:v>94.609374999999858</c:v>
                </c:pt>
                <c:pt idx="6055">
                  <c:v>94.624999999999986</c:v>
                </c:pt>
                <c:pt idx="6056">
                  <c:v>94.640625000000227</c:v>
                </c:pt>
                <c:pt idx="6057">
                  <c:v>94.65625</c:v>
                </c:pt>
                <c:pt idx="6058">
                  <c:v>94.671874999999858</c:v>
                </c:pt>
                <c:pt idx="6059">
                  <c:v>94.6875</c:v>
                </c:pt>
                <c:pt idx="6060">
                  <c:v>94.703125000000227</c:v>
                </c:pt>
                <c:pt idx="6061">
                  <c:v>94.71875</c:v>
                </c:pt>
                <c:pt idx="6062">
                  <c:v>94.734375</c:v>
                </c:pt>
                <c:pt idx="6063">
                  <c:v>94.75</c:v>
                </c:pt>
                <c:pt idx="6064">
                  <c:v>94.765625000000227</c:v>
                </c:pt>
                <c:pt idx="6065">
                  <c:v>94.781250000000227</c:v>
                </c:pt>
                <c:pt idx="6066">
                  <c:v>94.796875</c:v>
                </c:pt>
                <c:pt idx="6067">
                  <c:v>94.8125</c:v>
                </c:pt>
                <c:pt idx="6068">
                  <c:v>94.828125</c:v>
                </c:pt>
                <c:pt idx="6069">
                  <c:v>94.84375</c:v>
                </c:pt>
                <c:pt idx="6070">
                  <c:v>94.859374999999858</c:v>
                </c:pt>
                <c:pt idx="6071">
                  <c:v>94.874999999999986</c:v>
                </c:pt>
                <c:pt idx="6072">
                  <c:v>94.890625000000227</c:v>
                </c:pt>
                <c:pt idx="6073">
                  <c:v>94.906250000000227</c:v>
                </c:pt>
                <c:pt idx="6074">
                  <c:v>94.921875</c:v>
                </c:pt>
                <c:pt idx="6075">
                  <c:v>94.937500000000227</c:v>
                </c:pt>
                <c:pt idx="6076">
                  <c:v>94.953125000000227</c:v>
                </c:pt>
                <c:pt idx="6077">
                  <c:v>94.96875</c:v>
                </c:pt>
                <c:pt idx="6078">
                  <c:v>94.984375</c:v>
                </c:pt>
                <c:pt idx="6079">
                  <c:v>95</c:v>
                </c:pt>
                <c:pt idx="6080">
                  <c:v>95.015625000000227</c:v>
                </c:pt>
                <c:pt idx="6081">
                  <c:v>95.031250000000227</c:v>
                </c:pt>
                <c:pt idx="6082">
                  <c:v>95.046875</c:v>
                </c:pt>
                <c:pt idx="6083">
                  <c:v>95.0625</c:v>
                </c:pt>
                <c:pt idx="6084">
                  <c:v>95.078125</c:v>
                </c:pt>
                <c:pt idx="6085">
                  <c:v>95.09375</c:v>
                </c:pt>
                <c:pt idx="6086">
                  <c:v>95.109374999999858</c:v>
                </c:pt>
                <c:pt idx="6087">
                  <c:v>95.124999999999986</c:v>
                </c:pt>
                <c:pt idx="6088">
                  <c:v>95.140625000000227</c:v>
                </c:pt>
                <c:pt idx="6089">
                  <c:v>95.15625</c:v>
                </c:pt>
                <c:pt idx="6090">
                  <c:v>95.171874999999858</c:v>
                </c:pt>
                <c:pt idx="6091">
                  <c:v>95.1875</c:v>
                </c:pt>
                <c:pt idx="6092">
                  <c:v>95.203125000000227</c:v>
                </c:pt>
                <c:pt idx="6093">
                  <c:v>95.21875</c:v>
                </c:pt>
                <c:pt idx="6094">
                  <c:v>95.234375</c:v>
                </c:pt>
                <c:pt idx="6095">
                  <c:v>95.25</c:v>
                </c:pt>
                <c:pt idx="6096">
                  <c:v>95.265625000000227</c:v>
                </c:pt>
                <c:pt idx="6097">
                  <c:v>95.281250000000227</c:v>
                </c:pt>
                <c:pt idx="6098">
                  <c:v>95.296875</c:v>
                </c:pt>
                <c:pt idx="6099">
                  <c:v>95.3125</c:v>
                </c:pt>
                <c:pt idx="6100">
                  <c:v>95.328125</c:v>
                </c:pt>
                <c:pt idx="6101">
                  <c:v>95.34375</c:v>
                </c:pt>
                <c:pt idx="6102">
                  <c:v>95.359374999999858</c:v>
                </c:pt>
                <c:pt idx="6103">
                  <c:v>95.374999999999986</c:v>
                </c:pt>
                <c:pt idx="6104">
                  <c:v>95.390625000000227</c:v>
                </c:pt>
                <c:pt idx="6105">
                  <c:v>95.406250000000227</c:v>
                </c:pt>
                <c:pt idx="6106">
                  <c:v>95.421875</c:v>
                </c:pt>
                <c:pt idx="6107">
                  <c:v>95.437500000000227</c:v>
                </c:pt>
                <c:pt idx="6108">
                  <c:v>95.453125000000227</c:v>
                </c:pt>
                <c:pt idx="6109">
                  <c:v>95.46875</c:v>
                </c:pt>
                <c:pt idx="6110">
                  <c:v>95.484375</c:v>
                </c:pt>
                <c:pt idx="6111">
                  <c:v>95.5</c:v>
                </c:pt>
                <c:pt idx="6112">
                  <c:v>95.515625000000227</c:v>
                </c:pt>
                <c:pt idx="6113">
                  <c:v>95.531250000000227</c:v>
                </c:pt>
                <c:pt idx="6114">
                  <c:v>95.546875</c:v>
                </c:pt>
                <c:pt idx="6115">
                  <c:v>95.5625</c:v>
                </c:pt>
                <c:pt idx="6116">
                  <c:v>95.578125</c:v>
                </c:pt>
                <c:pt idx="6117">
                  <c:v>95.59375</c:v>
                </c:pt>
                <c:pt idx="6118">
                  <c:v>95.609374999999858</c:v>
                </c:pt>
                <c:pt idx="6119">
                  <c:v>95.624999999999986</c:v>
                </c:pt>
                <c:pt idx="6120">
                  <c:v>95.640625000000227</c:v>
                </c:pt>
                <c:pt idx="6121">
                  <c:v>95.65625</c:v>
                </c:pt>
                <c:pt idx="6122">
                  <c:v>95.671874999999858</c:v>
                </c:pt>
                <c:pt idx="6123">
                  <c:v>95.6875</c:v>
                </c:pt>
                <c:pt idx="6124">
                  <c:v>95.703125000000227</c:v>
                </c:pt>
                <c:pt idx="6125">
                  <c:v>95.71875</c:v>
                </c:pt>
                <c:pt idx="6126">
                  <c:v>95.734375</c:v>
                </c:pt>
                <c:pt idx="6127">
                  <c:v>95.75</c:v>
                </c:pt>
                <c:pt idx="6128">
                  <c:v>95.765625000000227</c:v>
                </c:pt>
                <c:pt idx="6129">
                  <c:v>95.781250000000227</c:v>
                </c:pt>
                <c:pt idx="6130">
                  <c:v>95.796875</c:v>
                </c:pt>
                <c:pt idx="6131">
                  <c:v>95.8125</c:v>
                </c:pt>
                <c:pt idx="6132">
                  <c:v>95.828125</c:v>
                </c:pt>
                <c:pt idx="6133">
                  <c:v>95.84375</c:v>
                </c:pt>
                <c:pt idx="6134">
                  <c:v>95.859374999999858</c:v>
                </c:pt>
                <c:pt idx="6135">
                  <c:v>95.874999999999986</c:v>
                </c:pt>
                <c:pt idx="6136">
                  <c:v>95.890625000000227</c:v>
                </c:pt>
                <c:pt idx="6137">
                  <c:v>95.906250000000227</c:v>
                </c:pt>
                <c:pt idx="6138">
                  <c:v>95.921875</c:v>
                </c:pt>
                <c:pt idx="6139">
                  <c:v>95.937500000000227</c:v>
                </c:pt>
                <c:pt idx="6140">
                  <c:v>95.953125000000227</c:v>
                </c:pt>
                <c:pt idx="6141">
                  <c:v>95.96875</c:v>
                </c:pt>
                <c:pt idx="6142">
                  <c:v>95.984375</c:v>
                </c:pt>
                <c:pt idx="6143">
                  <c:v>96</c:v>
                </c:pt>
                <c:pt idx="6144">
                  <c:v>96.015625000000227</c:v>
                </c:pt>
                <c:pt idx="6145">
                  <c:v>96.031250000000227</c:v>
                </c:pt>
                <c:pt idx="6146">
                  <c:v>96.046875</c:v>
                </c:pt>
                <c:pt idx="6147">
                  <c:v>96.0625</c:v>
                </c:pt>
                <c:pt idx="6148">
                  <c:v>96.078125</c:v>
                </c:pt>
                <c:pt idx="6149">
                  <c:v>96.09375</c:v>
                </c:pt>
                <c:pt idx="6150">
                  <c:v>96.109374999999858</c:v>
                </c:pt>
                <c:pt idx="6151">
                  <c:v>96.124999999999986</c:v>
                </c:pt>
                <c:pt idx="6152">
                  <c:v>96.140625000000227</c:v>
                </c:pt>
                <c:pt idx="6153">
                  <c:v>96.15625</c:v>
                </c:pt>
                <c:pt idx="6154">
                  <c:v>96.171874999999858</c:v>
                </c:pt>
                <c:pt idx="6155">
                  <c:v>96.1875</c:v>
                </c:pt>
                <c:pt idx="6156">
                  <c:v>96.203125000000227</c:v>
                </c:pt>
                <c:pt idx="6157">
                  <c:v>96.21875</c:v>
                </c:pt>
                <c:pt idx="6158">
                  <c:v>96.234375</c:v>
                </c:pt>
                <c:pt idx="6159">
                  <c:v>96.25</c:v>
                </c:pt>
                <c:pt idx="6160">
                  <c:v>96.265625000000227</c:v>
                </c:pt>
                <c:pt idx="6161">
                  <c:v>96.281250000000227</c:v>
                </c:pt>
                <c:pt idx="6162">
                  <c:v>96.296875</c:v>
                </c:pt>
                <c:pt idx="6163">
                  <c:v>96.3125</c:v>
                </c:pt>
                <c:pt idx="6164">
                  <c:v>96.328125</c:v>
                </c:pt>
                <c:pt idx="6165">
                  <c:v>96.34375</c:v>
                </c:pt>
                <c:pt idx="6166">
                  <c:v>96.359374999999858</c:v>
                </c:pt>
                <c:pt idx="6167">
                  <c:v>96.374999999999986</c:v>
                </c:pt>
                <c:pt idx="6168">
                  <c:v>96.390625000000227</c:v>
                </c:pt>
                <c:pt idx="6169">
                  <c:v>96.406250000000227</c:v>
                </c:pt>
                <c:pt idx="6170">
                  <c:v>96.421875</c:v>
                </c:pt>
                <c:pt idx="6171">
                  <c:v>96.437500000000227</c:v>
                </c:pt>
                <c:pt idx="6172">
                  <c:v>96.453125000000227</c:v>
                </c:pt>
                <c:pt idx="6173">
                  <c:v>96.46875</c:v>
                </c:pt>
                <c:pt idx="6174">
                  <c:v>96.484375</c:v>
                </c:pt>
                <c:pt idx="6175">
                  <c:v>96.5</c:v>
                </c:pt>
                <c:pt idx="6176">
                  <c:v>96.515625000000227</c:v>
                </c:pt>
                <c:pt idx="6177">
                  <c:v>96.531250000000227</c:v>
                </c:pt>
                <c:pt idx="6178">
                  <c:v>96.546875</c:v>
                </c:pt>
                <c:pt idx="6179">
                  <c:v>96.5625</c:v>
                </c:pt>
                <c:pt idx="6180">
                  <c:v>96.578125</c:v>
                </c:pt>
                <c:pt idx="6181">
                  <c:v>96.59375</c:v>
                </c:pt>
                <c:pt idx="6182">
                  <c:v>96.609374999999858</c:v>
                </c:pt>
                <c:pt idx="6183">
                  <c:v>96.624999999999986</c:v>
                </c:pt>
                <c:pt idx="6184">
                  <c:v>96.640625000000227</c:v>
                </c:pt>
                <c:pt idx="6185">
                  <c:v>96.65625</c:v>
                </c:pt>
                <c:pt idx="6186">
                  <c:v>96.671874999999858</c:v>
                </c:pt>
                <c:pt idx="6187">
                  <c:v>96.6875</c:v>
                </c:pt>
                <c:pt idx="6188">
                  <c:v>96.703125000000227</c:v>
                </c:pt>
                <c:pt idx="6189">
                  <c:v>96.71875</c:v>
                </c:pt>
                <c:pt idx="6190">
                  <c:v>96.734375</c:v>
                </c:pt>
                <c:pt idx="6191">
                  <c:v>96.75</c:v>
                </c:pt>
                <c:pt idx="6192">
                  <c:v>96.765625000000227</c:v>
                </c:pt>
                <c:pt idx="6193">
                  <c:v>96.781250000000227</c:v>
                </c:pt>
                <c:pt idx="6194">
                  <c:v>96.796875</c:v>
                </c:pt>
                <c:pt idx="6195">
                  <c:v>96.8125</c:v>
                </c:pt>
                <c:pt idx="6196">
                  <c:v>96.828125</c:v>
                </c:pt>
                <c:pt idx="6197">
                  <c:v>96.84375</c:v>
                </c:pt>
                <c:pt idx="6198">
                  <c:v>96.859374999999858</c:v>
                </c:pt>
                <c:pt idx="6199">
                  <c:v>96.874999999999986</c:v>
                </c:pt>
                <c:pt idx="6200">
                  <c:v>96.890625000000227</c:v>
                </c:pt>
                <c:pt idx="6201">
                  <c:v>96.906250000000227</c:v>
                </c:pt>
                <c:pt idx="6202">
                  <c:v>96.921875</c:v>
                </c:pt>
                <c:pt idx="6203">
                  <c:v>96.937500000000227</c:v>
                </c:pt>
                <c:pt idx="6204">
                  <c:v>96.953125000000227</c:v>
                </c:pt>
                <c:pt idx="6205">
                  <c:v>96.96875</c:v>
                </c:pt>
                <c:pt idx="6206">
                  <c:v>96.984375</c:v>
                </c:pt>
                <c:pt idx="6207">
                  <c:v>97</c:v>
                </c:pt>
                <c:pt idx="6208">
                  <c:v>97.015625000000227</c:v>
                </c:pt>
                <c:pt idx="6209">
                  <c:v>97.031250000000227</c:v>
                </c:pt>
                <c:pt idx="6210">
                  <c:v>97.046875</c:v>
                </c:pt>
                <c:pt idx="6211">
                  <c:v>97.0625</c:v>
                </c:pt>
                <c:pt idx="6212">
                  <c:v>97.078125</c:v>
                </c:pt>
                <c:pt idx="6213">
                  <c:v>97.09375</c:v>
                </c:pt>
                <c:pt idx="6214">
                  <c:v>97.109374999999858</c:v>
                </c:pt>
                <c:pt idx="6215">
                  <c:v>97.124999999999986</c:v>
                </c:pt>
                <c:pt idx="6216">
                  <c:v>97.140625000000227</c:v>
                </c:pt>
                <c:pt idx="6217">
                  <c:v>97.15625</c:v>
                </c:pt>
                <c:pt idx="6218">
                  <c:v>97.171874999999858</c:v>
                </c:pt>
                <c:pt idx="6219">
                  <c:v>97.1875</c:v>
                </c:pt>
                <c:pt idx="6220">
                  <c:v>97.203125000000227</c:v>
                </c:pt>
                <c:pt idx="6221">
                  <c:v>97.21875</c:v>
                </c:pt>
                <c:pt idx="6222">
                  <c:v>97.234375</c:v>
                </c:pt>
                <c:pt idx="6223">
                  <c:v>97.25</c:v>
                </c:pt>
                <c:pt idx="6224">
                  <c:v>97.265625000000227</c:v>
                </c:pt>
                <c:pt idx="6225">
                  <c:v>97.281250000000227</c:v>
                </c:pt>
                <c:pt idx="6226">
                  <c:v>97.296875</c:v>
                </c:pt>
                <c:pt idx="6227">
                  <c:v>97.3125</c:v>
                </c:pt>
                <c:pt idx="6228">
                  <c:v>97.328125</c:v>
                </c:pt>
                <c:pt idx="6229">
                  <c:v>97.34375</c:v>
                </c:pt>
                <c:pt idx="6230">
                  <c:v>97.359374999999858</c:v>
                </c:pt>
                <c:pt idx="6231">
                  <c:v>97.374999999999986</c:v>
                </c:pt>
                <c:pt idx="6232">
                  <c:v>97.390625000000227</c:v>
                </c:pt>
                <c:pt idx="6233">
                  <c:v>97.406250000000227</c:v>
                </c:pt>
                <c:pt idx="6234">
                  <c:v>97.421875</c:v>
                </c:pt>
                <c:pt idx="6235">
                  <c:v>97.437500000000227</c:v>
                </c:pt>
                <c:pt idx="6236">
                  <c:v>97.453125000000227</c:v>
                </c:pt>
                <c:pt idx="6237">
                  <c:v>97.46875</c:v>
                </c:pt>
                <c:pt idx="6238">
                  <c:v>97.484375</c:v>
                </c:pt>
                <c:pt idx="6239">
                  <c:v>97.5</c:v>
                </c:pt>
                <c:pt idx="6240">
                  <c:v>97.515625000000227</c:v>
                </c:pt>
                <c:pt idx="6241">
                  <c:v>97.531250000000227</c:v>
                </c:pt>
                <c:pt idx="6242">
                  <c:v>97.546875</c:v>
                </c:pt>
                <c:pt idx="6243">
                  <c:v>97.5625</c:v>
                </c:pt>
                <c:pt idx="6244">
                  <c:v>97.578125</c:v>
                </c:pt>
                <c:pt idx="6245">
                  <c:v>97.59375</c:v>
                </c:pt>
                <c:pt idx="6246">
                  <c:v>97.609374999999858</c:v>
                </c:pt>
                <c:pt idx="6247">
                  <c:v>97.624999999999986</c:v>
                </c:pt>
                <c:pt idx="6248">
                  <c:v>97.640625000000227</c:v>
                </c:pt>
                <c:pt idx="6249">
                  <c:v>97.65625</c:v>
                </c:pt>
                <c:pt idx="6250">
                  <c:v>97.671874999999858</c:v>
                </c:pt>
                <c:pt idx="6251">
                  <c:v>97.6875</c:v>
                </c:pt>
                <c:pt idx="6252">
                  <c:v>97.703125000000227</c:v>
                </c:pt>
                <c:pt idx="6253">
                  <c:v>97.71875</c:v>
                </c:pt>
                <c:pt idx="6254">
                  <c:v>97.734375</c:v>
                </c:pt>
                <c:pt idx="6255">
                  <c:v>97.75</c:v>
                </c:pt>
                <c:pt idx="6256">
                  <c:v>97.765625000000227</c:v>
                </c:pt>
                <c:pt idx="6257">
                  <c:v>97.781250000000227</c:v>
                </c:pt>
                <c:pt idx="6258">
                  <c:v>97.796875</c:v>
                </c:pt>
                <c:pt idx="6259">
                  <c:v>97.8125</c:v>
                </c:pt>
                <c:pt idx="6260">
                  <c:v>97.828125</c:v>
                </c:pt>
                <c:pt idx="6261">
                  <c:v>97.84375</c:v>
                </c:pt>
                <c:pt idx="6262">
                  <c:v>97.859374999999858</c:v>
                </c:pt>
                <c:pt idx="6263">
                  <c:v>97.874999999999986</c:v>
                </c:pt>
                <c:pt idx="6264">
                  <c:v>97.890625000000227</c:v>
                </c:pt>
                <c:pt idx="6265">
                  <c:v>97.906250000000227</c:v>
                </c:pt>
                <c:pt idx="6266">
                  <c:v>97.921875</c:v>
                </c:pt>
                <c:pt idx="6267">
                  <c:v>97.937500000000227</c:v>
                </c:pt>
                <c:pt idx="6268">
                  <c:v>97.953125000000227</c:v>
                </c:pt>
                <c:pt idx="6269">
                  <c:v>97.96875</c:v>
                </c:pt>
                <c:pt idx="6270">
                  <c:v>97.984375</c:v>
                </c:pt>
                <c:pt idx="6271">
                  <c:v>98</c:v>
                </c:pt>
                <c:pt idx="6272">
                  <c:v>98.015625000000227</c:v>
                </c:pt>
                <c:pt idx="6273">
                  <c:v>98.031250000000227</c:v>
                </c:pt>
                <c:pt idx="6274">
                  <c:v>98.046875</c:v>
                </c:pt>
                <c:pt idx="6275">
                  <c:v>98.0625</c:v>
                </c:pt>
                <c:pt idx="6276">
                  <c:v>98.078125</c:v>
                </c:pt>
                <c:pt idx="6277">
                  <c:v>98.09375</c:v>
                </c:pt>
                <c:pt idx="6278">
                  <c:v>98.109374999999858</c:v>
                </c:pt>
                <c:pt idx="6279">
                  <c:v>98.124999999999986</c:v>
                </c:pt>
                <c:pt idx="6280">
                  <c:v>98.140625000000227</c:v>
                </c:pt>
                <c:pt idx="6281">
                  <c:v>98.15625</c:v>
                </c:pt>
                <c:pt idx="6282">
                  <c:v>98.171874999999858</c:v>
                </c:pt>
                <c:pt idx="6283">
                  <c:v>98.1875</c:v>
                </c:pt>
                <c:pt idx="6284">
                  <c:v>98.203125000000227</c:v>
                </c:pt>
                <c:pt idx="6285">
                  <c:v>98.21875</c:v>
                </c:pt>
                <c:pt idx="6286">
                  <c:v>98.234375</c:v>
                </c:pt>
                <c:pt idx="6287">
                  <c:v>98.25</c:v>
                </c:pt>
                <c:pt idx="6288">
                  <c:v>98.265625000000227</c:v>
                </c:pt>
                <c:pt idx="6289">
                  <c:v>98.281250000000227</c:v>
                </c:pt>
                <c:pt idx="6290">
                  <c:v>98.296875</c:v>
                </c:pt>
                <c:pt idx="6291">
                  <c:v>98.3125</c:v>
                </c:pt>
                <c:pt idx="6292">
                  <c:v>98.328125</c:v>
                </c:pt>
                <c:pt idx="6293">
                  <c:v>98.34375</c:v>
                </c:pt>
                <c:pt idx="6294">
                  <c:v>98.359374999999858</c:v>
                </c:pt>
                <c:pt idx="6295">
                  <c:v>98.374999999999986</c:v>
                </c:pt>
                <c:pt idx="6296">
                  <c:v>98.390625000000227</c:v>
                </c:pt>
                <c:pt idx="6297">
                  <c:v>98.406250000000227</c:v>
                </c:pt>
                <c:pt idx="6298">
                  <c:v>98.421875</c:v>
                </c:pt>
                <c:pt idx="6299">
                  <c:v>98.437500000000227</c:v>
                </c:pt>
                <c:pt idx="6300">
                  <c:v>98.453125000000227</c:v>
                </c:pt>
                <c:pt idx="6301">
                  <c:v>98.46875</c:v>
                </c:pt>
                <c:pt idx="6302">
                  <c:v>98.484375</c:v>
                </c:pt>
                <c:pt idx="6303">
                  <c:v>98.5</c:v>
                </c:pt>
                <c:pt idx="6304">
                  <c:v>98.515625000000227</c:v>
                </c:pt>
                <c:pt idx="6305">
                  <c:v>98.531250000000227</c:v>
                </c:pt>
                <c:pt idx="6306">
                  <c:v>98.546875</c:v>
                </c:pt>
                <c:pt idx="6307">
                  <c:v>98.5625</c:v>
                </c:pt>
                <c:pt idx="6308">
                  <c:v>98.578125</c:v>
                </c:pt>
                <c:pt idx="6309">
                  <c:v>98.59375</c:v>
                </c:pt>
                <c:pt idx="6310">
                  <c:v>98.609374999999858</c:v>
                </c:pt>
                <c:pt idx="6311">
                  <c:v>98.624999999999986</c:v>
                </c:pt>
                <c:pt idx="6312">
                  <c:v>98.640625000000227</c:v>
                </c:pt>
                <c:pt idx="6313">
                  <c:v>98.65625</c:v>
                </c:pt>
                <c:pt idx="6314">
                  <c:v>98.671874999999858</c:v>
                </c:pt>
                <c:pt idx="6315">
                  <c:v>98.6875</c:v>
                </c:pt>
                <c:pt idx="6316">
                  <c:v>98.703125000000227</c:v>
                </c:pt>
                <c:pt idx="6317">
                  <c:v>98.71875</c:v>
                </c:pt>
                <c:pt idx="6318">
                  <c:v>98.734375</c:v>
                </c:pt>
                <c:pt idx="6319">
                  <c:v>98.75</c:v>
                </c:pt>
                <c:pt idx="6320">
                  <c:v>98.765625000000227</c:v>
                </c:pt>
                <c:pt idx="6321">
                  <c:v>98.781250000000227</c:v>
                </c:pt>
                <c:pt idx="6322">
                  <c:v>98.796875</c:v>
                </c:pt>
                <c:pt idx="6323">
                  <c:v>98.8125</c:v>
                </c:pt>
                <c:pt idx="6324">
                  <c:v>98.828125</c:v>
                </c:pt>
                <c:pt idx="6325">
                  <c:v>98.84375</c:v>
                </c:pt>
                <c:pt idx="6326">
                  <c:v>98.859374999999858</c:v>
                </c:pt>
                <c:pt idx="6327">
                  <c:v>98.874999999999986</c:v>
                </c:pt>
                <c:pt idx="6328">
                  <c:v>98.890625000000227</c:v>
                </c:pt>
                <c:pt idx="6329">
                  <c:v>98.906250000000227</c:v>
                </c:pt>
                <c:pt idx="6330">
                  <c:v>98.921875</c:v>
                </c:pt>
                <c:pt idx="6331">
                  <c:v>98.937500000000227</c:v>
                </c:pt>
                <c:pt idx="6332">
                  <c:v>98.953125000000227</c:v>
                </c:pt>
                <c:pt idx="6333">
                  <c:v>98.96875</c:v>
                </c:pt>
                <c:pt idx="6334">
                  <c:v>98.984375</c:v>
                </c:pt>
                <c:pt idx="6335">
                  <c:v>99</c:v>
                </c:pt>
                <c:pt idx="6336">
                  <c:v>99.015625000000227</c:v>
                </c:pt>
                <c:pt idx="6337">
                  <c:v>99.031250000000227</c:v>
                </c:pt>
                <c:pt idx="6338">
                  <c:v>99.046875</c:v>
                </c:pt>
                <c:pt idx="6339">
                  <c:v>99.0625</c:v>
                </c:pt>
                <c:pt idx="6340">
                  <c:v>99.078125</c:v>
                </c:pt>
                <c:pt idx="6341">
                  <c:v>99.09375</c:v>
                </c:pt>
                <c:pt idx="6342">
                  <c:v>99.109374999999858</c:v>
                </c:pt>
                <c:pt idx="6343">
                  <c:v>99.124999999999986</c:v>
                </c:pt>
                <c:pt idx="6344">
                  <c:v>99.140625000000227</c:v>
                </c:pt>
                <c:pt idx="6345">
                  <c:v>99.15625</c:v>
                </c:pt>
                <c:pt idx="6346">
                  <c:v>99.171874999999858</c:v>
                </c:pt>
                <c:pt idx="6347">
                  <c:v>99.1875</c:v>
                </c:pt>
                <c:pt idx="6348">
                  <c:v>99.203125000000227</c:v>
                </c:pt>
                <c:pt idx="6349">
                  <c:v>99.21875</c:v>
                </c:pt>
                <c:pt idx="6350">
                  <c:v>99.234375</c:v>
                </c:pt>
                <c:pt idx="6351">
                  <c:v>99.25</c:v>
                </c:pt>
                <c:pt idx="6352">
                  <c:v>99.265625000000227</c:v>
                </c:pt>
                <c:pt idx="6353">
                  <c:v>99.281250000000227</c:v>
                </c:pt>
                <c:pt idx="6354">
                  <c:v>99.296875</c:v>
                </c:pt>
                <c:pt idx="6355">
                  <c:v>99.3125</c:v>
                </c:pt>
                <c:pt idx="6356">
                  <c:v>99.328125</c:v>
                </c:pt>
                <c:pt idx="6357">
                  <c:v>99.34375</c:v>
                </c:pt>
                <c:pt idx="6358">
                  <c:v>99.359374999999858</c:v>
                </c:pt>
                <c:pt idx="6359">
                  <c:v>99.374999999999986</c:v>
                </c:pt>
                <c:pt idx="6360">
                  <c:v>99.390625000000227</c:v>
                </c:pt>
                <c:pt idx="6361">
                  <c:v>99.406250000000227</c:v>
                </c:pt>
                <c:pt idx="6362">
                  <c:v>99.421875</c:v>
                </c:pt>
                <c:pt idx="6363">
                  <c:v>99.437500000000227</c:v>
                </c:pt>
                <c:pt idx="6364">
                  <c:v>99.453125000000227</c:v>
                </c:pt>
                <c:pt idx="6365">
                  <c:v>99.46875</c:v>
                </c:pt>
                <c:pt idx="6366">
                  <c:v>99.484375</c:v>
                </c:pt>
                <c:pt idx="6367">
                  <c:v>99.5</c:v>
                </c:pt>
                <c:pt idx="6368">
                  <c:v>99.515625000000227</c:v>
                </c:pt>
                <c:pt idx="6369">
                  <c:v>99.531250000000227</c:v>
                </c:pt>
                <c:pt idx="6370">
                  <c:v>99.546875</c:v>
                </c:pt>
                <c:pt idx="6371">
                  <c:v>99.5625</c:v>
                </c:pt>
                <c:pt idx="6372">
                  <c:v>99.578125</c:v>
                </c:pt>
                <c:pt idx="6373">
                  <c:v>99.59375</c:v>
                </c:pt>
                <c:pt idx="6374">
                  <c:v>99.609374999999858</c:v>
                </c:pt>
                <c:pt idx="6375">
                  <c:v>99.624999999999986</c:v>
                </c:pt>
                <c:pt idx="6376">
                  <c:v>99.640625000000227</c:v>
                </c:pt>
                <c:pt idx="6377">
                  <c:v>99.65625</c:v>
                </c:pt>
                <c:pt idx="6378">
                  <c:v>99.671874999999858</c:v>
                </c:pt>
                <c:pt idx="6379">
                  <c:v>99.6875</c:v>
                </c:pt>
                <c:pt idx="6380">
                  <c:v>99.703125000000227</c:v>
                </c:pt>
                <c:pt idx="6381">
                  <c:v>99.71875</c:v>
                </c:pt>
                <c:pt idx="6382">
                  <c:v>99.734375</c:v>
                </c:pt>
                <c:pt idx="6383">
                  <c:v>99.75</c:v>
                </c:pt>
                <c:pt idx="6384">
                  <c:v>99.765625000000227</c:v>
                </c:pt>
                <c:pt idx="6385">
                  <c:v>99.781250000000227</c:v>
                </c:pt>
                <c:pt idx="6386">
                  <c:v>99.796875</c:v>
                </c:pt>
                <c:pt idx="6387">
                  <c:v>99.8125</c:v>
                </c:pt>
                <c:pt idx="6388">
                  <c:v>99.828125</c:v>
                </c:pt>
                <c:pt idx="6389">
                  <c:v>99.84375</c:v>
                </c:pt>
                <c:pt idx="6390">
                  <c:v>99.859374999999858</c:v>
                </c:pt>
                <c:pt idx="6391">
                  <c:v>99.874999999999986</c:v>
                </c:pt>
                <c:pt idx="6392">
                  <c:v>99.890625000000227</c:v>
                </c:pt>
                <c:pt idx="6393">
                  <c:v>99.906250000000227</c:v>
                </c:pt>
                <c:pt idx="6394">
                  <c:v>99.921875</c:v>
                </c:pt>
                <c:pt idx="6395">
                  <c:v>99.937500000000227</c:v>
                </c:pt>
                <c:pt idx="6396">
                  <c:v>99.953125000000227</c:v>
                </c:pt>
                <c:pt idx="6397">
                  <c:v>99.96875</c:v>
                </c:pt>
                <c:pt idx="6398">
                  <c:v>99.984375</c:v>
                </c:pt>
                <c:pt idx="6399">
                  <c:v>100</c:v>
                </c:pt>
              </c:numCache>
            </c:numRef>
          </c:xVal>
          <c:yVal>
            <c:numRef>
              <c:f>PSD_RMS!$D$2:$D$25601</c:f>
              <c:numCache>
                <c:formatCode>0.00E+00</c:formatCode>
                <c:ptCount val="25600"/>
                <c:pt idx="0">
                  <c:v>2.7907675552551765E-6</c:v>
                </c:pt>
                <c:pt idx="1">
                  <c:v>5.3899811143590981E-7</c:v>
                </c:pt>
                <c:pt idx="2">
                  <c:v>2.9844772987042243E-7</c:v>
                </c:pt>
                <c:pt idx="3">
                  <c:v>1.9196545252937241E-7</c:v>
                </c:pt>
                <c:pt idx="4">
                  <c:v>1.3570688989438376E-7</c:v>
                </c:pt>
                <c:pt idx="5">
                  <c:v>1.212684932899153E-7</c:v>
                </c:pt>
                <c:pt idx="6">
                  <c:v>1.1369048610799823E-7</c:v>
                </c:pt>
                <c:pt idx="7">
                  <c:v>1.0848178402296979E-7</c:v>
                </c:pt>
                <c:pt idx="8">
                  <c:v>1.0526684131991805E-7</c:v>
                </c:pt>
                <c:pt idx="9">
                  <c:v>1.0341180101809583E-7</c:v>
                </c:pt>
                <c:pt idx="10">
                  <c:v>1.0211517479365921E-7</c:v>
                </c:pt>
                <c:pt idx="11">
                  <c:v>1.0111046746738386E-7</c:v>
                </c:pt>
                <c:pt idx="12">
                  <c:v>9.8668830386329848E-8</c:v>
                </c:pt>
                <c:pt idx="13">
                  <c:v>8.9834724205841091E-8</c:v>
                </c:pt>
                <c:pt idx="14">
                  <c:v>7.8042967373574384E-8</c:v>
                </c:pt>
                <c:pt idx="15">
                  <c:v>6.6582550315174597E-8</c:v>
                </c:pt>
                <c:pt idx="16">
                  <c:v>5.3724670060777586E-8</c:v>
                </c:pt>
                <c:pt idx="17">
                  <c:v>4.5123633015004024E-8</c:v>
                </c:pt>
                <c:pt idx="18">
                  <c:v>3.8767275265005888E-8</c:v>
                </c:pt>
                <c:pt idx="19">
                  <c:v>3.4637461148387585E-8</c:v>
                </c:pt>
                <c:pt idx="20">
                  <c:v>3.1558602337123848E-8</c:v>
                </c:pt>
                <c:pt idx="21">
                  <c:v>2.9003727601914485E-8</c:v>
                </c:pt>
                <c:pt idx="22">
                  <c:v>2.6498183235951164E-8</c:v>
                </c:pt>
                <c:pt idx="23">
                  <c:v>2.4179764400686692E-8</c:v>
                </c:pt>
                <c:pt idx="24">
                  <c:v>2.239795764065815E-8</c:v>
                </c:pt>
                <c:pt idx="25">
                  <c:v>2.0808475992714676E-8</c:v>
                </c:pt>
                <c:pt idx="26">
                  <c:v>1.944276499470645E-8</c:v>
                </c:pt>
                <c:pt idx="27">
                  <c:v>1.8201286762370615E-8</c:v>
                </c:pt>
                <c:pt idx="28">
                  <c:v>1.7174046741310404E-8</c:v>
                </c:pt>
                <c:pt idx="29">
                  <c:v>1.6090808912938933E-8</c:v>
                </c:pt>
                <c:pt idx="30">
                  <c:v>1.5320906407239086E-8</c:v>
                </c:pt>
                <c:pt idx="31">
                  <c:v>1.45792363130828E-8</c:v>
                </c:pt>
                <c:pt idx="32">
                  <c:v>1.3953810195524117E-8</c:v>
                </c:pt>
                <c:pt idx="33">
                  <c:v>1.3478020928139947E-8</c:v>
                </c:pt>
                <c:pt idx="34">
                  <c:v>1.3016166478884789E-8</c:v>
                </c:pt>
                <c:pt idx="35">
                  <c:v>1.2596976580620837E-8</c:v>
                </c:pt>
                <c:pt idx="36">
                  <c:v>1.2344803487272629E-8</c:v>
                </c:pt>
                <c:pt idx="37">
                  <c:v>1.2158409136178605E-8</c:v>
                </c:pt>
                <c:pt idx="38">
                  <c:v>1.2006930993779268E-8</c:v>
                </c:pt>
                <c:pt idx="39">
                  <c:v>1.1914128789216877E-8</c:v>
                </c:pt>
                <c:pt idx="40">
                  <c:v>1.1850771608748242E-8</c:v>
                </c:pt>
                <c:pt idx="41">
                  <c:v>1.1801066610242455E-8</c:v>
                </c:pt>
                <c:pt idx="42">
                  <c:v>1.1748251918450637E-8</c:v>
                </c:pt>
                <c:pt idx="43">
                  <c:v>1.1704302058689578E-8</c:v>
                </c:pt>
                <c:pt idx="44">
                  <c:v>1.1667553353826122E-8</c:v>
                </c:pt>
                <c:pt idx="45">
                  <c:v>1.1634177883046922E-8</c:v>
                </c:pt>
                <c:pt idx="46">
                  <c:v>1.1597382347152553E-8</c:v>
                </c:pt>
                <c:pt idx="47">
                  <c:v>1.1563554375971335E-8</c:v>
                </c:pt>
                <c:pt idx="48">
                  <c:v>1.1542414816928297E-8</c:v>
                </c:pt>
                <c:pt idx="49">
                  <c:v>1.1524434016010506E-8</c:v>
                </c:pt>
                <c:pt idx="50">
                  <c:v>1.1506235728481259E-8</c:v>
                </c:pt>
                <c:pt idx="51">
                  <c:v>1.148769396888304E-8</c:v>
                </c:pt>
                <c:pt idx="52">
                  <c:v>1.1467431927610427E-8</c:v>
                </c:pt>
                <c:pt idx="53">
                  <c:v>1.1445234962538414E-8</c:v>
                </c:pt>
                <c:pt idx="54">
                  <c:v>1.1428040405702905E-8</c:v>
                </c:pt>
                <c:pt idx="55">
                  <c:v>1.1411255007566533E-8</c:v>
                </c:pt>
                <c:pt idx="56">
                  <c:v>1.1396716139501636E-8</c:v>
                </c:pt>
                <c:pt idx="57">
                  <c:v>1.1384615313997766E-8</c:v>
                </c:pt>
                <c:pt idx="58">
                  <c:v>1.1373569196359555E-8</c:v>
                </c:pt>
                <c:pt idx="59">
                  <c:v>1.1365079658294487E-8</c:v>
                </c:pt>
                <c:pt idx="60">
                  <c:v>1.1357583471233861E-8</c:v>
                </c:pt>
                <c:pt idx="61">
                  <c:v>1.1350227522214875E-8</c:v>
                </c:pt>
                <c:pt idx="62">
                  <c:v>1.1343309161030246E-8</c:v>
                </c:pt>
                <c:pt idx="63">
                  <c:v>1.1336692465443481E-8</c:v>
                </c:pt>
                <c:pt idx="64">
                  <c:v>1.1328576983571742E-8</c:v>
                </c:pt>
                <c:pt idx="65">
                  <c:v>1.1320332979394921E-8</c:v>
                </c:pt>
                <c:pt idx="66">
                  <c:v>1.1313374193377455E-8</c:v>
                </c:pt>
                <c:pt idx="67">
                  <c:v>1.1306337972469728E-8</c:v>
                </c:pt>
                <c:pt idx="68">
                  <c:v>1.1299445009131125E-8</c:v>
                </c:pt>
                <c:pt idx="69">
                  <c:v>1.129363575453207E-8</c:v>
                </c:pt>
                <c:pt idx="70">
                  <c:v>1.1286981771686282E-8</c:v>
                </c:pt>
                <c:pt idx="71">
                  <c:v>1.1281460372636974E-8</c:v>
                </c:pt>
                <c:pt idx="72">
                  <c:v>1.1277645745280584E-8</c:v>
                </c:pt>
                <c:pt idx="73">
                  <c:v>1.1271852887364109E-8</c:v>
                </c:pt>
                <c:pt idx="74">
                  <c:v>1.1265283313764406E-8</c:v>
                </c:pt>
                <c:pt idx="75">
                  <c:v>1.1259509537025961E-8</c:v>
                </c:pt>
                <c:pt idx="76">
                  <c:v>1.1252885454675424E-8</c:v>
                </c:pt>
                <c:pt idx="77">
                  <c:v>1.1247568663836334E-8</c:v>
                </c:pt>
                <c:pt idx="78">
                  <c:v>1.1241441458106925E-8</c:v>
                </c:pt>
                <c:pt idx="79">
                  <c:v>1.1235238825797643E-8</c:v>
                </c:pt>
                <c:pt idx="80">
                  <c:v>1.122932205274999E-8</c:v>
                </c:pt>
                <c:pt idx="81">
                  <c:v>1.1223488011281489E-8</c:v>
                </c:pt>
                <c:pt idx="82">
                  <c:v>1.1218129709583771E-8</c:v>
                </c:pt>
                <c:pt idx="83">
                  <c:v>1.1212676782971043E-8</c:v>
                </c:pt>
                <c:pt idx="84">
                  <c:v>1.1207899177486904E-8</c:v>
                </c:pt>
                <c:pt idx="85">
                  <c:v>1.1202739844090769E-8</c:v>
                </c:pt>
                <c:pt idx="86">
                  <c:v>1.119837826399633E-8</c:v>
                </c:pt>
                <c:pt idx="87">
                  <c:v>1.1192944006614656E-8</c:v>
                </c:pt>
                <c:pt idx="88">
                  <c:v>1.1185627204224112E-8</c:v>
                </c:pt>
                <c:pt idx="89">
                  <c:v>1.1177869677859545E-8</c:v>
                </c:pt>
                <c:pt idx="90">
                  <c:v>1.117167147081756E-8</c:v>
                </c:pt>
                <c:pt idx="91">
                  <c:v>1.116559446253888E-8</c:v>
                </c:pt>
                <c:pt idx="92">
                  <c:v>1.1159338238005519E-8</c:v>
                </c:pt>
                <c:pt idx="93">
                  <c:v>1.1151808556322982E-8</c:v>
                </c:pt>
                <c:pt idx="94">
                  <c:v>1.1141312745896597E-8</c:v>
                </c:pt>
                <c:pt idx="95">
                  <c:v>1.1133333896915692E-8</c:v>
                </c:pt>
                <c:pt idx="96">
                  <c:v>1.1125689712412433E-8</c:v>
                </c:pt>
                <c:pt idx="97">
                  <c:v>1.1116432174272923E-8</c:v>
                </c:pt>
                <c:pt idx="98">
                  <c:v>1.1109966889474073E-8</c:v>
                </c:pt>
                <c:pt idx="99">
                  <c:v>1.1104264698463649E-8</c:v>
                </c:pt>
                <c:pt idx="100">
                  <c:v>1.1098317379684646E-8</c:v>
                </c:pt>
                <c:pt idx="101">
                  <c:v>1.1088563962188485E-8</c:v>
                </c:pt>
                <c:pt idx="102">
                  <c:v>1.1079502598351501E-8</c:v>
                </c:pt>
                <c:pt idx="103">
                  <c:v>1.1072390809736821E-8</c:v>
                </c:pt>
                <c:pt idx="104">
                  <c:v>1.1062347678508908E-8</c:v>
                </c:pt>
                <c:pt idx="105">
                  <c:v>1.105312053947718E-8</c:v>
                </c:pt>
                <c:pt idx="106">
                  <c:v>1.1043838200638376E-8</c:v>
                </c:pt>
                <c:pt idx="107">
                  <c:v>1.103364030825173E-8</c:v>
                </c:pt>
                <c:pt idx="108">
                  <c:v>1.1024616665378655E-8</c:v>
                </c:pt>
                <c:pt idx="109">
                  <c:v>1.1017563237934181E-8</c:v>
                </c:pt>
                <c:pt idx="110">
                  <c:v>1.1008698109989122E-8</c:v>
                </c:pt>
                <c:pt idx="111">
                  <c:v>1.0999292103822385E-8</c:v>
                </c:pt>
                <c:pt idx="112">
                  <c:v>1.0991038239260174E-8</c:v>
                </c:pt>
                <c:pt idx="113">
                  <c:v>1.0980656985211667E-8</c:v>
                </c:pt>
                <c:pt idx="114">
                  <c:v>1.096896544013513E-8</c:v>
                </c:pt>
                <c:pt idx="115">
                  <c:v>1.0955621307965417E-8</c:v>
                </c:pt>
                <c:pt idx="116">
                  <c:v>1.0946033229068824E-8</c:v>
                </c:pt>
                <c:pt idx="117">
                  <c:v>1.0940128908528113E-8</c:v>
                </c:pt>
                <c:pt idx="118">
                  <c:v>1.0933252209134501E-8</c:v>
                </c:pt>
                <c:pt idx="119">
                  <c:v>1.0924500403994592E-8</c:v>
                </c:pt>
                <c:pt idx="120">
                  <c:v>1.091385857874645E-8</c:v>
                </c:pt>
                <c:pt idx="121">
                  <c:v>1.0901840283955687E-8</c:v>
                </c:pt>
                <c:pt idx="122">
                  <c:v>1.0891227199457905E-8</c:v>
                </c:pt>
                <c:pt idx="123">
                  <c:v>1.0882096329991319E-8</c:v>
                </c:pt>
                <c:pt idx="124">
                  <c:v>1.0874303795425768E-8</c:v>
                </c:pt>
                <c:pt idx="125">
                  <c:v>1.08655312089138E-8</c:v>
                </c:pt>
                <c:pt idx="126">
                  <c:v>1.0855320494357235E-8</c:v>
                </c:pt>
                <c:pt idx="127">
                  <c:v>1.0846909012181545E-8</c:v>
                </c:pt>
                <c:pt idx="128">
                  <c:v>1.0839295156676167E-8</c:v>
                </c:pt>
                <c:pt idx="129">
                  <c:v>1.0831058144761841E-8</c:v>
                </c:pt>
                <c:pt idx="130">
                  <c:v>1.0823967219487781E-8</c:v>
                </c:pt>
                <c:pt idx="131">
                  <c:v>1.0816751125463291E-8</c:v>
                </c:pt>
                <c:pt idx="132">
                  <c:v>1.08101208227234E-8</c:v>
                </c:pt>
                <c:pt idx="133">
                  <c:v>1.0800964593970822E-8</c:v>
                </c:pt>
                <c:pt idx="134">
                  <c:v>1.0790842892326674E-8</c:v>
                </c:pt>
                <c:pt idx="135">
                  <c:v>1.0781252425787323E-8</c:v>
                </c:pt>
                <c:pt idx="136">
                  <c:v>1.0771013314766542E-8</c:v>
                </c:pt>
                <c:pt idx="137">
                  <c:v>1.0763828688492445E-8</c:v>
                </c:pt>
                <c:pt idx="138">
                  <c:v>1.0755150399624592E-8</c:v>
                </c:pt>
                <c:pt idx="139">
                  <c:v>1.0748514515281245E-8</c:v>
                </c:pt>
                <c:pt idx="140">
                  <c:v>1.0742271966094721E-8</c:v>
                </c:pt>
                <c:pt idx="141">
                  <c:v>1.0737405884036638E-8</c:v>
                </c:pt>
                <c:pt idx="142">
                  <c:v>1.073129674877231E-8</c:v>
                </c:pt>
                <c:pt idx="143">
                  <c:v>1.0724350150951382E-8</c:v>
                </c:pt>
                <c:pt idx="144">
                  <c:v>1.0718461328173203E-8</c:v>
                </c:pt>
                <c:pt idx="145">
                  <c:v>1.0711359415835716E-8</c:v>
                </c:pt>
                <c:pt idx="146">
                  <c:v>1.0704517626616595E-8</c:v>
                </c:pt>
                <c:pt idx="147">
                  <c:v>1.0698670269487353E-8</c:v>
                </c:pt>
                <c:pt idx="148">
                  <c:v>1.0691753525585864E-8</c:v>
                </c:pt>
                <c:pt idx="149">
                  <c:v>1.0686189720547977E-8</c:v>
                </c:pt>
                <c:pt idx="150">
                  <c:v>1.0680701234869652E-8</c:v>
                </c:pt>
                <c:pt idx="151">
                  <c:v>1.067594936322032E-8</c:v>
                </c:pt>
                <c:pt idx="152">
                  <c:v>1.0671723912488464E-8</c:v>
                </c:pt>
                <c:pt idx="153">
                  <c:v>1.0667488077770604E-8</c:v>
                </c:pt>
                <c:pt idx="154">
                  <c:v>1.0662711795170986E-8</c:v>
                </c:pt>
                <c:pt idx="155">
                  <c:v>1.0658519260520132E-8</c:v>
                </c:pt>
                <c:pt idx="156">
                  <c:v>1.0653066142831555E-8</c:v>
                </c:pt>
                <c:pt idx="157">
                  <c:v>1.0647266106151821E-8</c:v>
                </c:pt>
                <c:pt idx="158">
                  <c:v>1.0641828316140633E-8</c:v>
                </c:pt>
                <c:pt idx="159">
                  <c:v>1.0635903156379165E-8</c:v>
                </c:pt>
                <c:pt idx="160">
                  <c:v>1.0628180921581892E-8</c:v>
                </c:pt>
                <c:pt idx="161">
                  <c:v>1.062271806445404E-8</c:v>
                </c:pt>
                <c:pt idx="162">
                  <c:v>1.0615554356000992E-8</c:v>
                </c:pt>
                <c:pt idx="163">
                  <c:v>1.0609391059821052E-8</c:v>
                </c:pt>
                <c:pt idx="164">
                  <c:v>1.0604113024445321E-8</c:v>
                </c:pt>
                <c:pt idx="165">
                  <c:v>1.0600552379170854E-8</c:v>
                </c:pt>
                <c:pt idx="166">
                  <c:v>1.0596619946247526E-8</c:v>
                </c:pt>
                <c:pt idx="167">
                  <c:v>1.0593147859672202E-8</c:v>
                </c:pt>
                <c:pt idx="168">
                  <c:v>1.0588698186519945E-8</c:v>
                </c:pt>
                <c:pt idx="169">
                  <c:v>1.0582465750879828E-8</c:v>
                </c:pt>
                <c:pt idx="170">
                  <c:v>1.0576646892732296E-8</c:v>
                </c:pt>
                <c:pt idx="171">
                  <c:v>1.0571573918700342E-8</c:v>
                </c:pt>
                <c:pt idx="172">
                  <c:v>1.0565081051205665E-8</c:v>
                </c:pt>
                <c:pt idx="173">
                  <c:v>1.0559355306719485E-8</c:v>
                </c:pt>
                <c:pt idx="174">
                  <c:v>1.0555081567158917E-8</c:v>
                </c:pt>
                <c:pt idx="175">
                  <c:v>1.0550982621785088E-8</c:v>
                </c:pt>
                <c:pt idx="176">
                  <c:v>1.0546784453379347E-8</c:v>
                </c:pt>
                <c:pt idx="177">
                  <c:v>1.0542924197744084E-8</c:v>
                </c:pt>
                <c:pt idx="178">
                  <c:v>1.0539190128090645E-8</c:v>
                </c:pt>
                <c:pt idx="179">
                  <c:v>1.0534310164380828E-8</c:v>
                </c:pt>
                <c:pt idx="180">
                  <c:v>1.0527557983583444E-8</c:v>
                </c:pt>
                <c:pt idx="181">
                  <c:v>1.0521279628181104E-8</c:v>
                </c:pt>
                <c:pt idx="182">
                  <c:v>1.0515423098051954E-8</c:v>
                </c:pt>
                <c:pt idx="183">
                  <c:v>1.0510448571828113E-8</c:v>
                </c:pt>
                <c:pt idx="184">
                  <c:v>1.0505176750347652E-8</c:v>
                </c:pt>
                <c:pt idx="185">
                  <c:v>1.0499409656708257E-8</c:v>
                </c:pt>
                <c:pt idx="186">
                  <c:v>1.0493818716958026E-8</c:v>
                </c:pt>
                <c:pt idx="187">
                  <c:v>1.0489089818602575E-8</c:v>
                </c:pt>
                <c:pt idx="188">
                  <c:v>1.0483845261768822E-8</c:v>
                </c:pt>
                <c:pt idx="189">
                  <c:v>1.047798948062289E-8</c:v>
                </c:pt>
                <c:pt idx="190">
                  <c:v>1.0471975498811672E-8</c:v>
                </c:pt>
                <c:pt idx="191">
                  <c:v>1.0467411775850384E-8</c:v>
                </c:pt>
                <c:pt idx="192">
                  <c:v>1.0462597879560236E-8</c:v>
                </c:pt>
                <c:pt idx="193">
                  <c:v>1.0457468235159879E-8</c:v>
                </c:pt>
                <c:pt idx="194">
                  <c:v>1.0452954283050545E-8</c:v>
                </c:pt>
                <c:pt idx="195">
                  <c:v>1.044946493914294E-8</c:v>
                </c:pt>
                <c:pt idx="196">
                  <c:v>1.0446368992073002E-8</c:v>
                </c:pt>
                <c:pt idx="197">
                  <c:v>1.0441155203977502E-8</c:v>
                </c:pt>
                <c:pt idx="198">
                  <c:v>1.0436864457387486E-8</c:v>
                </c:pt>
                <c:pt idx="199">
                  <c:v>1.0433903373029185E-8</c:v>
                </c:pt>
                <c:pt idx="200">
                  <c:v>1.0430833320707324E-8</c:v>
                </c:pt>
                <c:pt idx="201">
                  <c:v>1.0426606851274423E-8</c:v>
                </c:pt>
                <c:pt idx="202">
                  <c:v>1.0423177064530042E-8</c:v>
                </c:pt>
                <c:pt idx="203">
                  <c:v>1.0420891982065579E-8</c:v>
                </c:pt>
                <c:pt idx="204">
                  <c:v>1.0418817836901821E-8</c:v>
                </c:pt>
                <c:pt idx="205">
                  <c:v>1.0416520202993802E-8</c:v>
                </c:pt>
                <c:pt idx="206">
                  <c:v>1.0412778558388951E-8</c:v>
                </c:pt>
                <c:pt idx="207">
                  <c:v>1.0408592905113427E-8</c:v>
                </c:pt>
                <c:pt idx="208">
                  <c:v>1.0405753977858165E-8</c:v>
                </c:pt>
                <c:pt idx="209">
                  <c:v>1.0403487216524015E-8</c:v>
                </c:pt>
                <c:pt idx="210">
                  <c:v>1.0401639489853432E-8</c:v>
                </c:pt>
                <c:pt idx="211">
                  <c:v>1.0399200791296889E-8</c:v>
                </c:pt>
                <c:pt idx="212">
                  <c:v>1.0395432972274059E-8</c:v>
                </c:pt>
                <c:pt idx="213">
                  <c:v>1.0391073468457369E-8</c:v>
                </c:pt>
                <c:pt idx="214">
                  <c:v>1.0383131628281135E-8</c:v>
                </c:pt>
                <c:pt idx="215">
                  <c:v>1.0371256629593018E-8</c:v>
                </c:pt>
                <c:pt idx="216">
                  <c:v>1.0367613797191254E-8</c:v>
                </c:pt>
                <c:pt idx="217">
                  <c:v>1.0366317235894836E-8</c:v>
                </c:pt>
                <c:pt idx="218">
                  <c:v>1.0364663611772998E-8</c:v>
                </c:pt>
                <c:pt idx="219">
                  <c:v>1.0362627015395825E-8</c:v>
                </c:pt>
                <c:pt idx="220">
                  <c:v>1.0360835894417322E-8</c:v>
                </c:pt>
                <c:pt idx="221">
                  <c:v>1.0359611897180838E-8</c:v>
                </c:pt>
                <c:pt idx="222">
                  <c:v>1.0358043463385226E-8</c:v>
                </c:pt>
                <c:pt idx="223">
                  <c:v>1.0356075215473539E-8</c:v>
                </c:pt>
                <c:pt idx="224">
                  <c:v>1.0354662200439483E-8</c:v>
                </c:pt>
                <c:pt idx="225">
                  <c:v>1.0353083131457884E-8</c:v>
                </c:pt>
                <c:pt idx="226">
                  <c:v>1.0351155869122959E-8</c:v>
                </c:pt>
                <c:pt idx="227">
                  <c:v>1.0349791720619844E-8</c:v>
                </c:pt>
                <c:pt idx="228">
                  <c:v>1.0347695159722495E-8</c:v>
                </c:pt>
                <c:pt idx="229">
                  <c:v>1.0345422126366389E-8</c:v>
                </c:pt>
                <c:pt idx="230">
                  <c:v>1.0343656666940596E-8</c:v>
                </c:pt>
                <c:pt idx="231">
                  <c:v>1.0341498426334443E-8</c:v>
                </c:pt>
                <c:pt idx="232">
                  <c:v>1.0339147511491267E-8</c:v>
                </c:pt>
                <c:pt idx="233">
                  <c:v>1.0337038956556963E-8</c:v>
                </c:pt>
                <c:pt idx="234">
                  <c:v>1.0335526172594021E-8</c:v>
                </c:pt>
                <c:pt idx="235">
                  <c:v>1.0333774944216266E-8</c:v>
                </c:pt>
                <c:pt idx="236">
                  <c:v>1.0331554513247832E-8</c:v>
                </c:pt>
                <c:pt idx="237">
                  <c:v>1.0329429922042031E-8</c:v>
                </c:pt>
                <c:pt idx="238">
                  <c:v>1.0327776529108818E-8</c:v>
                </c:pt>
                <c:pt idx="239">
                  <c:v>1.0326008067910155E-8</c:v>
                </c:pt>
                <c:pt idx="240">
                  <c:v>1.0324204091286872E-8</c:v>
                </c:pt>
                <c:pt idx="241">
                  <c:v>1.0322740996510796E-8</c:v>
                </c:pt>
                <c:pt idx="242">
                  <c:v>1.0321526938767933E-8</c:v>
                </c:pt>
                <c:pt idx="243">
                  <c:v>1.032024288180158E-8</c:v>
                </c:pt>
                <c:pt idx="244">
                  <c:v>1.0318661468114182E-8</c:v>
                </c:pt>
                <c:pt idx="245">
                  <c:v>1.0317075707787189E-8</c:v>
                </c:pt>
                <c:pt idx="246">
                  <c:v>1.0315872252353548E-8</c:v>
                </c:pt>
                <c:pt idx="247">
                  <c:v>1.0314417595137304E-8</c:v>
                </c:pt>
                <c:pt idx="248">
                  <c:v>1.0313337325289549E-8</c:v>
                </c:pt>
                <c:pt idx="249">
                  <c:v>1.0311885719775614E-8</c:v>
                </c:pt>
                <c:pt idx="250">
                  <c:v>1.0310635993851714E-8</c:v>
                </c:pt>
                <c:pt idx="251">
                  <c:v>1.0309223050754609E-8</c:v>
                </c:pt>
                <c:pt idx="252">
                  <c:v>1.0307849704725594E-8</c:v>
                </c:pt>
                <c:pt idx="253">
                  <c:v>1.030634881768893E-8</c:v>
                </c:pt>
                <c:pt idx="254">
                  <c:v>1.0305115877249698E-8</c:v>
                </c:pt>
                <c:pt idx="255">
                  <c:v>1.0304087392561509E-8</c:v>
                </c:pt>
                <c:pt idx="256">
                  <c:v>1.030305566596854E-8</c:v>
                </c:pt>
                <c:pt idx="257">
                  <c:v>1.0302228784639026E-8</c:v>
                </c:pt>
                <c:pt idx="258">
                  <c:v>1.0301432986574102E-8</c:v>
                </c:pt>
                <c:pt idx="259">
                  <c:v>1.0300477330859246E-8</c:v>
                </c:pt>
                <c:pt idx="260">
                  <c:v>1.0299074979387447E-8</c:v>
                </c:pt>
                <c:pt idx="261">
                  <c:v>1.029760417189566E-8</c:v>
                </c:pt>
                <c:pt idx="262">
                  <c:v>1.0296807394254671E-8</c:v>
                </c:pt>
                <c:pt idx="263">
                  <c:v>1.0295952876707289E-8</c:v>
                </c:pt>
                <c:pt idx="264">
                  <c:v>1.0294893131922767E-8</c:v>
                </c:pt>
                <c:pt idx="265">
                  <c:v>1.0293976435163961E-8</c:v>
                </c:pt>
                <c:pt idx="266">
                  <c:v>1.029308547813586E-8</c:v>
                </c:pt>
                <c:pt idx="267">
                  <c:v>1.0291826662747732E-8</c:v>
                </c:pt>
                <c:pt idx="268">
                  <c:v>1.0290707140516529E-8</c:v>
                </c:pt>
                <c:pt idx="269">
                  <c:v>1.0289520944357846E-8</c:v>
                </c:pt>
                <c:pt idx="270">
                  <c:v>1.0288205616435E-8</c:v>
                </c:pt>
                <c:pt idx="271">
                  <c:v>1.0286924351745966E-8</c:v>
                </c:pt>
                <c:pt idx="272">
                  <c:v>1.0285923715498024E-8</c:v>
                </c:pt>
                <c:pt idx="273">
                  <c:v>1.0285011855537406E-8</c:v>
                </c:pt>
                <c:pt idx="274">
                  <c:v>1.0284228935901994E-8</c:v>
                </c:pt>
                <c:pt idx="275">
                  <c:v>1.0283282900021569E-8</c:v>
                </c:pt>
                <c:pt idx="276">
                  <c:v>1.0282613263913587E-8</c:v>
                </c:pt>
                <c:pt idx="277">
                  <c:v>1.0281809727104392E-8</c:v>
                </c:pt>
                <c:pt idx="278">
                  <c:v>1.0280632626539943E-8</c:v>
                </c:pt>
                <c:pt idx="279">
                  <c:v>1.0279354694291087E-8</c:v>
                </c:pt>
                <c:pt idx="280">
                  <c:v>1.0278232607564883E-8</c:v>
                </c:pt>
                <c:pt idx="281">
                  <c:v>1.0277322908238814E-8</c:v>
                </c:pt>
                <c:pt idx="282">
                  <c:v>1.0276669993738765E-8</c:v>
                </c:pt>
                <c:pt idx="283">
                  <c:v>1.027599354552684E-8</c:v>
                </c:pt>
                <c:pt idx="284">
                  <c:v>1.0275112403774927E-8</c:v>
                </c:pt>
                <c:pt idx="285">
                  <c:v>1.02740347891036E-8</c:v>
                </c:pt>
                <c:pt idx="286">
                  <c:v>1.0273330669028966E-8</c:v>
                </c:pt>
                <c:pt idx="287">
                  <c:v>1.0272755458097792E-8</c:v>
                </c:pt>
                <c:pt idx="288">
                  <c:v>1.0272032743378703E-8</c:v>
                </c:pt>
                <c:pt idx="289">
                  <c:v>1.0271237060040214E-8</c:v>
                </c:pt>
                <c:pt idx="290">
                  <c:v>1.0270218033317409E-8</c:v>
                </c:pt>
                <c:pt idx="291">
                  <c:v>1.0269290912604903E-8</c:v>
                </c:pt>
                <c:pt idx="292">
                  <c:v>1.0268319904454201E-8</c:v>
                </c:pt>
                <c:pt idx="293">
                  <c:v>1.026750000577283E-8</c:v>
                </c:pt>
                <c:pt idx="294">
                  <c:v>1.026663467834248E-8</c:v>
                </c:pt>
                <c:pt idx="295">
                  <c:v>1.0265881355946891E-8</c:v>
                </c:pt>
                <c:pt idx="296">
                  <c:v>1.0265214044986009E-8</c:v>
                </c:pt>
                <c:pt idx="297">
                  <c:v>1.0264589860991911E-8</c:v>
                </c:pt>
                <c:pt idx="298">
                  <c:v>1.0263777798738586E-8</c:v>
                </c:pt>
                <c:pt idx="299">
                  <c:v>1.0263011853546873E-8</c:v>
                </c:pt>
                <c:pt idx="300">
                  <c:v>1.0262342808063412E-8</c:v>
                </c:pt>
                <c:pt idx="301">
                  <c:v>1.0261637662399584E-8</c:v>
                </c:pt>
                <c:pt idx="302">
                  <c:v>1.0261142912900147E-8</c:v>
                </c:pt>
                <c:pt idx="303">
                  <c:v>1.0260569054222195E-8</c:v>
                </c:pt>
                <c:pt idx="304">
                  <c:v>1.0259914672515256E-8</c:v>
                </c:pt>
                <c:pt idx="305">
                  <c:v>1.025919137813148E-8</c:v>
                </c:pt>
                <c:pt idx="306">
                  <c:v>1.0258554581817476E-8</c:v>
                </c:pt>
                <c:pt idx="307">
                  <c:v>1.0257774095767349E-8</c:v>
                </c:pt>
                <c:pt idx="308">
                  <c:v>1.0256889464312702E-8</c:v>
                </c:pt>
                <c:pt idx="309">
                  <c:v>1.0256242343273661E-8</c:v>
                </c:pt>
                <c:pt idx="310">
                  <c:v>1.0255639613352345E-8</c:v>
                </c:pt>
                <c:pt idx="311">
                  <c:v>1.0254999701558305E-8</c:v>
                </c:pt>
                <c:pt idx="312">
                  <c:v>1.0254221271211247E-8</c:v>
                </c:pt>
                <c:pt idx="313">
                  <c:v>1.0253425348582924E-8</c:v>
                </c:pt>
                <c:pt idx="314">
                  <c:v>1.0252401538979098E-8</c:v>
                </c:pt>
                <c:pt idx="315">
                  <c:v>1.0251440011845208E-8</c:v>
                </c:pt>
                <c:pt idx="316">
                  <c:v>1.0250638030132306E-8</c:v>
                </c:pt>
                <c:pt idx="317">
                  <c:v>1.0249998349786598E-8</c:v>
                </c:pt>
                <c:pt idx="318">
                  <c:v>1.0249138420283323E-8</c:v>
                </c:pt>
                <c:pt idx="319">
                  <c:v>1.0248387963876427E-8</c:v>
                </c:pt>
                <c:pt idx="320">
                  <c:v>1.0247456398002484E-8</c:v>
                </c:pt>
                <c:pt idx="321">
                  <c:v>1.0247001071644981E-8</c:v>
                </c:pt>
                <c:pt idx="322">
                  <c:v>1.0246284403982483E-8</c:v>
                </c:pt>
                <c:pt idx="323">
                  <c:v>1.0245631600823569E-8</c:v>
                </c:pt>
                <c:pt idx="324">
                  <c:v>1.0245045236590928E-8</c:v>
                </c:pt>
                <c:pt idx="325">
                  <c:v>1.0244578374773583E-8</c:v>
                </c:pt>
                <c:pt idx="326">
                  <c:v>1.0243961373343023E-8</c:v>
                </c:pt>
                <c:pt idx="327">
                  <c:v>1.0243385235208089E-8</c:v>
                </c:pt>
                <c:pt idx="328">
                  <c:v>1.0242902262247809E-8</c:v>
                </c:pt>
                <c:pt idx="329">
                  <c:v>1.0242437742559705E-8</c:v>
                </c:pt>
                <c:pt idx="330">
                  <c:v>1.0242014057394995E-8</c:v>
                </c:pt>
                <c:pt idx="331">
                  <c:v>1.024157129636595E-8</c:v>
                </c:pt>
                <c:pt idx="332">
                  <c:v>1.0241011979709046E-8</c:v>
                </c:pt>
                <c:pt idx="333">
                  <c:v>1.0240517756472485E-8</c:v>
                </c:pt>
                <c:pt idx="334">
                  <c:v>1.0240080809404184E-8</c:v>
                </c:pt>
                <c:pt idx="335">
                  <c:v>1.0239513145764985E-8</c:v>
                </c:pt>
                <c:pt idx="336">
                  <c:v>1.023907619295856E-8</c:v>
                </c:pt>
                <c:pt idx="337">
                  <c:v>1.0238679800953867E-8</c:v>
                </c:pt>
                <c:pt idx="338">
                  <c:v>1.0238309444689164E-8</c:v>
                </c:pt>
                <c:pt idx="339">
                  <c:v>1.023788738602651E-8</c:v>
                </c:pt>
                <c:pt idx="340">
                  <c:v>1.0237551471879265E-8</c:v>
                </c:pt>
                <c:pt idx="341">
                  <c:v>1.0237093170783045E-8</c:v>
                </c:pt>
                <c:pt idx="342">
                  <c:v>1.0236428791321437E-8</c:v>
                </c:pt>
                <c:pt idx="343">
                  <c:v>1.023606220895649E-8</c:v>
                </c:pt>
                <c:pt idx="344">
                  <c:v>1.0235709123669814E-8</c:v>
                </c:pt>
                <c:pt idx="345">
                  <c:v>1.0235358444800293E-8</c:v>
                </c:pt>
                <c:pt idx="346">
                  <c:v>1.0234953204979844E-8</c:v>
                </c:pt>
                <c:pt idx="347">
                  <c:v>1.0234594044414343E-8</c:v>
                </c:pt>
                <c:pt idx="348">
                  <c:v>1.0234186890831184E-8</c:v>
                </c:pt>
                <c:pt idx="349">
                  <c:v>1.0233775778834584E-8</c:v>
                </c:pt>
                <c:pt idx="350">
                  <c:v>1.0233377035252251E-8</c:v>
                </c:pt>
                <c:pt idx="351">
                  <c:v>1.0232893266213219E-8</c:v>
                </c:pt>
                <c:pt idx="352">
                  <c:v>1.0232443215077945E-8</c:v>
                </c:pt>
                <c:pt idx="353">
                  <c:v>1.0232032156714681E-8</c:v>
                </c:pt>
                <c:pt idx="354">
                  <c:v>1.0231564602361409E-8</c:v>
                </c:pt>
                <c:pt idx="355">
                  <c:v>1.0231096023266208E-8</c:v>
                </c:pt>
                <c:pt idx="356">
                  <c:v>1.0230539824863985E-8</c:v>
                </c:pt>
                <c:pt idx="357">
                  <c:v>1.0230054213046874E-8</c:v>
                </c:pt>
                <c:pt idx="358">
                  <c:v>1.0229738434655182E-8</c:v>
                </c:pt>
                <c:pt idx="359">
                  <c:v>1.0229332009889216E-8</c:v>
                </c:pt>
                <c:pt idx="360">
                  <c:v>1.0228953488128393E-8</c:v>
                </c:pt>
                <c:pt idx="361">
                  <c:v>1.0228545738815737E-8</c:v>
                </c:pt>
                <c:pt idx="362">
                  <c:v>1.0228134887397345E-8</c:v>
                </c:pt>
                <c:pt idx="363">
                  <c:v>1.0227643760386707E-8</c:v>
                </c:pt>
                <c:pt idx="364">
                  <c:v>1.0227298717963672E-8</c:v>
                </c:pt>
                <c:pt idx="365">
                  <c:v>1.0226822114227135E-8</c:v>
                </c:pt>
                <c:pt idx="366">
                  <c:v>1.0226248896518438E-8</c:v>
                </c:pt>
                <c:pt idx="367">
                  <c:v>1.0225693213757124E-8</c:v>
                </c:pt>
                <c:pt idx="368">
                  <c:v>1.0225023789387751E-8</c:v>
                </c:pt>
                <c:pt idx="369">
                  <c:v>1.0224426600354878E-8</c:v>
                </c:pt>
                <c:pt idx="370">
                  <c:v>1.0223980639581856E-8</c:v>
                </c:pt>
                <c:pt idx="371">
                  <c:v>1.0223384327007945E-8</c:v>
                </c:pt>
                <c:pt idx="372">
                  <c:v>1.0222814319870306E-8</c:v>
                </c:pt>
                <c:pt idx="373">
                  <c:v>1.0222341517368305E-8</c:v>
                </c:pt>
                <c:pt idx="374">
                  <c:v>1.022176552110955E-8</c:v>
                </c:pt>
                <c:pt idx="375">
                  <c:v>1.0221138515647133E-8</c:v>
                </c:pt>
                <c:pt idx="376">
                  <c:v>1.0220658509026108E-8</c:v>
                </c:pt>
                <c:pt idx="377">
                  <c:v>1.0220081036850702E-8</c:v>
                </c:pt>
                <c:pt idx="378">
                  <c:v>1.0219380711616583E-8</c:v>
                </c:pt>
                <c:pt idx="379">
                  <c:v>1.0218648426804105E-8</c:v>
                </c:pt>
                <c:pt idx="380">
                  <c:v>1.0218035425770151E-8</c:v>
                </c:pt>
                <c:pt idx="381">
                  <c:v>1.0217544958193701E-8</c:v>
                </c:pt>
                <c:pt idx="382">
                  <c:v>1.0217071382709326E-8</c:v>
                </c:pt>
                <c:pt idx="383">
                  <c:v>1.0216606618933921E-8</c:v>
                </c:pt>
                <c:pt idx="384">
                  <c:v>1.0216027169039069E-8</c:v>
                </c:pt>
                <c:pt idx="385">
                  <c:v>1.0215329135554605E-8</c:v>
                </c:pt>
                <c:pt idx="386">
                  <c:v>1.0214756058118943E-8</c:v>
                </c:pt>
                <c:pt idx="387">
                  <c:v>1.0214304616351907E-8</c:v>
                </c:pt>
                <c:pt idx="388">
                  <c:v>1.0213717442927476E-8</c:v>
                </c:pt>
                <c:pt idx="389">
                  <c:v>1.0213234122114601E-8</c:v>
                </c:pt>
                <c:pt idx="390">
                  <c:v>1.0212780587934604E-8</c:v>
                </c:pt>
                <c:pt idx="391">
                  <c:v>1.021231479706624E-8</c:v>
                </c:pt>
                <c:pt idx="392">
                  <c:v>1.0211782465296813E-8</c:v>
                </c:pt>
                <c:pt idx="393">
                  <c:v>1.021104497865144E-8</c:v>
                </c:pt>
                <c:pt idx="394">
                  <c:v>1.0210360724212654E-8</c:v>
                </c:pt>
                <c:pt idx="395">
                  <c:v>1.0209838125849194E-8</c:v>
                </c:pt>
                <c:pt idx="396">
                  <c:v>1.020931985235601E-8</c:v>
                </c:pt>
                <c:pt idx="397">
                  <c:v>1.0208840345596448E-8</c:v>
                </c:pt>
                <c:pt idx="398">
                  <c:v>1.0208480730082306E-8</c:v>
                </c:pt>
                <c:pt idx="399">
                  <c:v>1.0207872725856956E-8</c:v>
                </c:pt>
                <c:pt idx="400">
                  <c:v>1.0207265139544488E-8</c:v>
                </c:pt>
                <c:pt idx="401">
                  <c:v>1.0206694324059764E-8</c:v>
                </c:pt>
                <c:pt idx="402">
                  <c:v>1.0206201560601626E-8</c:v>
                </c:pt>
                <c:pt idx="403">
                  <c:v>1.0205638289680617E-8</c:v>
                </c:pt>
                <c:pt idx="404">
                  <c:v>1.0205026125017746E-8</c:v>
                </c:pt>
                <c:pt idx="405">
                  <c:v>1.0204547902253067E-8</c:v>
                </c:pt>
                <c:pt idx="406">
                  <c:v>1.0203978491551452E-8</c:v>
                </c:pt>
                <c:pt idx="407">
                  <c:v>1.020341779308343E-8</c:v>
                </c:pt>
                <c:pt idx="408">
                  <c:v>1.0202912422430801E-8</c:v>
                </c:pt>
                <c:pt idx="409">
                  <c:v>1.0202546193322424E-8</c:v>
                </c:pt>
                <c:pt idx="410">
                  <c:v>1.0202043540379238E-8</c:v>
                </c:pt>
                <c:pt idx="411">
                  <c:v>1.0201283130271415E-8</c:v>
                </c:pt>
                <c:pt idx="412">
                  <c:v>1.0200464787398724E-8</c:v>
                </c:pt>
                <c:pt idx="413">
                  <c:v>1.0199756252387992E-8</c:v>
                </c:pt>
                <c:pt idx="414">
                  <c:v>1.0199026562199913E-8</c:v>
                </c:pt>
                <c:pt idx="415">
                  <c:v>1.0198306931780067E-8</c:v>
                </c:pt>
                <c:pt idx="416">
                  <c:v>1.0197672339793708E-8</c:v>
                </c:pt>
                <c:pt idx="417">
                  <c:v>1.0196858998802603E-8</c:v>
                </c:pt>
                <c:pt idx="418">
                  <c:v>1.0196375690543742E-8</c:v>
                </c:pt>
                <c:pt idx="419">
                  <c:v>1.0195973739351434E-8</c:v>
                </c:pt>
                <c:pt idx="420">
                  <c:v>1.0194484863855462E-8</c:v>
                </c:pt>
                <c:pt idx="421">
                  <c:v>1.0184642788174259E-8</c:v>
                </c:pt>
                <c:pt idx="422">
                  <c:v>1.0178738194035214E-8</c:v>
                </c:pt>
                <c:pt idx="423">
                  <c:v>1.0178035766101636E-8</c:v>
                </c:pt>
                <c:pt idx="424">
                  <c:v>1.0177310362896002E-8</c:v>
                </c:pt>
                <c:pt idx="425">
                  <c:v>1.0176838359409297E-8</c:v>
                </c:pt>
                <c:pt idx="426">
                  <c:v>1.01756836806449E-8</c:v>
                </c:pt>
                <c:pt idx="427">
                  <c:v>1.0173917230154901E-8</c:v>
                </c:pt>
                <c:pt idx="428">
                  <c:v>1.0172993758691489E-8</c:v>
                </c:pt>
                <c:pt idx="429">
                  <c:v>1.0172287406324903E-8</c:v>
                </c:pt>
                <c:pt idx="430">
                  <c:v>1.0171628799314534E-8</c:v>
                </c:pt>
                <c:pt idx="431">
                  <c:v>1.0171052020409527E-8</c:v>
                </c:pt>
                <c:pt idx="432">
                  <c:v>1.0170286635269641E-8</c:v>
                </c:pt>
                <c:pt idx="433">
                  <c:v>1.0169743627637714E-8</c:v>
                </c:pt>
                <c:pt idx="434">
                  <c:v>1.0169113675826287E-8</c:v>
                </c:pt>
                <c:pt idx="435">
                  <c:v>1.0168520343329793E-8</c:v>
                </c:pt>
                <c:pt idx="436">
                  <c:v>1.0167614945553548E-8</c:v>
                </c:pt>
                <c:pt idx="437">
                  <c:v>1.0166603534664074E-8</c:v>
                </c:pt>
                <c:pt idx="438">
                  <c:v>1.0165362605938422E-8</c:v>
                </c:pt>
                <c:pt idx="439">
                  <c:v>1.016423465790929E-8</c:v>
                </c:pt>
                <c:pt idx="440">
                  <c:v>1.0163414264624749E-8</c:v>
                </c:pt>
                <c:pt idx="441">
                  <c:v>1.0162469271878669E-8</c:v>
                </c:pt>
                <c:pt idx="442">
                  <c:v>1.0161539670380278E-8</c:v>
                </c:pt>
                <c:pt idx="443">
                  <c:v>1.0160987927372538E-8</c:v>
                </c:pt>
                <c:pt idx="444">
                  <c:v>1.0160470345381609E-8</c:v>
                </c:pt>
                <c:pt idx="445">
                  <c:v>1.0159875831436691E-8</c:v>
                </c:pt>
                <c:pt idx="446">
                  <c:v>1.0159155124699601E-8</c:v>
                </c:pt>
                <c:pt idx="447">
                  <c:v>1.0158277942859061E-8</c:v>
                </c:pt>
                <c:pt idx="448">
                  <c:v>1.0157423867228564E-8</c:v>
                </c:pt>
                <c:pt idx="449">
                  <c:v>1.0156711145110477E-8</c:v>
                </c:pt>
                <c:pt idx="450">
                  <c:v>1.0156090456890525E-8</c:v>
                </c:pt>
                <c:pt idx="451">
                  <c:v>1.0155497676433393E-8</c:v>
                </c:pt>
                <c:pt idx="452">
                  <c:v>1.0154832292528408E-8</c:v>
                </c:pt>
                <c:pt idx="453">
                  <c:v>1.015425780634456E-8</c:v>
                </c:pt>
                <c:pt idx="454">
                  <c:v>1.0153641430838689E-8</c:v>
                </c:pt>
                <c:pt idx="455">
                  <c:v>1.015291951206865E-8</c:v>
                </c:pt>
                <c:pt idx="456">
                  <c:v>1.0152128360277237E-8</c:v>
                </c:pt>
                <c:pt idx="457">
                  <c:v>1.0151349752916807E-8</c:v>
                </c:pt>
                <c:pt idx="458">
                  <c:v>1.0150865398442404E-8</c:v>
                </c:pt>
                <c:pt idx="459">
                  <c:v>1.0150547806122462E-8</c:v>
                </c:pt>
                <c:pt idx="460">
                  <c:v>1.0150128119768367E-8</c:v>
                </c:pt>
                <c:pt idx="461">
                  <c:v>1.0149565595886924E-8</c:v>
                </c:pt>
                <c:pt idx="462">
                  <c:v>1.0149012385952183E-8</c:v>
                </c:pt>
                <c:pt idx="463">
                  <c:v>1.014855461659665E-8</c:v>
                </c:pt>
                <c:pt idx="464">
                  <c:v>1.0148133922457246E-8</c:v>
                </c:pt>
                <c:pt idx="465">
                  <c:v>1.0147761819310792E-8</c:v>
                </c:pt>
                <c:pt idx="466">
                  <c:v>1.0147366222007766E-8</c:v>
                </c:pt>
                <c:pt idx="467">
                  <c:v>1.0146850013766775E-8</c:v>
                </c:pt>
                <c:pt idx="468">
                  <c:v>1.0146384240714126E-8</c:v>
                </c:pt>
                <c:pt idx="469">
                  <c:v>1.0145911230731217E-8</c:v>
                </c:pt>
                <c:pt idx="470">
                  <c:v>1.0145492080014025E-8</c:v>
                </c:pt>
                <c:pt idx="471">
                  <c:v>1.014488579920755E-8</c:v>
                </c:pt>
                <c:pt idx="472">
                  <c:v>1.0144021446553073E-8</c:v>
                </c:pt>
                <c:pt idx="473">
                  <c:v>1.0143142740284891E-8</c:v>
                </c:pt>
                <c:pt idx="474">
                  <c:v>1.0142244685174982E-8</c:v>
                </c:pt>
                <c:pt idx="475">
                  <c:v>1.0141582175617126E-8</c:v>
                </c:pt>
                <c:pt idx="476">
                  <c:v>1.0140768444738082E-8</c:v>
                </c:pt>
                <c:pt idx="477">
                  <c:v>1.0139866773851587E-8</c:v>
                </c:pt>
                <c:pt idx="478">
                  <c:v>1.0139093681954981E-8</c:v>
                </c:pt>
                <c:pt idx="479">
                  <c:v>1.0138236895936401E-8</c:v>
                </c:pt>
                <c:pt idx="480">
                  <c:v>1.0137379307943824E-8</c:v>
                </c:pt>
                <c:pt idx="481">
                  <c:v>1.0136517464911745E-8</c:v>
                </c:pt>
                <c:pt idx="482">
                  <c:v>1.0135748706301553E-8</c:v>
                </c:pt>
                <c:pt idx="483">
                  <c:v>1.0135176206318695E-8</c:v>
                </c:pt>
                <c:pt idx="484">
                  <c:v>1.0134532568350684E-8</c:v>
                </c:pt>
                <c:pt idx="485">
                  <c:v>1.0133710808680149E-8</c:v>
                </c:pt>
                <c:pt idx="486">
                  <c:v>1.0133118307261647E-8</c:v>
                </c:pt>
                <c:pt idx="487">
                  <c:v>1.013232926411604E-8</c:v>
                </c:pt>
                <c:pt idx="488">
                  <c:v>1.013157252025211E-8</c:v>
                </c:pt>
                <c:pt idx="489">
                  <c:v>1.0130712255099641E-8</c:v>
                </c:pt>
                <c:pt idx="490">
                  <c:v>1.0129609962043314E-8</c:v>
                </c:pt>
                <c:pt idx="491">
                  <c:v>1.0128627625027042E-8</c:v>
                </c:pt>
                <c:pt idx="492">
                  <c:v>1.0127660373936024E-8</c:v>
                </c:pt>
                <c:pt idx="493">
                  <c:v>1.0126673861834443E-8</c:v>
                </c:pt>
                <c:pt idx="494">
                  <c:v>1.0125874255661207E-8</c:v>
                </c:pt>
                <c:pt idx="495">
                  <c:v>1.0124952256255884E-8</c:v>
                </c:pt>
                <c:pt idx="496">
                  <c:v>1.0123715045202627E-8</c:v>
                </c:pt>
                <c:pt idx="497">
                  <c:v>1.0122384963936503E-8</c:v>
                </c:pt>
                <c:pt idx="498">
                  <c:v>1.0121106554076022E-8</c:v>
                </c:pt>
                <c:pt idx="499">
                  <c:v>1.0120010455970915E-8</c:v>
                </c:pt>
                <c:pt idx="500">
                  <c:v>1.0118685024693667E-8</c:v>
                </c:pt>
                <c:pt idx="501">
                  <c:v>1.0117414661931226E-8</c:v>
                </c:pt>
                <c:pt idx="502">
                  <c:v>1.0116160084643136E-8</c:v>
                </c:pt>
                <c:pt idx="503">
                  <c:v>1.0115060711209822E-8</c:v>
                </c:pt>
                <c:pt idx="504">
                  <c:v>1.0114004809946794E-8</c:v>
                </c:pt>
                <c:pt idx="505">
                  <c:v>1.0112887547363905E-8</c:v>
                </c:pt>
                <c:pt idx="506">
                  <c:v>1.0111954665137459E-8</c:v>
                </c:pt>
                <c:pt idx="507">
                  <c:v>1.0111167607104582E-8</c:v>
                </c:pt>
                <c:pt idx="508">
                  <c:v>1.0110435665058912E-8</c:v>
                </c:pt>
                <c:pt idx="509">
                  <c:v>1.0109598129366689E-8</c:v>
                </c:pt>
                <c:pt idx="510">
                  <c:v>1.0108767443814683E-8</c:v>
                </c:pt>
                <c:pt idx="511">
                  <c:v>1.0108100277119095E-8</c:v>
                </c:pt>
                <c:pt idx="512">
                  <c:v>1.0107377238917913E-8</c:v>
                </c:pt>
                <c:pt idx="513">
                  <c:v>1.0106368936828595E-8</c:v>
                </c:pt>
                <c:pt idx="514">
                  <c:v>1.010532314157383E-8</c:v>
                </c:pt>
                <c:pt idx="515">
                  <c:v>1.0104723403758331E-8</c:v>
                </c:pt>
                <c:pt idx="516">
                  <c:v>1.0104163599508282E-8</c:v>
                </c:pt>
                <c:pt idx="517">
                  <c:v>1.0103543750410609E-8</c:v>
                </c:pt>
                <c:pt idx="518">
                  <c:v>1.0102890029167986E-8</c:v>
                </c:pt>
                <c:pt idx="519">
                  <c:v>1.0102079378761346E-8</c:v>
                </c:pt>
                <c:pt idx="520">
                  <c:v>1.0101212476923719E-8</c:v>
                </c:pt>
                <c:pt idx="521">
                  <c:v>1.0100150528158549E-8</c:v>
                </c:pt>
                <c:pt idx="522">
                  <c:v>1.0099008035229362E-8</c:v>
                </c:pt>
                <c:pt idx="523">
                  <c:v>1.0098022483996205E-8</c:v>
                </c:pt>
                <c:pt idx="524">
                  <c:v>1.0097220897758344E-8</c:v>
                </c:pt>
                <c:pt idx="525">
                  <c:v>1.0096477596574322E-8</c:v>
                </c:pt>
                <c:pt idx="526">
                  <c:v>1.0095862444782078E-8</c:v>
                </c:pt>
                <c:pt idx="527">
                  <c:v>1.009519311478457E-8</c:v>
                </c:pt>
                <c:pt idx="528">
                  <c:v>1.0094535220428002E-8</c:v>
                </c:pt>
                <c:pt idx="529">
                  <c:v>1.0093960367457098E-8</c:v>
                </c:pt>
                <c:pt idx="530">
                  <c:v>1.009339108050218E-8</c:v>
                </c:pt>
                <c:pt idx="531">
                  <c:v>1.0092811564415285E-8</c:v>
                </c:pt>
                <c:pt idx="532">
                  <c:v>1.0092314885274967E-8</c:v>
                </c:pt>
                <c:pt idx="533">
                  <c:v>1.009172698787033E-8</c:v>
                </c:pt>
                <c:pt idx="534">
                  <c:v>1.0091158669112902E-8</c:v>
                </c:pt>
                <c:pt idx="535">
                  <c:v>1.0090735003983989E-8</c:v>
                </c:pt>
                <c:pt idx="536">
                  <c:v>1.0090259380121367E-8</c:v>
                </c:pt>
                <c:pt idx="537">
                  <c:v>1.0089790669997965E-8</c:v>
                </c:pt>
                <c:pt idx="538">
                  <c:v>1.0089260814609287E-8</c:v>
                </c:pt>
                <c:pt idx="539">
                  <c:v>1.0088626885312222E-8</c:v>
                </c:pt>
                <c:pt idx="540">
                  <c:v>1.0088181148203175E-8</c:v>
                </c:pt>
                <c:pt idx="541">
                  <c:v>1.0087833341962595E-8</c:v>
                </c:pt>
                <c:pt idx="542">
                  <c:v>1.0087458922045752E-8</c:v>
                </c:pt>
                <c:pt idx="543">
                  <c:v>1.0087045971494462E-8</c:v>
                </c:pt>
                <c:pt idx="544">
                  <c:v>1.0086569865926252E-8</c:v>
                </c:pt>
                <c:pt idx="545">
                  <c:v>1.0086176821201574E-8</c:v>
                </c:pt>
                <c:pt idx="546">
                  <c:v>1.008580170306481E-8</c:v>
                </c:pt>
                <c:pt idx="547">
                  <c:v>1.008537260063032E-8</c:v>
                </c:pt>
                <c:pt idx="548">
                  <c:v>1.0084927269187213E-8</c:v>
                </c:pt>
                <c:pt idx="549">
                  <c:v>1.0084430015798845E-8</c:v>
                </c:pt>
                <c:pt idx="550">
                  <c:v>1.008402730155688E-8</c:v>
                </c:pt>
                <c:pt idx="551">
                  <c:v>1.0083612151128005E-8</c:v>
                </c:pt>
                <c:pt idx="552">
                  <c:v>1.0082976559828163E-8</c:v>
                </c:pt>
                <c:pt idx="553">
                  <c:v>1.0082376830690467E-8</c:v>
                </c:pt>
                <c:pt idx="554">
                  <c:v>1.0081962670294379E-8</c:v>
                </c:pt>
                <c:pt idx="555">
                  <c:v>1.0081514220230599E-8</c:v>
                </c:pt>
                <c:pt idx="556">
                  <c:v>1.008099998521365E-8</c:v>
                </c:pt>
                <c:pt idx="557">
                  <c:v>1.0080387314493979E-8</c:v>
                </c:pt>
                <c:pt idx="558">
                  <c:v>1.0079875607067908E-8</c:v>
                </c:pt>
                <c:pt idx="559">
                  <c:v>1.0079383599901341E-8</c:v>
                </c:pt>
                <c:pt idx="560">
                  <c:v>1.0078709640861527E-8</c:v>
                </c:pt>
                <c:pt idx="561">
                  <c:v>1.0078087202968034E-8</c:v>
                </c:pt>
                <c:pt idx="562">
                  <c:v>1.0077720333932747E-8</c:v>
                </c:pt>
                <c:pt idx="563">
                  <c:v>1.0077337708721807E-8</c:v>
                </c:pt>
                <c:pt idx="564">
                  <c:v>1.0076708813097708E-8</c:v>
                </c:pt>
                <c:pt idx="565">
                  <c:v>1.0075999122491986E-8</c:v>
                </c:pt>
                <c:pt idx="566">
                  <c:v>1.0075310540282487E-8</c:v>
                </c:pt>
                <c:pt idx="567">
                  <c:v>1.0074737785245846E-8</c:v>
                </c:pt>
                <c:pt idx="568">
                  <c:v>1.0074263505121655E-8</c:v>
                </c:pt>
                <c:pt idx="569">
                  <c:v>1.0073728236720265E-8</c:v>
                </c:pt>
                <c:pt idx="570">
                  <c:v>1.0073218312467382E-8</c:v>
                </c:pt>
                <c:pt idx="571">
                  <c:v>1.0072710539797314E-8</c:v>
                </c:pt>
                <c:pt idx="572">
                  <c:v>1.0072131364448698E-8</c:v>
                </c:pt>
                <c:pt idx="573">
                  <c:v>1.0071668481634983E-8</c:v>
                </c:pt>
                <c:pt idx="574">
                  <c:v>1.0071334531408627E-8</c:v>
                </c:pt>
                <c:pt idx="575">
                  <c:v>1.0070881379202213E-8</c:v>
                </c:pt>
                <c:pt idx="576">
                  <c:v>1.007046814400294E-8</c:v>
                </c:pt>
                <c:pt idx="577">
                  <c:v>1.0070163513640696E-8</c:v>
                </c:pt>
                <c:pt idx="578">
                  <c:v>1.0069851472640703E-8</c:v>
                </c:pt>
                <c:pt idx="579">
                  <c:v>1.0069439347590075E-8</c:v>
                </c:pt>
                <c:pt idx="580">
                  <c:v>1.0068995173603142E-8</c:v>
                </c:pt>
                <c:pt idx="581">
                  <c:v>1.0068664488763846E-8</c:v>
                </c:pt>
                <c:pt idx="582">
                  <c:v>1.0068404648215747E-8</c:v>
                </c:pt>
                <c:pt idx="583">
                  <c:v>1.0068085908877842E-8</c:v>
                </c:pt>
                <c:pt idx="584">
                  <c:v>1.0067752712549311E-8</c:v>
                </c:pt>
                <c:pt idx="585">
                  <c:v>1.0067394224042982E-8</c:v>
                </c:pt>
                <c:pt idx="586">
                  <c:v>1.006702871091873E-8</c:v>
                </c:pt>
                <c:pt idx="587">
                  <c:v>1.0066532913560394E-8</c:v>
                </c:pt>
                <c:pt idx="588">
                  <c:v>1.0066208098023362E-8</c:v>
                </c:pt>
                <c:pt idx="589">
                  <c:v>1.0065792988808368E-8</c:v>
                </c:pt>
                <c:pt idx="590">
                  <c:v>1.0065215309307187E-8</c:v>
                </c:pt>
                <c:pt idx="591">
                  <c:v>1.0064684160148497E-8</c:v>
                </c:pt>
                <c:pt idx="592">
                  <c:v>1.0064274193165246E-8</c:v>
                </c:pt>
                <c:pt idx="593">
                  <c:v>1.0063871060517045E-8</c:v>
                </c:pt>
                <c:pt idx="594">
                  <c:v>1.0063509954171601E-8</c:v>
                </c:pt>
                <c:pt idx="595">
                  <c:v>1.0063233884407843E-8</c:v>
                </c:pt>
                <c:pt idx="596">
                  <c:v>1.0062886953936763E-8</c:v>
                </c:pt>
                <c:pt idx="597">
                  <c:v>1.0062314356144757E-8</c:v>
                </c:pt>
                <c:pt idx="598">
                  <c:v>1.0061787997263618E-8</c:v>
                </c:pt>
                <c:pt idx="599">
                  <c:v>1.0061313634194436E-8</c:v>
                </c:pt>
                <c:pt idx="600">
                  <c:v>1.0060878791439929E-8</c:v>
                </c:pt>
                <c:pt idx="601">
                  <c:v>1.0060521192274865E-8</c:v>
                </c:pt>
                <c:pt idx="602">
                  <c:v>1.0060244249944645E-8</c:v>
                </c:pt>
                <c:pt idx="603">
                  <c:v>1.0059802901161127E-8</c:v>
                </c:pt>
                <c:pt idx="604">
                  <c:v>1.0059374426778594E-8</c:v>
                </c:pt>
                <c:pt idx="605">
                  <c:v>1.0058915570372189E-8</c:v>
                </c:pt>
                <c:pt idx="606">
                  <c:v>1.0058390690622958E-8</c:v>
                </c:pt>
                <c:pt idx="607">
                  <c:v>1.0057980361995827E-8</c:v>
                </c:pt>
                <c:pt idx="608">
                  <c:v>1.0057655042916063E-8</c:v>
                </c:pt>
                <c:pt idx="609">
                  <c:v>1.0057301525912783E-8</c:v>
                </c:pt>
                <c:pt idx="610">
                  <c:v>1.0056876035195728E-8</c:v>
                </c:pt>
                <c:pt idx="611">
                  <c:v>1.0056396248356604E-8</c:v>
                </c:pt>
                <c:pt idx="612">
                  <c:v>1.0055555330460965E-8</c:v>
                </c:pt>
                <c:pt idx="613">
                  <c:v>1.0053767835565966E-8</c:v>
                </c:pt>
                <c:pt idx="614">
                  <c:v>1.0053038459828653E-8</c:v>
                </c:pt>
                <c:pt idx="615">
                  <c:v>1.0052646488394286E-8</c:v>
                </c:pt>
                <c:pt idx="616">
                  <c:v>1.0052243171810424E-8</c:v>
                </c:pt>
                <c:pt idx="617">
                  <c:v>1.0051823243291632E-8</c:v>
                </c:pt>
                <c:pt idx="618">
                  <c:v>1.0051350755195088E-8</c:v>
                </c:pt>
                <c:pt idx="619">
                  <c:v>1.0050965180321882E-8</c:v>
                </c:pt>
                <c:pt idx="620">
                  <c:v>1.0050551999444824E-8</c:v>
                </c:pt>
                <c:pt idx="621">
                  <c:v>1.0050031191587346E-8</c:v>
                </c:pt>
                <c:pt idx="622">
                  <c:v>1.0049595900551287E-8</c:v>
                </c:pt>
                <c:pt idx="623">
                  <c:v>1.0049201917617385E-8</c:v>
                </c:pt>
                <c:pt idx="624">
                  <c:v>1.0048798167867881E-8</c:v>
                </c:pt>
                <c:pt idx="625">
                  <c:v>1.0048285532855556E-8</c:v>
                </c:pt>
                <c:pt idx="626">
                  <c:v>1.0047680223761164E-8</c:v>
                </c:pt>
                <c:pt idx="627">
                  <c:v>1.0046839633882998E-8</c:v>
                </c:pt>
                <c:pt idx="628">
                  <c:v>1.0045944505319562E-8</c:v>
                </c:pt>
                <c:pt idx="629">
                  <c:v>1.004540752573669E-8</c:v>
                </c:pt>
                <c:pt idx="630">
                  <c:v>1.0044896184018584E-8</c:v>
                </c:pt>
                <c:pt idx="631">
                  <c:v>1.0044443675682647E-8</c:v>
                </c:pt>
                <c:pt idx="632">
                  <c:v>1.0043828707625822E-8</c:v>
                </c:pt>
                <c:pt idx="633">
                  <c:v>1.0041695237016928E-8</c:v>
                </c:pt>
                <c:pt idx="634">
                  <c:v>1.0040692762443907E-8</c:v>
                </c:pt>
                <c:pt idx="635">
                  <c:v>1.0040091347930829E-8</c:v>
                </c:pt>
                <c:pt idx="636">
                  <c:v>1.0039432571521459E-8</c:v>
                </c:pt>
                <c:pt idx="637">
                  <c:v>1.0038820269324214E-8</c:v>
                </c:pt>
                <c:pt idx="638">
                  <c:v>1.0038268354973361E-8</c:v>
                </c:pt>
                <c:pt idx="639">
                  <c:v>1.0037649028771263E-8</c:v>
                </c:pt>
                <c:pt idx="640">
                  <c:v>1.003697173287145E-8</c:v>
                </c:pt>
                <c:pt idx="641">
                  <c:v>1.0036445254037642E-8</c:v>
                </c:pt>
                <c:pt idx="642">
                  <c:v>1.003582721136937E-8</c:v>
                </c:pt>
                <c:pt idx="643">
                  <c:v>1.0035244879704037E-8</c:v>
                </c:pt>
                <c:pt idx="644">
                  <c:v>1.003446276712379E-8</c:v>
                </c:pt>
                <c:pt idx="645">
                  <c:v>1.0033637929889941E-8</c:v>
                </c:pt>
                <c:pt idx="646">
                  <c:v>1.0032973543718788E-8</c:v>
                </c:pt>
                <c:pt idx="647">
                  <c:v>1.0032504626826474E-8</c:v>
                </c:pt>
                <c:pt idx="648">
                  <c:v>1.003202405963661E-8</c:v>
                </c:pt>
                <c:pt idx="649">
                  <c:v>1.0031435281975432E-8</c:v>
                </c:pt>
                <c:pt idx="650">
                  <c:v>1.0030915553292863E-8</c:v>
                </c:pt>
                <c:pt idx="651">
                  <c:v>1.0030373739703226E-8</c:v>
                </c:pt>
                <c:pt idx="652">
                  <c:v>1.0029829035588238E-8</c:v>
                </c:pt>
                <c:pt idx="653">
                  <c:v>1.0029255651374491E-8</c:v>
                </c:pt>
                <c:pt idx="654">
                  <c:v>1.0028530735471397E-8</c:v>
                </c:pt>
                <c:pt idx="655">
                  <c:v>1.0027945783108363E-8</c:v>
                </c:pt>
                <c:pt idx="656">
                  <c:v>1.0027535475494165E-8</c:v>
                </c:pt>
                <c:pt idx="657">
                  <c:v>1.0027101191573E-8</c:v>
                </c:pt>
                <c:pt idx="658">
                  <c:v>1.0026645113033124E-8</c:v>
                </c:pt>
                <c:pt idx="659">
                  <c:v>1.0026184222127835E-8</c:v>
                </c:pt>
                <c:pt idx="660">
                  <c:v>1.002569407166126E-8</c:v>
                </c:pt>
                <c:pt idx="661">
                  <c:v>1.0025254367814223E-8</c:v>
                </c:pt>
                <c:pt idx="662">
                  <c:v>1.0024797562575873E-8</c:v>
                </c:pt>
                <c:pt idx="663">
                  <c:v>1.0024250196596287E-8</c:v>
                </c:pt>
                <c:pt idx="664">
                  <c:v>1.0023712636782571E-8</c:v>
                </c:pt>
                <c:pt idx="665">
                  <c:v>1.0023304514968847E-8</c:v>
                </c:pt>
                <c:pt idx="666">
                  <c:v>1.0022796696458758E-8</c:v>
                </c:pt>
                <c:pt idx="667">
                  <c:v>1.0022189473748304E-8</c:v>
                </c:pt>
                <c:pt idx="668">
                  <c:v>1.0021417001737407E-8</c:v>
                </c:pt>
                <c:pt idx="669">
                  <c:v>1.0020979492201754E-8</c:v>
                </c:pt>
                <c:pt idx="670">
                  <c:v>1.0020486183200444E-8</c:v>
                </c:pt>
                <c:pt idx="671">
                  <c:v>1.0020030210044827E-8</c:v>
                </c:pt>
                <c:pt idx="672">
                  <c:v>1.0019634211543212E-8</c:v>
                </c:pt>
                <c:pt idx="673">
                  <c:v>1.0019239149204897E-8</c:v>
                </c:pt>
                <c:pt idx="674">
                  <c:v>1.0018831778820032E-8</c:v>
                </c:pt>
                <c:pt idx="675">
                  <c:v>1.0018283556609187E-8</c:v>
                </c:pt>
                <c:pt idx="676">
                  <c:v>1.0017753090545177E-8</c:v>
                </c:pt>
                <c:pt idx="677">
                  <c:v>1.0017157198391842E-8</c:v>
                </c:pt>
                <c:pt idx="678">
                  <c:v>1.001655082454169E-8</c:v>
                </c:pt>
                <c:pt idx="679">
                  <c:v>1.001592718102654E-8</c:v>
                </c:pt>
                <c:pt idx="680">
                  <c:v>1.0015285973398829E-8</c:v>
                </c:pt>
                <c:pt idx="681">
                  <c:v>1.0014532164965465E-8</c:v>
                </c:pt>
                <c:pt idx="682">
                  <c:v>1.0013916415824831E-8</c:v>
                </c:pt>
                <c:pt idx="683">
                  <c:v>1.0013549703807742E-8</c:v>
                </c:pt>
                <c:pt idx="684">
                  <c:v>1.0013132933792177E-8</c:v>
                </c:pt>
                <c:pt idx="685">
                  <c:v>1.0012727760819948E-8</c:v>
                </c:pt>
                <c:pt idx="686">
                  <c:v>1.0012267360686934E-8</c:v>
                </c:pt>
                <c:pt idx="687">
                  <c:v>1.001178950526384E-8</c:v>
                </c:pt>
                <c:pt idx="688">
                  <c:v>1.0011384770069384E-8</c:v>
                </c:pt>
                <c:pt idx="689">
                  <c:v>1.001096385083422E-8</c:v>
                </c:pt>
                <c:pt idx="690">
                  <c:v>1.0010554536015735E-8</c:v>
                </c:pt>
                <c:pt idx="691">
                  <c:v>1.0010215272192065E-8</c:v>
                </c:pt>
                <c:pt idx="692">
                  <c:v>1.0009751535159484E-8</c:v>
                </c:pt>
                <c:pt idx="693">
                  <c:v>1.0009109213809293E-8</c:v>
                </c:pt>
                <c:pt idx="694">
                  <c:v>1.0008502284714136E-8</c:v>
                </c:pt>
                <c:pt idx="695">
                  <c:v>1.000790916724338E-8</c:v>
                </c:pt>
                <c:pt idx="696">
                  <c:v>1.0007370386151788E-8</c:v>
                </c:pt>
                <c:pt idx="697">
                  <c:v>1.0006876254804064E-8</c:v>
                </c:pt>
                <c:pt idx="698">
                  <c:v>1.0006327887673256E-8</c:v>
                </c:pt>
                <c:pt idx="699">
                  <c:v>1.0005722611742149E-8</c:v>
                </c:pt>
                <c:pt idx="700">
                  <c:v>1.0005277841792358E-8</c:v>
                </c:pt>
                <c:pt idx="701">
                  <c:v>1.0004856443341776E-8</c:v>
                </c:pt>
                <c:pt idx="702">
                  <c:v>1.0004314093065623E-8</c:v>
                </c:pt>
                <c:pt idx="703">
                  <c:v>1.0003583714818358E-8</c:v>
                </c:pt>
                <c:pt idx="704">
                  <c:v>1.0002622736989748E-8</c:v>
                </c:pt>
                <c:pt idx="705">
                  <c:v>1.0001278077378138E-8</c:v>
                </c:pt>
                <c:pt idx="706">
                  <c:v>9.9989040469132026E-9</c:v>
                </c:pt>
                <c:pt idx="707">
                  <c:v>9.9959104843036145E-9</c:v>
                </c:pt>
                <c:pt idx="708">
                  <c:v>9.9932430585309927E-9</c:v>
                </c:pt>
                <c:pt idx="709">
                  <c:v>9.991556151414958E-9</c:v>
                </c:pt>
                <c:pt idx="710">
                  <c:v>9.9897157196895166E-9</c:v>
                </c:pt>
                <c:pt idx="711">
                  <c:v>9.9869570750326417E-9</c:v>
                </c:pt>
                <c:pt idx="712">
                  <c:v>9.9848946880297677E-9</c:v>
                </c:pt>
                <c:pt idx="713">
                  <c:v>9.9837647402860067E-9</c:v>
                </c:pt>
                <c:pt idx="714">
                  <c:v>9.9831442761976864E-9</c:v>
                </c:pt>
                <c:pt idx="715">
                  <c:v>9.9825476224865564E-9</c:v>
                </c:pt>
                <c:pt idx="716">
                  <c:v>9.981571459747438E-9</c:v>
                </c:pt>
                <c:pt idx="717">
                  <c:v>9.9806857831452761E-9</c:v>
                </c:pt>
                <c:pt idx="718">
                  <c:v>9.9799779639140823E-9</c:v>
                </c:pt>
                <c:pt idx="719">
                  <c:v>9.9792043016237077E-9</c:v>
                </c:pt>
                <c:pt idx="720">
                  <c:v>9.9772847818704712E-9</c:v>
                </c:pt>
                <c:pt idx="721">
                  <c:v>9.9758280386163918E-9</c:v>
                </c:pt>
                <c:pt idx="722">
                  <c:v>9.9751463049944904E-9</c:v>
                </c:pt>
                <c:pt idx="723">
                  <c:v>9.9745257434147624E-9</c:v>
                </c:pt>
                <c:pt idx="724">
                  <c:v>9.973693421832804E-9</c:v>
                </c:pt>
                <c:pt idx="725">
                  <c:v>9.9727181889832799E-9</c:v>
                </c:pt>
                <c:pt idx="726">
                  <c:v>9.9717297769015089E-9</c:v>
                </c:pt>
                <c:pt idx="727">
                  <c:v>9.9688616479537813E-9</c:v>
                </c:pt>
                <c:pt idx="728">
                  <c:v>9.9660603975548598E-9</c:v>
                </c:pt>
                <c:pt idx="729">
                  <c:v>9.9652138113562259E-9</c:v>
                </c:pt>
                <c:pt idx="730">
                  <c:v>9.9645341479274442E-9</c:v>
                </c:pt>
                <c:pt idx="731">
                  <c:v>9.9632898345314895E-9</c:v>
                </c:pt>
                <c:pt idx="732">
                  <c:v>9.9619715331292793E-9</c:v>
                </c:pt>
                <c:pt idx="733">
                  <c:v>9.9608281143041072E-9</c:v>
                </c:pt>
                <c:pt idx="734">
                  <c:v>9.9602144102278981E-9</c:v>
                </c:pt>
                <c:pt idx="735">
                  <c:v>9.9596313495302047E-9</c:v>
                </c:pt>
                <c:pt idx="736">
                  <c:v>9.9589599081368753E-9</c:v>
                </c:pt>
                <c:pt idx="737">
                  <c:v>9.958430591599859E-9</c:v>
                </c:pt>
                <c:pt idx="738">
                  <c:v>9.9578727362345869E-9</c:v>
                </c:pt>
                <c:pt idx="739">
                  <c:v>9.9571504224457405E-9</c:v>
                </c:pt>
                <c:pt idx="740">
                  <c:v>9.9563937504690053E-9</c:v>
                </c:pt>
                <c:pt idx="741">
                  <c:v>9.9556265735870643E-9</c:v>
                </c:pt>
                <c:pt idx="742">
                  <c:v>9.9547706608545528E-9</c:v>
                </c:pt>
                <c:pt idx="743">
                  <c:v>9.9539001806349382E-9</c:v>
                </c:pt>
                <c:pt idx="744">
                  <c:v>9.9530267932780856E-9</c:v>
                </c:pt>
                <c:pt idx="745">
                  <c:v>9.9522296210971976E-9</c:v>
                </c:pt>
                <c:pt idx="746">
                  <c:v>9.9514225351309263E-9</c:v>
                </c:pt>
                <c:pt idx="747">
                  <c:v>9.950595645582151E-9</c:v>
                </c:pt>
                <c:pt idx="748">
                  <c:v>9.9497023381880842E-9</c:v>
                </c:pt>
                <c:pt idx="749">
                  <c:v>9.948666082791058E-9</c:v>
                </c:pt>
                <c:pt idx="750">
                  <c:v>9.9479940531267375E-9</c:v>
                </c:pt>
                <c:pt idx="751">
                  <c:v>9.9471743293951161E-9</c:v>
                </c:pt>
                <c:pt idx="752">
                  <c:v>9.9463670950441787E-9</c:v>
                </c:pt>
                <c:pt idx="753">
                  <c:v>9.9456446421391656E-9</c:v>
                </c:pt>
                <c:pt idx="754">
                  <c:v>9.9448248818691765E-9</c:v>
                </c:pt>
                <c:pt idx="755">
                  <c:v>9.9440280944667542E-9</c:v>
                </c:pt>
                <c:pt idx="756">
                  <c:v>9.9410758322164255E-9</c:v>
                </c:pt>
                <c:pt idx="757">
                  <c:v>9.9296338444683886E-9</c:v>
                </c:pt>
                <c:pt idx="758">
                  <c:v>9.9242845645691228E-9</c:v>
                </c:pt>
                <c:pt idx="759">
                  <c:v>9.9235036893584726E-9</c:v>
                </c:pt>
                <c:pt idx="760">
                  <c:v>9.9229073388823567E-9</c:v>
                </c:pt>
                <c:pt idx="761">
                  <c:v>9.9224430996837788E-9</c:v>
                </c:pt>
                <c:pt idx="762">
                  <c:v>9.9220542723333597E-9</c:v>
                </c:pt>
                <c:pt idx="763">
                  <c:v>9.9216320085102141E-9</c:v>
                </c:pt>
                <c:pt idx="764">
                  <c:v>9.921248595911562E-9</c:v>
                </c:pt>
                <c:pt idx="765">
                  <c:v>9.9208420480048636E-9</c:v>
                </c:pt>
                <c:pt idx="766">
                  <c:v>9.9202688799141987E-9</c:v>
                </c:pt>
                <c:pt idx="767">
                  <c:v>9.9195752158192294E-9</c:v>
                </c:pt>
                <c:pt idx="768">
                  <c:v>9.9189763975318553E-9</c:v>
                </c:pt>
                <c:pt idx="769">
                  <c:v>9.9184220311143545E-9</c:v>
                </c:pt>
                <c:pt idx="770">
                  <c:v>9.9177822340209707E-9</c:v>
                </c:pt>
                <c:pt idx="771">
                  <c:v>9.9171458513674649E-9</c:v>
                </c:pt>
                <c:pt idx="772">
                  <c:v>9.9166256333431279E-9</c:v>
                </c:pt>
                <c:pt idx="773">
                  <c:v>9.915981917560085E-9</c:v>
                </c:pt>
                <c:pt idx="774">
                  <c:v>9.9153645132715357E-9</c:v>
                </c:pt>
                <c:pt idx="775">
                  <c:v>9.9148039038539405E-9</c:v>
                </c:pt>
                <c:pt idx="776">
                  <c:v>9.9143073942725376E-9</c:v>
                </c:pt>
                <c:pt idx="777">
                  <c:v>9.9135588475983252E-9</c:v>
                </c:pt>
                <c:pt idx="778">
                  <c:v>9.9128161920883352E-9</c:v>
                </c:pt>
                <c:pt idx="779">
                  <c:v>9.9120577961370615E-9</c:v>
                </c:pt>
                <c:pt idx="780">
                  <c:v>9.9113558326528086E-9</c:v>
                </c:pt>
                <c:pt idx="781">
                  <c:v>9.9106175263684623E-9</c:v>
                </c:pt>
                <c:pt idx="782">
                  <c:v>9.9087366418375745E-9</c:v>
                </c:pt>
                <c:pt idx="783">
                  <c:v>9.9028445178963118E-9</c:v>
                </c:pt>
                <c:pt idx="784">
                  <c:v>9.9007584444220403E-9</c:v>
                </c:pt>
                <c:pt idx="785">
                  <c:v>9.9003642764316851E-9</c:v>
                </c:pt>
                <c:pt idx="786">
                  <c:v>9.899884164610777E-9</c:v>
                </c:pt>
                <c:pt idx="787">
                  <c:v>9.8982518928955538E-9</c:v>
                </c:pt>
                <c:pt idx="788">
                  <c:v>9.8933261708442188E-9</c:v>
                </c:pt>
                <c:pt idx="789">
                  <c:v>9.8838737879458994E-9</c:v>
                </c:pt>
                <c:pt idx="790">
                  <c:v>9.8819313128917852E-9</c:v>
                </c:pt>
                <c:pt idx="791">
                  <c:v>9.8814041055768673E-9</c:v>
                </c:pt>
                <c:pt idx="792">
                  <c:v>9.8808246120644371E-9</c:v>
                </c:pt>
                <c:pt idx="793">
                  <c:v>9.8801916317976678E-9</c:v>
                </c:pt>
                <c:pt idx="794">
                  <c:v>9.8797893640989094E-9</c:v>
                </c:pt>
                <c:pt idx="795">
                  <c:v>9.8793648720347895E-9</c:v>
                </c:pt>
                <c:pt idx="796">
                  <c:v>9.878844610443824E-9</c:v>
                </c:pt>
                <c:pt idx="797">
                  <c:v>9.8783959632140751E-9</c:v>
                </c:pt>
                <c:pt idx="798">
                  <c:v>9.8779255494365273E-9</c:v>
                </c:pt>
                <c:pt idx="799">
                  <c:v>9.877521414059854E-9</c:v>
                </c:pt>
                <c:pt idx="800">
                  <c:v>9.8770739079510554E-9</c:v>
                </c:pt>
                <c:pt idx="801">
                  <c:v>9.8766047479744616E-9</c:v>
                </c:pt>
                <c:pt idx="802">
                  <c:v>9.876109300236167E-9</c:v>
                </c:pt>
                <c:pt idx="803">
                  <c:v>9.8756320121488748E-9</c:v>
                </c:pt>
                <c:pt idx="804">
                  <c:v>9.8752049316184759E-9</c:v>
                </c:pt>
                <c:pt idx="805">
                  <c:v>9.8748433206875609E-9</c:v>
                </c:pt>
                <c:pt idx="806">
                  <c:v>9.874398448123033E-9</c:v>
                </c:pt>
                <c:pt idx="807">
                  <c:v>9.8738738858858196E-9</c:v>
                </c:pt>
                <c:pt idx="808">
                  <c:v>9.8734505985857129E-9</c:v>
                </c:pt>
                <c:pt idx="809">
                  <c:v>9.8729233767897708E-9</c:v>
                </c:pt>
                <c:pt idx="810">
                  <c:v>9.8722809528647201E-9</c:v>
                </c:pt>
                <c:pt idx="811">
                  <c:v>9.8715237111076983E-9</c:v>
                </c:pt>
                <c:pt idx="812">
                  <c:v>9.8708203002483512E-9</c:v>
                </c:pt>
                <c:pt idx="813">
                  <c:v>9.8703324377168271E-9</c:v>
                </c:pt>
                <c:pt idx="814">
                  <c:v>9.8698894984845435E-9</c:v>
                </c:pt>
                <c:pt idx="815">
                  <c:v>9.8694761530292158E-9</c:v>
                </c:pt>
                <c:pt idx="816">
                  <c:v>9.8691143876048216E-9</c:v>
                </c:pt>
                <c:pt idx="817">
                  <c:v>9.868720922154864E-9</c:v>
                </c:pt>
                <c:pt idx="818">
                  <c:v>9.8682629700281136E-9</c:v>
                </c:pt>
                <c:pt idx="819">
                  <c:v>9.8677541044789667E-9</c:v>
                </c:pt>
                <c:pt idx="820">
                  <c:v>9.8672773222384321E-9</c:v>
                </c:pt>
                <c:pt idx="821">
                  <c:v>9.8668509558628556E-9</c:v>
                </c:pt>
                <c:pt idx="822">
                  <c:v>9.8664719596745766E-9</c:v>
                </c:pt>
                <c:pt idx="823">
                  <c:v>9.8660300095730242E-9</c:v>
                </c:pt>
                <c:pt idx="824">
                  <c:v>9.8654058310996961E-9</c:v>
                </c:pt>
                <c:pt idx="825">
                  <c:v>9.8648358251989257E-9</c:v>
                </c:pt>
                <c:pt idx="826">
                  <c:v>9.8643115131752086E-9</c:v>
                </c:pt>
                <c:pt idx="827">
                  <c:v>9.8636759788864638E-9</c:v>
                </c:pt>
                <c:pt idx="828">
                  <c:v>9.8631926020961771E-9</c:v>
                </c:pt>
                <c:pt idx="829">
                  <c:v>9.8627502109053111E-9</c:v>
                </c:pt>
                <c:pt idx="830">
                  <c:v>9.862343491776921E-9</c:v>
                </c:pt>
                <c:pt idx="831">
                  <c:v>9.8617817220382546E-9</c:v>
                </c:pt>
                <c:pt idx="832">
                  <c:v>9.8612939574063254E-9</c:v>
                </c:pt>
                <c:pt idx="833">
                  <c:v>9.8608646639444524E-9</c:v>
                </c:pt>
                <c:pt idx="834">
                  <c:v>9.8602611497597239E-9</c:v>
                </c:pt>
                <c:pt idx="835">
                  <c:v>9.8595687629561656E-9</c:v>
                </c:pt>
                <c:pt idx="836">
                  <c:v>9.8591304675858005E-9</c:v>
                </c:pt>
                <c:pt idx="837">
                  <c:v>9.8586422658943599E-9</c:v>
                </c:pt>
                <c:pt idx="838">
                  <c:v>9.857894522169136E-9</c:v>
                </c:pt>
                <c:pt idx="839">
                  <c:v>9.8562686817515755E-9</c:v>
                </c:pt>
                <c:pt idx="840">
                  <c:v>9.8479304633110914E-9</c:v>
                </c:pt>
                <c:pt idx="841">
                  <c:v>9.8344669209136278E-9</c:v>
                </c:pt>
                <c:pt idx="842">
                  <c:v>9.6313171928113246E-9</c:v>
                </c:pt>
                <c:pt idx="843">
                  <c:v>9.3664460995199433E-9</c:v>
                </c:pt>
                <c:pt idx="844">
                  <c:v>9.2861349397122393E-9</c:v>
                </c:pt>
                <c:pt idx="845">
                  <c:v>9.1490271587681535E-9</c:v>
                </c:pt>
                <c:pt idx="846">
                  <c:v>9.1263247345363732E-9</c:v>
                </c:pt>
                <c:pt idx="847">
                  <c:v>9.1256603205034327E-9</c:v>
                </c:pt>
                <c:pt idx="848">
                  <c:v>9.1251357452118767E-9</c:v>
                </c:pt>
                <c:pt idx="849">
                  <c:v>9.124595926201908E-9</c:v>
                </c:pt>
                <c:pt idx="850">
                  <c:v>9.1240035633921548E-9</c:v>
                </c:pt>
                <c:pt idx="851">
                  <c:v>9.1231884836457763E-9</c:v>
                </c:pt>
                <c:pt idx="852">
                  <c:v>9.1220631109301768E-9</c:v>
                </c:pt>
                <c:pt idx="853">
                  <c:v>9.1208180933214638E-9</c:v>
                </c:pt>
                <c:pt idx="854">
                  <c:v>9.1199336211378415E-9</c:v>
                </c:pt>
                <c:pt idx="855">
                  <c:v>9.1192425891514684E-9</c:v>
                </c:pt>
                <c:pt idx="856">
                  <c:v>9.1187400756058783E-9</c:v>
                </c:pt>
                <c:pt idx="857">
                  <c:v>9.1181948862221243E-9</c:v>
                </c:pt>
                <c:pt idx="858">
                  <c:v>9.1174344243941578E-9</c:v>
                </c:pt>
                <c:pt idx="859">
                  <c:v>9.1165279257306754E-9</c:v>
                </c:pt>
                <c:pt idx="860">
                  <c:v>9.1156847523354567E-9</c:v>
                </c:pt>
                <c:pt idx="861">
                  <c:v>9.1150537038897405E-9</c:v>
                </c:pt>
                <c:pt idx="862">
                  <c:v>9.1143737250451047E-9</c:v>
                </c:pt>
                <c:pt idx="863">
                  <c:v>9.1136779224851741E-9</c:v>
                </c:pt>
                <c:pt idx="864">
                  <c:v>9.1129780375184574E-9</c:v>
                </c:pt>
                <c:pt idx="865">
                  <c:v>9.1116514559085459E-9</c:v>
                </c:pt>
                <c:pt idx="866">
                  <c:v>9.1074082004135683E-9</c:v>
                </c:pt>
                <c:pt idx="867">
                  <c:v>9.1055229842365704E-9</c:v>
                </c:pt>
                <c:pt idx="868">
                  <c:v>9.1048380376292939E-9</c:v>
                </c:pt>
                <c:pt idx="869">
                  <c:v>9.1043080870291055E-9</c:v>
                </c:pt>
                <c:pt idx="870">
                  <c:v>9.1037126076971449E-9</c:v>
                </c:pt>
                <c:pt idx="871">
                  <c:v>9.1031311413643421E-9</c:v>
                </c:pt>
                <c:pt idx="872">
                  <c:v>9.1025264930152341E-9</c:v>
                </c:pt>
                <c:pt idx="873">
                  <c:v>9.1021558391750267E-9</c:v>
                </c:pt>
                <c:pt idx="874">
                  <c:v>9.1015963637454494E-9</c:v>
                </c:pt>
                <c:pt idx="875">
                  <c:v>9.1007622342056986E-9</c:v>
                </c:pt>
                <c:pt idx="876">
                  <c:v>9.0961835697841426E-9</c:v>
                </c:pt>
                <c:pt idx="877">
                  <c:v>9.0926036914284321E-9</c:v>
                </c:pt>
                <c:pt idx="878">
                  <c:v>9.0919751368653223E-9</c:v>
                </c:pt>
                <c:pt idx="879">
                  <c:v>9.0914966694962207E-9</c:v>
                </c:pt>
                <c:pt idx="880">
                  <c:v>9.0910184926182562E-9</c:v>
                </c:pt>
                <c:pt idx="881">
                  <c:v>9.0904555260244242E-9</c:v>
                </c:pt>
                <c:pt idx="882">
                  <c:v>9.0899922616282278E-9</c:v>
                </c:pt>
                <c:pt idx="883">
                  <c:v>9.0893615954198784E-9</c:v>
                </c:pt>
                <c:pt idx="884">
                  <c:v>9.0888160414440536E-9</c:v>
                </c:pt>
                <c:pt idx="885">
                  <c:v>9.0881047571469873E-9</c:v>
                </c:pt>
                <c:pt idx="886">
                  <c:v>9.0874158383197581E-9</c:v>
                </c:pt>
                <c:pt idx="887">
                  <c:v>9.0866684370681693E-9</c:v>
                </c:pt>
                <c:pt idx="888">
                  <c:v>9.0859601832650327E-9</c:v>
                </c:pt>
                <c:pt idx="889">
                  <c:v>9.0851226345718923E-9</c:v>
                </c:pt>
                <c:pt idx="890">
                  <c:v>9.0845385737367675E-9</c:v>
                </c:pt>
                <c:pt idx="891">
                  <c:v>9.0840159502948069E-9</c:v>
                </c:pt>
                <c:pt idx="892">
                  <c:v>9.0835525151577258E-9</c:v>
                </c:pt>
                <c:pt idx="893">
                  <c:v>9.0830131675494815E-9</c:v>
                </c:pt>
                <c:pt idx="894">
                  <c:v>9.0824645938044709E-9</c:v>
                </c:pt>
                <c:pt idx="895">
                  <c:v>9.0818665983492274E-9</c:v>
                </c:pt>
                <c:pt idx="896">
                  <c:v>9.0813335201368062E-9</c:v>
                </c:pt>
                <c:pt idx="897">
                  <c:v>9.0808644150650387E-9</c:v>
                </c:pt>
                <c:pt idx="898">
                  <c:v>9.0801186083365767E-9</c:v>
                </c:pt>
                <c:pt idx="899">
                  <c:v>9.0793324876131307E-9</c:v>
                </c:pt>
                <c:pt idx="900">
                  <c:v>9.0786592188656872E-9</c:v>
                </c:pt>
                <c:pt idx="901">
                  <c:v>9.0780571459771439E-9</c:v>
                </c:pt>
                <c:pt idx="902">
                  <c:v>9.0775531913319249E-9</c:v>
                </c:pt>
                <c:pt idx="903">
                  <c:v>9.076963404674137E-9</c:v>
                </c:pt>
                <c:pt idx="904">
                  <c:v>9.0765483483881608E-9</c:v>
                </c:pt>
                <c:pt idx="905">
                  <c:v>9.0761589625995835E-9</c:v>
                </c:pt>
                <c:pt idx="906">
                  <c:v>9.0756523011550648E-9</c:v>
                </c:pt>
                <c:pt idx="907">
                  <c:v>9.0695976863067879E-9</c:v>
                </c:pt>
                <c:pt idx="908">
                  <c:v>9.0326400085907504E-9</c:v>
                </c:pt>
                <c:pt idx="909">
                  <c:v>9.0143468463588893E-9</c:v>
                </c:pt>
                <c:pt idx="910">
                  <c:v>9.0136147197703695E-9</c:v>
                </c:pt>
                <c:pt idx="911">
                  <c:v>9.0131033671008028E-9</c:v>
                </c:pt>
                <c:pt idx="912">
                  <c:v>9.0125716822046535E-9</c:v>
                </c:pt>
                <c:pt idx="913">
                  <c:v>9.0120889113250556E-9</c:v>
                </c:pt>
                <c:pt idx="914">
                  <c:v>9.0115798110797931E-9</c:v>
                </c:pt>
                <c:pt idx="915">
                  <c:v>9.0110147969375228E-9</c:v>
                </c:pt>
                <c:pt idx="916">
                  <c:v>9.0105550637041362E-9</c:v>
                </c:pt>
                <c:pt idx="917">
                  <c:v>9.010161318374217E-9</c:v>
                </c:pt>
                <c:pt idx="918">
                  <c:v>9.0097579279704985E-9</c:v>
                </c:pt>
                <c:pt idx="919">
                  <c:v>9.009222181546007E-9</c:v>
                </c:pt>
                <c:pt idx="920">
                  <c:v>9.0086056451943328E-9</c:v>
                </c:pt>
                <c:pt idx="921">
                  <c:v>9.0080914988624063E-9</c:v>
                </c:pt>
                <c:pt idx="922">
                  <c:v>9.0077272321811319E-9</c:v>
                </c:pt>
                <c:pt idx="923">
                  <c:v>9.0072789236331527E-9</c:v>
                </c:pt>
                <c:pt idx="924">
                  <c:v>9.0068183150439346E-9</c:v>
                </c:pt>
                <c:pt idx="925">
                  <c:v>9.0064414121344747E-9</c:v>
                </c:pt>
                <c:pt idx="926">
                  <c:v>9.0059715434515748E-9</c:v>
                </c:pt>
                <c:pt idx="927">
                  <c:v>9.0053525983510354E-9</c:v>
                </c:pt>
                <c:pt idx="928">
                  <c:v>9.0048783094800187E-9</c:v>
                </c:pt>
                <c:pt idx="929">
                  <c:v>9.0044568590714135E-9</c:v>
                </c:pt>
                <c:pt idx="930">
                  <c:v>9.003980004455118E-9</c:v>
                </c:pt>
                <c:pt idx="931">
                  <c:v>9.0032365351649026E-9</c:v>
                </c:pt>
                <c:pt idx="932">
                  <c:v>9.0018530606088879E-9</c:v>
                </c:pt>
                <c:pt idx="933">
                  <c:v>8.9272490270777535E-9</c:v>
                </c:pt>
                <c:pt idx="934">
                  <c:v>8.3650086037887819E-9</c:v>
                </c:pt>
                <c:pt idx="935">
                  <c:v>8.0570863080144156E-9</c:v>
                </c:pt>
                <c:pt idx="936">
                  <c:v>8.0491026404475316E-9</c:v>
                </c:pt>
                <c:pt idx="937">
                  <c:v>8.0481113133636812E-9</c:v>
                </c:pt>
                <c:pt idx="938">
                  <c:v>8.0468085278031792E-9</c:v>
                </c:pt>
                <c:pt idx="939">
                  <c:v>8.0357158714367094E-9</c:v>
                </c:pt>
                <c:pt idx="940">
                  <c:v>7.6901669075813419E-9</c:v>
                </c:pt>
                <c:pt idx="941">
                  <c:v>6.7475782989004444E-9</c:v>
                </c:pt>
                <c:pt idx="942">
                  <c:v>6.5495276852451401E-9</c:v>
                </c:pt>
                <c:pt idx="943">
                  <c:v>6.5446700788854637E-9</c:v>
                </c:pt>
                <c:pt idx="944">
                  <c:v>6.5435158971019108E-9</c:v>
                </c:pt>
                <c:pt idx="945">
                  <c:v>6.5426564976029265E-9</c:v>
                </c:pt>
                <c:pt idx="946">
                  <c:v>6.54155833910842E-9</c:v>
                </c:pt>
                <c:pt idx="947">
                  <c:v>6.5367634291719155E-9</c:v>
                </c:pt>
                <c:pt idx="948">
                  <c:v>6.2573952151801047E-9</c:v>
                </c:pt>
                <c:pt idx="949">
                  <c:v>5.3607947059143173E-9</c:v>
                </c:pt>
                <c:pt idx="950">
                  <c:v>5.1187996114608976E-9</c:v>
                </c:pt>
                <c:pt idx="951">
                  <c:v>5.106712502901671E-9</c:v>
                </c:pt>
                <c:pt idx="952">
                  <c:v>5.1044699349157426E-9</c:v>
                </c:pt>
                <c:pt idx="953">
                  <c:v>5.102713451337302E-9</c:v>
                </c:pt>
                <c:pt idx="954">
                  <c:v>5.100477672054403E-9</c:v>
                </c:pt>
                <c:pt idx="955">
                  <c:v>5.0953584253834081E-9</c:v>
                </c:pt>
                <c:pt idx="956">
                  <c:v>5.08081013715255E-9</c:v>
                </c:pt>
                <c:pt idx="957">
                  <c:v>5.0701468362818404E-9</c:v>
                </c:pt>
                <c:pt idx="958">
                  <c:v>5.0645574814711623E-9</c:v>
                </c:pt>
                <c:pt idx="959">
                  <c:v>5.0608116097906728E-9</c:v>
                </c:pt>
                <c:pt idx="960">
                  <c:v>5.057924751874568E-9</c:v>
                </c:pt>
                <c:pt idx="961">
                  <c:v>5.0560450910066287E-9</c:v>
                </c:pt>
                <c:pt idx="962">
                  <c:v>5.0549340771954371E-9</c:v>
                </c:pt>
                <c:pt idx="963">
                  <c:v>5.0536164323804262E-9</c:v>
                </c:pt>
                <c:pt idx="964">
                  <c:v>5.0515338722304912E-9</c:v>
                </c:pt>
                <c:pt idx="965">
                  <c:v>5.0488563044639628E-9</c:v>
                </c:pt>
                <c:pt idx="966">
                  <c:v>5.0468844642636188E-9</c:v>
                </c:pt>
                <c:pt idx="967">
                  <c:v>5.045803039800391E-9</c:v>
                </c:pt>
                <c:pt idx="968">
                  <c:v>5.0447458211283599E-9</c:v>
                </c:pt>
                <c:pt idx="969">
                  <c:v>5.043499042063199E-9</c:v>
                </c:pt>
                <c:pt idx="970">
                  <c:v>5.0424804767222714E-9</c:v>
                </c:pt>
                <c:pt idx="971">
                  <c:v>5.0415506629698914E-9</c:v>
                </c:pt>
                <c:pt idx="972">
                  <c:v>5.0406837606412315E-9</c:v>
                </c:pt>
                <c:pt idx="973">
                  <c:v>5.0397493885899181E-9</c:v>
                </c:pt>
                <c:pt idx="974">
                  <c:v>5.0389000612113166E-9</c:v>
                </c:pt>
                <c:pt idx="975">
                  <c:v>5.0377962561562493E-9</c:v>
                </c:pt>
                <c:pt idx="976">
                  <c:v>5.0365811479821148E-9</c:v>
                </c:pt>
                <c:pt idx="977">
                  <c:v>5.0355930958404219E-9</c:v>
                </c:pt>
                <c:pt idx="978">
                  <c:v>5.0346824682438743E-9</c:v>
                </c:pt>
                <c:pt idx="979">
                  <c:v>5.0339385305105536E-9</c:v>
                </c:pt>
                <c:pt idx="980">
                  <c:v>5.0330587156528479E-9</c:v>
                </c:pt>
                <c:pt idx="981">
                  <c:v>5.0320178124064021E-9</c:v>
                </c:pt>
                <c:pt idx="982">
                  <c:v>5.0309668588859123E-9</c:v>
                </c:pt>
                <c:pt idx="983">
                  <c:v>5.0282232959939027E-9</c:v>
                </c:pt>
                <c:pt idx="984">
                  <c:v>5.0194039770881954E-9</c:v>
                </c:pt>
                <c:pt idx="985">
                  <c:v>4.9980908473678206E-9</c:v>
                </c:pt>
                <c:pt idx="986">
                  <c:v>4.9657574986308921E-9</c:v>
                </c:pt>
                <c:pt idx="987">
                  <c:v>4.9500965514363526E-9</c:v>
                </c:pt>
                <c:pt idx="988">
                  <c:v>4.9470897520032479E-9</c:v>
                </c:pt>
                <c:pt idx="989">
                  <c:v>4.9459643517257571E-9</c:v>
                </c:pt>
                <c:pt idx="990">
                  <c:v>4.94521636636949E-9</c:v>
                </c:pt>
                <c:pt idx="991">
                  <c:v>4.9443452774567164E-9</c:v>
                </c:pt>
                <c:pt idx="992">
                  <c:v>4.9391694449616245E-9</c:v>
                </c:pt>
                <c:pt idx="993">
                  <c:v>4.8771892534917407E-9</c:v>
                </c:pt>
                <c:pt idx="994">
                  <c:v>4.8202458242336789E-9</c:v>
                </c:pt>
                <c:pt idx="995">
                  <c:v>4.8162752523129401E-9</c:v>
                </c:pt>
                <c:pt idx="996">
                  <c:v>4.8154947136604785E-9</c:v>
                </c:pt>
                <c:pt idx="997">
                  <c:v>4.8149270377606571E-9</c:v>
                </c:pt>
                <c:pt idx="998">
                  <c:v>4.8144194249973756E-9</c:v>
                </c:pt>
                <c:pt idx="999">
                  <c:v>4.8138889709663934E-9</c:v>
                </c:pt>
                <c:pt idx="1000">
                  <c:v>4.8133412580512808E-9</c:v>
                </c:pt>
                <c:pt idx="1001">
                  <c:v>4.8127225764330742E-9</c:v>
                </c:pt>
                <c:pt idx="1002">
                  <c:v>4.8121360970424106E-9</c:v>
                </c:pt>
                <c:pt idx="1003">
                  <c:v>4.811573819296754E-9</c:v>
                </c:pt>
                <c:pt idx="1004">
                  <c:v>4.8109355534855904E-9</c:v>
                </c:pt>
                <c:pt idx="1005">
                  <c:v>4.8100297311321915E-9</c:v>
                </c:pt>
                <c:pt idx="1006">
                  <c:v>4.8092260967636306E-9</c:v>
                </c:pt>
                <c:pt idx="1007">
                  <c:v>4.8087372816096045E-9</c:v>
                </c:pt>
                <c:pt idx="1008">
                  <c:v>4.8081774141170624E-9</c:v>
                </c:pt>
                <c:pt idx="1009">
                  <c:v>4.8074270864422626E-9</c:v>
                </c:pt>
                <c:pt idx="1010">
                  <c:v>4.8067342250439321E-9</c:v>
                </c:pt>
                <c:pt idx="1011">
                  <c:v>4.80605543535536E-9</c:v>
                </c:pt>
                <c:pt idx="1012">
                  <c:v>4.8052428727857987E-9</c:v>
                </c:pt>
                <c:pt idx="1013">
                  <c:v>4.8045503847698501E-9</c:v>
                </c:pt>
                <c:pt idx="1014">
                  <c:v>4.8040226290709087E-9</c:v>
                </c:pt>
                <c:pt idx="1015">
                  <c:v>4.8035267798558054E-9</c:v>
                </c:pt>
                <c:pt idx="1016">
                  <c:v>4.8029650655220703E-9</c:v>
                </c:pt>
                <c:pt idx="1017">
                  <c:v>4.802300548283288E-9</c:v>
                </c:pt>
                <c:pt idx="1018">
                  <c:v>4.8018008474902992E-9</c:v>
                </c:pt>
                <c:pt idx="1019">
                  <c:v>4.8013064534779309E-9</c:v>
                </c:pt>
                <c:pt idx="1020">
                  <c:v>4.800496323493593E-9</c:v>
                </c:pt>
                <c:pt idx="1021">
                  <c:v>4.7993469232152319E-9</c:v>
                </c:pt>
                <c:pt idx="1022">
                  <c:v>4.7985016925642804E-9</c:v>
                </c:pt>
                <c:pt idx="1023">
                  <c:v>4.7976802471567834E-9</c:v>
                </c:pt>
                <c:pt idx="1024">
                  <c:v>4.7967146768865023E-9</c:v>
                </c:pt>
                <c:pt idx="1025">
                  <c:v>4.7951845337058424E-9</c:v>
                </c:pt>
                <c:pt idx="1026">
                  <c:v>4.7932166721794145E-9</c:v>
                </c:pt>
                <c:pt idx="1027">
                  <c:v>4.7921668891579694E-9</c:v>
                </c:pt>
                <c:pt idx="1028">
                  <c:v>4.7914074430389316E-9</c:v>
                </c:pt>
                <c:pt idx="1029">
                  <c:v>4.7907156437174045E-9</c:v>
                </c:pt>
                <c:pt idx="1030">
                  <c:v>4.7897403563285233E-9</c:v>
                </c:pt>
                <c:pt idx="1031">
                  <c:v>4.7867331493976424E-9</c:v>
                </c:pt>
                <c:pt idx="1032">
                  <c:v>4.7761474705256877E-9</c:v>
                </c:pt>
                <c:pt idx="1033">
                  <c:v>4.768043861414812E-9</c:v>
                </c:pt>
                <c:pt idx="1034">
                  <c:v>4.7662480301814854E-9</c:v>
                </c:pt>
                <c:pt idx="1035">
                  <c:v>4.7652058185918945E-9</c:v>
                </c:pt>
                <c:pt idx="1036">
                  <c:v>4.7639385112924488E-9</c:v>
                </c:pt>
                <c:pt idx="1037">
                  <c:v>4.7621726411770562E-9</c:v>
                </c:pt>
                <c:pt idx="1038">
                  <c:v>4.760834631592997E-9</c:v>
                </c:pt>
                <c:pt idx="1039">
                  <c:v>4.7599450445226316E-9</c:v>
                </c:pt>
                <c:pt idx="1040">
                  <c:v>4.7587609068477159E-9</c:v>
                </c:pt>
                <c:pt idx="1041">
                  <c:v>4.7572290444167379E-9</c:v>
                </c:pt>
                <c:pt idx="1042">
                  <c:v>4.7550204010472414E-9</c:v>
                </c:pt>
                <c:pt idx="1043">
                  <c:v>4.7536566137948609E-9</c:v>
                </c:pt>
                <c:pt idx="1044">
                  <c:v>4.7528043633689122E-9</c:v>
                </c:pt>
                <c:pt idx="1045">
                  <c:v>4.7517785501194613E-9</c:v>
                </c:pt>
                <c:pt idx="1046">
                  <c:v>4.7509772551506486E-9</c:v>
                </c:pt>
                <c:pt idx="1047">
                  <c:v>4.7503925850704485E-9</c:v>
                </c:pt>
                <c:pt idx="1048">
                  <c:v>4.7498366752404027E-9</c:v>
                </c:pt>
                <c:pt idx="1049">
                  <c:v>4.7491535554814564E-9</c:v>
                </c:pt>
                <c:pt idx="1050">
                  <c:v>4.7483763983729777E-9</c:v>
                </c:pt>
                <c:pt idx="1051">
                  <c:v>4.7475416087566134E-9</c:v>
                </c:pt>
                <c:pt idx="1052">
                  <c:v>4.7467259137001224E-9</c:v>
                </c:pt>
                <c:pt idx="1053">
                  <c:v>4.7459755181144741E-9</c:v>
                </c:pt>
                <c:pt idx="1054">
                  <c:v>4.7453350649831796E-9</c:v>
                </c:pt>
                <c:pt idx="1055">
                  <c:v>4.7446123890902646E-9</c:v>
                </c:pt>
                <c:pt idx="1056">
                  <c:v>4.7440885193004533E-9</c:v>
                </c:pt>
                <c:pt idx="1057">
                  <c:v>4.7433261167447003E-9</c:v>
                </c:pt>
                <c:pt idx="1058">
                  <c:v>4.7426013907849823E-9</c:v>
                </c:pt>
                <c:pt idx="1059">
                  <c:v>4.7421105888930977E-9</c:v>
                </c:pt>
                <c:pt idx="1060">
                  <c:v>4.7416551230601242E-9</c:v>
                </c:pt>
                <c:pt idx="1061">
                  <c:v>4.7410773327158716E-9</c:v>
                </c:pt>
                <c:pt idx="1062">
                  <c:v>4.7405544862697303E-9</c:v>
                </c:pt>
                <c:pt idx="1063">
                  <c:v>4.7398378382731045E-9</c:v>
                </c:pt>
                <c:pt idx="1064">
                  <c:v>4.7386431254765018E-9</c:v>
                </c:pt>
                <c:pt idx="1065">
                  <c:v>4.737136389278382E-9</c:v>
                </c:pt>
                <c:pt idx="1066">
                  <c:v>4.7363787397608996E-9</c:v>
                </c:pt>
                <c:pt idx="1067">
                  <c:v>4.7358475002501481E-9</c:v>
                </c:pt>
                <c:pt idx="1068">
                  <c:v>4.7352601976423401E-9</c:v>
                </c:pt>
                <c:pt idx="1069">
                  <c:v>4.7346233178883637E-9</c:v>
                </c:pt>
                <c:pt idx="1070">
                  <c:v>4.7340145824087471E-9</c:v>
                </c:pt>
                <c:pt idx="1071">
                  <c:v>4.7332847951370555E-9</c:v>
                </c:pt>
                <c:pt idx="1072">
                  <c:v>4.7326223949440335E-9</c:v>
                </c:pt>
                <c:pt idx="1073">
                  <c:v>4.7320513262177042E-9</c:v>
                </c:pt>
                <c:pt idx="1074">
                  <c:v>4.7314025574039659E-9</c:v>
                </c:pt>
                <c:pt idx="1075">
                  <c:v>4.7308023394337861E-9</c:v>
                </c:pt>
                <c:pt idx="1076">
                  <c:v>4.7303130615434822E-9</c:v>
                </c:pt>
                <c:pt idx="1077">
                  <c:v>4.7296095542030656E-9</c:v>
                </c:pt>
                <c:pt idx="1078">
                  <c:v>4.7290607422572628E-9</c:v>
                </c:pt>
                <c:pt idx="1079">
                  <c:v>4.7282280941393949E-9</c:v>
                </c:pt>
                <c:pt idx="1080">
                  <c:v>4.7270423136681134E-9</c:v>
                </c:pt>
                <c:pt idx="1081">
                  <c:v>4.725965851878884E-9</c:v>
                </c:pt>
                <c:pt idx="1082">
                  <c:v>4.7253970351046255E-9</c:v>
                </c:pt>
                <c:pt idx="1083">
                  <c:v>4.7249119087687814E-9</c:v>
                </c:pt>
                <c:pt idx="1084">
                  <c:v>4.7243429562788931E-9</c:v>
                </c:pt>
                <c:pt idx="1085">
                  <c:v>4.7235422832738128E-9</c:v>
                </c:pt>
                <c:pt idx="1086">
                  <c:v>4.7218148913889032E-9</c:v>
                </c:pt>
                <c:pt idx="1087">
                  <c:v>4.7194965892605754E-9</c:v>
                </c:pt>
                <c:pt idx="1088">
                  <c:v>4.7174272686718411E-9</c:v>
                </c:pt>
                <c:pt idx="1089">
                  <c:v>4.7166425021981832E-9</c:v>
                </c:pt>
                <c:pt idx="1090">
                  <c:v>4.7158202951387146E-9</c:v>
                </c:pt>
                <c:pt idx="1091">
                  <c:v>4.7122829098759164E-9</c:v>
                </c:pt>
                <c:pt idx="1092">
                  <c:v>4.7085511321823321E-9</c:v>
                </c:pt>
                <c:pt idx="1093">
                  <c:v>4.7078130952041514E-9</c:v>
                </c:pt>
                <c:pt idx="1094">
                  <c:v>4.7071909831528589E-9</c:v>
                </c:pt>
                <c:pt idx="1095">
                  <c:v>4.7066986808918527E-9</c:v>
                </c:pt>
                <c:pt idx="1096">
                  <c:v>4.7062437708901552E-9</c:v>
                </c:pt>
                <c:pt idx="1097">
                  <c:v>4.7056446173054077E-9</c:v>
                </c:pt>
                <c:pt idx="1098">
                  <c:v>4.7050645899525644E-9</c:v>
                </c:pt>
                <c:pt idx="1099">
                  <c:v>4.7045783799534369E-9</c:v>
                </c:pt>
                <c:pt idx="1100">
                  <c:v>4.7037364507069034E-9</c:v>
                </c:pt>
                <c:pt idx="1101">
                  <c:v>4.7029133395118756E-9</c:v>
                </c:pt>
                <c:pt idx="1102">
                  <c:v>4.7024929983777901E-9</c:v>
                </c:pt>
                <c:pt idx="1103">
                  <c:v>4.7021898637098046E-9</c:v>
                </c:pt>
                <c:pt idx="1104">
                  <c:v>4.7017328192868142E-9</c:v>
                </c:pt>
                <c:pt idx="1105">
                  <c:v>4.7013585020050853E-9</c:v>
                </c:pt>
                <c:pt idx="1106">
                  <c:v>4.7009759507335669E-9</c:v>
                </c:pt>
                <c:pt idx="1107">
                  <c:v>4.7005870626045683E-9</c:v>
                </c:pt>
                <c:pt idx="1108">
                  <c:v>4.7001712805448848E-9</c:v>
                </c:pt>
                <c:pt idx="1109">
                  <c:v>4.6996769064257974E-9</c:v>
                </c:pt>
                <c:pt idx="1110">
                  <c:v>4.6993301067147269E-9</c:v>
                </c:pt>
                <c:pt idx="1111">
                  <c:v>4.6989770566537744E-9</c:v>
                </c:pt>
                <c:pt idx="1112">
                  <c:v>4.6985486083249198E-9</c:v>
                </c:pt>
                <c:pt idx="1113">
                  <c:v>4.6982068890917102E-9</c:v>
                </c:pt>
                <c:pt idx="1114">
                  <c:v>4.6978668944666091E-9</c:v>
                </c:pt>
                <c:pt idx="1115">
                  <c:v>4.6975397643119499E-9</c:v>
                </c:pt>
                <c:pt idx="1116">
                  <c:v>4.6972904250527437E-9</c:v>
                </c:pt>
                <c:pt idx="1117">
                  <c:v>4.6970321174430985E-9</c:v>
                </c:pt>
                <c:pt idx="1118">
                  <c:v>4.6966543260202934E-9</c:v>
                </c:pt>
                <c:pt idx="1119">
                  <c:v>4.696298283377968E-9</c:v>
                </c:pt>
                <c:pt idx="1120">
                  <c:v>4.6960084129370433E-9</c:v>
                </c:pt>
                <c:pt idx="1121">
                  <c:v>4.6957521344429436E-9</c:v>
                </c:pt>
                <c:pt idx="1122">
                  <c:v>4.6954946029634247E-9</c:v>
                </c:pt>
                <c:pt idx="1123">
                  <c:v>4.6952146276599384E-9</c:v>
                </c:pt>
                <c:pt idx="1124">
                  <c:v>4.6949791892288586E-9</c:v>
                </c:pt>
                <c:pt idx="1125">
                  <c:v>4.6947557981175776E-9</c:v>
                </c:pt>
                <c:pt idx="1126">
                  <c:v>4.6945359421663508E-9</c:v>
                </c:pt>
                <c:pt idx="1127">
                  <c:v>4.6943161291742205E-9</c:v>
                </c:pt>
                <c:pt idx="1128">
                  <c:v>4.6940685726111087E-9</c:v>
                </c:pt>
                <c:pt idx="1129">
                  <c:v>4.6936905837118852E-9</c:v>
                </c:pt>
                <c:pt idx="1130">
                  <c:v>4.6931000974613875E-9</c:v>
                </c:pt>
                <c:pt idx="1131">
                  <c:v>4.692653420929226E-9</c:v>
                </c:pt>
                <c:pt idx="1132">
                  <c:v>4.6922911762938847E-9</c:v>
                </c:pt>
                <c:pt idx="1133">
                  <c:v>4.6919519562979724E-9</c:v>
                </c:pt>
                <c:pt idx="1134">
                  <c:v>4.691621940335987E-9</c:v>
                </c:pt>
                <c:pt idx="1135">
                  <c:v>4.691248551580783E-9</c:v>
                </c:pt>
                <c:pt idx="1136">
                  <c:v>4.6907944960271635E-9</c:v>
                </c:pt>
                <c:pt idx="1137">
                  <c:v>4.6904170216828299E-9</c:v>
                </c:pt>
                <c:pt idx="1138">
                  <c:v>4.6900508552457923E-9</c:v>
                </c:pt>
                <c:pt idx="1139">
                  <c:v>4.6897872068597411E-9</c:v>
                </c:pt>
                <c:pt idx="1140">
                  <c:v>4.6895083957214808E-9</c:v>
                </c:pt>
                <c:pt idx="1141">
                  <c:v>4.6892230248598419E-9</c:v>
                </c:pt>
                <c:pt idx="1142">
                  <c:v>4.6889306787591277E-9</c:v>
                </c:pt>
                <c:pt idx="1143">
                  <c:v>4.6886842908174772E-9</c:v>
                </c:pt>
                <c:pt idx="1144">
                  <c:v>4.6883819152374243E-9</c:v>
                </c:pt>
                <c:pt idx="1145">
                  <c:v>4.6881043436864494E-9</c:v>
                </c:pt>
                <c:pt idx="1146">
                  <c:v>4.6878458821056986E-9</c:v>
                </c:pt>
                <c:pt idx="1147">
                  <c:v>4.6875567689673777E-9</c:v>
                </c:pt>
                <c:pt idx="1148">
                  <c:v>4.6872874178240984E-9</c:v>
                </c:pt>
                <c:pt idx="1149">
                  <c:v>4.6870207948164769E-9</c:v>
                </c:pt>
                <c:pt idx="1150">
                  <c:v>4.6867046473908881E-9</c:v>
                </c:pt>
                <c:pt idx="1151">
                  <c:v>4.6863951246534431E-9</c:v>
                </c:pt>
                <c:pt idx="1152">
                  <c:v>4.686196133526154E-9</c:v>
                </c:pt>
                <c:pt idx="1153">
                  <c:v>4.6859421170979055E-9</c:v>
                </c:pt>
                <c:pt idx="1154">
                  <c:v>4.685674808414333E-9</c:v>
                </c:pt>
                <c:pt idx="1155">
                  <c:v>4.6854493852200497E-9</c:v>
                </c:pt>
                <c:pt idx="1156">
                  <c:v>4.685227146063339E-9</c:v>
                </c:pt>
                <c:pt idx="1157">
                  <c:v>4.6849412309325651E-9</c:v>
                </c:pt>
                <c:pt idx="1158">
                  <c:v>4.6845251208767402E-9</c:v>
                </c:pt>
                <c:pt idx="1159">
                  <c:v>4.6841662860774973E-9</c:v>
                </c:pt>
                <c:pt idx="1160">
                  <c:v>4.6838409222782897E-9</c:v>
                </c:pt>
                <c:pt idx="1161">
                  <c:v>4.6835490442390032E-9</c:v>
                </c:pt>
                <c:pt idx="1162">
                  <c:v>4.683213635088152E-9</c:v>
                </c:pt>
                <c:pt idx="1163">
                  <c:v>4.6828095470517068E-9</c:v>
                </c:pt>
                <c:pt idx="1164">
                  <c:v>4.682522963749563E-9</c:v>
                </c:pt>
                <c:pt idx="1165">
                  <c:v>4.6822503207815238E-9</c:v>
                </c:pt>
                <c:pt idx="1166">
                  <c:v>4.6819359070038545E-9</c:v>
                </c:pt>
                <c:pt idx="1167">
                  <c:v>4.6816738831008949E-9</c:v>
                </c:pt>
                <c:pt idx="1168">
                  <c:v>4.6814100766800918E-9</c:v>
                </c:pt>
                <c:pt idx="1169">
                  <c:v>4.681092941713392E-9</c:v>
                </c:pt>
                <c:pt idx="1170">
                  <c:v>4.6807659433535902E-9</c:v>
                </c:pt>
                <c:pt idx="1171">
                  <c:v>4.6804599738122681E-9</c:v>
                </c:pt>
                <c:pt idx="1172">
                  <c:v>4.6801629516458837E-9</c:v>
                </c:pt>
                <c:pt idx="1173">
                  <c:v>4.6796219681054738E-9</c:v>
                </c:pt>
                <c:pt idx="1174">
                  <c:v>4.6784128467221991E-9</c:v>
                </c:pt>
                <c:pt idx="1175">
                  <c:v>4.6744095765534994E-9</c:v>
                </c:pt>
                <c:pt idx="1176">
                  <c:v>4.6702336212309088E-9</c:v>
                </c:pt>
                <c:pt idx="1177">
                  <c:v>4.6694327996690824E-9</c:v>
                </c:pt>
                <c:pt idx="1178">
                  <c:v>4.6691412513214821E-9</c:v>
                </c:pt>
                <c:pt idx="1179">
                  <c:v>4.6688930013575375E-9</c:v>
                </c:pt>
                <c:pt idx="1180">
                  <c:v>4.6685303076155693E-9</c:v>
                </c:pt>
                <c:pt idx="1181">
                  <c:v>4.6682361345721932E-9</c:v>
                </c:pt>
                <c:pt idx="1182">
                  <c:v>4.6679481845837613E-9</c:v>
                </c:pt>
                <c:pt idx="1183">
                  <c:v>4.6676404218968509E-9</c:v>
                </c:pt>
                <c:pt idx="1184">
                  <c:v>4.6674161195596492E-9</c:v>
                </c:pt>
                <c:pt idx="1185">
                  <c:v>4.6671608377265494E-9</c:v>
                </c:pt>
                <c:pt idx="1186">
                  <c:v>4.6667952583250424E-9</c:v>
                </c:pt>
                <c:pt idx="1187">
                  <c:v>4.6663017514096511E-9</c:v>
                </c:pt>
                <c:pt idx="1188">
                  <c:v>4.6658516900499471E-9</c:v>
                </c:pt>
                <c:pt idx="1189">
                  <c:v>4.6655071126879533E-9</c:v>
                </c:pt>
                <c:pt idx="1190">
                  <c:v>4.6652117766104834E-9</c:v>
                </c:pt>
                <c:pt idx="1191">
                  <c:v>4.6649042275136873E-9</c:v>
                </c:pt>
                <c:pt idx="1192">
                  <c:v>4.6645921862875935E-9</c:v>
                </c:pt>
                <c:pt idx="1193">
                  <c:v>4.6642649501064694E-9</c:v>
                </c:pt>
                <c:pt idx="1194">
                  <c:v>4.663977799069009E-9</c:v>
                </c:pt>
                <c:pt idx="1195">
                  <c:v>4.6636470141627238E-9</c:v>
                </c:pt>
                <c:pt idx="1196">
                  <c:v>4.6633583295955911E-9</c:v>
                </c:pt>
                <c:pt idx="1197">
                  <c:v>4.6630927397803365E-9</c:v>
                </c:pt>
                <c:pt idx="1198">
                  <c:v>4.6628496287365516E-9</c:v>
                </c:pt>
                <c:pt idx="1199">
                  <c:v>4.662645283013581E-9</c:v>
                </c:pt>
                <c:pt idx="1200">
                  <c:v>4.662453753546372E-9</c:v>
                </c:pt>
                <c:pt idx="1201">
                  <c:v>4.6622099333140429E-9</c:v>
                </c:pt>
                <c:pt idx="1202">
                  <c:v>4.6619278272468496E-9</c:v>
                </c:pt>
                <c:pt idx="1203">
                  <c:v>4.6616712773112416E-9</c:v>
                </c:pt>
                <c:pt idx="1204">
                  <c:v>4.6613931442891152E-9</c:v>
                </c:pt>
                <c:pt idx="1205">
                  <c:v>4.6610490161595674E-9</c:v>
                </c:pt>
                <c:pt idx="1206">
                  <c:v>4.660712586768096E-9</c:v>
                </c:pt>
                <c:pt idx="1207">
                  <c:v>4.6603766929965407E-9</c:v>
                </c:pt>
                <c:pt idx="1208">
                  <c:v>4.6601189120870914E-9</c:v>
                </c:pt>
                <c:pt idx="1209">
                  <c:v>4.6598592648857924E-9</c:v>
                </c:pt>
                <c:pt idx="1210">
                  <c:v>4.6595636479584024E-9</c:v>
                </c:pt>
                <c:pt idx="1211">
                  <c:v>4.6593455374432137E-9</c:v>
                </c:pt>
                <c:pt idx="1212">
                  <c:v>4.659160198357505E-9</c:v>
                </c:pt>
                <c:pt idx="1213">
                  <c:v>4.6589286829386878E-9</c:v>
                </c:pt>
                <c:pt idx="1214">
                  <c:v>4.6586466610263585E-9</c:v>
                </c:pt>
                <c:pt idx="1215">
                  <c:v>4.6583135085073393E-9</c:v>
                </c:pt>
                <c:pt idx="1216">
                  <c:v>4.6579193521848993E-9</c:v>
                </c:pt>
                <c:pt idx="1217">
                  <c:v>4.6575560275526403E-9</c:v>
                </c:pt>
                <c:pt idx="1218">
                  <c:v>4.6572594402225572E-9</c:v>
                </c:pt>
                <c:pt idx="1219">
                  <c:v>4.6569925743221988E-9</c:v>
                </c:pt>
                <c:pt idx="1220">
                  <c:v>4.6567264972967221E-9</c:v>
                </c:pt>
                <c:pt idx="1221">
                  <c:v>4.6564087706488319E-9</c:v>
                </c:pt>
                <c:pt idx="1222">
                  <c:v>4.6561301029082808E-9</c:v>
                </c:pt>
                <c:pt idx="1223">
                  <c:v>4.6558688024945608E-9</c:v>
                </c:pt>
                <c:pt idx="1224">
                  <c:v>4.6556047398315533E-9</c:v>
                </c:pt>
                <c:pt idx="1225">
                  <c:v>4.6552384509505803E-9</c:v>
                </c:pt>
                <c:pt idx="1226">
                  <c:v>4.6548983702431072E-9</c:v>
                </c:pt>
                <c:pt idx="1227">
                  <c:v>4.6545498354433084E-9</c:v>
                </c:pt>
                <c:pt idx="1228">
                  <c:v>4.6540701422921688E-9</c:v>
                </c:pt>
                <c:pt idx="1229">
                  <c:v>4.6518089037357647E-9</c:v>
                </c:pt>
                <c:pt idx="1230">
                  <c:v>4.590819080172454E-9</c:v>
                </c:pt>
                <c:pt idx="1231">
                  <c:v>4.3859084285404171E-9</c:v>
                </c:pt>
                <c:pt idx="1232">
                  <c:v>4.3179800970525194E-9</c:v>
                </c:pt>
                <c:pt idx="1233">
                  <c:v>4.3150860885821698E-9</c:v>
                </c:pt>
                <c:pt idx="1234">
                  <c:v>4.3146008245018444E-9</c:v>
                </c:pt>
                <c:pt idx="1235">
                  <c:v>4.3143118505205083E-9</c:v>
                </c:pt>
                <c:pt idx="1236">
                  <c:v>4.3139721513598949E-9</c:v>
                </c:pt>
                <c:pt idx="1237">
                  <c:v>4.3135990427803298E-9</c:v>
                </c:pt>
                <c:pt idx="1238">
                  <c:v>4.3132821420922709E-9</c:v>
                </c:pt>
                <c:pt idx="1239">
                  <c:v>4.3130096804851691E-9</c:v>
                </c:pt>
                <c:pt idx="1240">
                  <c:v>4.3127129287771881E-9</c:v>
                </c:pt>
                <c:pt idx="1241">
                  <c:v>4.3123803115999852E-9</c:v>
                </c:pt>
                <c:pt idx="1242">
                  <c:v>4.3120490263959023E-9</c:v>
                </c:pt>
                <c:pt idx="1243">
                  <c:v>4.3117199999681578E-9</c:v>
                </c:pt>
                <c:pt idx="1244">
                  <c:v>4.3114092199989453E-9</c:v>
                </c:pt>
                <c:pt idx="1245">
                  <c:v>4.3111285275484034E-9</c:v>
                </c:pt>
                <c:pt idx="1246">
                  <c:v>4.3107174521041554E-9</c:v>
                </c:pt>
                <c:pt idx="1247">
                  <c:v>4.3101813795699724E-9</c:v>
                </c:pt>
                <c:pt idx="1248">
                  <c:v>4.30967856663448E-9</c:v>
                </c:pt>
                <c:pt idx="1249">
                  <c:v>4.308962930359075E-9</c:v>
                </c:pt>
                <c:pt idx="1250">
                  <c:v>4.3084796058906322E-9</c:v>
                </c:pt>
                <c:pt idx="1251">
                  <c:v>4.3081421633683441E-9</c:v>
                </c:pt>
                <c:pt idx="1252">
                  <c:v>4.3078200129967421E-9</c:v>
                </c:pt>
                <c:pt idx="1253">
                  <c:v>4.3075283327323605E-9</c:v>
                </c:pt>
                <c:pt idx="1254">
                  <c:v>4.3072423764370667E-9</c:v>
                </c:pt>
                <c:pt idx="1255">
                  <c:v>4.3068320716672859E-9</c:v>
                </c:pt>
                <c:pt idx="1256">
                  <c:v>4.3059911525735925E-9</c:v>
                </c:pt>
                <c:pt idx="1257">
                  <c:v>4.305327379852622E-9</c:v>
                </c:pt>
                <c:pt idx="1258">
                  <c:v>4.3049505264530493E-9</c:v>
                </c:pt>
                <c:pt idx="1259">
                  <c:v>4.3045663149972074E-9</c:v>
                </c:pt>
                <c:pt idx="1260">
                  <c:v>4.3040015687681124E-9</c:v>
                </c:pt>
                <c:pt idx="1261">
                  <c:v>4.3034572612949121E-9</c:v>
                </c:pt>
                <c:pt idx="1262">
                  <c:v>4.3028060688878834E-9</c:v>
                </c:pt>
                <c:pt idx="1263">
                  <c:v>4.301895100054794E-9</c:v>
                </c:pt>
                <c:pt idx="1264">
                  <c:v>4.3005877497781535E-9</c:v>
                </c:pt>
                <c:pt idx="1265">
                  <c:v>4.2997763500220215E-9</c:v>
                </c:pt>
                <c:pt idx="1266">
                  <c:v>4.299392307325774E-9</c:v>
                </c:pt>
                <c:pt idx="1267">
                  <c:v>4.299064335434955E-9</c:v>
                </c:pt>
                <c:pt idx="1268">
                  <c:v>4.2987452522267388E-9</c:v>
                </c:pt>
                <c:pt idx="1269">
                  <c:v>4.2984675314049004E-9</c:v>
                </c:pt>
                <c:pt idx="1270">
                  <c:v>4.2981981949078209E-9</c:v>
                </c:pt>
                <c:pt idx="1271">
                  <c:v>4.2978882512956434E-9</c:v>
                </c:pt>
                <c:pt idx="1272">
                  <c:v>4.297615822052797E-9</c:v>
                </c:pt>
                <c:pt idx="1273">
                  <c:v>4.2973649888866449E-9</c:v>
                </c:pt>
                <c:pt idx="1274">
                  <c:v>4.2969063233767696E-9</c:v>
                </c:pt>
                <c:pt idx="1275">
                  <c:v>4.2955301978966452E-9</c:v>
                </c:pt>
                <c:pt idx="1276">
                  <c:v>4.2945526595473478E-9</c:v>
                </c:pt>
                <c:pt idx="1277">
                  <c:v>4.2942794328861212E-9</c:v>
                </c:pt>
                <c:pt idx="1278">
                  <c:v>4.2940128611678815E-9</c:v>
                </c:pt>
                <c:pt idx="1279">
                  <c:v>4.2937287449498827E-9</c:v>
                </c:pt>
                <c:pt idx="1280">
                  <c:v>4.2934535928502551E-9</c:v>
                </c:pt>
                <c:pt idx="1281">
                  <c:v>4.2930878145136248E-9</c:v>
                </c:pt>
                <c:pt idx="1282">
                  <c:v>4.2928223844916055E-9</c:v>
                </c:pt>
                <c:pt idx="1283">
                  <c:v>4.2925959674042434E-9</c:v>
                </c:pt>
                <c:pt idx="1284">
                  <c:v>4.2923445411812607E-9</c:v>
                </c:pt>
                <c:pt idx="1285">
                  <c:v>4.2920070253952251E-9</c:v>
                </c:pt>
                <c:pt idx="1286">
                  <c:v>4.2917028761174834E-9</c:v>
                </c:pt>
                <c:pt idx="1287">
                  <c:v>4.2912945555265779E-9</c:v>
                </c:pt>
                <c:pt idx="1288">
                  <c:v>4.290889281591335E-9</c:v>
                </c:pt>
                <c:pt idx="1289">
                  <c:v>4.2905137298997922E-9</c:v>
                </c:pt>
                <c:pt idx="1290">
                  <c:v>4.2901757253006248E-9</c:v>
                </c:pt>
                <c:pt idx="1291">
                  <c:v>4.2897726367247175E-9</c:v>
                </c:pt>
                <c:pt idx="1292">
                  <c:v>4.2892874242845514E-9</c:v>
                </c:pt>
                <c:pt idx="1293">
                  <c:v>4.2889328076992041E-9</c:v>
                </c:pt>
                <c:pt idx="1294">
                  <c:v>4.2886368966190072E-9</c:v>
                </c:pt>
                <c:pt idx="1295">
                  <c:v>4.2883309026988692E-9</c:v>
                </c:pt>
                <c:pt idx="1296">
                  <c:v>4.2879755802564004E-9</c:v>
                </c:pt>
                <c:pt idx="1297">
                  <c:v>4.2876803671731421E-9</c:v>
                </c:pt>
                <c:pt idx="1298">
                  <c:v>4.2873363275125238E-9</c:v>
                </c:pt>
                <c:pt idx="1299">
                  <c:v>4.2869347761298924E-9</c:v>
                </c:pt>
                <c:pt idx="1300">
                  <c:v>4.2865013564629404E-9</c:v>
                </c:pt>
                <c:pt idx="1301">
                  <c:v>4.2861994521419728E-9</c:v>
                </c:pt>
                <c:pt idx="1302">
                  <c:v>4.2858736837575482E-9</c:v>
                </c:pt>
                <c:pt idx="1303">
                  <c:v>4.2854960627631902E-9</c:v>
                </c:pt>
                <c:pt idx="1304">
                  <c:v>4.2851062029575519E-9</c:v>
                </c:pt>
                <c:pt idx="1305">
                  <c:v>4.284795091099305E-9</c:v>
                </c:pt>
                <c:pt idx="1306">
                  <c:v>4.2845307835524649E-9</c:v>
                </c:pt>
                <c:pt idx="1307">
                  <c:v>4.284182139933503E-9</c:v>
                </c:pt>
                <c:pt idx="1308">
                  <c:v>4.2838935322467309E-9</c:v>
                </c:pt>
                <c:pt idx="1309">
                  <c:v>4.2836403076365744E-9</c:v>
                </c:pt>
                <c:pt idx="1310">
                  <c:v>4.2832834664493976E-9</c:v>
                </c:pt>
                <c:pt idx="1311">
                  <c:v>4.2830295855903538E-9</c:v>
                </c:pt>
                <c:pt idx="1312">
                  <c:v>4.2828000240059371E-9</c:v>
                </c:pt>
                <c:pt idx="1313">
                  <c:v>4.2825574480239372E-9</c:v>
                </c:pt>
                <c:pt idx="1314">
                  <c:v>4.2822999811968938E-9</c:v>
                </c:pt>
                <c:pt idx="1315">
                  <c:v>4.2820589033635956E-9</c:v>
                </c:pt>
                <c:pt idx="1316">
                  <c:v>4.2818350918687553E-9</c:v>
                </c:pt>
                <c:pt idx="1317">
                  <c:v>4.2815951361856577E-9</c:v>
                </c:pt>
                <c:pt idx="1318">
                  <c:v>4.2814034891951303E-9</c:v>
                </c:pt>
                <c:pt idx="1319">
                  <c:v>4.2811748915309865E-9</c:v>
                </c:pt>
                <c:pt idx="1320">
                  <c:v>4.280795784153413E-9</c:v>
                </c:pt>
                <c:pt idx="1321">
                  <c:v>4.2804793800121126E-9</c:v>
                </c:pt>
                <c:pt idx="1322">
                  <c:v>4.2802766963957704E-9</c:v>
                </c:pt>
                <c:pt idx="1323">
                  <c:v>4.2800142004486302E-9</c:v>
                </c:pt>
                <c:pt idx="1324">
                  <c:v>4.2797806595130664E-9</c:v>
                </c:pt>
                <c:pt idx="1325">
                  <c:v>4.2795234807988827E-9</c:v>
                </c:pt>
                <c:pt idx="1326">
                  <c:v>4.2792863372345245E-9</c:v>
                </c:pt>
                <c:pt idx="1327">
                  <c:v>4.2790538751526488E-9</c:v>
                </c:pt>
                <c:pt idx="1328">
                  <c:v>4.2787459080465804E-9</c:v>
                </c:pt>
                <c:pt idx="1329">
                  <c:v>4.2784249041217038E-9</c:v>
                </c:pt>
                <c:pt idx="1330">
                  <c:v>4.2781310517123523E-9</c:v>
                </c:pt>
                <c:pt idx="1331">
                  <c:v>4.2778106785919184E-9</c:v>
                </c:pt>
                <c:pt idx="1332">
                  <c:v>4.2774421318655833E-9</c:v>
                </c:pt>
                <c:pt idx="1333">
                  <c:v>4.277065168065049E-9</c:v>
                </c:pt>
                <c:pt idx="1334">
                  <c:v>4.2767237270242582E-9</c:v>
                </c:pt>
                <c:pt idx="1335">
                  <c:v>4.2764892098884117E-9</c:v>
                </c:pt>
                <c:pt idx="1336">
                  <c:v>4.2762855040668233E-9</c:v>
                </c:pt>
                <c:pt idx="1337">
                  <c:v>4.2760376937213196E-9</c:v>
                </c:pt>
                <c:pt idx="1338">
                  <c:v>4.2758006345547486E-9</c:v>
                </c:pt>
                <c:pt idx="1339">
                  <c:v>4.2755277724656867E-9</c:v>
                </c:pt>
                <c:pt idx="1340">
                  <c:v>4.2751308062103245E-9</c:v>
                </c:pt>
                <c:pt idx="1341">
                  <c:v>4.2747508825808082E-9</c:v>
                </c:pt>
                <c:pt idx="1342">
                  <c:v>4.2743355116858305E-9</c:v>
                </c:pt>
                <c:pt idx="1343">
                  <c:v>4.2740212626937971E-9</c:v>
                </c:pt>
                <c:pt idx="1344">
                  <c:v>4.273772833589244E-9</c:v>
                </c:pt>
                <c:pt idx="1345">
                  <c:v>4.2734855643305936E-9</c:v>
                </c:pt>
                <c:pt idx="1346">
                  <c:v>4.2731160363613602E-9</c:v>
                </c:pt>
                <c:pt idx="1347">
                  <c:v>4.2728043891229895E-9</c:v>
                </c:pt>
                <c:pt idx="1348">
                  <c:v>4.2725422191448811E-9</c:v>
                </c:pt>
                <c:pt idx="1349">
                  <c:v>4.2722866101139238E-9</c:v>
                </c:pt>
                <c:pt idx="1350">
                  <c:v>4.2720285315985502E-9</c:v>
                </c:pt>
                <c:pt idx="1351">
                  <c:v>4.2717136276275221E-9</c:v>
                </c:pt>
                <c:pt idx="1352">
                  <c:v>4.2713859399155943E-9</c:v>
                </c:pt>
                <c:pt idx="1353">
                  <c:v>4.2711157943749199E-9</c:v>
                </c:pt>
                <c:pt idx="1354">
                  <c:v>4.2707963706287134E-9</c:v>
                </c:pt>
                <c:pt idx="1355">
                  <c:v>4.2704361498807921E-9</c:v>
                </c:pt>
                <c:pt idx="1356">
                  <c:v>4.2700670837578523E-9</c:v>
                </c:pt>
                <c:pt idx="1357">
                  <c:v>4.269725575905547E-9</c:v>
                </c:pt>
                <c:pt idx="1358">
                  <c:v>4.2693121584210786E-9</c:v>
                </c:pt>
                <c:pt idx="1359">
                  <c:v>4.2689684904797326E-9</c:v>
                </c:pt>
                <c:pt idx="1360">
                  <c:v>4.2686112475985907E-9</c:v>
                </c:pt>
                <c:pt idx="1361">
                  <c:v>4.2680976287500678E-9</c:v>
                </c:pt>
                <c:pt idx="1362">
                  <c:v>4.2676634834679253E-9</c:v>
                </c:pt>
                <c:pt idx="1363">
                  <c:v>4.2673257560356489E-9</c:v>
                </c:pt>
                <c:pt idx="1364">
                  <c:v>4.2670399349012388E-9</c:v>
                </c:pt>
                <c:pt idx="1365">
                  <c:v>4.2667863338280673E-9</c:v>
                </c:pt>
                <c:pt idx="1366">
                  <c:v>4.2664665505398418E-9</c:v>
                </c:pt>
                <c:pt idx="1367">
                  <c:v>4.2657842227670584E-9</c:v>
                </c:pt>
                <c:pt idx="1368">
                  <c:v>4.2651777322043788E-9</c:v>
                </c:pt>
                <c:pt idx="1369">
                  <c:v>4.2648366229698912E-9</c:v>
                </c:pt>
                <c:pt idx="1370">
                  <c:v>4.2645136487304574E-9</c:v>
                </c:pt>
                <c:pt idx="1371">
                  <c:v>4.2641918934258325E-9</c:v>
                </c:pt>
                <c:pt idx="1372">
                  <c:v>4.2638781110188127E-9</c:v>
                </c:pt>
                <c:pt idx="1373">
                  <c:v>4.2632794257815451E-9</c:v>
                </c:pt>
                <c:pt idx="1374">
                  <c:v>4.262666914351718E-9</c:v>
                </c:pt>
                <c:pt idx="1375">
                  <c:v>4.2622641141720443E-9</c:v>
                </c:pt>
                <c:pt idx="1376">
                  <c:v>4.2617735578190002E-9</c:v>
                </c:pt>
                <c:pt idx="1377">
                  <c:v>4.2614155797741546E-9</c:v>
                </c:pt>
                <c:pt idx="1378">
                  <c:v>4.261148868678713E-9</c:v>
                </c:pt>
                <c:pt idx="1379">
                  <c:v>4.2608822729033438E-9</c:v>
                </c:pt>
                <c:pt idx="1380">
                  <c:v>4.2606171004767981E-9</c:v>
                </c:pt>
                <c:pt idx="1381">
                  <c:v>4.2604141259732084E-9</c:v>
                </c:pt>
                <c:pt idx="1382">
                  <c:v>4.2602231765924403E-9</c:v>
                </c:pt>
                <c:pt idx="1383">
                  <c:v>4.2600513120198496E-9</c:v>
                </c:pt>
                <c:pt idx="1384">
                  <c:v>4.2598800127126588E-9</c:v>
                </c:pt>
                <c:pt idx="1385">
                  <c:v>4.2596347608246219E-9</c:v>
                </c:pt>
                <c:pt idx="1386">
                  <c:v>4.2593891450976283E-9</c:v>
                </c:pt>
                <c:pt idx="1387">
                  <c:v>4.2591382813653774E-9</c:v>
                </c:pt>
                <c:pt idx="1388">
                  <c:v>4.2588455844620763E-9</c:v>
                </c:pt>
                <c:pt idx="1389">
                  <c:v>4.2586021099701469E-9</c:v>
                </c:pt>
                <c:pt idx="1390">
                  <c:v>4.2583601871055238E-9</c:v>
                </c:pt>
                <c:pt idx="1391">
                  <c:v>4.2580236372788465E-9</c:v>
                </c:pt>
                <c:pt idx="1392">
                  <c:v>4.2576990403904815E-9</c:v>
                </c:pt>
                <c:pt idx="1393">
                  <c:v>4.257390261332874E-9</c:v>
                </c:pt>
                <c:pt idx="1394">
                  <c:v>4.257104253945203E-9</c:v>
                </c:pt>
                <c:pt idx="1395">
                  <c:v>4.2568400684712127E-9</c:v>
                </c:pt>
                <c:pt idx="1396">
                  <c:v>4.2565777937652468E-9</c:v>
                </c:pt>
                <c:pt idx="1397">
                  <c:v>4.2562685344433124E-9</c:v>
                </c:pt>
                <c:pt idx="1398">
                  <c:v>4.2559217964257642E-9</c:v>
                </c:pt>
                <c:pt idx="1399">
                  <c:v>4.2555827565338942E-9</c:v>
                </c:pt>
                <c:pt idx="1400">
                  <c:v>4.2553116811766829E-9</c:v>
                </c:pt>
                <c:pt idx="1401">
                  <c:v>4.2550640080135037E-9</c:v>
                </c:pt>
                <c:pt idx="1402">
                  <c:v>4.2547327488780344E-9</c:v>
                </c:pt>
                <c:pt idx="1403">
                  <c:v>4.2543682323045432E-9</c:v>
                </c:pt>
                <c:pt idx="1404">
                  <c:v>4.2540084153312175E-9</c:v>
                </c:pt>
                <c:pt idx="1405">
                  <c:v>4.2536881465040083E-9</c:v>
                </c:pt>
                <c:pt idx="1406">
                  <c:v>4.2534576246126478E-9</c:v>
                </c:pt>
                <c:pt idx="1407">
                  <c:v>4.253244913665958E-9</c:v>
                </c:pt>
                <c:pt idx="1408">
                  <c:v>4.2530284325065008E-9</c:v>
                </c:pt>
                <c:pt idx="1409">
                  <c:v>4.2527358208912837E-9</c:v>
                </c:pt>
                <c:pt idx="1410">
                  <c:v>4.2524527216410046E-9</c:v>
                </c:pt>
                <c:pt idx="1411">
                  <c:v>4.2522500972279706E-9</c:v>
                </c:pt>
                <c:pt idx="1412">
                  <c:v>4.2520235371183699E-9</c:v>
                </c:pt>
                <c:pt idx="1413">
                  <c:v>4.2517912320623339E-9</c:v>
                </c:pt>
                <c:pt idx="1414">
                  <c:v>4.2515811462962594E-9</c:v>
                </c:pt>
                <c:pt idx="1415">
                  <c:v>4.2513543385951637E-9</c:v>
                </c:pt>
                <c:pt idx="1416">
                  <c:v>4.2511041719819116E-9</c:v>
                </c:pt>
                <c:pt idx="1417">
                  <c:v>4.2508412137825174E-9</c:v>
                </c:pt>
                <c:pt idx="1418">
                  <c:v>4.2506522494348316E-9</c:v>
                </c:pt>
                <c:pt idx="1419">
                  <c:v>4.2504460628415662E-9</c:v>
                </c:pt>
                <c:pt idx="1420">
                  <c:v>4.2502229039340444E-9</c:v>
                </c:pt>
                <c:pt idx="1421">
                  <c:v>4.2500096340332509E-9</c:v>
                </c:pt>
                <c:pt idx="1422">
                  <c:v>4.2498078539653127E-9</c:v>
                </c:pt>
                <c:pt idx="1423">
                  <c:v>4.2496344700407723E-9</c:v>
                </c:pt>
                <c:pt idx="1424">
                  <c:v>4.2494502394182599E-9</c:v>
                </c:pt>
                <c:pt idx="1425">
                  <c:v>4.2491645923787698E-9</c:v>
                </c:pt>
                <c:pt idx="1426">
                  <c:v>4.2488765468307634E-9</c:v>
                </c:pt>
                <c:pt idx="1427">
                  <c:v>4.2486352997414019E-9</c:v>
                </c:pt>
                <c:pt idx="1428">
                  <c:v>4.2484043050744818E-9</c:v>
                </c:pt>
                <c:pt idx="1429">
                  <c:v>4.2482137427345738E-9</c:v>
                </c:pt>
                <c:pt idx="1430">
                  <c:v>4.2480281766221149E-9</c:v>
                </c:pt>
                <c:pt idx="1431">
                  <c:v>4.247821732689433E-9</c:v>
                </c:pt>
                <c:pt idx="1432">
                  <c:v>4.2476063214817875E-9</c:v>
                </c:pt>
                <c:pt idx="1433">
                  <c:v>4.2474097846756981E-9</c:v>
                </c:pt>
                <c:pt idx="1434">
                  <c:v>4.2472230270447113E-9</c:v>
                </c:pt>
                <c:pt idx="1435">
                  <c:v>4.2469023691539381E-9</c:v>
                </c:pt>
                <c:pt idx="1436">
                  <c:v>4.2466260325355709E-9</c:v>
                </c:pt>
                <c:pt idx="1437">
                  <c:v>4.2462397389484972E-9</c:v>
                </c:pt>
                <c:pt idx="1438">
                  <c:v>4.2458142934395023E-9</c:v>
                </c:pt>
                <c:pt idx="1439">
                  <c:v>4.2454301330224901E-9</c:v>
                </c:pt>
                <c:pt idx="1440">
                  <c:v>4.2447816816406585E-9</c:v>
                </c:pt>
                <c:pt idx="1441">
                  <c:v>4.2441684825328958E-9</c:v>
                </c:pt>
                <c:pt idx="1442">
                  <c:v>4.2437814019211919E-9</c:v>
                </c:pt>
                <c:pt idx="1443">
                  <c:v>4.2434568754682272E-9</c:v>
                </c:pt>
                <c:pt idx="1444">
                  <c:v>4.2431974718611416E-9</c:v>
                </c:pt>
                <c:pt idx="1445">
                  <c:v>4.2429600619487265E-9</c:v>
                </c:pt>
                <c:pt idx="1446">
                  <c:v>4.2426378088254471E-9</c:v>
                </c:pt>
                <c:pt idx="1447">
                  <c:v>4.2423051496946088E-9</c:v>
                </c:pt>
                <c:pt idx="1448">
                  <c:v>4.2417652936062136E-9</c:v>
                </c:pt>
                <c:pt idx="1449">
                  <c:v>4.2413498617529904E-9</c:v>
                </c:pt>
                <c:pt idx="1450">
                  <c:v>4.2411480712528952E-9</c:v>
                </c:pt>
                <c:pt idx="1451">
                  <c:v>4.2409124710717585E-9</c:v>
                </c:pt>
                <c:pt idx="1452">
                  <c:v>4.2407053921144799E-9</c:v>
                </c:pt>
                <c:pt idx="1453">
                  <c:v>4.2404600420876664E-9</c:v>
                </c:pt>
                <c:pt idx="1454">
                  <c:v>4.2402152121826823E-9</c:v>
                </c:pt>
                <c:pt idx="1455">
                  <c:v>4.2399861037754194E-9</c:v>
                </c:pt>
                <c:pt idx="1456">
                  <c:v>4.2396770260491316E-9</c:v>
                </c:pt>
                <c:pt idx="1457">
                  <c:v>4.2394264848709934E-9</c:v>
                </c:pt>
                <c:pt idx="1458">
                  <c:v>4.2392363998671863E-9</c:v>
                </c:pt>
                <c:pt idx="1459">
                  <c:v>4.2390604100683532E-9</c:v>
                </c:pt>
                <c:pt idx="1460">
                  <c:v>4.2388348590493446E-9</c:v>
                </c:pt>
                <c:pt idx="1461">
                  <c:v>4.2386245107985172E-9</c:v>
                </c:pt>
                <c:pt idx="1462">
                  <c:v>4.2384011386715218E-9</c:v>
                </c:pt>
                <c:pt idx="1463">
                  <c:v>4.2381708372392471E-9</c:v>
                </c:pt>
                <c:pt idx="1464">
                  <c:v>4.2378547299655934E-9</c:v>
                </c:pt>
                <c:pt idx="1465">
                  <c:v>4.2376213003534043E-9</c:v>
                </c:pt>
                <c:pt idx="1466">
                  <c:v>4.237405438202566E-9</c:v>
                </c:pt>
                <c:pt idx="1467">
                  <c:v>4.2371744582180124E-9</c:v>
                </c:pt>
                <c:pt idx="1468">
                  <c:v>4.2369450698341781E-9</c:v>
                </c:pt>
                <c:pt idx="1469">
                  <c:v>4.2367009760199745E-9</c:v>
                </c:pt>
                <c:pt idx="1470">
                  <c:v>4.2364366689225987E-9</c:v>
                </c:pt>
                <c:pt idx="1471">
                  <c:v>4.2361343108772998E-9</c:v>
                </c:pt>
                <c:pt idx="1472">
                  <c:v>4.2359109709669734E-9</c:v>
                </c:pt>
                <c:pt idx="1473">
                  <c:v>4.2356952909420715E-9</c:v>
                </c:pt>
                <c:pt idx="1474">
                  <c:v>4.2354522748708599E-9</c:v>
                </c:pt>
                <c:pt idx="1475">
                  <c:v>4.2352359725925586E-9</c:v>
                </c:pt>
                <c:pt idx="1476">
                  <c:v>4.2349983389656661E-9</c:v>
                </c:pt>
                <c:pt idx="1477">
                  <c:v>4.2347673974149744E-9</c:v>
                </c:pt>
                <c:pt idx="1478">
                  <c:v>4.2345275567598501E-9</c:v>
                </c:pt>
                <c:pt idx="1479">
                  <c:v>4.234281633509432E-9</c:v>
                </c:pt>
                <c:pt idx="1480">
                  <c:v>4.2340816625086455E-9</c:v>
                </c:pt>
                <c:pt idx="1481">
                  <c:v>4.2338795637345182E-9</c:v>
                </c:pt>
                <c:pt idx="1482">
                  <c:v>4.2336535718524248E-9</c:v>
                </c:pt>
                <c:pt idx="1483">
                  <c:v>4.2334466705383221E-9</c:v>
                </c:pt>
                <c:pt idx="1484">
                  <c:v>4.2332553229115274E-9</c:v>
                </c:pt>
                <c:pt idx="1485">
                  <c:v>4.2330291168333487E-9</c:v>
                </c:pt>
                <c:pt idx="1486">
                  <c:v>4.2327849473140716E-9</c:v>
                </c:pt>
                <c:pt idx="1487">
                  <c:v>4.2325033598874539E-9</c:v>
                </c:pt>
                <c:pt idx="1488">
                  <c:v>4.2321392570966472E-9</c:v>
                </c:pt>
                <c:pt idx="1489">
                  <c:v>4.23171176256828E-9</c:v>
                </c:pt>
                <c:pt idx="1490">
                  <c:v>4.2287173567318525E-9</c:v>
                </c:pt>
                <c:pt idx="1491">
                  <c:v>4.2230177874507369E-9</c:v>
                </c:pt>
                <c:pt idx="1492">
                  <c:v>4.2213472330870905E-9</c:v>
                </c:pt>
                <c:pt idx="1493">
                  <c:v>4.2210792438812803E-9</c:v>
                </c:pt>
                <c:pt idx="1494">
                  <c:v>4.2208601060931599E-9</c:v>
                </c:pt>
                <c:pt idx="1495">
                  <c:v>4.2206605579725698E-9</c:v>
                </c:pt>
                <c:pt idx="1496">
                  <c:v>4.2204249778359624E-9</c:v>
                </c:pt>
                <c:pt idx="1497">
                  <c:v>4.2201724594252924E-9</c:v>
                </c:pt>
                <c:pt idx="1498">
                  <c:v>4.2199120515371721E-9</c:v>
                </c:pt>
                <c:pt idx="1499">
                  <c:v>4.2196167842639693E-9</c:v>
                </c:pt>
                <c:pt idx="1500">
                  <c:v>4.2194015180621763E-9</c:v>
                </c:pt>
                <c:pt idx="1501">
                  <c:v>4.2191018722146788E-9</c:v>
                </c:pt>
                <c:pt idx="1502">
                  <c:v>4.2187750633576912E-9</c:v>
                </c:pt>
                <c:pt idx="1503">
                  <c:v>4.2185518192710623E-9</c:v>
                </c:pt>
                <c:pt idx="1504">
                  <c:v>4.2183231936942671E-9</c:v>
                </c:pt>
                <c:pt idx="1505">
                  <c:v>4.2180129620128811E-9</c:v>
                </c:pt>
                <c:pt idx="1506">
                  <c:v>4.2177247956541089E-9</c:v>
                </c:pt>
                <c:pt idx="1507">
                  <c:v>4.2173437932691149E-9</c:v>
                </c:pt>
                <c:pt idx="1508">
                  <c:v>4.2165716689480374E-9</c:v>
                </c:pt>
                <c:pt idx="1509">
                  <c:v>4.215899348473423E-9</c:v>
                </c:pt>
                <c:pt idx="1510">
                  <c:v>4.2155602958711817E-9</c:v>
                </c:pt>
                <c:pt idx="1511">
                  <c:v>4.2153098830582702E-9</c:v>
                </c:pt>
                <c:pt idx="1512">
                  <c:v>4.2149689184055834E-9</c:v>
                </c:pt>
                <c:pt idx="1513">
                  <c:v>4.214362224855857E-9</c:v>
                </c:pt>
                <c:pt idx="1514">
                  <c:v>4.2129151753615822E-9</c:v>
                </c:pt>
                <c:pt idx="1515">
                  <c:v>4.2118880198147168E-9</c:v>
                </c:pt>
                <c:pt idx="1516">
                  <c:v>4.2114423602797565E-9</c:v>
                </c:pt>
                <c:pt idx="1517">
                  <c:v>4.2109926672391576E-9</c:v>
                </c:pt>
                <c:pt idx="1518">
                  <c:v>4.2103758620569424E-9</c:v>
                </c:pt>
                <c:pt idx="1519">
                  <c:v>4.2093809142250404E-9</c:v>
                </c:pt>
                <c:pt idx="1520">
                  <c:v>4.2085293853426097E-9</c:v>
                </c:pt>
                <c:pt idx="1521">
                  <c:v>4.2076732118981663E-9</c:v>
                </c:pt>
                <c:pt idx="1522">
                  <c:v>4.2070330925081638E-9</c:v>
                </c:pt>
                <c:pt idx="1523">
                  <c:v>4.2065874138814035E-9</c:v>
                </c:pt>
                <c:pt idx="1524">
                  <c:v>4.2061115633237023E-9</c:v>
                </c:pt>
                <c:pt idx="1525">
                  <c:v>4.2055650264213772E-9</c:v>
                </c:pt>
                <c:pt idx="1526">
                  <c:v>4.2051981428495635E-9</c:v>
                </c:pt>
                <c:pt idx="1527">
                  <c:v>4.2048221380091764E-9</c:v>
                </c:pt>
                <c:pt idx="1528">
                  <c:v>4.2040068503403481E-9</c:v>
                </c:pt>
                <c:pt idx="1529">
                  <c:v>4.200671976724918E-9</c:v>
                </c:pt>
                <c:pt idx="1530">
                  <c:v>4.1939963357608375E-9</c:v>
                </c:pt>
                <c:pt idx="1531">
                  <c:v>4.1904360917898906E-9</c:v>
                </c:pt>
                <c:pt idx="1532">
                  <c:v>4.1853321943276486E-9</c:v>
                </c:pt>
                <c:pt idx="1533">
                  <c:v>4.1610959035501731E-9</c:v>
                </c:pt>
                <c:pt idx="1534">
                  <c:v>4.1430571132367909E-9</c:v>
                </c:pt>
                <c:pt idx="1535">
                  <c:v>4.1411748224638588E-9</c:v>
                </c:pt>
                <c:pt idx="1536">
                  <c:v>4.140846998929317E-9</c:v>
                </c:pt>
                <c:pt idx="1537">
                  <c:v>4.1406426073588302E-9</c:v>
                </c:pt>
                <c:pt idx="1538">
                  <c:v>4.1402874452094124E-9</c:v>
                </c:pt>
                <c:pt idx="1539">
                  <c:v>4.1399185458724397E-9</c:v>
                </c:pt>
                <c:pt idx="1540">
                  <c:v>4.1396336195319023E-9</c:v>
                </c:pt>
                <c:pt idx="1541">
                  <c:v>4.1394309081734807E-9</c:v>
                </c:pt>
                <c:pt idx="1542">
                  <c:v>4.1391592385259934E-9</c:v>
                </c:pt>
                <c:pt idx="1543">
                  <c:v>4.138866904595825E-9</c:v>
                </c:pt>
                <c:pt idx="1544">
                  <c:v>4.1385370042091775E-9</c:v>
                </c:pt>
                <c:pt idx="1545">
                  <c:v>4.1380165316801926E-9</c:v>
                </c:pt>
                <c:pt idx="1546">
                  <c:v>4.1363807881760607E-9</c:v>
                </c:pt>
                <c:pt idx="1547">
                  <c:v>4.133919458249258E-9</c:v>
                </c:pt>
                <c:pt idx="1548">
                  <c:v>4.1326112966208943E-9</c:v>
                </c:pt>
                <c:pt idx="1549">
                  <c:v>4.1319974706803378E-9</c:v>
                </c:pt>
                <c:pt idx="1550">
                  <c:v>4.13121607446992E-9</c:v>
                </c:pt>
                <c:pt idx="1551">
                  <c:v>4.1299282433990539E-9</c:v>
                </c:pt>
                <c:pt idx="1552">
                  <c:v>4.1287236178136154E-9</c:v>
                </c:pt>
                <c:pt idx="1553">
                  <c:v>4.1272509974104045E-9</c:v>
                </c:pt>
                <c:pt idx="1554">
                  <c:v>4.1207626801914585E-9</c:v>
                </c:pt>
                <c:pt idx="1555">
                  <c:v>4.0680432263507906E-9</c:v>
                </c:pt>
                <c:pt idx="1556">
                  <c:v>4.0355367600182194E-9</c:v>
                </c:pt>
                <c:pt idx="1557">
                  <c:v>4.0347692498818342E-9</c:v>
                </c:pt>
                <c:pt idx="1558">
                  <c:v>4.0345162134852094E-9</c:v>
                </c:pt>
                <c:pt idx="1559">
                  <c:v>4.0342650086736728E-9</c:v>
                </c:pt>
                <c:pt idx="1560">
                  <c:v>4.0337191474133009E-9</c:v>
                </c:pt>
                <c:pt idx="1561">
                  <c:v>4.0324384958370764E-9</c:v>
                </c:pt>
                <c:pt idx="1562">
                  <c:v>4.0305730457188608E-9</c:v>
                </c:pt>
                <c:pt idx="1563">
                  <c:v>4.0295298957871032E-9</c:v>
                </c:pt>
                <c:pt idx="1564">
                  <c:v>4.0282902343664134E-9</c:v>
                </c:pt>
                <c:pt idx="1565">
                  <c:v>4.0269930655256893E-9</c:v>
                </c:pt>
                <c:pt idx="1566">
                  <c:v>4.0261771032157285E-9</c:v>
                </c:pt>
                <c:pt idx="1567">
                  <c:v>4.0256258576307128E-9</c:v>
                </c:pt>
                <c:pt idx="1568">
                  <c:v>4.0250951908775042E-9</c:v>
                </c:pt>
                <c:pt idx="1569">
                  <c:v>4.0240967081394014E-9</c:v>
                </c:pt>
                <c:pt idx="1570">
                  <c:v>4.0215769403670123E-9</c:v>
                </c:pt>
                <c:pt idx="1571">
                  <c:v>4.0199339551737263E-9</c:v>
                </c:pt>
                <c:pt idx="1572">
                  <c:v>4.0193297681589491E-9</c:v>
                </c:pt>
                <c:pt idx="1573">
                  <c:v>4.0189604641364531E-9</c:v>
                </c:pt>
                <c:pt idx="1574">
                  <c:v>4.0182359305473688E-9</c:v>
                </c:pt>
                <c:pt idx="1575">
                  <c:v>4.0168101193868483E-9</c:v>
                </c:pt>
                <c:pt idx="1576">
                  <c:v>4.0131272606545381E-9</c:v>
                </c:pt>
                <c:pt idx="1577">
                  <c:v>4.00975384918351E-9</c:v>
                </c:pt>
                <c:pt idx="1578">
                  <c:v>4.0088033378896687E-9</c:v>
                </c:pt>
                <c:pt idx="1579">
                  <c:v>4.007781980072263E-9</c:v>
                </c:pt>
                <c:pt idx="1580">
                  <c:v>4.0048533243793003E-9</c:v>
                </c:pt>
                <c:pt idx="1581">
                  <c:v>4.0031384099177249E-9</c:v>
                </c:pt>
                <c:pt idx="1582">
                  <c:v>4.0020875247852484E-9</c:v>
                </c:pt>
                <c:pt idx="1583">
                  <c:v>4.0017430660224413E-9</c:v>
                </c:pt>
                <c:pt idx="1584">
                  <c:v>4.0013078244546727E-9</c:v>
                </c:pt>
                <c:pt idx="1585">
                  <c:v>3.9998283340507461E-9</c:v>
                </c:pt>
                <c:pt idx="1586">
                  <c:v>3.9978810968280814E-9</c:v>
                </c:pt>
                <c:pt idx="1587">
                  <c:v>3.997396055272574E-9</c:v>
                </c:pt>
                <c:pt idx="1588">
                  <c:v>3.9971162448435298E-9</c:v>
                </c:pt>
                <c:pt idx="1589">
                  <c:v>3.9968460526447486E-9</c:v>
                </c:pt>
                <c:pt idx="1590">
                  <c:v>3.996640933829116E-9</c:v>
                </c:pt>
                <c:pt idx="1591">
                  <c:v>3.9964398380256651E-9</c:v>
                </c:pt>
                <c:pt idx="1592">
                  <c:v>3.9962468334624377E-9</c:v>
                </c:pt>
                <c:pt idx="1593">
                  <c:v>3.996059671700601E-9</c:v>
                </c:pt>
                <c:pt idx="1594">
                  <c:v>3.9958803660510111E-9</c:v>
                </c:pt>
                <c:pt idx="1595">
                  <c:v>3.9956908043489291E-9</c:v>
                </c:pt>
                <c:pt idx="1596">
                  <c:v>3.9955184535041126E-9</c:v>
                </c:pt>
                <c:pt idx="1597">
                  <c:v>3.9953526653632457E-9</c:v>
                </c:pt>
                <c:pt idx="1598">
                  <c:v>3.9951692358032304E-9</c:v>
                </c:pt>
                <c:pt idx="1599">
                  <c:v>3.995001429364604E-9</c:v>
                </c:pt>
                <c:pt idx="1600">
                  <c:v>3.9947729446063158E-9</c:v>
                </c:pt>
                <c:pt idx="1601">
                  <c:v>3.9945320587700957E-9</c:v>
                </c:pt>
                <c:pt idx="1602">
                  <c:v>3.9943516687891492E-9</c:v>
                </c:pt>
                <c:pt idx="1603">
                  <c:v>3.9941292234927292E-9</c:v>
                </c:pt>
                <c:pt idx="1604">
                  <c:v>3.9939389227355493E-9</c:v>
                </c:pt>
                <c:pt idx="1605">
                  <c:v>3.9937917556242283E-9</c:v>
                </c:pt>
                <c:pt idx="1606">
                  <c:v>3.9936271986597949E-9</c:v>
                </c:pt>
                <c:pt idx="1607">
                  <c:v>3.9934221649222037E-9</c:v>
                </c:pt>
                <c:pt idx="1608">
                  <c:v>3.993244572060667E-9</c:v>
                </c:pt>
                <c:pt idx="1609">
                  <c:v>3.9930204907281959E-9</c:v>
                </c:pt>
                <c:pt idx="1610">
                  <c:v>3.9928171098497013E-9</c:v>
                </c:pt>
                <c:pt idx="1611">
                  <c:v>3.9926419685936328E-9</c:v>
                </c:pt>
                <c:pt idx="1612">
                  <c:v>3.9924750147673969E-9</c:v>
                </c:pt>
                <c:pt idx="1613">
                  <c:v>3.9922962160735606E-9</c:v>
                </c:pt>
                <c:pt idx="1614">
                  <c:v>3.9921208758368002E-9</c:v>
                </c:pt>
                <c:pt idx="1615">
                  <c:v>3.9919547730665293E-9</c:v>
                </c:pt>
                <c:pt idx="1616">
                  <c:v>3.9916974177399691E-9</c:v>
                </c:pt>
                <c:pt idx="1617">
                  <c:v>3.991513898494571E-9</c:v>
                </c:pt>
                <c:pt idx="1618">
                  <c:v>3.9913158053610921E-9</c:v>
                </c:pt>
                <c:pt idx="1619">
                  <c:v>3.9911086066666488E-9</c:v>
                </c:pt>
                <c:pt idx="1620">
                  <c:v>3.9908942142029659E-9</c:v>
                </c:pt>
                <c:pt idx="1621">
                  <c:v>3.9907098488500421E-9</c:v>
                </c:pt>
                <c:pt idx="1622">
                  <c:v>3.9905601742059488E-9</c:v>
                </c:pt>
                <c:pt idx="1623">
                  <c:v>3.990411372355653E-9</c:v>
                </c:pt>
                <c:pt idx="1624">
                  <c:v>3.9902806336407653E-9</c:v>
                </c:pt>
                <c:pt idx="1625">
                  <c:v>3.9901173912085978E-9</c:v>
                </c:pt>
                <c:pt idx="1626">
                  <c:v>3.9899631634421493E-9</c:v>
                </c:pt>
                <c:pt idx="1627">
                  <c:v>3.9896429656727333E-9</c:v>
                </c:pt>
                <c:pt idx="1628">
                  <c:v>3.9892015026767828E-9</c:v>
                </c:pt>
                <c:pt idx="1629">
                  <c:v>3.9889558671673347E-9</c:v>
                </c:pt>
                <c:pt idx="1630">
                  <c:v>3.9887470769079924E-9</c:v>
                </c:pt>
                <c:pt idx="1631">
                  <c:v>3.9885586125870098E-9</c:v>
                </c:pt>
                <c:pt idx="1632">
                  <c:v>3.9883130184484491E-9</c:v>
                </c:pt>
                <c:pt idx="1633">
                  <c:v>3.9880818258646576E-9</c:v>
                </c:pt>
                <c:pt idx="1634">
                  <c:v>3.9878834629882658E-9</c:v>
                </c:pt>
                <c:pt idx="1635">
                  <c:v>3.9876914640292751E-9</c:v>
                </c:pt>
                <c:pt idx="1636">
                  <c:v>3.9875457369111959E-9</c:v>
                </c:pt>
                <c:pt idx="1637">
                  <c:v>3.9873778669645455E-9</c:v>
                </c:pt>
                <c:pt idx="1638">
                  <c:v>3.9872147421216409E-9</c:v>
                </c:pt>
                <c:pt idx="1639">
                  <c:v>3.9870026249103427E-9</c:v>
                </c:pt>
                <c:pt idx="1640">
                  <c:v>3.9868320814432657E-9</c:v>
                </c:pt>
                <c:pt idx="1641">
                  <c:v>3.9866454954061117E-9</c:v>
                </c:pt>
                <c:pt idx="1642">
                  <c:v>3.986462716938655E-9</c:v>
                </c:pt>
                <c:pt idx="1643">
                  <c:v>3.9863340076598412E-9</c:v>
                </c:pt>
                <c:pt idx="1644">
                  <c:v>3.9861712882633859E-9</c:v>
                </c:pt>
                <c:pt idx="1645">
                  <c:v>3.985978699845902E-9</c:v>
                </c:pt>
                <c:pt idx="1646">
                  <c:v>3.9857346794798848E-9</c:v>
                </c:pt>
                <c:pt idx="1647">
                  <c:v>3.9855181148179451E-9</c:v>
                </c:pt>
                <c:pt idx="1648">
                  <c:v>3.9853774873227128E-9</c:v>
                </c:pt>
                <c:pt idx="1649">
                  <c:v>3.9852340410937008E-9</c:v>
                </c:pt>
                <c:pt idx="1650">
                  <c:v>3.9850655862702263E-9</c:v>
                </c:pt>
                <c:pt idx="1651">
                  <c:v>3.9849150082164512E-9</c:v>
                </c:pt>
                <c:pt idx="1652">
                  <c:v>3.9847147558148628E-9</c:v>
                </c:pt>
                <c:pt idx="1653">
                  <c:v>3.9845603712173004E-9</c:v>
                </c:pt>
                <c:pt idx="1654">
                  <c:v>3.9843973741594497E-9</c:v>
                </c:pt>
                <c:pt idx="1655">
                  <c:v>3.9842324108865232E-9</c:v>
                </c:pt>
                <c:pt idx="1656">
                  <c:v>3.9840655046855452E-9</c:v>
                </c:pt>
                <c:pt idx="1657">
                  <c:v>3.9839509179279167E-9</c:v>
                </c:pt>
                <c:pt idx="1658">
                  <c:v>3.9838168347338191E-9</c:v>
                </c:pt>
                <c:pt idx="1659">
                  <c:v>3.9836822972753952E-9</c:v>
                </c:pt>
                <c:pt idx="1660">
                  <c:v>3.9835738315822687E-9</c:v>
                </c:pt>
                <c:pt idx="1661">
                  <c:v>3.9834612953383515E-9</c:v>
                </c:pt>
                <c:pt idx="1662">
                  <c:v>3.9833665753669206E-9</c:v>
                </c:pt>
                <c:pt idx="1663">
                  <c:v>3.9832141221004383E-9</c:v>
                </c:pt>
                <c:pt idx="1664">
                  <c:v>3.983046613565245E-9</c:v>
                </c:pt>
                <c:pt idx="1665">
                  <c:v>3.982875368478606E-9</c:v>
                </c:pt>
                <c:pt idx="1666">
                  <c:v>3.9827026212841425E-9</c:v>
                </c:pt>
                <c:pt idx="1667">
                  <c:v>3.9825692035732697E-9</c:v>
                </c:pt>
                <c:pt idx="1668">
                  <c:v>3.982389940517342E-9</c:v>
                </c:pt>
                <c:pt idx="1669">
                  <c:v>3.9822139535272248E-9</c:v>
                </c:pt>
                <c:pt idx="1670">
                  <c:v>3.9820901813359221E-9</c:v>
                </c:pt>
                <c:pt idx="1671">
                  <c:v>3.9819875585514807E-9</c:v>
                </c:pt>
                <c:pt idx="1672">
                  <c:v>3.9818548153624733E-9</c:v>
                </c:pt>
                <c:pt idx="1673">
                  <c:v>3.9816973230908187E-9</c:v>
                </c:pt>
                <c:pt idx="1674">
                  <c:v>3.9814997815155903E-9</c:v>
                </c:pt>
                <c:pt idx="1675">
                  <c:v>3.981347905625089E-9</c:v>
                </c:pt>
                <c:pt idx="1676">
                  <c:v>3.9812074107874172E-9</c:v>
                </c:pt>
                <c:pt idx="1677">
                  <c:v>3.9810430636696103E-9</c:v>
                </c:pt>
                <c:pt idx="1678">
                  <c:v>3.9808630319264489E-9</c:v>
                </c:pt>
                <c:pt idx="1679">
                  <c:v>3.9807117179019803E-9</c:v>
                </c:pt>
                <c:pt idx="1680">
                  <c:v>3.9805545153649093E-9</c:v>
                </c:pt>
                <c:pt idx="1681">
                  <c:v>3.9803957442749402E-9</c:v>
                </c:pt>
                <c:pt idx="1682">
                  <c:v>3.980266438134753E-9</c:v>
                </c:pt>
                <c:pt idx="1683">
                  <c:v>3.9800977652094663E-9</c:v>
                </c:pt>
                <c:pt idx="1684">
                  <c:v>3.979933683728317E-9</c:v>
                </c:pt>
                <c:pt idx="1685">
                  <c:v>3.979711123545939E-9</c:v>
                </c:pt>
                <c:pt idx="1686">
                  <c:v>3.9794422101544038E-9</c:v>
                </c:pt>
                <c:pt idx="1687">
                  <c:v>3.9792319586877621E-9</c:v>
                </c:pt>
                <c:pt idx="1688">
                  <c:v>3.9790250313100469E-9</c:v>
                </c:pt>
                <c:pt idx="1689">
                  <c:v>3.9787944234875092E-9</c:v>
                </c:pt>
                <c:pt idx="1690">
                  <c:v>3.9785567213763121E-9</c:v>
                </c:pt>
                <c:pt idx="1691">
                  <c:v>3.9783765064251157E-9</c:v>
                </c:pt>
                <c:pt idx="1692">
                  <c:v>3.9782115867508419E-9</c:v>
                </c:pt>
                <c:pt idx="1693">
                  <c:v>3.9780451964763533E-9</c:v>
                </c:pt>
                <c:pt idx="1694">
                  <c:v>3.9778629472211921E-9</c:v>
                </c:pt>
                <c:pt idx="1695">
                  <c:v>3.9776531177054565E-9</c:v>
                </c:pt>
                <c:pt idx="1696">
                  <c:v>3.977487445219067E-9</c:v>
                </c:pt>
                <c:pt idx="1697">
                  <c:v>3.9773369835911509E-9</c:v>
                </c:pt>
                <c:pt idx="1698">
                  <c:v>3.9771778548834562E-9</c:v>
                </c:pt>
                <c:pt idx="1699">
                  <c:v>3.9770155754399511E-9</c:v>
                </c:pt>
                <c:pt idx="1700">
                  <c:v>3.9768745542982889E-9</c:v>
                </c:pt>
                <c:pt idx="1701">
                  <c:v>3.976768064568919E-9</c:v>
                </c:pt>
                <c:pt idx="1702">
                  <c:v>3.9766428255869083E-9</c:v>
                </c:pt>
                <c:pt idx="1703">
                  <c:v>3.9764845545144458E-9</c:v>
                </c:pt>
                <c:pt idx="1704">
                  <c:v>3.9763142135389593E-9</c:v>
                </c:pt>
                <c:pt idx="1705">
                  <c:v>3.9761655911349103E-9</c:v>
                </c:pt>
                <c:pt idx="1706">
                  <c:v>3.9760409922015283E-9</c:v>
                </c:pt>
                <c:pt idx="1707">
                  <c:v>3.9759183621785561E-9</c:v>
                </c:pt>
                <c:pt idx="1708">
                  <c:v>3.9757416773739979E-9</c:v>
                </c:pt>
                <c:pt idx="1709">
                  <c:v>3.9755085169751458E-9</c:v>
                </c:pt>
                <c:pt idx="1710">
                  <c:v>3.9753373362888246E-9</c:v>
                </c:pt>
                <c:pt idx="1711">
                  <c:v>3.9751453681228564E-9</c:v>
                </c:pt>
                <c:pt idx="1712">
                  <c:v>3.9750066679451752E-9</c:v>
                </c:pt>
                <c:pt idx="1713">
                  <c:v>3.9748398683417013E-9</c:v>
                </c:pt>
                <c:pt idx="1714">
                  <c:v>3.9746870867141165E-9</c:v>
                </c:pt>
                <c:pt idx="1715">
                  <c:v>3.9745089096275293E-9</c:v>
                </c:pt>
                <c:pt idx="1716">
                  <c:v>3.9742817406367557E-9</c:v>
                </c:pt>
                <c:pt idx="1717">
                  <c:v>3.9740782093933768E-9</c:v>
                </c:pt>
                <c:pt idx="1718">
                  <c:v>3.9738818906759152E-9</c:v>
                </c:pt>
                <c:pt idx="1719">
                  <c:v>3.973705297509954E-9</c:v>
                </c:pt>
                <c:pt idx="1720">
                  <c:v>3.9735151864931769E-9</c:v>
                </c:pt>
                <c:pt idx="1721">
                  <c:v>3.9733473909759436E-9</c:v>
                </c:pt>
                <c:pt idx="1722">
                  <c:v>3.9731777400411787E-9</c:v>
                </c:pt>
                <c:pt idx="1723">
                  <c:v>3.972960070091561E-9</c:v>
                </c:pt>
                <c:pt idx="1724">
                  <c:v>3.9726694294422679E-9</c:v>
                </c:pt>
                <c:pt idx="1725">
                  <c:v>3.9724339424180825E-9</c:v>
                </c:pt>
                <c:pt idx="1726">
                  <c:v>3.9722724617287402E-9</c:v>
                </c:pt>
                <c:pt idx="1727">
                  <c:v>3.9721164645721636E-9</c:v>
                </c:pt>
                <c:pt idx="1728">
                  <c:v>3.9719704610611009E-9</c:v>
                </c:pt>
                <c:pt idx="1729">
                  <c:v>3.9718501046689227E-9</c:v>
                </c:pt>
                <c:pt idx="1730">
                  <c:v>3.971659453737009E-9</c:v>
                </c:pt>
                <c:pt idx="1731">
                  <c:v>3.971487825189101E-9</c:v>
                </c:pt>
                <c:pt idx="1732">
                  <c:v>3.9713061628858663E-9</c:v>
                </c:pt>
                <c:pt idx="1733">
                  <c:v>3.9710707668346382E-9</c:v>
                </c:pt>
                <c:pt idx="1734">
                  <c:v>3.9707819842517927E-9</c:v>
                </c:pt>
                <c:pt idx="1735">
                  <c:v>3.9705934896698466E-9</c:v>
                </c:pt>
                <c:pt idx="1736">
                  <c:v>3.9704649887482016E-9</c:v>
                </c:pt>
                <c:pt idx="1737">
                  <c:v>3.9702692312413734E-9</c:v>
                </c:pt>
                <c:pt idx="1738">
                  <c:v>3.9700114632758821E-9</c:v>
                </c:pt>
                <c:pt idx="1739">
                  <c:v>3.9697614587497984E-9</c:v>
                </c:pt>
                <c:pt idx="1740">
                  <c:v>3.9694260917302147E-9</c:v>
                </c:pt>
                <c:pt idx="1741">
                  <c:v>3.9691044904413912E-9</c:v>
                </c:pt>
                <c:pt idx="1742">
                  <c:v>3.9686832603050307E-9</c:v>
                </c:pt>
                <c:pt idx="1743">
                  <c:v>3.9677420554443829E-9</c:v>
                </c:pt>
                <c:pt idx="1744">
                  <c:v>3.9650993232883731E-9</c:v>
                </c:pt>
                <c:pt idx="1745">
                  <c:v>3.9615521129403247E-9</c:v>
                </c:pt>
                <c:pt idx="1746">
                  <c:v>3.9565168469511993E-9</c:v>
                </c:pt>
                <c:pt idx="1747">
                  <c:v>3.9363633991551811E-9</c:v>
                </c:pt>
                <c:pt idx="1748">
                  <c:v>3.9127978504571407E-9</c:v>
                </c:pt>
                <c:pt idx="1749">
                  <c:v>3.9090985397584837E-9</c:v>
                </c:pt>
                <c:pt idx="1750">
                  <c:v>3.9088072359896766E-9</c:v>
                </c:pt>
                <c:pt idx="1751">
                  <c:v>3.9086357338324556E-9</c:v>
                </c:pt>
                <c:pt idx="1752">
                  <c:v>3.9084485450058789E-9</c:v>
                </c:pt>
                <c:pt idx="1753">
                  <c:v>3.9082111154220732E-9</c:v>
                </c:pt>
                <c:pt idx="1754">
                  <c:v>3.9079312432379711E-9</c:v>
                </c:pt>
                <c:pt idx="1755">
                  <c:v>3.9076906540447411E-9</c:v>
                </c:pt>
                <c:pt idx="1756">
                  <c:v>3.9074679751567107E-9</c:v>
                </c:pt>
                <c:pt idx="1757">
                  <c:v>3.9072368390537296E-9</c:v>
                </c:pt>
                <c:pt idx="1758">
                  <c:v>3.907015729988203E-9</c:v>
                </c:pt>
                <c:pt idx="1759">
                  <c:v>3.9067743791767578E-9</c:v>
                </c:pt>
                <c:pt idx="1760">
                  <c:v>3.9065077445367186E-9</c:v>
                </c:pt>
                <c:pt idx="1761">
                  <c:v>3.9062658370079298E-9</c:v>
                </c:pt>
                <c:pt idx="1762">
                  <c:v>3.9059904697518048E-9</c:v>
                </c:pt>
                <c:pt idx="1763">
                  <c:v>3.9058008418835969E-9</c:v>
                </c:pt>
                <c:pt idx="1764">
                  <c:v>3.9055396244469624E-9</c:v>
                </c:pt>
                <c:pt idx="1765">
                  <c:v>3.9053058936155801E-9</c:v>
                </c:pt>
                <c:pt idx="1766">
                  <c:v>3.9051577416657623E-9</c:v>
                </c:pt>
                <c:pt idx="1767">
                  <c:v>3.9049807441640527E-9</c:v>
                </c:pt>
                <c:pt idx="1768">
                  <c:v>3.9047923210620707E-9</c:v>
                </c:pt>
                <c:pt idx="1769">
                  <c:v>3.9045947703475478E-9</c:v>
                </c:pt>
                <c:pt idx="1770">
                  <c:v>3.9043901796300985E-9</c:v>
                </c:pt>
                <c:pt idx="1771">
                  <c:v>3.9041281247386404E-9</c:v>
                </c:pt>
                <c:pt idx="1772">
                  <c:v>3.9038519289447029E-9</c:v>
                </c:pt>
                <c:pt idx="1773">
                  <c:v>3.9035427228833168E-9</c:v>
                </c:pt>
                <c:pt idx="1774">
                  <c:v>3.9033287393849691E-9</c:v>
                </c:pt>
                <c:pt idx="1775">
                  <c:v>3.9030818803062978E-9</c:v>
                </c:pt>
                <c:pt idx="1776">
                  <c:v>3.9027469276192958E-9</c:v>
                </c:pt>
                <c:pt idx="1777">
                  <c:v>3.9024200528059537E-9</c:v>
                </c:pt>
                <c:pt idx="1778">
                  <c:v>3.9021897975955349E-9</c:v>
                </c:pt>
                <c:pt idx="1779">
                  <c:v>3.9019101622635178E-9</c:v>
                </c:pt>
                <c:pt idx="1780">
                  <c:v>3.901680266751581E-9</c:v>
                </c:pt>
                <c:pt idx="1781">
                  <c:v>3.9014647753814239E-9</c:v>
                </c:pt>
                <c:pt idx="1782">
                  <c:v>3.901343621086451E-9</c:v>
                </c:pt>
                <c:pt idx="1783">
                  <c:v>3.9011840226985784E-9</c:v>
                </c:pt>
                <c:pt idx="1784">
                  <c:v>3.9009308621736303E-9</c:v>
                </c:pt>
                <c:pt idx="1785">
                  <c:v>3.9006732562309503E-9</c:v>
                </c:pt>
                <c:pt idx="1786">
                  <c:v>3.9005233620257543E-9</c:v>
                </c:pt>
                <c:pt idx="1787">
                  <c:v>3.9003116312194005E-9</c:v>
                </c:pt>
                <c:pt idx="1788">
                  <c:v>3.9001321208657287E-9</c:v>
                </c:pt>
                <c:pt idx="1789">
                  <c:v>3.8999455628946814E-9</c:v>
                </c:pt>
                <c:pt idx="1790">
                  <c:v>3.8997978229914308E-9</c:v>
                </c:pt>
                <c:pt idx="1791">
                  <c:v>3.8996740858478907E-9</c:v>
                </c:pt>
                <c:pt idx="1792">
                  <c:v>3.8994962771384882E-9</c:v>
                </c:pt>
                <c:pt idx="1793">
                  <c:v>3.8992519964838752E-9</c:v>
                </c:pt>
                <c:pt idx="1794">
                  <c:v>3.8990303010278848E-9</c:v>
                </c:pt>
                <c:pt idx="1795">
                  <c:v>3.8988971195390898E-9</c:v>
                </c:pt>
                <c:pt idx="1796">
                  <c:v>3.8987498235011454E-9</c:v>
                </c:pt>
                <c:pt idx="1797">
                  <c:v>3.8985615868762369E-9</c:v>
                </c:pt>
                <c:pt idx="1798">
                  <c:v>3.8983492164419592E-9</c:v>
                </c:pt>
                <c:pt idx="1799">
                  <c:v>3.8981376387749097E-9</c:v>
                </c:pt>
                <c:pt idx="1800">
                  <c:v>3.8979339571325534E-9</c:v>
                </c:pt>
                <c:pt idx="1801">
                  <c:v>3.897704495223255E-9</c:v>
                </c:pt>
                <c:pt idx="1802">
                  <c:v>3.8974882588555676E-9</c:v>
                </c:pt>
                <c:pt idx="1803">
                  <c:v>3.8972609744430619E-9</c:v>
                </c:pt>
                <c:pt idx="1804">
                  <c:v>3.897044396719167E-9</c:v>
                </c:pt>
                <c:pt idx="1805">
                  <c:v>3.8968500886399997E-9</c:v>
                </c:pt>
                <c:pt idx="1806">
                  <c:v>3.8966292215730385E-9</c:v>
                </c:pt>
                <c:pt idx="1807">
                  <c:v>3.8963948867297308E-9</c:v>
                </c:pt>
                <c:pt idx="1808">
                  <c:v>3.8961438640233643E-9</c:v>
                </c:pt>
                <c:pt idx="1809">
                  <c:v>3.8959517328889353E-9</c:v>
                </c:pt>
                <c:pt idx="1810">
                  <c:v>3.8957522351808817E-9</c:v>
                </c:pt>
                <c:pt idx="1811">
                  <c:v>3.8954877902196343E-9</c:v>
                </c:pt>
                <c:pt idx="1812">
                  <c:v>3.8952533800233765E-9</c:v>
                </c:pt>
                <c:pt idx="1813">
                  <c:v>3.8950772121144928E-9</c:v>
                </c:pt>
                <c:pt idx="1814">
                  <c:v>3.8948674210962409E-9</c:v>
                </c:pt>
                <c:pt idx="1815">
                  <c:v>3.894667493402602E-9</c:v>
                </c:pt>
                <c:pt idx="1816">
                  <c:v>3.8944381091821497E-9</c:v>
                </c:pt>
                <c:pt idx="1817">
                  <c:v>3.894125234568122E-9</c:v>
                </c:pt>
                <c:pt idx="1818">
                  <c:v>3.8936022830193615E-9</c:v>
                </c:pt>
                <c:pt idx="1819">
                  <c:v>3.8923639050817903E-9</c:v>
                </c:pt>
                <c:pt idx="1820">
                  <c:v>3.8916737614318276E-9</c:v>
                </c:pt>
                <c:pt idx="1821">
                  <c:v>3.8915138842422564E-9</c:v>
                </c:pt>
                <c:pt idx="1822">
                  <c:v>3.8913871194387155E-9</c:v>
                </c:pt>
                <c:pt idx="1823">
                  <c:v>3.8912248024669053E-9</c:v>
                </c:pt>
                <c:pt idx="1824">
                  <c:v>3.8910282427978259E-9</c:v>
                </c:pt>
                <c:pt idx="1825">
                  <c:v>3.8908437863249647E-9</c:v>
                </c:pt>
                <c:pt idx="1826">
                  <c:v>3.8906631068816853E-9</c:v>
                </c:pt>
                <c:pt idx="1827">
                  <c:v>3.8904782555726478E-9</c:v>
                </c:pt>
                <c:pt idx="1828">
                  <c:v>3.8902917741904263E-9</c:v>
                </c:pt>
                <c:pt idx="1829">
                  <c:v>3.8900855904251714E-9</c:v>
                </c:pt>
                <c:pt idx="1830">
                  <c:v>3.8898858199824142E-9</c:v>
                </c:pt>
                <c:pt idx="1831">
                  <c:v>3.8897159499977576E-9</c:v>
                </c:pt>
                <c:pt idx="1832">
                  <c:v>3.8895109944353691E-9</c:v>
                </c:pt>
                <c:pt idx="1833">
                  <c:v>3.8893645722448848E-9</c:v>
                </c:pt>
                <c:pt idx="1834">
                  <c:v>3.8892088881716809E-9</c:v>
                </c:pt>
                <c:pt idx="1835">
                  <c:v>3.8890170572610028E-9</c:v>
                </c:pt>
                <c:pt idx="1836">
                  <c:v>3.8887942466142868E-9</c:v>
                </c:pt>
                <c:pt idx="1837">
                  <c:v>3.8885671840131013E-9</c:v>
                </c:pt>
                <c:pt idx="1838">
                  <c:v>3.8883611713355985E-9</c:v>
                </c:pt>
                <c:pt idx="1839">
                  <c:v>3.8881973563701359E-9</c:v>
                </c:pt>
                <c:pt idx="1840">
                  <c:v>3.8880313134777664E-9</c:v>
                </c:pt>
                <c:pt idx="1841">
                  <c:v>3.8879061126031501E-9</c:v>
                </c:pt>
                <c:pt idx="1842">
                  <c:v>3.8877357662698328E-9</c:v>
                </c:pt>
                <c:pt idx="1843">
                  <c:v>3.88756919724056E-9</c:v>
                </c:pt>
                <c:pt idx="1844">
                  <c:v>3.8873724446919613E-9</c:v>
                </c:pt>
                <c:pt idx="1845">
                  <c:v>3.8871009485434055E-9</c:v>
                </c:pt>
                <c:pt idx="1846">
                  <c:v>3.8868761815670929E-9</c:v>
                </c:pt>
                <c:pt idx="1847">
                  <c:v>3.8866071339065825E-9</c:v>
                </c:pt>
                <c:pt idx="1848">
                  <c:v>3.8864034215454564E-9</c:v>
                </c:pt>
                <c:pt idx="1849">
                  <c:v>3.8862322936768573E-9</c:v>
                </c:pt>
                <c:pt idx="1850">
                  <c:v>3.8860514199291697E-9</c:v>
                </c:pt>
                <c:pt idx="1851">
                  <c:v>3.8858925605966375E-9</c:v>
                </c:pt>
                <c:pt idx="1852">
                  <c:v>3.8857039893049302E-9</c:v>
                </c:pt>
                <c:pt idx="1853">
                  <c:v>3.8855074599937292E-9</c:v>
                </c:pt>
                <c:pt idx="1854">
                  <c:v>3.8853301169270492E-9</c:v>
                </c:pt>
                <c:pt idx="1855">
                  <c:v>3.8851583747212816E-9</c:v>
                </c:pt>
                <c:pt idx="1856">
                  <c:v>3.8849697972871901E-9</c:v>
                </c:pt>
                <c:pt idx="1857">
                  <c:v>3.8847677057858952E-9</c:v>
                </c:pt>
                <c:pt idx="1858">
                  <c:v>3.8845919083712906E-9</c:v>
                </c:pt>
                <c:pt idx="1859">
                  <c:v>3.8844156283474998E-9</c:v>
                </c:pt>
                <c:pt idx="1860">
                  <c:v>3.8842376092356013E-9</c:v>
                </c:pt>
                <c:pt idx="1861">
                  <c:v>3.8840703082162356E-9</c:v>
                </c:pt>
                <c:pt idx="1862">
                  <c:v>3.8839006907790041E-9</c:v>
                </c:pt>
                <c:pt idx="1863">
                  <c:v>3.8836476092607704E-9</c:v>
                </c:pt>
                <c:pt idx="1864">
                  <c:v>3.883418272872975E-9</c:v>
                </c:pt>
                <c:pt idx="1865">
                  <c:v>3.8832282012951083E-9</c:v>
                </c:pt>
                <c:pt idx="1866">
                  <c:v>3.8830312033041497E-9</c:v>
                </c:pt>
                <c:pt idx="1867">
                  <c:v>3.8829216462929535E-9</c:v>
                </c:pt>
                <c:pt idx="1868">
                  <c:v>3.8827678018286055E-9</c:v>
                </c:pt>
                <c:pt idx="1869">
                  <c:v>3.8826307569203226E-9</c:v>
                </c:pt>
                <c:pt idx="1870">
                  <c:v>3.8824827163170091E-9</c:v>
                </c:pt>
                <c:pt idx="1871">
                  <c:v>3.8823285539523419E-9</c:v>
                </c:pt>
                <c:pt idx="1872">
                  <c:v>3.8821790327727391E-9</c:v>
                </c:pt>
                <c:pt idx="1873">
                  <c:v>3.8820213123556694E-9</c:v>
                </c:pt>
                <c:pt idx="1874">
                  <c:v>3.881840398037198E-9</c:v>
                </c:pt>
                <c:pt idx="1875">
                  <c:v>3.881640569559507E-9</c:v>
                </c:pt>
                <c:pt idx="1876">
                  <c:v>3.8814618233663288E-9</c:v>
                </c:pt>
                <c:pt idx="1877">
                  <c:v>3.8812868799643776E-9</c:v>
                </c:pt>
                <c:pt idx="1878">
                  <c:v>3.881091454196051E-9</c:v>
                </c:pt>
                <c:pt idx="1879">
                  <c:v>3.8809539890878536E-9</c:v>
                </c:pt>
                <c:pt idx="1880">
                  <c:v>3.8807991795076159E-9</c:v>
                </c:pt>
                <c:pt idx="1881">
                  <c:v>3.8803588913699189E-9</c:v>
                </c:pt>
                <c:pt idx="1882">
                  <c:v>3.8799188391962739E-9</c:v>
                </c:pt>
                <c:pt idx="1883">
                  <c:v>3.8797414272732376E-9</c:v>
                </c:pt>
                <c:pt idx="1884">
                  <c:v>3.8795736128472014E-9</c:v>
                </c:pt>
                <c:pt idx="1885">
                  <c:v>3.8794077499557753E-9</c:v>
                </c:pt>
                <c:pt idx="1886">
                  <c:v>3.879227027922824E-9</c:v>
                </c:pt>
                <c:pt idx="1887">
                  <c:v>3.8790660402452004E-9</c:v>
                </c:pt>
                <c:pt idx="1888">
                  <c:v>3.8789171183785648E-9</c:v>
                </c:pt>
                <c:pt idx="1889">
                  <c:v>3.8787314548380726E-9</c:v>
                </c:pt>
                <c:pt idx="1890">
                  <c:v>3.8785673204376565E-9</c:v>
                </c:pt>
                <c:pt idx="1891">
                  <c:v>3.878427748832901E-9</c:v>
                </c:pt>
                <c:pt idx="1892">
                  <c:v>3.8782900536727455E-9</c:v>
                </c:pt>
                <c:pt idx="1893">
                  <c:v>3.8781761961165806E-9</c:v>
                </c:pt>
                <c:pt idx="1894">
                  <c:v>3.8780503155312337E-9</c:v>
                </c:pt>
                <c:pt idx="1895">
                  <c:v>3.8778890775405908E-9</c:v>
                </c:pt>
                <c:pt idx="1896">
                  <c:v>3.8777080093841403E-9</c:v>
                </c:pt>
                <c:pt idx="1897">
                  <c:v>3.8775479969359451E-9</c:v>
                </c:pt>
                <c:pt idx="1898">
                  <c:v>3.8773514867593928E-9</c:v>
                </c:pt>
                <c:pt idx="1899">
                  <c:v>3.8771712451702923E-9</c:v>
                </c:pt>
                <c:pt idx="1900">
                  <c:v>3.8770013823239694E-9</c:v>
                </c:pt>
                <c:pt idx="1901">
                  <c:v>3.8768185678627352E-9</c:v>
                </c:pt>
                <c:pt idx="1902">
                  <c:v>3.8766691754165944E-9</c:v>
                </c:pt>
                <c:pt idx="1903">
                  <c:v>3.8764921777244132E-9</c:v>
                </c:pt>
                <c:pt idx="1904">
                  <c:v>3.876347221424045E-9</c:v>
                </c:pt>
                <c:pt idx="1905">
                  <c:v>3.87618315939902E-9</c:v>
                </c:pt>
                <c:pt idx="1906">
                  <c:v>3.8760237370543268E-9</c:v>
                </c:pt>
                <c:pt idx="1907">
                  <c:v>3.8758418587934249E-9</c:v>
                </c:pt>
                <c:pt idx="1908">
                  <c:v>3.8756677112628302E-9</c:v>
                </c:pt>
                <c:pt idx="1909">
                  <c:v>3.8754985028542116E-9</c:v>
                </c:pt>
                <c:pt idx="1910">
                  <c:v>3.8753339600446392E-9</c:v>
                </c:pt>
                <c:pt idx="1911">
                  <c:v>3.8752117873307219E-9</c:v>
                </c:pt>
                <c:pt idx="1912">
                  <c:v>3.8750937574410637E-9</c:v>
                </c:pt>
                <c:pt idx="1913">
                  <c:v>3.8749500485759422E-9</c:v>
                </c:pt>
                <c:pt idx="1914">
                  <c:v>3.8748193179381803E-9</c:v>
                </c:pt>
                <c:pt idx="1915">
                  <c:v>3.8746242111870695E-9</c:v>
                </c:pt>
                <c:pt idx="1916">
                  <c:v>3.8744316796682471E-9</c:v>
                </c:pt>
                <c:pt idx="1917">
                  <c:v>3.8742985437420706E-9</c:v>
                </c:pt>
                <c:pt idx="1918">
                  <c:v>3.8741692049984852E-9</c:v>
                </c:pt>
                <c:pt idx="1919">
                  <c:v>3.8740528953861999E-9</c:v>
                </c:pt>
                <c:pt idx="1920">
                  <c:v>3.8739053686170936E-9</c:v>
                </c:pt>
                <c:pt idx="1921">
                  <c:v>3.8737670596053733E-9</c:v>
                </c:pt>
                <c:pt idx="1922">
                  <c:v>3.8735997420035998E-9</c:v>
                </c:pt>
                <c:pt idx="1923">
                  <c:v>3.8734292747728025E-9</c:v>
                </c:pt>
                <c:pt idx="1924">
                  <c:v>3.8732924695922757E-9</c:v>
                </c:pt>
                <c:pt idx="1925">
                  <c:v>3.8731468623717705E-9</c:v>
                </c:pt>
                <c:pt idx="1926">
                  <c:v>3.8729909889946297E-9</c:v>
                </c:pt>
                <c:pt idx="1927">
                  <c:v>3.8728246949094194E-9</c:v>
                </c:pt>
                <c:pt idx="1928">
                  <c:v>3.8726118572181886E-9</c:v>
                </c:pt>
                <c:pt idx="1929">
                  <c:v>3.872382090522608E-9</c:v>
                </c:pt>
                <c:pt idx="1930">
                  <c:v>3.8722089952528141E-9</c:v>
                </c:pt>
                <c:pt idx="1931">
                  <c:v>3.8719754006084355E-9</c:v>
                </c:pt>
                <c:pt idx="1932">
                  <c:v>3.8717445482194502E-9</c:v>
                </c:pt>
                <c:pt idx="1933">
                  <c:v>3.8715803059496157E-9</c:v>
                </c:pt>
                <c:pt idx="1934">
                  <c:v>3.8714108314455065E-9</c:v>
                </c:pt>
                <c:pt idx="1935">
                  <c:v>3.8712344907126964E-9</c:v>
                </c:pt>
                <c:pt idx="1936">
                  <c:v>3.8710657316493917E-9</c:v>
                </c:pt>
                <c:pt idx="1937">
                  <c:v>3.8709258828369469E-9</c:v>
                </c:pt>
                <c:pt idx="1938">
                  <c:v>3.8708012436058077E-9</c:v>
                </c:pt>
                <c:pt idx="1939">
                  <c:v>3.8706509259318177E-9</c:v>
                </c:pt>
                <c:pt idx="1940">
                  <c:v>3.8704808940018738E-9</c:v>
                </c:pt>
                <c:pt idx="1941">
                  <c:v>3.8703430022415695E-9</c:v>
                </c:pt>
                <c:pt idx="1942">
                  <c:v>3.8702257146171186E-9</c:v>
                </c:pt>
                <c:pt idx="1943">
                  <c:v>3.8700574202781741E-9</c:v>
                </c:pt>
                <c:pt idx="1944">
                  <c:v>3.8698928008947388E-9</c:v>
                </c:pt>
                <c:pt idx="1945">
                  <c:v>3.8697713114494254E-9</c:v>
                </c:pt>
                <c:pt idx="1946">
                  <c:v>3.8696414687496475E-9</c:v>
                </c:pt>
                <c:pt idx="1947">
                  <c:v>3.8694770793351709E-9</c:v>
                </c:pt>
                <c:pt idx="1948">
                  <c:v>3.8692534221195097E-9</c:v>
                </c:pt>
                <c:pt idx="1949">
                  <c:v>3.869077771898661E-9</c:v>
                </c:pt>
                <c:pt idx="1950">
                  <c:v>3.868900539989827E-9</c:v>
                </c:pt>
                <c:pt idx="1951">
                  <c:v>3.868706266958031E-9</c:v>
                </c:pt>
                <c:pt idx="1952">
                  <c:v>3.8684813049934237E-9</c:v>
                </c:pt>
                <c:pt idx="1953">
                  <c:v>3.8682869799391719E-9</c:v>
                </c:pt>
                <c:pt idx="1954">
                  <c:v>3.8681071332867178E-9</c:v>
                </c:pt>
                <c:pt idx="1955">
                  <c:v>3.8679022526752607E-9</c:v>
                </c:pt>
                <c:pt idx="1956">
                  <c:v>3.8677203722499132E-9</c:v>
                </c:pt>
                <c:pt idx="1957">
                  <c:v>3.8675768109157974E-9</c:v>
                </c:pt>
                <c:pt idx="1958">
                  <c:v>3.8674228570199493E-9</c:v>
                </c:pt>
                <c:pt idx="1959">
                  <c:v>3.8672521902401044E-9</c:v>
                </c:pt>
                <c:pt idx="1960">
                  <c:v>3.8670578788445475E-9</c:v>
                </c:pt>
                <c:pt idx="1961">
                  <c:v>3.8668786444409635E-9</c:v>
                </c:pt>
                <c:pt idx="1962">
                  <c:v>3.8666992023775272E-9</c:v>
                </c:pt>
                <c:pt idx="1963">
                  <c:v>3.8665163978703529E-9</c:v>
                </c:pt>
                <c:pt idx="1964">
                  <c:v>3.8663608903162311E-9</c:v>
                </c:pt>
                <c:pt idx="1965">
                  <c:v>3.8662160121903392E-9</c:v>
                </c:pt>
                <c:pt idx="1966">
                  <c:v>3.8660285464112832E-9</c:v>
                </c:pt>
                <c:pt idx="1967">
                  <c:v>3.8657959107731283E-9</c:v>
                </c:pt>
                <c:pt idx="1968">
                  <c:v>3.8656371743004552E-9</c:v>
                </c:pt>
                <c:pt idx="1969">
                  <c:v>3.865464633941206E-9</c:v>
                </c:pt>
                <c:pt idx="1970">
                  <c:v>3.865261951127463E-9</c:v>
                </c:pt>
                <c:pt idx="1971">
                  <c:v>3.8650618894355289E-9</c:v>
                </c:pt>
                <c:pt idx="1972">
                  <c:v>3.8647776904586549E-9</c:v>
                </c:pt>
                <c:pt idx="1973">
                  <c:v>3.8645075436593946E-9</c:v>
                </c:pt>
                <c:pt idx="1974">
                  <c:v>3.8642589687955591E-9</c:v>
                </c:pt>
                <c:pt idx="1975">
                  <c:v>3.8641028649394994E-9</c:v>
                </c:pt>
                <c:pt idx="1976">
                  <c:v>3.8639335086368982E-9</c:v>
                </c:pt>
                <c:pt idx="1977">
                  <c:v>3.8638149883729372E-9</c:v>
                </c:pt>
                <c:pt idx="1978">
                  <c:v>3.8636259973900928E-9</c:v>
                </c:pt>
                <c:pt idx="1979">
                  <c:v>3.8634476768652191E-9</c:v>
                </c:pt>
                <c:pt idx="1980">
                  <c:v>3.8633170175274333E-9</c:v>
                </c:pt>
                <c:pt idx="1981">
                  <c:v>3.8631273900926052E-9</c:v>
                </c:pt>
                <c:pt idx="1982">
                  <c:v>3.862942697499775E-9</c:v>
                </c:pt>
                <c:pt idx="1983">
                  <c:v>3.8627631467534908E-9</c:v>
                </c:pt>
                <c:pt idx="1984">
                  <c:v>3.862547192645926E-9</c:v>
                </c:pt>
                <c:pt idx="1985">
                  <c:v>3.8623409679774509E-9</c:v>
                </c:pt>
                <c:pt idx="1986">
                  <c:v>3.8621137701717604E-9</c:v>
                </c:pt>
                <c:pt idx="1987">
                  <c:v>3.8618556761398359E-9</c:v>
                </c:pt>
                <c:pt idx="1988">
                  <c:v>3.8617137283314652E-9</c:v>
                </c:pt>
                <c:pt idx="1989">
                  <c:v>3.8615927055750353E-9</c:v>
                </c:pt>
                <c:pt idx="1990">
                  <c:v>3.861444504489249E-9</c:v>
                </c:pt>
                <c:pt idx="1991">
                  <c:v>3.8612461846857367E-9</c:v>
                </c:pt>
                <c:pt idx="1992">
                  <c:v>3.8610271362251418E-9</c:v>
                </c:pt>
                <c:pt idx="1993">
                  <c:v>3.8608149014057806E-9</c:v>
                </c:pt>
                <c:pt idx="1994">
                  <c:v>3.8606332914756759E-9</c:v>
                </c:pt>
                <c:pt idx="1995">
                  <c:v>3.8604968450209913E-9</c:v>
                </c:pt>
                <c:pt idx="1996">
                  <c:v>3.8603410679952008E-9</c:v>
                </c:pt>
                <c:pt idx="1997">
                  <c:v>3.860167478663795E-9</c:v>
                </c:pt>
                <c:pt idx="1998">
                  <c:v>3.8599587898275442E-9</c:v>
                </c:pt>
                <c:pt idx="1999">
                  <c:v>3.8598422059716655E-9</c:v>
                </c:pt>
                <c:pt idx="2000">
                  <c:v>3.8597162348200653E-9</c:v>
                </c:pt>
                <c:pt idx="2001">
                  <c:v>3.8596040683437002E-9</c:v>
                </c:pt>
                <c:pt idx="2002">
                  <c:v>3.8594751271492184E-9</c:v>
                </c:pt>
                <c:pt idx="2003">
                  <c:v>3.8592949022457785E-9</c:v>
                </c:pt>
                <c:pt idx="2004">
                  <c:v>3.8591177973405212E-9</c:v>
                </c:pt>
                <c:pt idx="2005">
                  <c:v>3.8589390916848608E-9</c:v>
                </c:pt>
                <c:pt idx="2006">
                  <c:v>3.8587822259749594E-9</c:v>
                </c:pt>
                <c:pt idx="2007">
                  <c:v>3.8586080036502148E-9</c:v>
                </c:pt>
                <c:pt idx="2008">
                  <c:v>3.8584968607985047E-9</c:v>
                </c:pt>
                <c:pt idx="2009">
                  <c:v>3.8583940622201042E-9</c:v>
                </c:pt>
                <c:pt idx="2010">
                  <c:v>3.8582536150602097E-9</c:v>
                </c:pt>
                <c:pt idx="2011">
                  <c:v>3.8580665561748969E-9</c:v>
                </c:pt>
                <c:pt idx="2012">
                  <c:v>3.8578941011418731E-9</c:v>
                </c:pt>
                <c:pt idx="2013">
                  <c:v>3.8577009277170053E-9</c:v>
                </c:pt>
                <c:pt idx="2014">
                  <c:v>3.8574732419411579E-9</c:v>
                </c:pt>
                <c:pt idx="2015">
                  <c:v>3.8573143938659292E-9</c:v>
                </c:pt>
                <c:pt idx="2016">
                  <c:v>3.8571453835976374E-9</c:v>
                </c:pt>
                <c:pt idx="2017">
                  <c:v>3.8570032003217133E-9</c:v>
                </c:pt>
                <c:pt idx="2018">
                  <c:v>3.8568428960474744E-9</c:v>
                </c:pt>
                <c:pt idx="2019">
                  <c:v>3.8566462586521024E-9</c:v>
                </c:pt>
                <c:pt idx="2020">
                  <c:v>3.8564615109201537E-9</c:v>
                </c:pt>
                <c:pt idx="2021">
                  <c:v>3.8562927631070637E-9</c:v>
                </c:pt>
                <c:pt idx="2022">
                  <c:v>3.8561631125814161E-9</c:v>
                </c:pt>
                <c:pt idx="2023">
                  <c:v>3.8560604861320021E-9</c:v>
                </c:pt>
                <c:pt idx="2024">
                  <c:v>3.8559176536688654E-9</c:v>
                </c:pt>
                <c:pt idx="2025">
                  <c:v>3.8557463911835783E-9</c:v>
                </c:pt>
                <c:pt idx="2026">
                  <c:v>3.8556010358579066E-9</c:v>
                </c:pt>
                <c:pt idx="2027">
                  <c:v>3.8554856115453963E-9</c:v>
                </c:pt>
                <c:pt idx="2028">
                  <c:v>3.8553766618840564E-9</c:v>
                </c:pt>
                <c:pt idx="2029">
                  <c:v>3.8552155726042377E-9</c:v>
                </c:pt>
                <c:pt idx="2030">
                  <c:v>3.8550524946166612E-9</c:v>
                </c:pt>
                <c:pt idx="2031">
                  <c:v>3.8548943939274908E-9</c:v>
                </c:pt>
                <c:pt idx="2032">
                  <c:v>3.8547324157024088E-9</c:v>
                </c:pt>
                <c:pt idx="2033">
                  <c:v>3.85454653445126E-9</c:v>
                </c:pt>
                <c:pt idx="2034">
                  <c:v>3.8543229905415186E-9</c:v>
                </c:pt>
                <c:pt idx="2035">
                  <c:v>3.8541308394911721E-9</c:v>
                </c:pt>
                <c:pt idx="2036">
                  <c:v>3.8539855245901279E-9</c:v>
                </c:pt>
                <c:pt idx="2037">
                  <c:v>3.8538405731599121E-9</c:v>
                </c:pt>
                <c:pt idx="2038">
                  <c:v>3.8536542758681545E-9</c:v>
                </c:pt>
                <c:pt idx="2039">
                  <c:v>3.8534835602024243E-9</c:v>
                </c:pt>
                <c:pt idx="2040">
                  <c:v>3.8533520373501101E-9</c:v>
                </c:pt>
                <c:pt idx="2041">
                  <c:v>3.8531611584948834E-9</c:v>
                </c:pt>
                <c:pt idx="2042">
                  <c:v>3.8529340249780523E-9</c:v>
                </c:pt>
                <c:pt idx="2043">
                  <c:v>3.8527967326779169E-9</c:v>
                </c:pt>
                <c:pt idx="2044">
                  <c:v>3.8526616347230407E-9</c:v>
                </c:pt>
                <c:pt idx="2045">
                  <c:v>3.8525173513561591E-9</c:v>
                </c:pt>
                <c:pt idx="2046">
                  <c:v>3.8523624373558297E-9</c:v>
                </c:pt>
                <c:pt idx="2047">
                  <c:v>3.852196894143679E-9</c:v>
                </c:pt>
                <c:pt idx="2048">
                  <c:v>3.8520535317217752E-9</c:v>
                </c:pt>
                <c:pt idx="2049">
                  <c:v>3.8518527245015734E-9</c:v>
                </c:pt>
                <c:pt idx="2050">
                  <c:v>3.8516481665321151E-9</c:v>
                </c:pt>
                <c:pt idx="2051">
                  <c:v>3.8514714172530104E-9</c:v>
                </c:pt>
                <c:pt idx="2052">
                  <c:v>3.8512959675932698E-9</c:v>
                </c:pt>
                <c:pt idx="2053">
                  <c:v>3.8511284648680417E-9</c:v>
                </c:pt>
                <c:pt idx="2054">
                  <c:v>3.8509637788265033E-9</c:v>
                </c:pt>
                <c:pt idx="2055">
                  <c:v>3.8507711517738358E-9</c:v>
                </c:pt>
                <c:pt idx="2056">
                  <c:v>3.8505467718884128E-9</c:v>
                </c:pt>
                <c:pt idx="2057">
                  <c:v>3.8503791445886959E-9</c:v>
                </c:pt>
                <c:pt idx="2058">
                  <c:v>3.8502485176555253E-9</c:v>
                </c:pt>
                <c:pt idx="2059">
                  <c:v>3.8500911152367875E-9</c:v>
                </c:pt>
                <c:pt idx="2060">
                  <c:v>3.8499216728775215E-9</c:v>
                </c:pt>
                <c:pt idx="2061">
                  <c:v>3.8497907084347268E-9</c:v>
                </c:pt>
                <c:pt idx="2062">
                  <c:v>3.8496414292979113E-9</c:v>
                </c:pt>
                <c:pt idx="2063">
                  <c:v>3.8494860058411604E-9</c:v>
                </c:pt>
                <c:pt idx="2064">
                  <c:v>3.8493359680058614E-9</c:v>
                </c:pt>
                <c:pt idx="2065">
                  <c:v>3.8492127890810681E-9</c:v>
                </c:pt>
                <c:pt idx="2066">
                  <c:v>3.8490679109526319E-9</c:v>
                </c:pt>
                <c:pt idx="2067">
                  <c:v>3.8489365671193795E-9</c:v>
                </c:pt>
                <c:pt idx="2068">
                  <c:v>3.8488086768559857E-9</c:v>
                </c:pt>
                <c:pt idx="2069">
                  <c:v>3.8486740875376412E-9</c:v>
                </c:pt>
                <c:pt idx="2070">
                  <c:v>3.848500820503607E-9</c:v>
                </c:pt>
                <c:pt idx="2071">
                  <c:v>3.8483265319703617E-9</c:v>
                </c:pt>
                <c:pt idx="2072">
                  <c:v>3.8481584885392803E-9</c:v>
                </c:pt>
                <c:pt idx="2073">
                  <c:v>3.8480120006418364E-9</c:v>
                </c:pt>
                <c:pt idx="2074">
                  <c:v>3.8478559712953905E-9</c:v>
                </c:pt>
                <c:pt idx="2075">
                  <c:v>3.8476866308428661E-9</c:v>
                </c:pt>
                <c:pt idx="2076">
                  <c:v>3.8475071722372428E-9</c:v>
                </c:pt>
                <c:pt idx="2077">
                  <c:v>3.847367387632362E-9</c:v>
                </c:pt>
                <c:pt idx="2078">
                  <c:v>3.847251575367413E-9</c:v>
                </c:pt>
                <c:pt idx="2079">
                  <c:v>3.8470953337659281E-9</c:v>
                </c:pt>
                <c:pt idx="2080">
                  <c:v>3.8469249295162458E-9</c:v>
                </c:pt>
                <c:pt idx="2081">
                  <c:v>3.8467526749844786E-9</c:v>
                </c:pt>
                <c:pt idx="2082">
                  <c:v>3.8465792604707387E-9</c:v>
                </c:pt>
                <c:pt idx="2083">
                  <c:v>3.846431214829782E-9</c:v>
                </c:pt>
                <c:pt idx="2084">
                  <c:v>3.8463020119980493E-9</c:v>
                </c:pt>
                <c:pt idx="2085">
                  <c:v>3.8461486175567327E-9</c:v>
                </c:pt>
                <c:pt idx="2086">
                  <c:v>3.8459692131286677E-9</c:v>
                </c:pt>
                <c:pt idx="2087">
                  <c:v>3.8458183284467455E-9</c:v>
                </c:pt>
                <c:pt idx="2088">
                  <c:v>3.8456582852181274E-9</c:v>
                </c:pt>
                <c:pt idx="2089">
                  <c:v>3.845537917075707E-9</c:v>
                </c:pt>
                <c:pt idx="2090">
                  <c:v>3.8453986121402622E-9</c:v>
                </c:pt>
                <c:pt idx="2091">
                  <c:v>3.8452760443281029E-9</c:v>
                </c:pt>
                <c:pt idx="2092">
                  <c:v>3.8451341305712095E-9</c:v>
                </c:pt>
                <c:pt idx="2093">
                  <c:v>3.8449621994782759E-9</c:v>
                </c:pt>
                <c:pt idx="2094">
                  <c:v>3.8447929103854602E-9</c:v>
                </c:pt>
                <c:pt idx="2095">
                  <c:v>3.8443817519856682E-9</c:v>
                </c:pt>
                <c:pt idx="2096">
                  <c:v>3.8436913563006533E-9</c:v>
                </c:pt>
                <c:pt idx="2097">
                  <c:v>3.843246639507219E-9</c:v>
                </c:pt>
                <c:pt idx="2098">
                  <c:v>3.8429993674646372E-9</c:v>
                </c:pt>
                <c:pt idx="2099">
                  <c:v>3.8427952083520783E-9</c:v>
                </c:pt>
                <c:pt idx="2100">
                  <c:v>3.8425959057105641E-9</c:v>
                </c:pt>
                <c:pt idx="2101">
                  <c:v>3.8424101882802973E-9</c:v>
                </c:pt>
                <c:pt idx="2102">
                  <c:v>3.8422271621309654E-9</c:v>
                </c:pt>
                <c:pt idx="2103">
                  <c:v>3.8421128181097962E-9</c:v>
                </c:pt>
                <c:pt idx="2104">
                  <c:v>3.8419857176986312E-9</c:v>
                </c:pt>
                <c:pt idx="2105">
                  <c:v>3.8418292524525822E-9</c:v>
                </c:pt>
                <c:pt idx="2106">
                  <c:v>3.8416064463103965E-9</c:v>
                </c:pt>
                <c:pt idx="2107">
                  <c:v>3.8414182717238131E-9</c:v>
                </c:pt>
                <c:pt idx="2108">
                  <c:v>3.8412532439513749E-9</c:v>
                </c:pt>
                <c:pt idx="2109">
                  <c:v>3.8411042526857252E-9</c:v>
                </c:pt>
                <c:pt idx="2110">
                  <c:v>3.8409951268356568E-9</c:v>
                </c:pt>
                <c:pt idx="2111">
                  <c:v>3.8408207051846707E-9</c:v>
                </c:pt>
                <c:pt idx="2112">
                  <c:v>3.8406294923760331E-9</c:v>
                </c:pt>
                <c:pt idx="2113">
                  <c:v>3.8404559763186766E-9</c:v>
                </c:pt>
                <c:pt idx="2114">
                  <c:v>3.8402426141076716E-9</c:v>
                </c:pt>
                <c:pt idx="2115">
                  <c:v>3.8399128749610852E-9</c:v>
                </c:pt>
                <c:pt idx="2116">
                  <c:v>3.8395844463464184E-9</c:v>
                </c:pt>
                <c:pt idx="2117">
                  <c:v>3.8393662212716713E-9</c:v>
                </c:pt>
                <c:pt idx="2118">
                  <c:v>3.8391421841615248E-9</c:v>
                </c:pt>
                <c:pt idx="2119">
                  <c:v>3.8389253381480651E-9</c:v>
                </c:pt>
                <c:pt idx="2120">
                  <c:v>3.8387391758504025E-9</c:v>
                </c:pt>
                <c:pt idx="2121">
                  <c:v>3.8385647561676008E-9</c:v>
                </c:pt>
                <c:pt idx="2122">
                  <c:v>3.8384108679841205E-9</c:v>
                </c:pt>
                <c:pt idx="2123">
                  <c:v>3.8382169935238316E-9</c:v>
                </c:pt>
                <c:pt idx="2124">
                  <c:v>3.8380428065888598E-9</c:v>
                </c:pt>
                <c:pt idx="2125">
                  <c:v>3.8378535738037871E-9</c:v>
                </c:pt>
                <c:pt idx="2126">
                  <c:v>3.8376606239185829E-9</c:v>
                </c:pt>
                <c:pt idx="2127">
                  <c:v>3.8374392003598675E-9</c:v>
                </c:pt>
                <c:pt idx="2128">
                  <c:v>3.8372702105197009E-9</c:v>
                </c:pt>
                <c:pt idx="2129">
                  <c:v>3.837089332233729E-9</c:v>
                </c:pt>
                <c:pt idx="2130">
                  <c:v>3.8369184537366936E-9</c:v>
                </c:pt>
                <c:pt idx="2131">
                  <c:v>3.8367409485189273E-9</c:v>
                </c:pt>
                <c:pt idx="2132">
                  <c:v>3.8365682462488802E-9</c:v>
                </c:pt>
                <c:pt idx="2133">
                  <c:v>3.8363945614394269E-9</c:v>
                </c:pt>
                <c:pt idx="2134">
                  <c:v>3.8361843078170772E-9</c:v>
                </c:pt>
                <c:pt idx="2135">
                  <c:v>3.8359878755076832E-9</c:v>
                </c:pt>
                <c:pt idx="2136">
                  <c:v>3.8358389282040013E-9</c:v>
                </c:pt>
                <c:pt idx="2137">
                  <c:v>3.8356980733900994E-9</c:v>
                </c:pt>
                <c:pt idx="2138">
                  <c:v>3.8355344575159269E-9</c:v>
                </c:pt>
                <c:pt idx="2139">
                  <c:v>3.8354076101830658E-9</c:v>
                </c:pt>
                <c:pt idx="2140">
                  <c:v>3.8352533658156426E-9</c:v>
                </c:pt>
                <c:pt idx="2141">
                  <c:v>3.8350814535026827E-9</c:v>
                </c:pt>
                <c:pt idx="2142">
                  <c:v>3.8349099667289358E-9</c:v>
                </c:pt>
                <c:pt idx="2143">
                  <c:v>3.8347821893003577E-9</c:v>
                </c:pt>
                <c:pt idx="2144">
                  <c:v>3.8346037743216614E-9</c:v>
                </c:pt>
                <c:pt idx="2145">
                  <c:v>3.8344291610953765E-9</c:v>
                </c:pt>
                <c:pt idx="2146">
                  <c:v>3.8342601866538089E-9</c:v>
                </c:pt>
                <c:pt idx="2147">
                  <c:v>3.8340649517135963E-9</c:v>
                </c:pt>
                <c:pt idx="2148">
                  <c:v>3.8339180068339E-9</c:v>
                </c:pt>
                <c:pt idx="2149">
                  <c:v>3.8337652865960132E-9</c:v>
                </c:pt>
                <c:pt idx="2150">
                  <c:v>3.8335874845730657E-9</c:v>
                </c:pt>
                <c:pt idx="2151">
                  <c:v>3.8333692020695469E-9</c:v>
                </c:pt>
                <c:pt idx="2152">
                  <c:v>3.833166625242795E-9</c:v>
                </c:pt>
                <c:pt idx="2153">
                  <c:v>3.8330130230940434E-9</c:v>
                </c:pt>
                <c:pt idx="2154">
                  <c:v>3.8328439549667491E-9</c:v>
                </c:pt>
                <c:pt idx="2155">
                  <c:v>3.8325918370438594E-9</c:v>
                </c:pt>
                <c:pt idx="2156">
                  <c:v>3.8324082142466469E-9</c:v>
                </c:pt>
                <c:pt idx="2157">
                  <c:v>3.8322048160132554E-9</c:v>
                </c:pt>
                <c:pt idx="2158">
                  <c:v>3.8319637075580361E-9</c:v>
                </c:pt>
                <c:pt idx="2159">
                  <c:v>3.8317954535320101E-9</c:v>
                </c:pt>
                <c:pt idx="2160">
                  <c:v>3.8315961088635888E-9</c:v>
                </c:pt>
                <c:pt idx="2161">
                  <c:v>3.8314433531688416E-9</c:v>
                </c:pt>
                <c:pt idx="2162">
                  <c:v>3.8312558539651004E-9</c:v>
                </c:pt>
                <c:pt idx="2163">
                  <c:v>3.8310757249379113E-9</c:v>
                </c:pt>
                <c:pt idx="2164">
                  <c:v>3.8308626546717289E-9</c:v>
                </c:pt>
                <c:pt idx="2165">
                  <c:v>3.830652798996356E-9</c:v>
                </c:pt>
                <c:pt idx="2166">
                  <c:v>3.8305130275145409E-9</c:v>
                </c:pt>
                <c:pt idx="2167">
                  <c:v>3.8303630881800152E-9</c:v>
                </c:pt>
                <c:pt idx="2168">
                  <c:v>3.8302151989966896E-9</c:v>
                </c:pt>
                <c:pt idx="2169">
                  <c:v>3.8300796109002147E-9</c:v>
                </c:pt>
                <c:pt idx="2170">
                  <c:v>3.8298829960370299E-9</c:v>
                </c:pt>
                <c:pt idx="2171">
                  <c:v>3.8296946289271757E-9</c:v>
                </c:pt>
                <c:pt idx="2172">
                  <c:v>3.8295291530639786E-9</c:v>
                </c:pt>
                <c:pt idx="2173">
                  <c:v>3.829361208260942E-9</c:v>
                </c:pt>
                <c:pt idx="2174">
                  <c:v>3.8291948678867683E-9</c:v>
                </c:pt>
                <c:pt idx="2175">
                  <c:v>3.8290333926027535E-9</c:v>
                </c:pt>
                <c:pt idx="2176">
                  <c:v>3.8288882963923509E-9</c:v>
                </c:pt>
                <c:pt idx="2177">
                  <c:v>3.8287335907799878E-9</c:v>
                </c:pt>
                <c:pt idx="2178">
                  <c:v>3.8285517908756305E-9</c:v>
                </c:pt>
                <c:pt idx="2179">
                  <c:v>3.8284360590357608E-9</c:v>
                </c:pt>
                <c:pt idx="2180">
                  <c:v>3.8283227384032387E-9</c:v>
                </c:pt>
                <c:pt idx="2181">
                  <c:v>3.8281726915124909E-9</c:v>
                </c:pt>
                <c:pt idx="2182">
                  <c:v>3.8280144561998792E-9</c:v>
                </c:pt>
                <c:pt idx="2183">
                  <c:v>3.8278228894122819E-9</c:v>
                </c:pt>
                <c:pt idx="2184">
                  <c:v>3.8276408489488578E-9</c:v>
                </c:pt>
                <c:pt idx="2185">
                  <c:v>3.8274646021931976E-9</c:v>
                </c:pt>
                <c:pt idx="2186">
                  <c:v>3.827327950329751E-9</c:v>
                </c:pt>
                <c:pt idx="2187">
                  <c:v>3.8272001998306251E-9</c:v>
                </c:pt>
                <c:pt idx="2188">
                  <c:v>3.8270418086297812E-9</c:v>
                </c:pt>
                <c:pt idx="2189">
                  <c:v>3.8268942579133725E-9</c:v>
                </c:pt>
                <c:pt idx="2190">
                  <c:v>3.8267654973445755E-9</c:v>
                </c:pt>
                <c:pt idx="2191">
                  <c:v>3.8265985310063908E-9</c:v>
                </c:pt>
                <c:pt idx="2192">
                  <c:v>3.8264538311165979E-9</c:v>
                </c:pt>
                <c:pt idx="2193">
                  <c:v>3.8262610441417782E-9</c:v>
                </c:pt>
                <c:pt idx="2194">
                  <c:v>3.8260804444627469E-9</c:v>
                </c:pt>
                <c:pt idx="2195">
                  <c:v>3.8259712155870099E-9</c:v>
                </c:pt>
                <c:pt idx="2196">
                  <c:v>3.8258535483928669E-9</c:v>
                </c:pt>
                <c:pt idx="2197">
                  <c:v>3.8257262191587324E-9</c:v>
                </c:pt>
                <c:pt idx="2198">
                  <c:v>3.8255854984618899E-9</c:v>
                </c:pt>
                <c:pt idx="2199">
                  <c:v>3.8254142177406071E-9</c:v>
                </c:pt>
                <c:pt idx="2200">
                  <c:v>3.8252289201377952E-9</c:v>
                </c:pt>
                <c:pt idx="2201">
                  <c:v>3.8250565436725185E-9</c:v>
                </c:pt>
                <c:pt idx="2202">
                  <c:v>3.8249138592969668E-9</c:v>
                </c:pt>
                <c:pt idx="2203">
                  <c:v>3.8247725326972442E-9</c:v>
                </c:pt>
                <c:pt idx="2204">
                  <c:v>3.824639323245645E-9</c:v>
                </c:pt>
                <c:pt idx="2205">
                  <c:v>3.8245100602343414E-9</c:v>
                </c:pt>
                <c:pt idx="2206">
                  <c:v>3.8243547389832486E-9</c:v>
                </c:pt>
                <c:pt idx="2207">
                  <c:v>3.8242514707129664E-9</c:v>
                </c:pt>
                <c:pt idx="2208">
                  <c:v>3.8241719994061367E-9</c:v>
                </c:pt>
                <c:pt idx="2209">
                  <c:v>3.8240638498744932E-9</c:v>
                </c:pt>
                <c:pt idx="2210">
                  <c:v>3.8239664406706419E-9</c:v>
                </c:pt>
                <c:pt idx="2211">
                  <c:v>3.8238694055945333E-9</c:v>
                </c:pt>
                <c:pt idx="2212">
                  <c:v>3.8237434770022061E-9</c:v>
                </c:pt>
                <c:pt idx="2213">
                  <c:v>3.8236174209880864E-9</c:v>
                </c:pt>
                <c:pt idx="2214">
                  <c:v>3.8235074076908691E-9</c:v>
                </c:pt>
                <c:pt idx="2215">
                  <c:v>3.8234008741673547E-9</c:v>
                </c:pt>
                <c:pt idx="2216">
                  <c:v>3.8232723649872592E-9</c:v>
                </c:pt>
                <c:pt idx="2217">
                  <c:v>3.8231509386619833E-9</c:v>
                </c:pt>
                <c:pt idx="2218">
                  <c:v>3.8230364920549225E-9</c:v>
                </c:pt>
                <c:pt idx="2219">
                  <c:v>3.8229249397004365E-9</c:v>
                </c:pt>
                <c:pt idx="2220">
                  <c:v>3.8228458619419786E-9</c:v>
                </c:pt>
                <c:pt idx="2221">
                  <c:v>3.8227584443370533E-9</c:v>
                </c:pt>
                <c:pt idx="2222">
                  <c:v>3.8226680564212664E-9</c:v>
                </c:pt>
                <c:pt idx="2223">
                  <c:v>3.8225619724375073E-9</c:v>
                </c:pt>
                <c:pt idx="2224">
                  <c:v>3.8224395435866931E-9</c:v>
                </c:pt>
                <c:pt idx="2225">
                  <c:v>3.8223094737780591E-9</c:v>
                </c:pt>
                <c:pt idx="2226">
                  <c:v>3.8221865079918958E-9</c:v>
                </c:pt>
                <c:pt idx="2227">
                  <c:v>3.8220870289782237E-9</c:v>
                </c:pt>
                <c:pt idx="2228">
                  <c:v>3.8219506086552525E-9</c:v>
                </c:pt>
                <c:pt idx="2229">
                  <c:v>3.8217683770627622E-9</c:v>
                </c:pt>
                <c:pt idx="2230">
                  <c:v>3.8216344752333302E-9</c:v>
                </c:pt>
                <c:pt idx="2231">
                  <c:v>3.8215057752693468E-9</c:v>
                </c:pt>
                <c:pt idx="2232">
                  <c:v>3.8213534094611339E-9</c:v>
                </c:pt>
                <c:pt idx="2233">
                  <c:v>3.8212356908466474E-9</c:v>
                </c:pt>
                <c:pt idx="2234">
                  <c:v>3.82109289787188E-9</c:v>
                </c:pt>
                <c:pt idx="2235">
                  <c:v>3.820978494307255E-9</c:v>
                </c:pt>
                <c:pt idx="2236">
                  <c:v>3.8208351110228826E-9</c:v>
                </c:pt>
                <c:pt idx="2237">
                  <c:v>3.8207031457464731E-9</c:v>
                </c:pt>
                <c:pt idx="2238">
                  <c:v>3.8205756099648822E-9</c:v>
                </c:pt>
                <c:pt idx="2239">
                  <c:v>3.8204573577922124E-9</c:v>
                </c:pt>
                <c:pt idx="2240">
                  <c:v>3.8203062044324883E-9</c:v>
                </c:pt>
                <c:pt idx="2241">
                  <c:v>3.8201950292164748E-9</c:v>
                </c:pt>
                <c:pt idx="2242">
                  <c:v>3.8200503321837116E-9</c:v>
                </c:pt>
                <c:pt idx="2243">
                  <c:v>3.8198586250562612E-9</c:v>
                </c:pt>
                <c:pt idx="2244">
                  <c:v>3.8196619804091994E-9</c:v>
                </c:pt>
                <c:pt idx="2245">
                  <c:v>3.8194618265645209E-9</c:v>
                </c:pt>
                <c:pt idx="2246">
                  <c:v>3.8192940786442368E-9</c:v>
                </c:pt>
                <c:pt idx="2247">
                  <c:v>3.8191598445917292E-9</c:v>
                </c:pt>
                <c:pt idx="2248">
                  <c:v>3.8190137636404593E-9</c:v>
                </c:pt>
                <c:pt idx="2249">
                  <c:v>3.8188558784831361E-9</c:v>
                </c:pt>
                <c:pt idx="2250">
                  <c:v>3.818705638285731E-9</c:v>
                </c:pt>
                <c:pt idx="2251">
                  <c:v>3.8185551712166266E-9</c:v>
                </c:pt>
                <c:pt idx="2252">
                  <c:v>3.818415923984949E-9</c:v>
                </c:pt>
                <c:pt idx="2253">
                  <c:v>3.8182740035857257E-9</c:v>
                </c:pt>
                <c:pt idx="2254">
                  <c:v>3.8181365398963887E-9</c:v>
                </c:pt>
                <c:pt idx="2255">
                  <c:v>3.8179900282795358E-9</c:v>
                </c:pt>
                <c:pt idx="2256">
                  <c:v>3.8178374007469103E-9</c:v>
                </c:pt>
                <c:pt idx="2257">
                  <c:v>3.8176877684940003E-9</c:v>
                </c:pt>
                <c:pt idx="2258">
                  <c:v>3.8175407689648368E-9</c:v>
                </c:pt>
                <c:pt idx="2259">
                  <c:v>3.8173316162657368E-9</c:v>
                </c:pt>
                <c:pt idx="2260">
                  <c:v>3.8170554999076418E-9</c:v>
                </c:pt>
                <c:pt idx="2261">
                  <c:v>3.8167654351940196E-9</c:v>
                </c:pt>
                <c:pt idx="2262">
                  <c:v>3.8162662410671241E-9</c:v>
                </c:pt>
                <c:pt idx="2263">
                  <c:v>3.8156930429095855E-9</c:v>
                </c:pt>
                <c:pt idx="2264">
                  <c:v>3.8152888722819652E-9</c:v>
                </c:pt>
                <c:pt idx="2265">
                  <c:v>3.8150808766820721E-9</c:v>
                </c:pt>
                <c:pt idx="2266">
                  <c:v>3.8149377318258574E-9</c:v>
                </c:pt>
                <c:pt idx="2267">
                  <c:v>3.8147327685730889E-9</c:v>
                </c:pt>
                <c:pt idx="2268">
                  <c:v>3.8145450979059852E-9</c:v>
                </c:pt>
                <c:pt idx="2269">
                  <c:v>3.8143667850149471E-9</c:v>
                </c:pt>
                <c:pt idx="2270">
                  <c:v>3.8141814655146205E-9</c:v>
                </c:pt>
                <c:pt idx="2271">
                  <c:v>3.814021676082251E-9</c:v>
                </c:pt>
                <c:pt idx="2272">
                  <c:v>3.813861594537999E-9</c:v>
                </c:pt>
                <c:pt idx="2273">
                  <c:v>3.8136510559928357E-9</c:v>
                </c:pt>
                <c:pt idx="2274">
                  <c:v>3.8133935867818107E-9</c:v>
                </c:pt>
                <c:pt idx="2275">
                  <c:v>3.8131226898316021E-9</c:v>
                </c:pt>
                <c:pt idx="2276">
                  <c:v>3.8128964946557971E-9</c:v>
                </c:pt>
                <c:pt idx="2277">
                  <c:v>3.8127069208601865E-9</c:v>
                </c:pt>
                <c:pt idx="2278">
                  <c:v>3.8124610847467707E-9</c:v>
                </c:pt>
                <c:pt idx="2279">
                  <c:v>3.8121342395315259E-9</c:v>
                </c:pt>
                <c:pt idx="2280">
                  <c:v>3.8118600708567327E-9</c:v>
                </c:pt>
                <c:pt idx="2281">
                  <c:v>3.8116183368256007E-9</c:v>
                </c:pt>
                <c:pt idx="2282">
                  <c:v>3.8113929009779712E-9</c:v>
                </c:pt>
                <c:pt idx="2283">
                  <c:v>3.8111389171250696E-9</c:v>
                </c:pt>
                <c:pt idx="2284">
                  <c:v>3.810938973014636E-9</c:v>
                </c:pt>
                <c:pt idx="2285">
                  <c:v>3.8106719690944154E-9</c:v>
                </c:pt>
                <c:pt idx="2286">
                  <c:v>3.810424111319531E-9</c:v>
                </c:pt>
                <c:pt idx="2287">
                  <c:v>3.810222289802603E-9</c:v>
                </c:pt>
                <c:pt idx="2288">
                  <c:v>3.81003324594532E-9</c:v>
                </c:pt>
                <c:pt idx="2289">
                  <c:v>3.8098202606608514E-9</c:v>
                </c:pt>
                <c:pt idx="2290">
                  <c:v>3.8095908848862771E-9</c:v>
                </c:pt>
                <c:pt idx="2291">
                  <c:v>3.8093685912989893E-9</c:v>
                </c:pt>
                <c:pt idx="2292">
                  <c:v>3.8092286718956525E-9</c:v>
                </c:pt>
                <c:pt idx="2293">
                  <c:v>3.8089837790358975E-9</c:v>
                </c:pt>
                <c:pt idx="2294">
                  <c:v>3.8087400710679472E-9</c:v>
                </c:pt>
                <c:pt idx="2295">
                  <c:v>3.8085500934575168E-9</c:v>
                </c:pt>
                <c:pt idx="2296">
                  <c:v>3.80830327784461E-9</c:v>
                </c:pt>
                <c:pt idx="2297">
                  <c:v>3.8080355447669716E-9</c:v>
                </c:pt>
                <c:pt idx="2298">
                  <c:v>3.8078318144155638E-9</c:v>
                </c:pt>
                <c:pt idx="2299">
                  <c:v>3.8076684537861937E-9</c:v>
                </c:pt>
                <c:pt idx="2300">
                  <c:v>3.8074280992609585E-9</c:v>
                </c:pt>
                <c:pt idx="2301">
                  <c:v>3.8071792409484337E-9</c:v>
                </c:pt>
                <c:pt idx="2302">
                  <c:v>3.8069850223252225E-9</c:v>
                </c:pt>
                <c:pt idx="2303">
                  <c:v>3.8066991130494994E-9</c:v>
                </c:pt>
                <c:pt idx="2304">
                  <c:v>3.806507408072209E-9</c:v>
                </c:pt>
                <c:pt idx="2305">
                  <c:v>3.8063027844999291E-9</c:v>
                </c:pt>
                <c:pt idx="2306">
                  <c:v>3.8061107215623693E-9</c:v>
                </c:pt>
                <c:pt idx="2307">
                  <c:v>3.8059233469302358E-9</c:v>
                </c:pt>
                <c:pt idx="2308">
                  <c:v>3.8057341237434418E-9</c:v>
                </c:pt>
                <c:pt idx="2309">
                  <c:v>3.8055522132416675E-9</c:v>
                </c:pt>
                <c:pt idx="2310">
                  <c:v>3.8053191256067564E-9</c:v>
                </c:pt>
                <c:pt idx="2311">
                  <c:v>3.805026162278684E-9</c:v>
                </c:pt>
                <c:pt idx="2312">
                  <c:v>3.8047915462228283E-9</c:v>
                </c:pt>
                <c:pt idx="2313">
                  <c:v>3.8045652938005836E-9</c:v>
                </c:pt>
                <c:pt idx="2314">
                  <c:v>3.8043128488434478E-9</c:v>
                </c:pt>
                <c:pt idx="2315">
                  <c:v>3.8041170298605813E-9</c:v>
                </c:pt>
                <c:pt idx="2316">
                  <c:v>3.8039721415855117E-9</c:v>
                </c:pt>
                <c:pt idx="2317">
                  <c:v>3.8037944887036133E-9</c:v>
                </c:pt>
                <c:pt idx="2318">
                  <c:v>3.8036164550716626E-9</c:v>
                </c:pt>
                <c:pt idx="2319">
                  <c:v>3.8034179751299921E-9</c:v>
                </c:pt>
                <c:pt idx="2320">
                  <c:v>3.8031667180401999E-9</c:v>
                </c:pt>
                <c:pt idx="2321">
                  <c:v>3.802937418929207E-9</c:v>
                </c:pt>
                <c:pt idx="2322">
                  <c:v>3.8027713443893275E-9</c:v>
                </c:pt>
                <c:pt idx="2323">
                  <c:v>3.8026429423056376E-9</c:v>
                </c:pt>
                <c:pt idx="2324">
                  <c:v>3.8024923888813026E-9</c:v>
                </c:pt>
                <c:pt idx="2325">
                  <c:v>3.8023268154184562E-9</c:v>
                </c:pt>
                <c:pt idx="2326">
                  <c:v>3.802187243712539E-9</c:v>
                </c:pt>
                <c:pt idx="2327">
                  <c:v>3.8020350324968817E-9</c:v>
                </c:pt>
                <c:pt idx="2328">
                  <c:v>3.8019213952454747E-9</c:v>
                </c:pt>
                <c:pt idx="2329">
                  <c:v>3.8017752273061322E-9</c:v>
                </c:pt>
                <c:pt idx="2330">
                  <c:v>3.8016500735974619E-9</c:v>
                </c:pt>
                <c:pt idx="2331">
                  <c:v>3.8014905739942204E-9</c:v>
                </c:pt>
                <c:pt idx="2332">
                  <c:v>3.8012829633559556E-9</c:v>
                </c:pt>
                <c:pt idx="2333">
                  <c:v>3.8011039351527305E-9</c:v>
                </c:pt>
                <c:pt idx="2334">
                  <c:v>3.8009219263774699E-9</c:v>
                </c:pt>
                <c:pt idx="2335">
                  <c:v>3.8007606188871789E-9</c:v>
                </c:pt>
                <c:pt idx="2336">
                  <c:v>3.8006249883243274E-9</c:v>
                </c:pt>
                <c:pt idx="2337">
                  <c:v>3.8004994783855213E-9</c:v>
                </c:pt>
                <c:pt idx="2338">
                  <c:v>3.8003702431748135E-9</c:v>
                </c:pt>
                <c:pt idx="2339">
                  <c:v>3.8002276406322473E-9</c:v>
                </c:pt>
                <c:pt idx="2340">
                  <c:v>3.8000659432052626E-9</c:v>
                </c:pt>
                <c:pt idx="2341">
                  <c:v>3.7999082137763926E-9</c:v>
                </c:pt>
                <c:pt idx="2342">
                  <c:v>3.7997820086596613E-9</c:v>
                </c:pt>
                <c:pt idx="2343">
                  <c:v>3.7996583139694133E-9</c:v>
                </c:pt>
                <c:pt idx="2344">
                  <c:v>3.7995377278855108E-9</c:v>
                </c:pt>
                <c:pt idx="2345">
                  <c:v>3.7994084524217178E-9</c:v>
                </c:pt>
                <c:pt idx="2346">
                  <c:v>3.7992815207286591E-9</c:v>
                </c:pt>
                <c:pt idx="2347">
                  <c:v>3.7991662401934122E-9</c:v>
                </c:pt>
                <c:pt idx="2348">
                  <c:v>3.7990545760316425E-9</c:v>
                </c:pt>
                <c:pt idx="2349">
                  <c:v>3.7989423512780069E-9</c:v>
                </c:pt>
                <c:pt idx="2350">
                  <c:v>3.7988621009839054E-9</c:v>
                </c:pt>
                <c:pt idx="2351">
                  <c:v>3.7987810647518269E-9</c:v>
                </c:pt>
                <c:pt idx="2352">
                  <c:v>3.7986459626808991E-9</c:v>
                </c:pt>
                <c:pt idx="2353">
                  <c:v>3.7985024329497603E-9</c:v>
                </c:pt>
                <c:pt idx="2354">
                  <c:v>3.7983617869254367E-9</c:v>
                </c:pt>
                <c:pt idx="2355">
                  <c:v>3.7981901328407269E-9</c:v>
                </c:pt>
                <c:pt idx="2356">
                  <c:v>3.7980915042679034E-9</c:v>
                </c:pt>
                <c:pt idx="2357">
                  <c:v>3.79800484462461E-9</c:v>
                </c:pt>
                <c:pt idx="2358">
                  <c:v>3.797898387705183E-9</c:v>
                </c:pt>
                <c:pt idx="2359">
                  <c:v>3.7977872382591029E-9</c:v>
                </c:pt>
                <c:pt idx="2360">
                  <c:v>3.7976688429110057E-9</c:v>
                </c:pt>
                <c:pt idx="2361">
                  <c:v>3.7974731064990583E-9</c:v>
                </c:pt>
                <c:pt idx="2362">
                  <c:v>3.7969971516428203E-9</c:v>
                </c:pt>
                <c:pt idx="2363">
                  <c:v>3.7963537927310817E-9</c:v>
                </c:pt>
                <c:pt idx="2364">
                  <c:v>3.7959957294387087E-9</c:v>
                </c:pt>
                <c:pt idx="2365">
                  <c:v>3.7958300633173334E-9</c:v>
                </c:pt>
                <c:pt idx="2366">
                  <c:v>3.7956892139856405E-9</c:v>
                </c:pt>
                <c:pt idx="2367">
                  <c:v>3.7955614029196826E-9</c:v>
                </c:pt>
                <c:pt idx="2368">
                  <c:v>3.7954754219937337E-9</c:v>
                </c:pt>
                <c:pt idx="2369">
                  <c:v>3.7953745689380947E-9</c:v>
                </c:pt>
                <c:pt idx="2370">
                  <c:v>3.7952771906619151E-9</c:v>
                </c:pt>
                <c:pt idx="2371">
                  <c:v>3.7951678429342273E-9</c:v>
                </c:pt>
                <c:pt idx="2372">
                  <c:v>3.7950263445781152E-9</c:v>
                </c:pt>
                <c:pt idx="2373">
                  <c:v>3.7948785097758483E-9</c:v>
                </c:pt>
                <c:pt idx="2374">
                  <c:v>3.7947665360775058E-9</c:v>
                </c:pt>
                <c:pt idx="2375">
                  <c:v>3.7946759088118338E-9</c:v>
                </c:pt>
                <c:pt idx="2376">
                  <c:v>3.7945623388662289E-9</c:v>
                </c:pt>
                <c:pt idx="2377">
                  <c:v>3.7944308070897757E-9</c:v>
                </c:pt>
                <c:pt idx="2378">
                  <c:v>3.7943228646009673E-9</c:v>
                </c:pt>
                <c:pt idx="2379">
                  <c:v>3.7942353755676073E-9</c:v>
                </c:pt>
                <c:pt idx="2380">
                  <c:v>3.7941334730410203E-9</c:v>
                </c:pt>
                <c:pt idx="2381">
                  <c:v>3.7940361642210238E-9</c:v>
                </c:pt>
                <c:pt idx="2382">
                  <c:v>3.7939442834382249E-9</c:v>
                </c:pt>
                <c:pt idx="2383">
                  <c:v>3.7938619066142335E-9</c:v>
                </c:pt>
                <c:pt idx="2384">
                  <c:v>3.7937610033887992E-9</c:v>
                </c:pt>
                <c:pt idx="2385">
                  <c:v>3.793690001969323E-9</c:v>
                </c:pt>
                <c:pt idx="2386">
                  <c:v>3.7936270436967069E-9</c:v>
                </c:pt>
                <c:pt idx="2387">
                  <c:v>3.793537977161563E-9</c:v>
                </c:pt>
                <c:pt idx="2388">
                  <c:v>3.7934518382009722E-9</c:v>
                </c:pt>
                <c:pt idx="2389">
                  <c:v>3.793349361986542E-9</c:v>
                </c:pt>
                <c:pt idx="2390">
                  <c:v>3.7932256468769908E-9</c:v>
                </c:pt>
                <c:pt idx="2391">
                  <c:v>3.7930789323835477E-9</c:v>
                </c:pt>
                <c:pt idx="2392">
                  <c:v>3.7929624399175419E-9</c:v>
                </c:pt>
                <c:pt idx="2393">
                  <c:v>3.7928609188568865E-9</c:v>
                </c:pt>
                <c:pt idx="2394">
                  <c:v>3.7927902878356397E-9</c:v>
                </c:pt>
                <c:pt idx="2395">
                  <c:v>3.7927199029577676E-9</c:v>
                </c:pt>
                <c:pt idx="2396">
                  <c:v>3.792638411943618E-9</c:v>
                </c:pt>
                <c:pt idx="2397">
                  <c:v>3.792564710061034E-9</c:v>
                </c:pt>
                <c:pt idx="2398">
                  <c:v>3.7924957734265947E-9</c:v>
                </c:pt>
                <c:pt idx="2399">
                  <c:v>3.7924064907995503E-9</c:v>
                </c:pt>
                <c:pt idx="2400">
                  <c:v>3.7922891537742139E-9</c:v>
                </c:pt>
                <c:pt idx="2401">
                  <c:v>3.7922142730204859E-9</c:v>
                </c:pt>
                <c:pt idx="2402">
                  <c:v>3.7921412501712434E-9</c:v>
                </c:pt>
                <c:pt idx="2403">
                  <c:v>3.7920574983279556E-9</c:v>
                </c:pt>
                <c:pt idx="2404">
                  <c:v>3.7919669476517909E-9</c:v>
                </c:pt>
                <c:pt idx="2405">
                  <c:v>3.7918596360877991E-9</c:v>
                </c:pt>
                <c:pt idx="2406">
                  <c:v>3.7917866081945673E-9</c:v>
                </c:pt>
                <c:pt idx="2407">
                  <c:v>3.7917134828795159E-9</c:v>
                </c:pt>
                <c:pt idx="2408">
                  <c:v>3.791653848119403E-9</c:v>
                </c:pt>
                <c:pt idx="2409">
                  <c:v>3.7915963469395522E-9</c:v>
                </c:pt>
                <c:pt idx="2410">
                  <c:v>3.7915372624164093E-9</c:v>
                </c:pt>
                <c:pt idx="2411">
                  <c:v>3.7914852212721702E-9</c:v>
                </c:pt>
                <c:pt idx="2412">
                  <c:v>3.7914251154469508E-9</c:v>
                </c:pt>
                <c:pt idx="2413">
                  <c:v>3.7913418428814504E-9</c:v>
                </c:pt>
                <c:pt idx="2414">
                  <c:v>3.7912778331487658E-9</c:v>
                </c:pt>
                <c:pt idx="2415">
                  <c:v>3.791217617566994E-9</c:v>
                </c:pt>
                <c:pt idx="2416">
                  <c:v>3.7911588986197342E-9</c:v>
                </c:pt>
                <c:pt idx="2417">
                  <c:v>3.7911044377760556E-9</c:v>
                </c:pt>
                <c:pt idx="2418">
                  <c:v>3.7910404916285041E-9</c:v>
                </c:pt>
                <c:pt idx="2419">
                  <c:v>3.7909842504674296E-9</c:v>
                </c:pt>
                <c:pt idx="2420">
                  <c:v>3.7909144082706082E-9</c:v>
                </c:pt>
                <c:pt idx="2421">
                  <c:v>3.7908451484300005E-9</c:v>
                </c:pt>
                <c:pt idx="2422">
                  <c:v>3.7907823935172349E-9</c:v>
                </c:pt>
                <c:pt idx="2423">
                  <c:v>3.7907184269608124E-9</c:v>
                </c:pt>
                <c:pt idx="2424">
                  <c:v>3.7906449055262241E-9</c:v>
                </c:pt>
                <c:pt idx="2425">
                  <c:v>3.790570612388102E-9</c:v>
                </c:pt>
                <c:pt idx="2426">
                  <c:v>3.7904732460418008E-9</c:v>
                </c:pt>
                <c:pt idx="2427">
                  <c:v>3.7903475788563308E-9</c:v>
                </c:pt>
                <c:pt idx="2428">
                  <c:v>3.7902682347636754E-9</c:v>
                </c:pt>
                <c:pt idx="2429">
                  <c:v>3.7902035000335966E-9</c:v>
                </c:pt>
                <c:pt idx="2430">
                  <c:v>3.7901491355332637E-9</c:v>
                </c:pt>
                <c:pt idx="2431">
                  <c:v>3.7901021230194982E-9</c:v>
                </c:pt>
                <c:pt idx="2432">
                  <c:v>3.7900530947798376E-9</c:v>
                </c:pt>
                <c:pt idx="2433">
                  <c:v>3.7899930686227818E-9</c:v>
                </c:pt>
                <c:pt idx="2434">
                  <c:v>3.7899358980397472E-9</c:v>
                </c:pt>
                <c:pt idx="2435">
                  <c:v>3.7898680639964614E-9</c:v>
                </c:pt>
                <c:pt idx="2436">
                  <c:v>3.7897946729781678E-9</c:v>
                </c:pt>
                <c:pt idx="2437">
                  <c:v>3.7897337665945681E-9</c:v>
                </c:pt>
                <c:pt idx="2438">
                  <c:v>3.7896797668416132E-9</c:v>
                </c:pt>
                <c:pt idx="2439">
                  <c:v>3.7895972652942107E-9</c:v>
                </c:pt>
                <c:pt idx="2440">
                  <c:v>3.7894948643421279E-9</c:v>
                </c:pt>
                <c:pt idx="2441">
                  <c:v>3.7893908900376532E-9</c:v>
                </c:pt>
                <c:pt idx="2442">
                  <c:v>3.7892711620277798E-9</c:v>
                </c:pt>
                <c:pt idx="2443">
                  <c:v>3.7891264936933151E-9</c:v>
                </c:pt>
                <c:pt idx="2444">
                  <c:v>3.7889176309831908E-9</c:v>
                </c:pt>
                <c:pt idx="2445">
                  <c:v>3.7884774690006139E-9</c:v>
                </c:pt>
                <c:pt idx="2446">
                  <c:v>3.7878480590622857E-9</c:v>
                </c:pt>
                <c:pt idx="2447">
                  <c:v>3.7875745182163921E-9</c:v>
                </c:pt>
                <c:pt idx="2448">
                  <c:v>3.7875006566006542E-9</c:v>
                </c:pt>
                <c:pt idx="2449">
                  <c:v>3.7874452578277656E-9</c:v>
                </c:pt>
                <c:pt idx="2450">
                  <c:v>3.7873898007621365E-9</c:v>
                </c:pt>
                <c:pt idx="2451">
                  <c:v>3.7873492197435372E-9</c:v>
                </c:pt>
                <c:pt idx="2452">
                  <c:v>3.7872963414442546E-9</c:v>
                </c:pt>
                <c:pt idx="2453">
                  <c:v>3.7872225941865383E-9</c:v>
                </c:pt>
                <c:pt idx="2454">
                  <c:v>3.7871576789471997E-9</c:v>
                </c:pt>
                <c:pt idx="2455">
                  <c:v>3.787084429731791E-9</c:v>
                </c:pt>
                <c:pt idx="2456">
                  <c:v>3.7869955216559173E-9</c:v>
                </c:pt>
                <c:pt idx="2457">
                  <c:v>3.78691417688932E-9</c:v>
                </c:pt>
                <c:pt idx="2458">
                  <c:v>3.7867966138391427E-9</c:v>
                </c:pt>
                <c:pt idx="2459">
                  <c:v>3.786672692070866E-9</c:v>
                </c:pt>
                <c:pt idx="2460">
                  <c:v>3.7865966983614767E-9</c:v>
                </c:pt>
                <c:pt idx="2461">
                  <c:v>3.7865333425124856E-9</c:v>
                </c:pt>
                <c:pt idx="2462">
                  <c:v>3.7864950271216448E-9</c:v>
                </c:pt>
                <c:pt idx="2463">
                  <c:v>3.7864462104987359E-9</c:v>
                </c:pt>
                <c:pt idx="2464">
                  <c:v>3.7863774073149868E-9</c:v>
                </c:pt>
                <c:pt idx="2465">
                  <c:v>3.7862905843814122E-9</c:v>
                </c:pt>
                <c:pt idx="2466">
                  <c:v>3.7862108324154812E-9</c:v>
                </c:pt>
                <c:pt idx="2467">
                  <c:v>3.7861270586126359E-9</c:v>
                </c:pt>
                <c:pt idx="2468">
                  <c:v>3.786039321584451E-9</c:v>
                </c:pt>
                <c:pt idx="2469">
                  <c:v>3.7859701519503136E-9</c:v>
                </c:pt>
                <c:pt idx="2470">
                  <c:v>3.7858889689488509E-9</c:v>
                </c:pt>
                <c:pt idx="2471">
                  <c:v>3.7858086474909107E-9</c:v>
                </c:pt>
                <c:pt idx="2472">
                  <c:v>3.7857483127239072E-9</c:v>
                </c:pt>
                <c:pt idx="2473">
                  <c:v>3.7856910358007259E-9</c:v>
                </c:pt>
                <c:pt idx="2474">
                  <c:v>3.7856426728716657E-9</c:v>
                </c:pt>
                <c:pt idx="2475">
                  <c:v>3.7855785557659961E-9</c:v>
                </c:pt>
                <c:pt idx="2476">
                  <c:v>3.7855175130302404E-9</c:v>
                </c:pt>
                <c:pt idx="2477">
                  <c:v>3.7854725273075669E-9</c:v>
                </c:pt>
                <c:pt idx="2478">
                  <c:v>3.7854158209227129E-9</c:v>
                </c:pt>
                <c:pt idx="2479">
                  <c:v>3.7853397300198829E-9</c:v>
                </c:pt>
                <c:pt idx="2480">
                  <c:v>3.7852394063432228E-9</c:v>
                </c:pt>
                <c:pt idx="2481">
                  <c:v>3.7851664344187327E-9</c:v>
                </c:pt>
                <c:pt idx="2482">
                  <c:v>3.7850944847025097E-9</c:v>
                </c:pt>
                <c:pt idx="2483">
                  <c:v>3.7850335176851947E-9</c:v>
                </c:pt>
                <c:pt idx="2484">
                  <c:v>3.7849446753717985E-9</c:v>
                </c:pt>
                <c:pt idx="2485">
                  <c:v>3.7848694536327045E-9</c:v>
                </c:pt>
                <c:pt idx="2486">
                  <c:v>3.7848051254049951E-9</c:v>
                </c:pt>
                <c:pt idx="2487">
                  <c:v>3.7847398473728796E-9</c:v>
                </c:pt>
                <c:pt idx="2488">
                  <c:v>3.7846734203561445E-9</c:v>
                </c:pt>
                <c:pt idx="2489">
                  <c:v>3.7846109123825857E-9</c:v>
                </c:pt>
                <c:pt idx="2490">
                  <c:v>3.7845556247563993E-9</c:v>
                </c:pt>
                <c:pt idx="2491">
                  <c:v>3.784503907631141E-9</c:v>
                </c:pt>
                <c:pt idx="2492">
                  <c:v>3.7844424748733042E-9</c:v>
                </c:pt>
                <c:pt idx="2493">
                  <c:v>3.7843847600755516E-9</c:v>
                </c:pt>
                <c:pt idx="2494">
                  <c:v>3.7843149258650986E-9</c:v>
                </c:pt>
                <c:pt idx="2495">
                  <c:v>3.7842538133362897E-9</c:v>
                </c:pt>
                <c:pt idx="2496">
                  <c:v>3.7841962425164315E-9</c:v>
                </c:pt>
                <c:pt idx="2497">
                  <c:v>3.7841226293224653E-9</c:v>
                </c:pt>
                <c:pt idx="2498">
                  <c:v>3.7840497155550134E-9</c:v>
                </c:pt>
                <c:pt idx="2499">
                  <c:v>3.7839893688463367E-9</c:v>
                </c:pt>
                <c:pt idx="2500">
                  <c:v>3.783912799713231E-9</c:v>
                </c:pt>
                <c:pt idx="2501">
                  <c:v>3.7838354718350294E-9</c:v>
                </c:pt>
                <c:pt idx="2502">
                  <c:v>3.7837728496722732E-9</c:v>
                </c:pt>
                <c:pt idx="2503">
                  <c:v>3.7837283406769693E-9</c:v>
                </c:pt>
                <c:pt idx="2504">
                  <c:v>3.7836722553955899E-9</c:v>
                </c:pt>
                <c:pt idx="2505">
                  <c:v>3.7835949327877397E-9</c:v>
                </c:pt>
                <c:pt idx="2506">
                  <c:v>3.7834949284689648E-9</c:v>
                </c:pt>
                <c:pt idx="2507">
                  <c:v>3.7833540810922041E-9</c:v>
                </c:pt>
                <c:pt idx="2508">
                  <c:v>3.7832691319534689E-9</c:v>
                </c:pt>
                <c:pt idx="2509">
                  <c:v>3.7832073454335054E-9</c:v>
                </c:pt>
                <c:pt idx="2510">
                  <c:v>3.7831248265048073E-9</c:v>
                </c:pt>
                <c:pt idx="2511">
                  <c:v>3.7830371576618664E-9</c:v>
                </c:pt>
                <c:pt idx="2512">
                  <c:v>3.7829629451771835E-9</c:v>
                </c:pt>
                <c:pt idx="2513">
                  <c:v>3.7828937772557599E-9</c:v>
                </c:pt>
                <c:pt idx="2514">
                  <c:v>3.7828080128777271E-9</c:v>
                </c:pt>
                <c:pt idx="2515">
                  <c:v>3.7827217552864101E-9</c:v>
                </c:pt>
                <c:pt idx="2516">
                  <c:v>3.7826440007288848E-9</c:v>
                </c:pt>
                <c:pt idx="2517">
                  <c:v>3.7825473410510054E-9</c:v>
                </c:pt>
                <c:pt idx="2518">
                  <c:v>3.7824562767081121E-9</c:v>
                </c:pt>
                <c:pt idx="2519">
                  <c:v>3.7823435795758427E-9</c:v>
                </c:pt>
                <c:pt idx="2520">
                  <c:v>3.7822221741711481E-9</c:v>
                </c:pt>
                <c:pt idx="2521">
                  <c:v>3.7820575021794701E-9</c:v>
                </c:pt>
                <c:pt idx="2522">
                  <c:v>3.7819578023217067E-9</c:v>
                </c:pt>
                <c:pt idx="2523">
                  <c:v>3.7818950764905733E-9</c:v>
                </c:pt>
                <c:pt idx="2524">
                  <c:v>3.7818385795084658E-9</c:v>
                </c:pt>
                <c:pt idx="2525">
                  <c:v>3.7817738818631116E-9</c:v>
                </c:pt>
                <c:pt idx="2526">
                  <c:v>3.7817102886238792E-9</c:v>
                </c:pt>
                <c:pt idx="2527">
                  <c:v>3.7816273789369275E-9</c:v>
                </c:pt>
                <c:pt idx="2528">
                  <c:v>3.7815570364049332E-9</c:v>
                </c:pt>
                <c:pt idx="2529">
                  <c:v>3.7815035826540417E-9</c:v>
                </c:pt>
                <c:pt idx="2530">
                  <c:v>3.7814477547186813E-9</c:v>
                </c:pt>
                <c:pt idx="2531">
                  <c:v>3.7813918929025034E-9</c:v>
                </c:pt>
                <c:pt idx="2532">
                  <c:v>3.781321176575331E-9</c:v>
                </c:pt>
                <c:pt idx="2533">
                  <c:v>3.7812252934179534E-9</c:v>
                </c:pt>
                <c:pt idx="2534">
                  <c:v>3.7811285429254341E-9</c:v>
                </c:pt>
                <c:pt idx="2535">
                  <c:v>3.7810579723692331E-9</c:v>
                </c:pt>
                <c:pt idx="2536">
                  <c:v>3.7809893938844858E-9</c:v>
                </c:pt>
                <c:pt idx="2537">
                  <c:v>3.7809281471562899E-9</c:v>
                </c:pt>
                <c:pt idx="2538">
                  <c:v>3.7808726016622558E-9</c:v>
                </c:pt>
                <c:pt idx="2539">
                  <c:v>3.7808158317959113E-9</c:v>
                </c:pt>
                <c:pt idx="2540">
                  <c:v>3.7807512764496123E-9</c:v>
                </c:pt>
                <c:pt idx="2541">
                  <c:v>3.7806821853007231E-9</c:v>
                </c:pt>
                <c:pt idx="2542">
                  <c:v>3.7806104111693387E-9</c:v>
                </c:pt>
                <c:pt idx="2543">
                  <c:v>3.7805436749119853E-9</c:v>
                </c:pt>
                <c:pt idx="2544">
                  <c:v>3.7804865577506966E-9</c:v>
                </c:pt>
                <c:pt idx="2545">
                  <c:v>3.7804102235240693E-9</c:v>
                </c:pt>
                <c:pt idx="2546">
                  <c:v>3.7803251411365025E-9</c:v>
                </c:pt>
                <c:pt idx="2547">
                  <c:v>3.7802544985424414E-9</c:v>
                </c:pt>
                <c:pt idx="2548">
                  <c:v>3.780190391038571E-9</c:v>
                </c:pt>
                <c:pt idx="2549">
                  <c:v>3.780116391891972E-9</c:v>
                </c:pt>
                <c:pt idx="2550">
                  <c:v>3.7800233169750893E-9</c:v>
                </c:pt>
                <c:pt idx="2551">
                  <c:v>3.7799155596830045E-9</c:v>
                </c:pt>
                <c:pt idx="2552">
                  <c:v>3.7798408656428369E-9</c:v>
                </c:pt>
                <c:pt idx="2553">
                  <c:v>3.7797634368216212E-9</c:v>
                </c:pt>
                <c:pt idx="2554">
                  <c:v>3.7796660051132228E-9</c:v>
                </c:pt>
                <c:pt idx="2555">
                  <c:v>3.7795254284599388E-9</c:v>
                </c:pt>
                <c:pt idx="2556">
                  <c:v>3.7794153376658077E-9</c:v>
                </c:pt>
                <c:pt idx="2557">
                  <c:v>3.7793406608880763E-9</c:v>
                </c:pt>
                <c:pt idx="2558">
                  <c:v>3.7792679499199228E-9</c:v>
                </c:pt>
                <c:pt idx="2559">
                  <c:v>3.7791517849027559E-9</c:v>
                </c:pt>
                <c:pt idx="2560">
                  <c:v>3.7789330139273934E-9</c:v>
                </c:pt>
                <c:pt idx="2561">
                  <c:v>3.7788411071826774E-9</c:v>
                </c:pt>
                <c:pt idx="2562">
                  <c:v>3.7787686681918773E-9</c:v>
                </c:pt>
                <c:pt idx="2563">
                  <c:v>3.7787020259387458E-9</c:v>
                </c:pt>
                <c:pt idx="2564">
                  <c:v>3.7786319364619713E-9</c:v>
                </c:pt>
                <c:pt idx="2565">
                  <c:v>3.7785503820083287E-9</c:v>
                </c:pt>
                <c:pt idx="2566">
                  <c:v>3.7784888345353864E-9</c:v>
                </c:pt>
                <c:pt idx="2567">
                  <c:v>3.7784106643865893E-9</c:v>
                </c:pt>
                <c:pt idx="2568">
                  <c:v>3.7783202050206152E-9</c:v>
                </c:pt>
                <c:pt idx="2569">
                  <c:v>3.7782465082198203E-9</c:v>
                </c:pt>
                <c:pt idx="2570">
                  <c:v>3.7781981820594065E-9</c:v>
                </c:pt>
                <c:pt idx="2571">
                  <c:v>3.7781365512368696E-9</c:v>
                </c:pt>
                <c:pt idx="2572">
                  <c:v>3.7780567053105432E-9</c:v>
                </c:pt>
                <c:pt idx="2573">
                  <c:v>3.7779537027338378E-9</c:v>
                </c:pt>
                <c:pt idx="2574">
                  <c:v>3.7778628021508748E-9</c:v>
                </c:pt>
                <c:pt idx="2575">
                  <c:v>3.7777920416836997E-9</c:v>
                </c:pt>
                <c:pt idx="2576">
                  <c:v>3.7777050979508208E-9</c:v>
                </c:pt>
                <c:pt idx="2577">
                  <c:v>3.7776379625148907E-9</c:v>
                </c:pt>
                <c:pt idx="2578">
                  <c:v>3.7775646501748091E-9</c:v>
                </c:pt>
                <c:pt idx="2579">
                  <c:v>3.7774596083214888E-9</c:v>
                </c:pt>
                <c:pt idx="2580">
                  <c:v>3.7773867082338846E-9</c:v>
                </c:pt>
                <c:pt idx="2581">
                  <c:v>3.7773179833988798E-9</c:v>
                </c:pt>
                <c:pt idx="2582">
                  <c:v>3.7772431461594635E-9</c:v>
                </c:pt>
                <c:pt idx="2583">
                  <c:v>3.7771623417642492E-9</c:v>
                </c:pt>
                <c:pt idx="2584">
                  <c:v>3.7770856007255926E-9</c:v>
                </c:pt>
                <c:pt idx="2585">
                  <c:v>3.7769964517678531E-9</c:v>
                </c:pt>
                <c:pt idx="2586">
                  <c:v>3.7768121214634858E-9</c:v>
                </c:pt>
                <c:pt idx="2587">
                  <c:v>3.7766370165797325E-9</c:v>
                </c:pt>
                <c:pt idx="2588">
                  <c:v>3.7765427411633572E-9</c:v>
                </c:pt>
                <c:pt idx="2589">
                  <c:v>3.7764475968660366E-9</c:v>
                </c:pt>
                <c:pt idx="2590">
                  <c:v>3.7763472085304027E-9</c:v>
                </c:pt>
                <c:pt idx="2591">
                  <c:v>3.7762356272208307E-9</c:v>
                </c:pt>
                <c:pt idx="2592">
                  <c:v>3.7761376519479138E-9</c:v>
                </c:pt>
                <c:pt idx="2593">
                  <c:v>3.7760567073447907E-9</c:v>
                </c:pt>
                <c:pt idx="2594">
                  <c:v>3.7759603819481364E-9</c:v>
                </c:pt>
                <c:pt idx="2595">
                  <c:v>3.7758488657629829E-9</c:v>
                </c:pt>
                <c:pt idx="2596">
                  <c:v>3.7757458655818686E-9</c:v>
                </c:pt>
                <c:pt idx="2597">
                  <c:v>3.7756177168169499E-9</c:v>
                </c:pt>
                <c:pt idx="2598">
                  <c:v>3.775505437714078E-9</c:v>
                </c:pt>
                <c:pt idx="2599">
                  <c:v>3.775415484006395E-9</c:v>
                </c:pt>
                <c:pt idx="2600">
                  <c:v>3.7753168100781427E-9</c:v>
                </c:pt>
                <c:pt idx="2601">
                  <c:v>3.7752082102901195E-9</c:v>
                </c:pt>
                <c:pt idx="2602">
                  <c:v>3.7750840478778799E-9</c:v>
                </c:pt>
                <c:pt idx="2603">
                  <c:v>3.7749357314893912E-9</c:v>
                </c:pt>
                <c:pt idx="2604">
                  <c:v>3.7747941121835172E-9</c:v>
                </c:pt>
                <c:pt idx="2605">
                  <c:v>3.7746304159315155E-9</c:v>
                </c:pt>
                <c:pt idx="2606">
                  <c:v>3.774067030930769E-9</c:v>
                </c:pt>
                <c:pt idx="2607">
                  <c:v>3.7727101134054713E-9</c:v>
                </c:pt>
                <c:pt idx="2608">
                  <c:v>3.7717795542743473E-9</c:v>
                </c:pt>
                <c:pt idx="2609">
                  <c:v>3.7715318196269671E-9</c:v>
                </c:pt>
                <c:pt idx="2610">
                  <c:v>3.7714417610621606E-9</c:v>
                </c:pt>
                <c:pt idx="2611">
                  <c:v>3.7713528420405078E-9</c:v>
                </c:pt>
                <c:pt idx="2612">
                  <c:v>3.7712702246171122E-9</c:v>
                </c:pt>
                <c:pt idx="2613">
                  <c:v>3.7711093337482977E-9</c:v>
                </c:pt>
                <c:pt idx="2614">
                  <c:v>3.7709645363178609E-9</c:v>
                </c:pt>
                <c:pt idx="2615">
                  <c:v>3.7708472717238114E-9</c:v>
                </c:pt>
                <c:pt idx="2616">
                  <c:v>3.7707385543982307E-9</c:v>
                </c:pt>
                <c:pt idx="2617">
                  <c:v>3.7706320281165933E-9</c:v>
                </c:pt>
                <c:pt idx="2618">
                  <c:v>3.7705375272742857E-9</c:v>
                </c:pt>
                <c:pt idx="2619">
                  <c:v>3.7704221270911549E-9</c:v>
                </c:pt>
                <c:pt idx="2620">
                  <c:v>3.7702968373138191E-9</c:v>
                </c:pt>
                <c:pt idx="2621">
                  <c:v>3.7701306525493337E-9</c:v>
                </c:pt>
                <c:pt idx="2622">
                  <c:v>3.7698917275290599E-9</c:v>
                </c:pt>
                <c:pt idx="2623">
                  <c:v>3.7695295409651195E-9</c:v>
                </c:pt>
                <c:pt idx="2624">
                  <c:v>3.769069819459249E-9</c:v>
                </c:pt>
                <c:pt idx="2625">
                  <c:v>3.7688086385432953E-9</c:v>
                </c:pt>
                <c:pt idx="2626">
                  <c:v>3.7686691812506702E-9</c:v>
                </c:pt>
                <c:pt idx="2627">
                  <c:v>3.7685738044495918E-9</c:v>
                </c:pt>
                <c:pt idx="2628">
                  <c:v>3.7684600570890177E-9</c:v>
                </c:pt>
                <c:pt idx="2629">
                  <c:v>3.7683140037743724E-9</c:v>
                </c:pt>
                <c:pt idx="2630">
                  <c:v>3.7682197975304432E-9</c:v>
                </c:pt>
                <c:pt idx="2631">
                  <c:v>3.7680931720058342E-9</c:v>
                </c:pt>
                <c:pt idx="2632">
                  <c:v>3.7679680403258472E-9</c:v>
                </c:pt>
                <c:pt idx="2633">
                  <c:v>3.7678512587581494E-9</c:v>
                </c:pt>
                <c:pt idx="2634">
                  <c:v>3.7677485433943618E-9</c:v>
                </c:pt>
                <c:pt idx="2635">
                  <c:v>3.7676791716409495E-9</c:v>
                </c:pt>
                <c:pt idx="2636">
                  <c:v>3.7676165571441898E-9</c:v>
                </c:pt>
                <c:pt idx="2637">
                  <c:v>3.7675097348082948E-9</c:v>
                </c:pt>
                <c:pt idx="2638">
                  <c:v>3.7673870058537082E-9</c:v>
                </c:pt>
                <c:pt idx="2639">
                  <c:v>3.7672625954841027E-9</c:v>
                </c:pt>
                <c:pt idx="2640">
                  <c:v>3.7671090740558142E-9</c:v>
                </c:pt>
                <c:pt idx="2641">
                  <c:v>3.766982798606909E-9</c:v>
                </c:pt>
                <c:pt idx="2642">
                  <c:v>3.7668872592301349E-9</c:v>
                </c:pt>
                <c:pt idx="2643">
                  <c:v>3.7668053061414346E-9</c:v>
                </c:pt>
                <c:pt idx="2644">
                  <c:v>3.7667104721549808E-9</c:v>
                </c:pt>
                <c:pt idx="2645">
                  <c:v>3.7666024815420318E-9</c:v>
                </c:pt>
                <c:pt idx="2646">
                  <c:v>3.7664802223584004E-9</c:v>
                </c:pt>
                <c:pt idx="2647">
                  <c:v>3.7663975001264442E-9</c:v>
                </c:pt>
                <c:pt idx="2648">
                  <c:v>3.7663410508410359E-9</c:v>
                </c:pt>
                <c:pt idx="2649">
                  <c:v>3.766255269356894E-9</c:v>
                </c:pt>
                <c:pt idx="2650">
                  <c:v>3.7661294946702565E-9</c:v>
                </c:pt>
                <c:pt idx="2651">
                  <c:v>3.7660137958070056E-9</c:v>
                </c:pt>
                <c:pt idx="2652">
                  <c:v>3.7658966879582948E-9</c:v>
                </c:pt>
                <c:pt idx="2653">
                  <c:v>3.7657669266200326E-9</c:v>
                </c:pt>
                <c:pt idx="2654">
                  <c:v>3.7656502951847838E-9</c:v>
                </c:pt>
                <c:pt idx="2655">
                  <c:v>3.7655363153872723E-9</c:v>
                </c:pt>
                <c:pt idx="2656">
                  <c:v>3.7654300077868929E-9</c:v>
                </c:pt>
                <c:pt idx="2657">
                  <c:v>3.7653234674295052E-9</c:v>
                </c:pt>
                <c:pt idx="2658">
                  <c:v>3.765224161764293E-9</c:v>
                </c:pt>
                <c:pt idx="2659">
                  <c:v>3.7651004529262373E-9</c:v>
                </c:pt>
                <c:pt idx="2660">
                  <c:v>3.7649789570018837E-9</c:v>
                </c:pt>
                <c:pt idx="2661">
                  <c:v>3.7648613270998346E-9</c:v>
                </c:pt>
                <c:pt idx="2662">
                  <c:v>3.7647806895511212E-9</c:v>
                </c:pt>
                <c:pt idx="2663">
                  <c:v>3.7646849794615833E-9</c:v>
                </c:pt>
                <c:pt idx="2664">
                  <c:v>3.7645924523225247E-9</c:v>
                </c:pt>
                <c:pt idx="2665">
                  <c:v>3.7645046274931056E-9</c:v>
                </c:pt>
                <c:pt idx="2666">
                  <c:v>3.7643680965679612E-9</c:v>
                </c:pt>
                <c:pt idx="2667">
                  <c:v>3.7642255760371242E-9</c:v>
                </c:pt>
                <c:pt idx="2668">
                  <c:v>3.7641201063186102E-9</c:v>
                </c:pt>
                <c:pt idx="2669">
                  <c:v>3.7640487251097405E-9</c:v>
                </c:pt>
                <c:pt idx="2670">
                  <c:v>3.7639646087381971E-9</c:v>
                </c:pt>
                <c:pt idx="2671">
                  <c:v>3.7638797839353158E-9</c:v>
                </c:pt>
                <c:pt idx="2672">
                  <c:v>3.7637916453746529E-9</c:v>
                </c:pt>
                <c:pt idx="2673">
                  <c:v>3.7636969552057892E-9</c:v>
                </c:pt>
                <c:pt idx="2674">
                  <c:v>3.7636047491899805E-9</c:v>
                </c:pt>
                <c:pt idx="2675">
                  <c:v>3.7635296637598488E-9</c:v>
                </c:pt>
                <c:pt idx="2676">
                  <c:v>3.7634518179791218E-9</c:v>
                </c:pt>
                <c:pt idx="2677">
                  <c:v>3.7633837581690308E-9</c:v>
                </c:pt>
                <c:pt idx="2678">
                  <c:v>3.7633263549629556E-9</c:v>
                </c:pt>
                <c:pt idx="2679">
                  <c:v>3.7632660474037728E-9</c:v>
                </c:pt>
                <c:pt idx="2680">
                  <c:v>3.7631987090439916E-9</c:v>
                </c:pt>
                <c:pt idx="2681">
                  <c:v>3.7631098566932657E-9</c:v>
                </c:pt>
                <c:pt idx="2682">
                  <c:v>3.7630002838493577E-9</c:v>
                </c:pt>
                <c:pt idx="2683">
                  <c:v>3.7628972349552132E-9</c:v>
                </c:pt>
                <c:pt idx="2684">
                  <c:v>3.7628226251213694E-9</c:v>
                </c:pt>
                <c:pt idx="2685">
                  <c:v>3.7627325790242203E-9</c:v>
                </c:pt>
                <c:pt idx="2686">
                  <c:v>3.7626459781759422E-9</c:v>
                </c:pt>
                <c:pt idx="2687">
                  <c:v>3.7625571064049825E-9</c:v>
                </c:pt>
                <c:pt idx="2688">
                  <c:v>3.7624651191351288E-9</c:v>
                </c:pt>
                <c:pt idx="2689">
                  <c:v>3.7623622989475679E-9</c:v>
                </c:pt>
                <c:pt idx="2690">
                  <c:v>3.7622321875616971E-9</c:v>
                </c:pt>
                <c:pt idx="2691">
                  <c:v>3.7620782739564692E-9</c:v>
                </c:pt>
                <c:pt idx="2692">
                  <c:v>3.7619703505665787E-9</c:v>
                </c:pt>
                <c:pt idx="2693">
                  <c:v>3.761861629095172E-9</c:v>
                </c:pt>
                <c:pt idx="2694">
                  <c:v>3.7617508714084228E-9</c:v>
                </c:pt>
                <c:pt idx="2695">
                  <c:v>3.7616515533960593E-9</c:v>
                </c:pt>
                <c:pt idx="2696">
                  <c:v>3.7615293034660329E-9</c:v>
                </c:pt>
                <c:pt idx="2697">
                  <c:v>3.761435711156982E-9</c:v>
                </c:pt>
                <c:pt idx="2698">
                  <c:v>3.7613484760289444E-9</c:v>
                </c:pt>
                <c:pt idx="2699">
                  <c:v>3.7612573934789753E-9</c:v>
                </c:pt>
                <c:pt idx="2700">
                  <c:v>3.7611661356276158E-9</c:v>
                </c:pt>
                <c:pt idx="2701">
                  <c:v>3.7610843291585386E-9</c:v>
                </c:pt>
                <c:pt idx="2702">
                  <c:v>3.7609928368107755E-9</c:v>
                </c:pt>
                <c:pt idx="2703">
                  <c:v>3.7609173009498199E-9</c:v>
                </c:pt>
                <c:pt idx="2704">
                  <c:v>3.760847023915214E-9</c:v>
                </c:pt>
                <c:pt idx="2705">
                  <c:v>3.7607797836408828E-9</c:v>
                </c:pt>
                <c:pt idx="2706">
                  <c:v>3.7607150182844708E-9</c:v>
                </c:pt>
                <c:pt idx="2707">
                  <c:v>3.7606411094331473E-9</c:v>
                </c:pt>
                <c:pt idx="2708">
                  <c:v>3.7605665215940103E-9</c:v>
                </c:pt>
                <c:pt idx="2709">
                  <c:v>3.7604878261226973E-9</c:v>
                </c:pt>
                <c:pt idx="2710">
                  <c:v>3.7604004913041204E-9</c:v>
                </c:pt>
                <c:pt idx="2711">
                  <c:v>3.7603147057461024E-9</c:v>
                </c:pt>
                <c:pt idx="2712">
                  <c:v>3.76023707513906E-9</c:v>
                </c:pt>
                <c:pt idx="2713">
                  <c:v>3.7601580083433582E-9</c:v>
                </c:pt>
                <c:pt idx="2714">
                  <c:v>3.7600854906061542E-9</c:v>
                </c:pt>
                <c:pt idx="2715">
                  <c:v>3.7600216018883505E-9</c:v>
                </c:pt>
                <c:pt idx="2716">
                  <c:v>3.7599533587810213E-9</c:v>
                </c:pt>
                <c:pt idx="2717">
                  <c:v>3.7598951814955668E-9</c:v>
                </c:pt>
                <c:pt idx="2718">
                  <c:v>3.7598175765809452E-9</c:v>
                </c:pt>
                <c:pt idx="2719">
                  <c:v>3.7597308106488085E-9</c:v>
                </c:pt>
                <c:pt idx="2720">
                  <c:v>3.7596313792877749E-9</c:v>
                </c:pt>
                <c:pt idx="2721">
                  <c:v>3.7595625490485708E-9</c:v>
                </c:pt>
                <c:pt idx="2722">
                  <c:v>3.7595046071867854E-9</c:v>
                </c:pt>
                <c:pt idx="2723">
                  <c:v>3.7594366901006906E-9</c:v>
                </c:pt>
                <c:pt idx="2724">
                  <c:v>3.7593738085063714E-9</c:v>
                </c:pt>
                <c:pt idx="2725">
                  <c:v>3.7593062647914642E-9</c:v>
                </c:pt>
                <c:pt idx="2726">
                  <c:v>3.7592400493650648E-9</c:v>
                </c:pt>
                <c:pt idx="2727">
                  <c:v>3.7591760351616427E-9</c:v>
                </c:pt>
                <c:pt idx="2728">
                  <c:v>3.7591030398720491E-9</c:v>
                </c:pt>
                <c:pt idx="2729">
                  <c:v>3.7590378177689294E-9</c:v>
                </c:pt>
                <c:pt idx="2730">
                  <c:v>3.7589721762294201E-9</c:v>
                </c:pt>
                <c:pt idx="2731">
                  <c:v>3.7589228530813158E-9</c:v>
                </c:pt>
                <c:pt idx="2732">
                  <c:v>3.7588646838174792E-9</c:v>
                </c:pt>
                <c:pt idx="2733">
                  <c:v>3.7588007646500289E-9</c:v>
                </c:pt>
                <c:pt idx="2734">
                  <c:v>3.7587365601966185E-9</c:v>
                </c:pt>
                <c:pt idx="2735">
                  <c:v>3.7586653462643646E-9</c:v>
                </c:pt>
                <c:pt idx="2736">
                  <c:v>3.7586044462174193E-9</c:v>
                </c:pt>
                <c:pt idx="2737">
                  <c:v>3.7585282028841208E-9</c:v>
                </c:pt>
                <c:pt idx="2738">
                  <c:v>3.758459741009865E-9</c:v>
                </c:pt>
                <c:pt idx="2739">
                  <c:v>3.7583518571421307E-9</c:v>
                </c:pt>
                <c:pt idx="2740">
                  <c:v>3.7581389752221316E-9</c:v>
                </c:pt>
                <c:pt idx="2741">
                  <c:v>3.7578286206931038E-9</c:v>
                </c:pt>
                <c:pt idx="2742">
                  <c:v>3.7576290847199935E-9</c:v>
                </c:pt>
                <c:pt idx="2743">
                  <c:v>3.7575072686224401E-9</c:v>
                </c:pt>
                <c:pt idx="2744">
                  <c:v>3.7574411343249077E-9</c:v>
                </c:pt>
                <c:pt idx="2745">
                  <c:v>3.7573737858321607E-9</c:v>
                </c:pt>
                <c:pt idx="2746">
                  <c:v>3.7573092563307452E-9</c:v>
                </c:pt>
                <c:pt idx="2747">
                  <c:v>3.7572413387906002E-9</c:v>
                </c:pt>
                <c:pt idx="2748">
                  <c:v>3.7571838604532427E-9</c:v>
                </c:pt>
                <c:pt idx="2749">
                  <c:v>3.757120680121996E-9</c:v>
                </c:pt>
                <c:pt idx="2750">
                  <c:v>3.7570630161182524E-9</c:v>
                </c:pt>
                <c:pt idx="2751">
                  <c:v>3.7570092106843435E-9</c:v>
                </c:pt>
                <c:pt idx="2752">
                  <c:v>3.7569549411724839E-9</c:v>
                </c:pt>
                <c:pt idx="2753">
                  <c:v>3.7569086366264731E-9</c:v>
                </c:pt>
                <c:pt idx="2754">
                  <c:v>3.7568529113752244E-9</c:v>
                </c:pt>
                <c:pt idx="2755">
                  <c:v>3.7568046065606407E-9</c:v>
                </c:pt>
                <c:pt idx="2756">
                  <c:v>3.7567484530342377E-9</c:v>
                </c:pt>
                <c:pt idx="2757">
                  <c:v>3.7566983574343932E-9</c:v>
                </c:pt>
                <c:pt idx="2758">
                  <c:v>3.7566497700189696E-9</c:v>
                </c:pt>
                <c:pt idx="2759">
                  <c:v>3.7565955360761071E-9</c:v>
                </c:pt>
                <c:pt idx="2760">
                  <c:v>3.7565122141977547E-9</c:v>
                </c:pt>
                <c:pt idx="2761">
                  <c:v>3.7562290660537336E-9</c:v>
                </c:pt>
                <c:pt idx="2762">
                  <c:v>3.7555496330985736E-9</c:v>
                </c:pt>
                <c:pt idx="2763">
                  <c:v>3.7550588481296695E-9</c:v>
                </c:pt>
                <c:pt idx="2764">
                  <c:v>3.7549177621931607E-9</c:v>
                </c:pt>
                <c:pt idx="2765">
                  <c:v>3.7548703555904534E-9</c:v>
                </c:pt>
                <c:pt idx="2766">
                  <c:v>3.7548155656548004E-9</c:v>
                </c:pt>
                <c:pt idx="2767">
                  <c:v>3.7547543926001753E-9</c:v>
                </c:pt>
                <c:pt idx="2768">
                  <c:v>3.7546985345309113E-9</c:v>
                </c:pt>
                <c:pt idx="2769">
                  <c:v>3.7546585319385013E-9</c:v>
                </c:pt>
                <c:pt idx="2770">
                  <c:v>3.7546213457274281E-9</c:v>
                </c:pt>
                <c:pt idx="2771">
                  <c:v>3.7545619029555698E-9</c:v>
                </c:pt>
                <c:pt idx="2772">
                  <c:v>3.7544810444765457E-9</c:v>
                </c:pt>
                <c:pt idx="2773">
                  <c:v>3.7543894586315479E-9</c:v>
                </c:pt>
                <c:pt idx="2774">
                  <c:v>3.7542797584890187E-9</c:v>
                </c:pt>
                <c:pt idx="2775">
                  <c:v>3.7541520417954599E-9</c:v>
                </c:pt>
                <c:pt idx="2776">
                  <c:v>3.75401400237138E-9</c:v>
                </c:pt>
                <c:pt idx="2777">
                  <c:v>3.7539046947256932E-9</c:v>
                </c:pt>
                <c:pt idx="2778">
                  <c:v>3.7538244524196492E-9</c:v>
                </c:pt>
                <c:pt idx="2779">
                  <c:v>3.7537533355241366E-9</c:v>
                </c:pt>
                <c:pt idx="2780">
                  <c:v>3.7536943167698505E-9</c:v>
                </c:pt>
                <c:pt idx="2781">
                  <c:v>3.7536492685175091E-9</c:v>
                </c:pt>
                <c:pt idx="2782">
                  <c:v>3.7536099689166336E-9</c:v>
                </c:pt>
                <c:pt idx="2783">
                  <c:v>3.7535577435503831E-9</c:v>
                </c:pt>
                <c:pt idx="2784">
                  <c:v>3.7534826255925692E-9</c:v>
                </c:pt>
                <c:pt idx="2785">
                  <c:v>3.7534316392636291E-9</c:v>
                </c:pt>
                <c:pt idx="2786">
                  <c:v>3.7533817565242025E-9</c:v>
                </c:pt>
                <c:pt idx="2787">
                  <c:v>3.7533157514390332E-9</c:v>
                </c:pt>
                <c:pt idx="2788">
                  <c:v>3.7532210595256737E-9</c:v>
                </c:pt>
                <c:pt idx="2789">
                  <c:v>3.7530919752641251E-9</c:v>
                </c:pt>
                <c:pt idx="2790">
                  <c:v>3.7528589337830251E-9</c:v>
                </c:pt>
                <c:pt idx="2791">
                  <c:v>3.7524972032246188E-9</c:v>
                </c:pt>
                <c:pt idx="2792">
                  <c:v>3.7521775552393601E-9</c:v>
                </c:pt>
                <c:pt idx="2793">
                  <c:v>3.7518946088665678E-9</c:v>
                </c:pt>
                <c:pt idx="2794">
                  <c:v>3.7516774025927728E-9</c:v>
                </c:pt>
                <c:pt idx="2795">
                  <c:v>3.7515031445464618E-9</c:v>
                </c:pt>
                <c:pt idx="2796">
                  <c:v>3.7513795271984448E-9</c:v>
                </c:pt>
                <c:pt idx="2797">
                  <c:v>3.7513183492051949E-9</c:v>
                </c:pt>
                <c:pt idx="2798">
                  <c:v>3.7512805573008823E-9</c:v>
                </c:pt>
                <c:pt idx="2799">
                  <c:v>3.7512326959781127E-9</c:v>
                </c:pt>
                <c:pt idx="2800">
                  <c:v>3.7511848319620332E-9</c:v>
                </c:pt>
                <c:pt idx="2801">
                  <c:v>3.7511245856521072E-9</c:v>
                </c:pt>
                <c:pt idx="2802">
                  <c:v>3.7510587399593241E-9</c:v>
                </c:pt>
                <c:pt idx="2803">
                  <c:v>3.7510100332555209E-9</c:v>
                </c:pt>
                <c:pt idx="2804">
                  <c:v>3.7509550923731736E-9</c:v>
                </c:pt>
                <c:pt idx="2805">
                  <c:v>3.750889195799697E-9</c:v>
                </c:pt>
                <c:pt idx="2806">
                  <c:v>3.7508226822314579E-9</c:v>
                </c:pt>
                <c:pt idx="2807">
                  <c:v>3.7507377111599022E-9</c:v>
                </c:pt>
                <c:pt idx="2808">
                  <c:v>3.7506777601133143E-9</c:v>
                </c:pt>
                <c:pt idx="2809">
                  <c:v>3.7506108766051188E-9</c:v>
                </c:pt>
                <c:pt idx="2810">
                  <c:v>3.7505512870888224E-9</c:v>
                </c:pt>
                <c:pt idx="2811">
                  <c:v>3.7504902350115465E-9</c:v>
                </c:pt>
                <c:pt idx="2812">
                  <c:v>3.7504298850543255E-9</c:v>
                </c:pt>
                <c:pt idx="2813">
                  <c:v>3.7503810650553005E-9</c:v>
                </c:pt>
                <c:pt idx="2814">
                  <c:v>3.750331508097043E-9</c:v>
                </c:pt>
                <c:pt idx="2815">
                  <c:v>3.7502862316873478E-9</c:v>
                </c:pt>
                <c:pt idx="2816">
                  <c:v>3.7502356447906848E-9</c:v>
                </c:pt>
                <c:pt idx="2817">
                  <c:v>3.7501726593307562E-9</c:v>
                </c:pt>
                <c:pt idx="2818">
                  <c:v>3.7501231754492993E-9</c:v>
                </c:pt>
                <c:pt idx="2819">
                  <c:v>3.7500709866614934E-9</c:v>
                </c:pt>
                <c:pt idx="2820">
                  <c:v>3.7500283558372759E-9</c:v>
                </c:pt>
                <c:pt idx="2821">
                  <c:v>3.7499804542268748E-9</c:v>
                </c:pt>
                <c:pt idx="2822">
                  <c:v>3.7499242315679397E-9</c:v>
                </c:pt>
                <c:pt idx="2823">
                  <c:v>3.7498560041520621E-9</c:v>
                </c:pt>
                <c:pt idx="2824">
                  <c:v>3.7497868230796687E-9</c:v>
                </c:pt>
                <c:pt idx="2825">
                  <c:v>3.7497066966964702E-9</c:v>
                </c:pt>
                <c:pt idx="2826">
                  <c:v>3.749629199834332E-9</c:v>
                </c:pt>
                <c:pt idx="2827">
                  <c:v>3.7495516185828158E-9</c:v>
                </c:pt>
                <c:pt idx="2828">
                  <c:v>3.7494649762499865E-9</c:v>
                </c:pt>
                <c:pt idx="2829">
                  <c:v>3.7493830431097128E-9</c:v>
                </c:pt>
                <c:pt idx="2830">
                  <c:v>3.7493033008091813E-9</c:v>
                </c:pt>
                <c:pt idx="2831">
                  <c:v>3.7492261986086693E-9</c:v>
                </c:pt>
                <c:pt idx="2832">
                  <c:v>3.7491571494193132E-9</c:v>
                </c:pt>
                <c:pt idx="2833">
                  <c:v>3.7491002242482908E-9</c:v>
                </c:pt>
                <c:pt idx="2834">
                  <c:v>3.7490530167908521E-9</c:v>
                </c:pt>
                <c:pt idx="2835">
                  <c:v>3.7490022029201743E-9</c:v>
                </c:pt>
                <c:pt idx="2836">
                  <c:v>3.7489581419098205E-9</c:v>
                </c:pt>
                <c:pt idx="2837">
                  <c:v>3.7489066787865456E-9</c:v>
                </c:pt>
                <c:pt idx="2838">
                  <c:v>3.7488429827303976E-9</c:v>
                </c:pt>
                <c:pt idx="2839">
                  <c:v>3.7487458988807579E-9</c:v>
                </c:pt>
                <c:pt idx="2840">
                  <c:v>3.7486244611635406E-9</c:v>
                </c:pt>
                <c:pt idx="2841">
                  <c:v>3.7485278361423022E-9</c:v>
                </c:pt>
                <c:pt idx="2842">
                  <c:v>3.7484258377684753E-9</c:v>
                </c:pt>
                <c:pt idx="2843">
                  <c:v>3.7483004149659088E-9</c:v>
                </c:pt>
                <c:pt idx="2844">
                  <c:v>3.7482011365731947E-9</c:v>
                </c:pt>
                <c:pt idx="2845">
                  <c:v>3.7481413727062156E-9</c:v>
                </c:pt>
                <c:pt idx="2846">
                  <c:v>3.7480945585168636E-9</c:v>
                </c:pt>
                <c:pt idx="2847">
                  <c:v>3.7480451201537727E-9</c:v>
                </c:pt>
                <c:pt idx="2848">
                  <c:v>3.7479794022635697E-9</c:v>
                </c:pt>
                <c:pt idx="2849">
                  <c:v>3.7479205571779576E-9</c:v>
                </c:pt>
                <c:pt idx="2850">
                  <c:v>3.7478372103121514E-9</c:v>
                </c:pt>
                <c:pt idx="2851">
                  <c:v>3.7477722162917912E-9</c:v>
                </c:pt>
                <c:pt idx="2852">
                  <c:v>3.7476950559088492E-9</c:v>
                </c:pt>
                <c:pt idx="2853">
                  <c:v>3.7475824013622903E-9</c:v>
                </c:pt>
                <c:pt idx="2854">
                  <c:v>3.7474916421688454E-9</c:v>
                </c:pt>
                <c:pt idx="2855">
                  <c:v>3.747413608883066E-9</c:v>
                </c:pt>
                <c:pt idx="2856">
                  <c:v>3.7473349814680007E-9</c:v>
                </c:pt>
                <c:pt idx="2857">
                  <c:v>3.7472745102274507E-9</c:v>
                </c:pt>
                <c:pt idx="2858">
                  <c:v>3.7472220326919563E-9</c:v>
                </c:pt>
                <c:pt idx="2859">
                  <c:v>3.7471498797975812E-9</c:v>
                </c:pt>
                <c:pt idx="2860">
                  <c:v>3.7470613832987289E-9</c:v>
                </c:pt>
                <c:pt idx="2861">
                  <c:v>3.7469806875281058E-9</c:v>
                </c:pt>
                <c:pt idx="2862">
                  <c:v>3.7468951205743054E-9</c:v>
                </c:pt>
                <c:pt idx="2863">
                  <c:v>3.7468071854858697E-9</c:v>
                </c:pt>
                <c:pt idx="2864">
                  <c:v>3.7467371533998672E-9</c:v>
                </c:pt>
                <c:pt idx="2865">
                  <c:v>3.7466659285290232E-9</c:v>
                </c:pt>
                <c:pt idx="2866">
                  <c:v>3.7465870153158879E-9</c:v>
                </c:pt>
                <c:pt idx="2867">
                  <c:v>3.7465376914893507E-9</c:v>
                </c:pt>
                <c:pt idx="2868">
                  <c:v>3.746458983410222E-9</c:v>
                </c:pt>
                <c:pt idx="2869">
                  <c:v>3.7463887112569743E-9</c:v>
                </c:pt>
                <c:pt idx="2870">
                  <c:v>3.7463204012404422E-9</c:v>
                </c:pt>
                <c:pt idx="2871">
                  <c:v>3.7462549952419507E-9</c:v>
                </c:pt>
                <c:pt idx="2872">
                  <c:v>3.7461782643560428E-9</c:v>
                </c:pt>
                <c:pt idx="2873">
                  <c:v>3.7460896093460248E-9</c:v>
                </c:pt>
                <c:pt idx="2874">
                  <c:v>3.7460091444374053E-9</c:v>
                </c:pt>
                <c:pt idx="2875">
                  <c:v>3.7459216696295641E-9</c:v>
                </c:pt>
                <c:pt idx="2876">
                  <c:v>3.7457972644908362E-9</c:v>
                </c:pt>
                <c:pt idx="2877">
                  <c:v>3.7456845667715225E-9</c:v>
                </c:pt>
                <c:pt idx="2878">
                  <c:v>3.7455811393783679E-9</c:v>
                </c:pt>
                <c:pt idx="2879">
                  <c:v>3.7455123108361712E-9</c:v>
                </c:pt>
                <c:pt idx="2880">
                  <c:v>3.7454619602427275E-9</c:v>
                </c:pt>
                <c:pt idx="2881">
                  <c:v>3.7453894630599203E-9</c:v>
                </c:pt>
                <c:pt idx="2882">
                  <c:v>3.7453023812337578E-9</c:v>
                </c:pt>
                <c:pt idx="2883">
                  <c:v>3.7452057695194731E-9</c:v>
                </c:pt>
                <c:pt idx="2884">
                  <c:v>3.7451094166259448E-9</c:v>
                </c:pt>
                <c:pt idx="2885">
                  <c:v>3.7450340328338292E-9</c:v>
                </c:pt>
                <c:pt idx="2886">
                  <c:v>3.7449411877614361E-9</c:v>
                </c:pt>
                <c:pt idx="2887">
                  <c:v>3.7448518388026634E-9</c:v>
                </c:pt>
                <c:pt idx="2888">
                  <c:v>3.7447691218329722E-9</c:v>
                </c:pt>
                <c:pt idx="2889">
                  <c:v>3.7446953785210646E-9</c:v>
                </c:pt>
                <c:pt idx="2890">
                  <c:v>3.7446015003825224E-9</c:v>
                </c:pt>
                <c:pt idx="2891">
                  <c:v>3.7444784195087617E-9</c:v>
                </c:pt>
                <c:pt idx="2892">
                  <c:v>3.7443485862308034E-9</c:v>
                </c:pt>
                <c:pt idx="2893">
                  <c:v>3.7442269264662987E-9</c:v>
                </c:pt>
                <c:pt idx="2894">
                  <c:v>3.7440946105723681E-9</c:v>
                </c:pt>
                <c:pt idx="2895">
                  <c:v>3.7439391611643971E-9</c:v>
                </c:pt>
                <c:pt idx="2896">
                  <c:v>3.7437686678444334E-9</c:v>
                </c:pt>
                <c:pt idx="2897">
                  <c:v>3.743595629093367E-9</c:v>
                </c:pt>
                <c:pt idx="2898">
                  <c:v>3.7434676973140356E-9</c:v>
                </c:pt>
                <c:pt idx="2899">
                  <c:v>3.7433438374277989E-9</c:v>
                </c:pt>
                <c:pt idx="2900">
                  <c:v>3.7432424050436373E-9</c:v>
                </c:pt>
                <c:pt idx="2901">
                  <c:v>3.7431382567528885E-9</c:v>
                </c:pt>
                <c:pt idx="2902">
                  <c:v>3.7430250209000273E-9</c:v>
                </c:pt>
                <c:pt idx="2903">
                  <c:v>3.7429311786520198E-9</c:v>
                </c:pt>
                <c:pt idx="2904">
                  <c:v>3.7428372625256323E-9</c:v>
                </c:pt>
                <c:pt idx="2905">
                  <c:v>3.7427340577277715E-9</c:v>
                </c:pt>
                <c:pt idx="2906">
                  <c:v>3.7426381986842192E-9</c:v>
                </c:pt>
                <c:pt idx="2907">
                  <c:v>3.7425556688133535E-9</c:v>
                </c:pt>
                <c:pt idx="2908">
                  <c:v>3.7424587547549455E-9</c:v>
                </c:pt>
                <c:pt idx="2909">
                  <c:v>3.7423460603221428E-9</c:v>
                </c:pt>
                <c:pt idx="2910">
                  <c:v>3.7422279039642395E-9</c:v>
                </c:pt>
                <c:pt idx="2911">
                  <c:v>3.7420828658371492E-9</c:v>
                </c:pt>
                <c:pt idx="2912">
                  <c:v>3.7419343173295673E-9</c:v>
                </c:pt>
                <c:pt idx="2913">
                  <c:v>3.7418278047800793E-9</c:v>
                </c:pt>
                <c:pt idx="2914">
                  <c:v>3.7417105348857865E-9</c:v>
                </c:pt>
                <c:pt idx="2915">
                  <c:v>3.741545271481023E-9</c:v>
                </c:pt>
                <c:pt idx="2916">
                  <c:v>3.7413866201528306E-9</c:v>
                </c:pt>
                <c:pt idx="2917">
                  <c:v>3.7412135909521806E-9</c:v>
                </c:pt>
                <c:pt idx="2918">
                  <c:v>3.7409442613408032E-9</c:v>
                </c:pt>
                <c:pt idx="2919">
                  <c:v>3.7406175289260319E-9</c:v>
                </c:pt>
                <c:pt idx="2920">
                  <c:v>3.7403163521786993E-9</c:v>
                </c:pt>
                <c:pt idx="2921">
                  <c:v>3.7398684702529169E-9</c:v>
                </c:pt>
                <c:pt idx="2922">
                  <c:v>3.7391996229975942E-9</c:v>
                </c:pt>
                <c:pt idx="2923">
                  <c:v>3.7384847389740703E-9</c:v>
                </c:pt>
                <c:pt idx="2924">
                  <c:v>3.737516028087197E-9</c:v>
                </c:pt>
                <c:pt idx="2925">
                  <c:v>3.7365137477723905E-9</c:v>
                </c:pt>
                <c:pt idx="2926">
                  <c:v>3.7353081097537124E-9</c:v>
                </c:pt>
                <c:pt idx="2927">
                  <c:v>3.7341863554584428E-9</c:v>
                </c:pt>
                <c:pt idx="2928">
                  <c:v>3.7334137748681542E-9</c:v>
                </c:pt>
                <c:pt idx="2929">
                  <c:v>3.7328125870727263E-9</c:v>
                </c:pt>
                <c:pt idx="2930">
                  <c:v>3.732385774625293E-9</c:v>
                </c:pt>
                <c:pt idx="2931">
                  <c:v>3.7320973253152492E-9</c:v>
                </c:pt>
                <c:pt idx="2932">
                  <c:v>3.7319198767469009E-9</c:v>
                </c:pt>
                <c:pt idx="2933">
                  <c:v>3.731781422625163E-9</c:v>
                </c:pt>
                <c:pt idx="2934">
                  <c:v>3.7316608793594724E-9</c:v>
                </c:pt>
                <c:pt idx="2935">
                  <c:v>3.7315379074853806E-9</c:v>
                </c:pt>
                <c:pt idx="2936">
                  <c:v>3.7313778815048471E-9</c:v>
                </c:pt>
                <c:pt idx="2937">
                  <c:v>3.7312036664906926E-9</c:v>
                </c:pt>
                <c:pt idx="2938">
                  <c:v>3.7310483668021403E-9</c:v>
                </c:pt>
                <c:pt idx="2939">
                  <c:v>3.7309318057792671E-9</c:v>
                </c:pt>
                <c:pt idx="2940">
                  <c:v>3.7307735100278181E-9</c:v>
                </c:pt>
                <c:pt idx="2941">
                  <c:v>3.7305760675296952E-9</c:v>
                </c:pt>
                <c:pt idx="2942">
                  <c:v>3.7303665877442418E-9</c:v>
                </c:pt>
                <c:pt idx="2943">
                  <c:v>3.7302125321767659E-9</c:v>
                </c:pt>
                <c:pt idx="2944">
                  <c:v>3.7300869654183105E-9</c:v>
                </c:pt>
                <c:pt idx="2945">
                  <c:v>3.72992757816204E-9</c:v>
                </c:pt>
                <c:pt idx="2946">
                  <c:v>3.729791771276743E-9</c:v>
                </c:pt>
                <c:pt idx="2947">
                  <c:v>3.7296623795481637E-9</c:v>
                </c:pt>
                <c:pt idx="2948">
                  <c:v>3.7294959580127827E-9</c:v>
                </c:pt>
                <c:pt idx="2949">
                  <c:v>3.7292895124273112E-9</c:v>
                </c:pt>
                <c:pt idx="2950">
                  <c:v>3.7290903013782869E-9</c:v>
                </c:pt>
                <c:pt idx="2951">
                  <c:v>3.7288802059622415E-9</c:v>
                </c:pt>
                <c:pt idx="2952">
                  <c:v>3.7286316366843872E-9</c:v>
                </c:pt>
                <c:pt idx="2953">
                  <c:v>3.7283966318759147E-9</c:v>
                </c:pt>
                <c:pt idx="2954">
                  <c:v>3.7281930437769811E-9</c:v>
                </c:pt>
                <c:pt idx="2955">
                  <c:v>3.7279696030480511E-9</c:v>
                </c:pt>
                <c:pt idx="2956">
                  <c:v>3.7277183323605628E-9</c:v>
                </c:pt>
                <c:pt idx="2957">
                  <c:v>3.7275240744807668E-9</c:v>
                </c:pt>
                <c:pt idx="2958">
                  <c:v>3.7273638817646572E-9</c:v>
                </c:pt>
                <c:pt idx="2959">
                  <c:v>3.7271072069480081E-9</c:v>
                </c:pt>
                <c:pt idx="2960">
                  <c:v>3.7268090974384851E-9</c:v>
                </c:pt>
                <c:pt idx="2961">
                  <c:v>3.7265633362053933E-9</c:v>
                </c:pt>
                <c:pt idx="2962">
                  <c:v>3.7263958468047463E-9</c:v>
                </c:pt>
                <c:pt idx="2963">
                  <c:v>3.7262466757225805E-9</c:v>
                </c:pt>
                <c:pt idx="2964">
                  <c:v>3.7260924064852319E-9</c:v>
                </c:pt>
                <c:pt idx="2965">
                  <c:v>3.7258997035392122E-9</c:v>
                </c:pt>
                <c:pt idx="2966">
                  <c:v>3.7256767249946594E-9</c:v>
                </c:pt>
                <c:pt idx="2967">
                  <c:v>3.7255000219210415E-9</c:v>
                </c:pt>
                <c:pt idx="2968">
                  <c:v>3.7253314529269861E-9</c:v>
                </c:pt>
                <c:pt idx="2969">
                  <c:v>3.7251969666605572E-9</c:v>
                </c:pt>
                <c:pt idx="2970">
                  <c:v>3.7250645992441428E-9</c:v>
                </c:pt>
                <c:pt idx="2971">
                  <c:v>3.724940660992734E-9</c:v>
                </c:pt>
                <c:pt idx="2972">
                  <c:v>3.724794217022877E-9</c:v>
                </c:pt>
                <c:pt idx="2973">
                  <c:v>3.7246507975021852E-9</c:v>
                </c:pt>
                <c:pt idx="2974">
                  <c:v>3.7244448916360202E-9</c:v>
                </c:pt>
                <c:pt idx="2975">
                  <c:v>3.7242342502632252E-9</c:v>
                </c:pt>
                <c:pt idx="2976">
                  <c:v>3.7240406917420096E-9</c:v>
                </c:pt>
                <c:pt idx="2977">
                  <c:v>3.7238256147632505E-9</c:v>
                </c:pt>
                <c:pt idx="2978">
                  <c:v>3.723652046490603E-9</c:v>
                </c:pt>
                <c:pt idx="2979">
                  <c:v>3.7234420848412465E-9</c:v>
                </c:pt>
                <c:pt idx="2980">
                  <c:v>3.7231341776788482E-9</c:v>
                </c:pt>
                <c:pt idx="2981">
                  <c:v>3.722840168137799E-9</c:v>
                </c:pt>
                <c:pt idx="2982">
                  <c:v>3.7225497983013847E-9</c:v>
                </c:pt>
                <c:pt idx="2983">
                  <c:v>3.7223072133311307E-9</c:v>
                </c:pt>
                <c:pt idx="2984">
                  <c:v>3.7221571731546893E-9</c:v>
                </c:pt>
                <c:pt idx="2985">
                  <c:v>3.7220104293580633E-9</c:v>
                </c:pt>
                <c:pt idx="2986">
                  <c:v>3.7218678569481255E-9</c:v>
                </c:pt>
                <c:pt idx="2987">
                  <c:v>3.7217234933898861E-9</c:v>
                </c:pt>
                <c:pt idx="2988">
                  <c:v>3.7215635478138737E-9</c:v>
                </c:pt>
                <c:pt idx="2989">
                  <c:v>3.7213996499973492E-9</c:v>
                </c:pt>
                <c:pt idx="2990">
                  <c:v>3.7212728762593618E-9</c:v>
                </c:pt>
                <c:pt idx="2991">
                  <c:v>3.7211416374884593E-9</c:v>
                </c:pt>
                <c:pt idx="2992">
                  <c:v>3.7210425265195384E-9</c:v>
                </c:pt>
                <c:pt idx="2993">
                  <c:v>3.7209317596818054E-9</c:v>
                </c:pt>
                <c:pt idx="2994">
                  <c:v>3.7207694032115539E-9</c:v>
                </c:pt>
                <c:pt idx="2995">
                  <c:v>3.7205966400733855E-9</c:v>
                </c:pt>
                <c:pt idx="2996">
                  <c:v>3.7204248600630709E-9</c:v>
                </c:pt>
                <c:pt idx="2997">
                  <c:v>3.7202816374962762E-9</c:v>
                </c:pt>
                <c:pt idx="2998">
                  <c:v>3.7201572713731258E-9</c:v>
                </c:pt>
                <c:pt idx="2999">
                  <c:v>3.7200058284004934E-9</c:v>
                </c:pt>
                <c:pt idx="3000">
                  <c:v>3.719819616314333E-9</c:v>
                </c:pt>
                <c:pt idx="3001">
                  <c:v>3.7196614077538748E-9</c:v>
                </c:pt>
                <c:pt idx="3002">
                  <c:v>3.7195261688318998E-9</c:v>
                </c:pt>
                <c:pt idx="3003">
                  <c:v>3.71936999646785E-9</c:v>
                </c:pt>
                <c:pt idx="3004">
                  <c:v>3.7192328051853594E-9</c:v>
                </c:pt>
                <c:pt idx="3005">
                  <c:v>3.7190987564474139E-9</c:v>
                </c:pt>
                <c:pt idx="3006">
                  <c:v>3.718963017680509E-9</c:v>
                </c:pt>
                <c:pt idx="3007">
                  <c:v>3.7188414156551342E-9</c:v>
                </c:pt>
                <c:pt idx="3008">
                  <c:v>3.7187168198520179E-9</c:v>
                </c:pt>
                <c:pt idx="3009">
                  <c:v>3.7185897284511001E-9</c:v>
                </c:pt>
                <c:pt idx="3010">
                  <c:v>3.7184736555306228E-9</c:v>
                </c:pt>
                <c:pt idx="3011">
                  <c:v>3.7183384077266702E-9</c:v>
                </c:pt>
                <c:pt idx="3012">
                  <c:v>3.718165591866769E-9</c:v>
                </c:pt>
                <c:pt idx="3013">
                  <c:v>3.7179875049940652E-9</c:v>
                </c:pt>
                <c:pt idx="3014">
                  <c:v>3.7178463066953988E-9</c:v>
                </c:pt>
                <c:pt idx="3015">
                  <c:v>3.7177211167428013E-9</c:v>
                </c:pt>
                <c:pt idx="3016">
                  <c:v>3.7175798046522993E-9</c:v>
                </c:pt>
                <c:pt idx="3017">
                  <c:v>3.7174128996465532E-9</c:v>
                </c:pt>
                <c:pt idx="3018">
                  <c:v>3.7172892248306363E-9</c:v>
                </c:pt>
                <c:pt idx="3019">
                  <c:v>3.717121707075077E-9</c:v>
                </c:pt>
                <c:pt idx="3020">
                  <c:v>3.7169363439812381E-9</c:v>
                </c:pt>
                <c:pt idx="3021">
                  <c:v>3.7167887508630289E-9</c:v>
                </c:pt>
                <c:pt idx="3022">
                  <c:v>3.7166448738804615E-9</c:v>
                </c:pt>
                <c:pt idx="3023">
                  <c:v>3.7165399767458789E-9</c:v>
                </c:pt>
                <c:pt idx="3024">
                  <c:v>3.7164388453812349E-9</c:v>
                </c:pt>
                <c:pt idx="3025">
                  <c:v>3.7163095807254748E-9</c:v>
                </c:pt>
                <c:pt idx="3026">
                  <c:v>3.7161758858233901E-9</c:v>
                </c:pt>
                <c:pt idx="3027">
                  <c:v>3.7160226351291026E-9</c:v>
                </c:pt>
                <c:pt idx="3028">
                  <c:v>3.7158624441653624E-9</c:v>
                </c:pt>
                <c:pt idx="3029">
                  <c:v>3.7157114372901199E-9</c:v>
                </c:pt>
                <c:pt idx="3030">
                  <c:v>3.7155997645344788E-9</c:v>
                </c:pt>
                <c:pt idx="3031">
                  <c:v>3.7154746236461585E-9</c:v>
                </c:pt>
                <c:pt idx="3032">
                  <c:v>3.7153559010768918E-9</c:v>
                </c:pt>
                <c:pt idx="3033">
                  <c:v>3.7152529390114905E-9</c:v>
                </c:pt>
                <c:pt idx="3034">
                  <c:v>3.7150977926788083E-9</c:v>
                </c:pt>
                <c:pt idx="3035">
                  <c:v>3.7149621477434947E-9</c:v>
                </c:pt>
                <c:pt idx="3036">
                  <c:v>3.7148129605787066E-9</c:v>
                </c:pt>
                <c:pt idx="3037">
                  <c:v>3.7146587170515339E-9</c:v>
                </c:pt>
                <c:pt idx="3038">
                  <c:v>3.7145277081459089E-9</c:v>
                </c:pt>
                <c:pt idx="3039">
                  <c:v>3.7144074687010294E-9</c:v>
                </c:pt>
                <c:pt idx="3040">
                  <c:v>3.7142182667588677E-9</c:v>
                </c:pt>
                <c:pt idx="3041">
                  <c:v>3.7139894248245498E-9</c:v>
                </c:pt>
                <c:pt idx="3042">
                  <c:v>3.7137243337215157E-9</c:v>
                </c:pt>
                <c:pt idx="3043">
                  <c:v>3.7135489637329319E-9</c:v>
                </c:pt>
                <c:pt idx="3044">
                  <c:v>3.7134349852091491E-9</c:v>
                </c:pt>
                <c:pt idx="3045">
                  <c:v>3.7133246530513167E-9</c:v>
                </c:pt>
                <c:pt idx="3046">
                  <c:v>3.7132030359583441E-9</c:v>
                </c:pt>
                <c:pt idx="3047">
                  <c:v>3.7130820385216332E-9</c:v>
                </c:pt>
                <c:pt idx="3048">
                  <c:v>3.71296368944902E-9</c:v>
                </c:pt>
                <c:pt idx="3049">
                  <c:v>3.7128498232770614E-9</c:v>
                </c:pt>
                <c:pt idx="3050">
                  <c:v>3.7127559517269069E-9</c:v>
                </c:pt>
                <c:pt idx="3051">
                  <c:v>3.7126574271897012E-9</c:v>
                </c:pt>
                <c:pt idx="3052">
                  <c:v>3.7125726723807824E-9</c:v>
                </c:pt>
                <c:pt idx="3053">
                  <c:v>3.7124604867145562E-9</c:v>
                </c:pt>
                <c:pt idx="3054">
                  <c:v>3.7123414035709168E-9</c:v>
                </c:pt>
                <c:pt idx="3055">
                  <c:v>3.7122259616592415E-9</c:v>
                </c:pt>
                <c:pt idx="3056">
                  <c:v>3.7121042597438701E-9</c:v>
                </c:pt>
                <c:pt idx="3057">
                  <c:v>3.7119459272002485E-9</c:v>
                </c:pt>
                <c:pt idx="3058">
                  <c:v>3.7117625703914091E-9</c:v>
                </c:pt>
                <c:pt idx="3059">
                  <c:v>3.7115717419477942E-9</c:v>
                </c:pt>
                <c:pt idx="3060">
                  <c:v>3.7114128113215766E-9</c:v>
                </c:pt>
                <c:pt idx="3061">
                  <c:v>3.7111943332246291E-9</c:v>
                </c:pt>
                <c:pt idx="3062">
                  <c:v>3.7109414593031825E-9</c:v>
                </c:pt>
                <c:pt idx="3063">
                  <c:v>3.710720888772872E-9</c:v>
                </c:pt>
                <c:pt idx="3064">
                  <c:v>3.7105143909740202E-9</c:v>
                </c:pt>
                <c:pt idx="3065">
                  <c:v>3.7102688643311617E-9</c:v>
                </c:pt>
                <c:pt idx="3066">
                  <c:v>3.7100080053541522E-9</c:v>
                </c:pt>
                <c:pt idx="3067">
                  <c:v>3.7097127013928382E-9</c:v>
                </c:pt>
                <c:pt idx="3068">
                  <c:v>3.7093630242435514E-9</c:v>
                </c:pt>
                <c:pt idx="3069">
                  <c:v>3.70907407215179E-9</c:v>
                </c:pt>
                <c:pt idx="3070">
                  <c:v>3.7087365315169953E-9</c:v>
                </c:pt>
                <c:pt idx="3071">
                  <c:v>3.70847242442337E-9</c:v>
                </c:pt>
                <c:pt idx="3072">
                  <c:v>3.7082765192932827E-9</c:v>
                </c:pt>
                <c:pt idx="3073">
                  <c:v>3.7080605349753898E-9</c:v>
                </c:pt>
                <c:pt idx="3074">
                  <c:v>3.7078012694801563E-9</c:v>
                </c:pt>
                <c:pt idx="3075">
                  <c:v>3.707559423523587E-9</c:v>
                </c:pt>
                <c:pt idx="3076">
                  <c:v>3.7073566551576887E-9</c:v>
                </c:pt>
                <c:pt idx="3077">
                  <c:v>3.7071586019203447E-9</c:v>
                </c:pt>
                <c:pt idx="3078">
                  <c:v>3.7069501522197362E-9</c:v>
                </c:pt>
                <c:pt idx="3079">
                  <c:v>3.7067133105297732E-9</c:v>
                </c:pt>
                <c:pt idx="3080">
                  <c:v>3.7063160595293714E-9</c:v>
                </c:pt>
                <c:pt idx="3081">
                  <c:v>3.7059107382385789E-9</c:v>
                </c:pt>
                <c:pt idx="3082">
                  <c:v>3.7054953860505526E-9</c:v>
                </c:pt>
                <c:pt idx="3083">
                  <c:v>3.7051636060650069E-9</c:v>
                </c:pt>
                <c:pt idx="3084">
                  <c:v>3.7049930546775291E-9</c:v>
                </c:pt>
                <c:pt idx="3085">
                  <c:v>3.7048712551855761E-9</c:v>
                </c:pt>
                <c:pt idx="3086">
                  <c:v>3.7047606093658196E-9</c:v>
                </c:pt>
                <c:pt idx="3087">
                  <c:v>3.7046426929035371E-9</c:v>
                </c:pt>
                <c:pt idx="3088">
                  <c:v>3.7045366310557172E-9</c:v>
                </c:pt>
                <c:pt idx="3089">
                  <c:v>3.7044131385191899E-9</c:v>
                </c:pt>
                <c:pt idx="3090">
                  <c:v>3.7042634351064878E-9</c:v>
                </c:pt>
                <c:pt idx="3091">
                  <c:v>3.7041418783573021E-9</c:v>
                </c:pt>
                <c:pt idx="3092">
                  <c:v>3.7039978222861293E-9</c:v>
                </c:pt>
                <c:pt idx="3093">
                  <c:v>3.7038738612431575E-9</c:v>
                </c:pt>
                <c:pt idx="3094">
                  <c:v>3.7037777565053461E-9</c:v>
                </c:pt>
                <c:pt idx="3095">
                  <c:v>3.703654073569369E-9</c:v>
                </c:pt>
                <c:pt idx="3096">
                  <c:v>3.7035077905953426E-9</c:v>
                </c:pt>
                <c:pt idx="3097">
                  <c:v>3.703361411834791E-9</c:v>
                </c:pt>
                <c:pt idx="3098">
                  <c:v>3.703204099267773E-9</c:v>
                </c:pt>
                <c:pt idx="3099">
                  <c:v>3.7030170718168463E-9</c:v>
                </c:pt>
                <c:pt idx="3100">
                  <c:v>3.7026926669992802E-9</c:v>
                </c:pt>
                <c:pt idx="3101">
                  <c:v>3.7020761020563819E-9</c:v>
                </c:pt>
                <c:pt idx="3102">
                  <c:v>3.7011086707229074E-9</c:v>
                </c:pt>
                <c:pt idx="3103">
                  <c:v>3.7003322777038525E-9</c:v>
                </c:pt>
                <c:pt idx="3104">
                  <c:v>3.6998208538838144E-9</c:v>
                </c:pt>
                <c:pt idx="3105">
                  <c:v>3.6994813103213501E-9</c:v>
                </c:pt>
                <c:pt idx="3106">
                  <c:v>3.6992175758868625E-9</c:v>
                </c:pt>
                <c:pt idx="3107">
                  <c:v>3.6990124451782443E-9</c:v>
                </c:pt>
                <c:pt idx="3108">
                  <c:v>3.6988363044454428E-9</c:v>
                </c:pt>
                <c:pt idx="3109">
                  <c:v>3.6986766547870804E-9</c:v>
                </c:pt>
                <c:pt idx="3110">
                  <c:v>3.6984823684857915E-9</c:v>
                </c:pt>
                <c:pt idx="3111">
                  <c:v>3.69833137723402E-9</c:v>
                </c:pt>
                <c:pt idx="3112">
                  <c:v>3.6982078876126369E-9</c:v>
                </c:pt>
                <c:pt idx="3113">
                  <c:v>3.6981103413320487E-9</c:v>
                </c:pt>
                <c:pt idx="3114">
                  <c:v>3.6979786988412499E-9</c:v>
                </c:pt>
                <c:pt idx="3115">
                  <c:v>3.6978450702177298E-9</c:v>
                </c:pt>
                <c:pt idx="3116">
                  <c:v>3.6977020379216994E-9</c:v>
                </c:pt>
                <c:pt idx="3117">
                  <c:v>3.6975321241561815E-9</c:v>
                </c:pt>
                <c:pt idx="3118">
                  <c:v>3.6973924024800191E-9</c:v>
                </c:pt>
                <c:pt idx="3119">
                  <c:v>3.6972512713276182E-9</c:v>
                </c:pt>
                <c:pt idx="3120">
                  <c:v>3.6970611364524335E-9</c:v>
                </c:pt>
                <c:pt idx="3121">
                  <c:v>3.6966931611802598E-9</c:v>
                </c:pt>
                <c:pt idx="3122">
                  <c:v>3.6962320333798698E-9</c:v>
                </c:pt>
                <c:pt idx="3123">
                  <c:v>3.6956881286958623E-9</c:v>
                </c:pt>
                <c:pt idx="3124">
                  <c:v>3.6950348012006118E-9</c:v>
                </c:pt>
                <c:pt idx="3125">
                  <c:v>3.6945152175218198E-9</c:v>
                </c:pt>
                <c:pt idx="3126">
                  <c:v>3.6941976667246258E-9</c:v>
                </c:pt>
                <c:pt idx="3127">
                  <c:v>3.6939836015811338E-9</c:v>
                </c:pt>
                <c:pt idx="3128">
                  <c:v>3.693853498239817E-9</c:v>
                </c:pt>
                <c:pt idx="3129">
                  <c:v>3.6937412797133803E-9</c:v>
                </c:pt>
                <c:pt idx="3130">
                  <c:v>3.6935898633928799E-9</c:v>
                </c:pt>
                <c:pt idx="3131">
                  <c:v>3.693416481812645E-9</c:v>
                </c:pt>
                <c:pt idx="3132">
                  <c:v>3.6932368644986669E-9</c:v>
                </c:pt>
                <c:pt idx="3133">
                  <c:v>3.6930610857560049E-9</c:v>
                </c:pt>
                <c:pt idx="3134">
                  <c:v>3.6928878626975233E-9</c:v>
                </c:pt>
                <c:pt idx="3135">
                  <c:v>3.6926914791529211E-9</c:v>
                </c:pt>
                <c:pt idx="3136">
                  <c:v>3.6924774889011731E-9</c:v>
                </c:pt>
                <c:pt idx="3137">
                  <c:v>3.6922372784837775E-9</c:v>
                </c:pt>
                <c:pt idx="3138">
                  <c:v>3.6919664695514152E-9</c:v>
                </c:pt>
                <c:pt idx="3139">
                  <c:v>3.6917039970554629E-9</c:v>
                </c:pt>
                <c:pt idx="3140">
                  <c:v>3.69144352633563E-9</c:v>
                </c:pt>
                <c:pt idx="3141">
                  <c:v>3.6911582525848531E-9</c:v>
                </c:pt>
                <c:pt idx="3142">
                  <c:v>3.6904880077313093E-9</c:v>
                </c:pt>
                <c:pt idx="3143">
                  <c:v>3.68881138627905E-9</c:v>
                </c:pt>
                <c:pt idx="3144">
                  <c:v>3.6806323004399631E-9</c:v>
                </c:pt>
                <c:pt idx="3145">
                  <c:v>3.6566385072506933E-9</c:v>
                </c:pt>
                <c:pt idx="3146">
                  <c:v>3.6025939679220952E-9</c:v>
                </c:pt>
                <c:pt idx="3147">
                  <c:v>3.3911981605879704E-9</c:v>
                </c:pt>
                <c:pt idx="3148">
                  <c:v>2.7429314393622354E-9</c:v>
                </c:pt>
                <c:pt idx="3149">
                  <c:v>1.7662418806725588E-9</c:v>
                </c:pt>
                <c:pt idx="3150">
                  <c:v>1.3258825542665442E-9</c:v>
                </c:pt>
                <c:pt idx="3151">
                  <c:v>1.2632901676607636E-9</c:v>
                </c:pt>
                <c:pt idx="3152">
                  <c:v>1.2504484469748033E-9</c:v>
                </c:pt>
                <c:pt idx="3153">
                  <c:v>1.2467794620040136E-9</c:v>
                </c:pt>
                <c:pt idx="3154">
                  <c:v>1.2448455082358737E-9</c:v>
                </c:pt>
                <c:pt idx="3155">
                  <c:v>1.2433229902664143E-9</c:v>
                </c:pt>
                <c:pt idx="3156">
                  <c:v>1.2421201950529362E-9</c:v>
                </c:pt>
                <c:pt idx="3157">
                  <c:v>1.2410917513255601E-9</c:v>
                </c:pt>
                <c:pt idx="3158">
                  <c:v>1.2402364802226291E-9</c:v>
                </c:pt>
                <c:pt idx="3159">
                  <c:v>1.2395508409467117E-9</c:v>
                </c:pt>
                <c:pt idx="3160">
                  <c:v>1.2387998921166977E-9</c:v>
                </c:pt>
                <c:pt idx="3161">
                  <c:v>1.2381313186781441E-9</c:v>
                </c:pt>
                <c:pt idx="3162">
                  <c:v>1.2375366811903703E-9</c:v>
                </c:pt>
                <c:pt idx="3163">
                  <c:v>1.2370481817448982E-9</c:v>
                </c:pt>
                <c:pt idx="3164">
                  <c:v>1.2365621681197555E-9</c:v>
                </c:pt>
                <c:pt idx="3165">
                  <c:v>1.2361314300233967E-9</c:v>
                </c:pt>
                <c:pt idx="3166">
                  <c:v>1.2357648385716497E-9</c:v>
                </c:pt>
                <c:pt idx="3167">
                  <c:v>1.2354611435782538E-9</c:v>
                </c:pt>
                <c:pt idx="3168">
                  <c:v>1.235177719921993E-9</c:v>
                </c:pt>
                <c:pt idx="3169">
                  <c:v>1.2348413135230585E-9</c:v>
                </c:pt>
                <c:pt idx="3170">
                  <c:v>1.2345076518596466E-9</c:v>
                </c:pt>
                <c:pt idx="3171">
                  <c:v>1.2341494307821965E-9</c:v>
                </c:pt>
                <c:pt idx="3172">
                  <c:v>1.2336670458434141E-9</c:v>
                </c:pt>
                <c:pt idx="3173">
                  <c:v>1.2331699729085813E-9</c:v>
                </c:pt>
                <c:pt idx="3174">
                  <c:v>1.2327119936005691E-9</c:v>
                </c:pt>
                <c:pt idx="3175">
                  <c:v>1.2323776510435801E-9</c:v>
                </c:pt>
                <c:pt idx="3176">
                  <c:v>1.2319929589219851E-9</c:v>
                </c:pt>
                <c:pt idx="3177">
                  <c:v>1.2316511245072733E-9</c:v>
                </c:pt>
                <c:pt idx="3178">
                  <c:v>1.2312620878425305E-9</c:v>
                </c:pt>
                <c:pt idx="3179">
                  <c:v>1.2307539338247248E-9</c:v>
                </c:pt>
                <c:pt idx="3180">
                  <c:v>1.2304160554801561E-9</c:v>
                </c:pt>
                <c:pt idx="3181">
                  <c:v>1.2301644769772417E-9</c:v>
                </c:pt>
                <c:pt idx="3182">
                  <c:v>1.2299399332386186E-9</c:v>
                </c:pt>
                <c:pt idx="3183">
                  <c:v>1.2297126573241933E-9</c:v>
                </c:pt>
                <c:pt idx="3184">
                  <c:v>1.2294745607880725E-9</c:v>
                </c:pt>
                <c:pt idx="3185">
                  <c:v>1.2291728523008272E-9</c:v>
                </c:pt>
                <c:pt idx="3186">
                  <c:v>1.2288980221116881E-9</c:v>
                </c:pt>
                <c:pt idx="3187">
                  <c:v>1.2286739366080936E-9</c:v>
                </c:pt>
                <c:pt idx="3188">
                  <c:v>1.2283963965607169E-9</c:v>
                </c:pt>
                <c:pt idx="3189">
                  <c:v>1.2281603178976041E-9</c:v>
                </c:pt>
                <c:pt idx="3190">
                  <c:v>1.2279188053369078E-9</c:v>
                </c:pt>
                <c:pt idx="3191">
                  <c:v>1.2276134222038403E-9</c:v>
                </c:pt>
                <c:pt idx="3192">
                  <c:v>1.2273942956863261E-9</c:v>
                </c:pt>
                <c:pt idx="3193">
                  <c:v>1.2271793483092344E-9</c:v>
                </c:pt>
                <c:pt idx="3194">
                  <c:v>1.2269627608278723E-9</c:v>
                </c:pt>
                <c:pt idx="3195">
                  <c:v>1.2267095829222785E-9</c:v>
                </c:pt>
                <c:pt idx="3196">
                  <c:v>1.2264610117461349E-9</c:v>
                </c:pt>
                <c:pt idx="3197">
                  <c:v>1.2261516120909932E-9</c:v>
                </c:pt>
                <c:pt idx="3198">
                  <c:v>1.2256639462620572E-9</c:v>
                </c:pt>
                <c:pt idx="3199">
                  <c:v>1.224675664887113E-9</c:v>
                </c:pt>
                <c:pt idx="3200">
                  <c:v>1.2226598927475101E-9</c:v>
                </c:pt>
                <c:pt idx="3201">
                  <c:v>1.2205824364485596E-9</c:v>
                </c:pt>
                <c:pt idx="3202">
                  <c:v>1.219738917077474E-9</c:v>
                </c:pt>
                <c:pt idx="3203">
                  <c:v>1.2193584937375961E-9</c:v>
                </c:pt>
                <c:pt idx="3204">
                  <c:v>1.2190193492106736E-9</c:v>
                </c:pt>
                <c:pt idx="3205">
                  <c:v>1.2186485657789248E-9</c:v>
                </c:pt>
                <c:pt idx="3206">
                  <c:v>1.2182566966605818E-9</c:v>
                </c:pt>
                <c:pt idx="3207">
                  <c:v>1.2179204569162215E-9</c:v>
                </c:pt>
                <c:pt idx="3208">
                  <c:v>1.2175901779574031E-9</c:v>
                </c:pt>
                <c:pt idx="3209">
                  <c:v>1.2172612282120628E-9</c:v>
                </c:pt>
                <c:pt idx="3210">
                  <c:v>1.2168588792803225E-9</c:v>
                </c:pt>
                <c:pt idx="3211">
                  <c:v>1.2164899818055888E-9</c:v>
                </c:pt>
                <c:pt idx="3212">
                  <c:v>1.2162139493629507E-9</c:v>
                </c:pt>
                <c:pt idx="3213">
                  <c:v>1.2158745664130069E-9</c:v>
                </c:pt>
                <c:pt idx="3214">
                  <c:v>1.2154719084406466E-9</c:v>
                </c:pt>
                <c:pt idx="3215">
                  <c:v>1.2150488642437535E-9</c:v>
                </c:pt>
                <c:pt idx="3216">
                  <c:v>1.2146224292449964E-9</c:v>
                </c:pt>
                <c:pt idx="3217">
                  <c:v>1.2142255083831633E-9</c:v>
                </c:pt>
                <c:pt idx="3218">
                  <c:v>1.2138503442043479E-9</c:v>
                </c:pt>
                <c:pt idx="3219">
                  <c:v>1.2134942627937486E-9</c:v>
                </c:pt>
                <c:pt idx="3220">
                  <c:v>1.2132194535614779E-9</c:v>
                </c:pt>
                <c:pt idx="3221">
                  <c:v>1.2129140426228389E-9</c:v>
                </c:pt>
                <c:pt idx="3222">
                  <c:v>1.2125849784654338E-9</c:v>
                </c:pt>
                <c:pt idx="3223">
                  <c:v>1.2123155653541785E-9</c:v>
                </c:pt>
                <c:pt idx="3224">
                  <c:v>1.2119736158947521E-9</c:v>
                </c:pt>
                <c:pt idx="3225">
                  <c:v>1.2116225793503869E-9</c:v>
                </c:pt>
                <c:pt idx="3226">
                  <c:v>1.2112720916458128E-9</c:v>
                </c:pt>
                <c:pt idx="3227">
                  <c:v>1.2109509180116896E-9</c:v>
                </c:pt>
                <c:pt idx="3228">
                  <c:v>1.2106001244217848E-9</c:v>
                </c:pt>
                <c:pt idx="3229">
                  <c:v>1.2103292560807611E-9</c:v>
                </c:pt>
                <c:pt idx="3230">
                  <c:v>1.2099744861290785E-9</c:v>
                </c:pt>
                <c:pt idx="3231">
                  <c:v>1.209622782454652E-9</c:v>
                </c:pt>
                <c:pt idx="3232">
                  <c:v>1.2093237473205141E-9</c:v>
                </c:pt>
                <c:pt idx="3233">
                  <c:v>1.2089208444414454E-9</c:v>
                </c:pt>
                <c:pt idx="3234">
                  <c:v>1.2086185393870261E-9</c:v>
                </c:pt>
                <c:pt idx="3235">
                  <c:v>1.2083010493388459E-9</c:v>
                </c:pt>
                <c:pt idx="3236">
                  <c:v>1.2078427174098441E-9</c:v>
                </c:pt>
                <c:pt idx="3237">
                  <c:v>1.2074179629654722E-9</c:v>
                </c:pt>
                <c:pt idx="3238">
                  <c:v>1.2071254309481203E-9</c:v>
                </c:pt>
                <c:pt idx="3239">
                  <c:v>1.206851614567153E-9</c:v>
                </c:pt>
                <c:pt idx="3240">
                  <c:v>1.2065681583006465E-9</c:v>
                </c:pt>
                <c:pt idx="3241">
                  <c:v>1.2062362494034953E-9</c:v>
                </c:pt>
                <c:pt idx="3242">
                  <c:v>1.2058914258927631E-9</c:v>
                </c:pt>
                <c:pt idx="3243">
                  <c:v>1.2055995296255525E-9</c:v>
                </c:pt>
                <c:pt idx="3244">
                  <c:v>1.2053290248413589E-9</c:v>
                </c:pt>
                <c:pt idx="3245">
                  <c:v>1.205016794834557E-9</c:v>
                </c:pt>
                <c:pt idx="3246">
                  <c:v>1.2047078461533151E-9</c:v>
                </c:pt>
                <c:pt idx="3247">
                  <c:v>1.2044532039996481E-9</c:v>
                </c:pt>
                <c:pt idx="3248">
                  <c:v>1.2041856488411669E-9</c:v>
                </c:pt>
                <c:pt idx="3249">
                  <c:v>1.2038890867206221E-9</c:v>
                </c:pt>
                <c:pt idx="3250">
                  <c:v>1.2035611204359392E-9</c:v>
                </c:pt>
                <c:pt idx="3251">
                  <c:v>1.2032818329815174E-9</c:v>
                </c:pt>
                <c:pt idx="3252">
                  <c:v>1.2029569916460143E-9</c:v>
                </c:pt>
                <c:pt idx="3253">
                  <c:v>1.2025501309716915E-9</c:v>
                </c:pt>
                <c:pt idx="3254">
                  <c:v>1.2022497447494076E-9</c:v>
                </c:pt>
                <c:pt idx="3255">
                  <c:v>1.2019148800802589E-9</c:v>
                </c:pt>
                <c:pt idx="3256">
                  <c:v>1.201483163635689E-9</c:v>
                </c:pt>
                <c:pt idx="3257">
                  <c:v>1.2010050135199313E-9</c:v>
                </c:pt>
                <c:pt idx="3258">
                  <c:v>1.2007138904279725E-9</c:v>
                </c:pt>
                <c:pt idx="3259">
                  <c:v>1.2003955731688446E-9</c:v>
                </c:pt>
                <c:pt idx="3260">
                  <c:v>1.2000622196543324E-9</c:v>
                </c:pt>
                <c:pt idx="3261">
                  <c:v>1.199644099913951E-9</c:v>
                </c:pt>
                <c:pt idx="3262">
                  <c:v>1.1992140923850986E-9</c:v>
                </c:pt>
                <c:pt idx="3263">
                  <c:v>1.1988535255957569E-9</c:v>
                </c:pt>
                <c:pt idx="3264">
                  <c:v>1.1984644792921577E-9</c:v>
                </c:pt>
                <c:pt idx="3265">
                  <c:v>1.198162874031897E-9</c:v>
                </c:pt>
                <c:pt idx="3266">
                  <c:v>1.1978362335895575E-9</c:v>
                </c:pt>
                <c:pt idx="3267">
                  <c:v>1.1974634575148192E-9</c:v>
                </c:pt>
                <c:pt idx="3268">
                  <c:v>1.1970863763739155E-9</c:v>
                </c:pt>
                <c:pt idx="3269">
                  <c:v>1.1968940089004063E-9</c:v>
                </c:pt>
                <c:pt idx="3270">
                  <c:v>1.1966699592863373E-9</c:v>
                </c:pt>
                <c:pt idx="3271">
                  <c:v>1.1963957512218515E-9</c:v>
                </c:pt>
                <c:pt idx="3272">
                  <c:v>1.1960425616033554E-9</c:v>
                </c:pt>
                <c:pt idx="3273">
                  <c:v>1.1956232857628459E-9</c:v>
                </c:pt>
                <c:pt idx="3274">
                  <c:v>1.1952642973069441E-9</c:v>
                </c:pt>
                <c:pt idx="3275">
                  <c:v>1.1948940838696464E-9</c:v>
                </c:pt>
                <c:pt idx="3276">
                  <c:v>1.1945293728947625E-9</c:v>
                </c:pt>
                <c:pt idx="3277">
                  <c:v>1.1942057916072777E-9</c:v>
                </c:pt>
                <c:pt idx="3278">
                  <c:v>1.1939278579545809E-9</c:v>
                </c:pt>
                <c:pt idx="3279">
                  <c:v>1.1935698100481384E-9</c:v>
                </c:pt>
                <c:pt idx="3280">
                  <c:v>1.1932576675848473E-9</c:v>
                </c:pt>
                <c:pt idx="3281">
                  <c:v>1.1929334750242188E-9</c:v>
                </c:pt>
                <c:pt idx="3282">
                  <c:v>1.1925583781133599E-9</c:v>
                </c:pt>
                <c:pt idx="3283">
                  <c:v>1.1922571266474823E-9</c:v>
                </c:pt>
                <c:pt idx="3284">
                  <c:v>1.1918684520882963E-9</c:v>
                </c:pt>
                <c:pt idx="3285">
                  <c:v>1.1914632393965673E-9</c:v>
                </c:pt>
                <c:pt idx="3286">
                  <c:v>1.1910422338929441E-9</c:v>
                </c:pt>
                <c:pt idx="3287">
                  <c:v>1.1906658172356161E-9</c:v>
                </c:pt>
                <c:pt idx="3288">
                  <c:v>1.1903855812648988E-9</c:v>
                </c:pt>
                <c:pt idx="3289">
                  <c:v>1.1901301739900987E-9</c:v>
                </c:pt>
                <c:pt idx="3290">
                  <c:v>1.1898039578539893E-9</c:v>
                </c:pt>
                <c:pt idx="3291">
                  <c:v>1.1894479513448112E-9</c:v>
                </c:pt>
                <c:pt idx="3292">
                  <c:v>1.189048071550669E-9</c:v>
                </c:pt>
                <c:pt idx="3293">
                  <c:v>1.1885891600794446E-9</c:v>
                </c:pt>
                <c:pt idx="3294">
                  <c:v>1.1881143822075201E-9</c:v>
                </c:pt>
                <c:pt idx="3295">
                  <c:v>1.1876621265642152E-9</c:v>
                </c:pt>
                <c:pt idx="3296">
                  <c:v>1.1872463456285559E-9</c:v>
                </c:pt>
                <c:pt idx="3297">
                  <c:v>1.1868232022223634E-9</c:v>
                </c:pt>
                <c:pt idx="3298">
                  <c:v>1.1864171540117679E-9</c:v>
                </c:pt>
                <c:pt idx="3299">
                  <c:v>1.1860215378876372E-9</c:v>
                </c:pt>
                <c:pt idx="3300">
                  <c:v>1.185557544997307E-9</c:v>
                </c:pt>
                <c:pt idx="3301">
                  <c:v>1.1851515223977488E-9</c:v>
                </c:pt>
                <c:pt idx="3302">
                  <c:v>1.1847956886104934E-9</c:v>
                </c:pt>
                <c:pt idx="3303">
                  <c:v>1.1844223833089931E-9</c:v>
                </c:pt>
                <c:pt idx="3304">
                  <c:v>1.184060453306065E-9</c:v>
                </c:pt>
                <c:pt idx="3305">
                  <c:v>1.1836507410866733E-9</c:v>
                </c:pt>
                <c:pt idx="3306">
                  <c:v>1.1832398288174806E-9</c:v>
                </c:pt>
                <c:pt idx="3307">
                  <c:v>1.1827198407343521E-9</c:v>
                </c:pt>
                <c:pt idx="3308">
                  <c:v>1.1816251268556778E-9</c:v>
                </c:pt>
                <c:pt idx="3309">
                  <c:v>1.1800805908213935E-9</c:v>
                </c:pt>
                <c:pt idx="3310">
                  <c:v>1.1789355601558697E-9</c:v>
                </c:pt>
                <c:pt idx="3311">
                  <c:v>1.1784585945915574E-9</c:v>
                </c:pt>
                <c:pt idx="3312">
                  <c:v>1.1779751486484572E-9</c:v>
                </c:pt>
                <c:pt idx="3313">
                  <c:v>1.177522634601996E-9</c:v>
                </c:pt>
                <c:pt idx="3314">
                  <c:v>1.1771210619912325E-9</c:v>
                </c:pt>
                <c:pt idx="3315">
                  <c:v>1.1767447634612024E-9</c:v>
                </c:pt>
                <c:pt idx="3316">
                  <c:v>1.1764299064507407E-9</c:v>
                </c:pt>
                <c:pt idx="3317">
                  <c:v>1.1761328049126523E-9</c:v>
                </c:pt>
                <c:pt idx="3318">
                  <c:v>1.1757841482743963E-9</c:v>
                </c:pt>
                <c:pt idx="3319">
                  <c:v>1.1755091369452217E-9</c:v>
                </c:pt>
                <c:pt idx="3320">
                  <c:v>1.1751376359105187E-9</c:v>
                </c:pt>
                <c:pt idx="3321">
                  <c:v>1.1747573077378008E-9</c:v>
                </c:pt>
                <c:pt idx="3322">
                  <c:v>1.1744465725928233E-9</c:v>
                </c:pt>
                <c:pt idx="3323">
                  <c:v>1.1742220695173883E-9</c:v>
                </c:pt>
                <c:pt idx="3324">
                  <c:v>1.1739078620324869E-9</c:v>
                </c:pt>
                <c:pt idx="3325">
                  <c:v>1.1736313326594501E-9</c:v>
                </c:pt>
                <c:pt idx="3326">
                  <c:v>1.1733736420928951E-9</c:v>
                </c:pt>
                <c:pt idx="3327">
                  <c:v>1.1730730901319352E-9</c:v>
                </c:pt>
                <c:pt idx="3328">
                  <c:v>1.1727718478388532E-9</c:v>
                </c:pt>
                <c:pt idx="3329">
                  <c:v>1.1724538325132623E-9</c:v>
                </c:pt>
                <c:pt idx="3330">
                  <c:v>1.1722037035892532E-9</c:v>
                </c:pt>
                <c:pt idx="3331">
                  <c:v>1.1719397612327853E-9</c:v>
                </c:pt>
                <c:pt idx="3332">
                  <c:v>1.1716541417656892E-9</c:v>
                </c:pt>
                <c:pt idx="3333">
                  <c:v>1.1712764448277643E-9</c:v>
                </c:pt>
                <c:pt idx="3334">
                  <c:v>1.1707341223387852E-9</c:v>
                </c:pt>
                <c:pt idx="3335">
                  <c:v>1.1701490244302401E-9</c:v>
                </c:pt>
                <c:pt idx="3336">
                  <c:v>1.1697603969403381E-9</c:v>
                </c:pt>
                <c:pt idx="3337">
                  <c:v>1.1694807144448172E-9</c:v>
                </c:pt>
                <c:pt idx="3338">
                  <c:v>1.1691991680562237E-9</c:v>
                </c:pt>
                <c:pt idx="3339">
                  <c:v>1.1689437721721342E-9</c:v>
                </c:pt>
                <c:pt idx="3340">
                  <c:v>1.1686283656848977E-9</c:v>
                </c:pt>
                <c:pt idx="3341">
                  <c:v>1.1682505340073138E-9</c:v>
                </c:pt>
                <c:pt idx="3342">
                  <c:v>1.1678602744442585E-9</c:v>
                </c:pt>
                <c:pt idx="3343">
                  <c:v>1.1675202972896575E-9</c:v>
                </c:pt>
                <c:pt idx="3344">
                  <c:v>1.1671492231787232E-9</c:v>
                </c:pt>
                <c:pt idx="3345">
                  <c:v>1.1668253229025716E-9</c:v>
                </c:pt>
                <c:pt idx="3346">
                  <c:v>1.1664936757758364E-9</c:v>
                </c:pt>
                <c:pt idx="3347">
                  <c:v>1.1660581656268464E-9</c:v>
                </c:pt>
                <c:pt idx="3348">
                  <c:v>1.1656523507961931E-9</c:v>
                </c:pt>
                <c:pt idx="3349">
                  <c:v>1.1652877719509326E-9</c:v>
                </c:pt>
                <c:pt idx="3350">
                  <c:v>1.1648536732139482E-9</c:v>
                </c:pt>
                <c:pt idx="3351">
                  <c:v>1.164485912949731E-9</c:v>
                </c:pt>
                <c:pt idx="3352">
                  <c:v>1.1641059757205837E-9</c:v>
                </c:pt>
                <c:pt idx="3353">
                  <c:v>1.1637855042024266E-9</c:v>
                </c:pt>
                <c:pt idx="3354">
                  <c:v>1.1635025998216329E-9</c:v>
                </c:pt>
                <c:pt idx="3355">
                  <c:v>1.163225342617822E-9</c:v>
                </c:pt>
                <c:pt idx="3356">
                  <c:v>1.1628681396479833E-9</c:v>
                </c:pt>
                <c:pt idx="3357">
                  <c:v>1.1625139881774996E-9</c:v>
                </c:pt>
                <c:pt idx="3358">
                  <c:v>1.1623295631331759E-9</c:v>
                </c:pt>
                <c:pt idx="3359">
                  <c:v>1.1620456866735928E-9</c:v>
                </c:pt>
                <c:pt idx="3360">
                  <c:v>1.1617088126620558E-9</c:v>
                </c:pt>
                <c:pt idx="3361">
                  <c:v>1.1613564311650256E-9</c:v>
                </c:pt>
                <c:pt idx="3362">
                  <c:v>1.1609811551011594E-9</c:v>
                </c:pt>
                <c:pt idx="3363">
                  <c:v>1.160669854993957E-9</c:v>
                </c:pt>
                <c:pt idx="3364">
                  <c:v>1.1604310306412161E-9</c:v>
                </c:pt>
                <c:pt idx="3365">
                  <c:v>1.1600000713003015E-9</c:v>
                </c:pt>
                <c:pt idx="3366">
                  <c:v>1.1596072318174611E-9</c:v>
                </c:pt>
                <c:pt idx="3367">
                  <c:v>1.1591431797884307E-9</c:v>
                </c:pt>
                <c:pt idx="3368">
                  <c:v>1.1587049572331533E-9</c:v>
                </c:pt>
                <c:pt idx="3369">
                  <c:v>1.1583759301820101E-9</c:v>
                </c:pt>
                <c:pt idx="3370">
                  <c:v>1.1580419779560541E-9</c:v>
                </c:pt>
                <c:pt idx="3371">
                  <c:v>1.1577825626134212E-9</c:v>
                </c:pt>
                <c:pt idx="3372">
                  <c:v>1.1574599677202806E-9</c:v>
                </c:pt>
                <c:pt idx="3373">
                  <c:v>1.1571169622708977E-9</c:v>
                </c:pt>
                <c:pt idx="3374">
                  <c:v>1.1567659991869703E-9</c:v>
                </c:pt>
                <c:pt idx="3375">
                  <c:v>1.1564447618851908E-9</c:v>
                </c:pt>
                <c:pt idx="3376">
                  <c:v>1.1560670174129276E-9</c:v>
                </c:pt>
                <c:pt idx="3377">
                  <c:v>1.1555182913596324E-9</c:v>
                </c:pt>
                <c:pt idx="3378">
                  <c:v>1.1551412832059477E-9</c:v>
                </c:pt>
                <c:pt idx="3379">
                  <c:v>1.1547286512964931E-9</c:v>
                </c:pt>
                <c:pt idx="3380">
                  <c:v>1.1541691807132799E-9</c:v>
                </c:pt>
                <c:pt idx="3381">
                  <c:v>1.1537153966461391E-9</c:v>
                </c:pt>
                <c:pt idx="3382">
                  <c:v>1.1532511009641498E-9</c:v>
                </c:pt>
                <c:pt idx="3383">
                  <c:v>1.1528091937921415E-9</c:v>
                </c:pt>
                <c:pt idx="3384">
                  <c:v>1.1524105676617052E-9</c:v>
                </c:pt>
                <c:pt idx="3385">
                  <c:v>1.1519911687668E-9</c:v>
                </c:pt>
                <c:pt idx="3386">
                  <c:v>1.151636292321355E-9</c:v>
                </c:pt>
                <c:pt idx="3387">
                  <c:v>1.1512633657385679E-9</c:v>
                </c:pt>
                <c:pt idx="3388">
                  <c:v>1.1507551704388334E-9</c:v>
                </c:pt>
                <c:pt idx="3389">
                  <c:v>1.1503148825249347E-9</c:v>
                </c:pt>
                <c:pt idx="3390">
                  <c:v>1.1499043836155899E-9</c:v>
                </c:pt>
                <c:pt idx="3391">
                  <c:v>1.1494312714157206E-9</c:v>
                </c:pt>
                <c:pt idx="3392">
                  <c:v>1.1490457552718954E-9</c:v>
                </c:pt>
                <c:pt idx="3393">
                  <c:v>1.1485512984661829E-9</c:v>
                </c:pt>
                <c:pt idx="3394">
                  <c:v>1.1480488165615499E-9</c:v>
                </c:pt>
                <c:pt idx="3395">
                  <c:v>1.1475911328190965E-9</c:v>
                </c:pt>
                <c:pt idx="3396">
                  <c:v>1.1471190597717848E-9</c:v>
                </c:pt>
                <c:pt idx="3397">
                  <c:v>1.1467486214656495E-9</c:v>
                </c:pt>
                <c:pt idx="3398">
                  <c:v>1.1464266488746738E-9</c:v>
                </c:pt>
                <c:pt idx="3399">
                  <c:v>1.146056004939713E-9</c:v>
                </c:pt>
                <c:pt idx="3400">
                  <c:v>1.145580603249588E-9</c:v>
                </c:pt>
                <c:pt idx="3401">
                  <c:v>1.1451060184723879E-9</c:v>
                </c:pt>
                <c:pt idx="3402">
                  <c:v>1.1445991027611769E-9</c:v>
                </c:pt>
                <c:pt idx="3403">
                  <c:v>1.1440762930744666E-9</c:v>
                </c:pt>
                <c:pt idx="3404">
                  <c:v>1.143700877724747E-9</c:v>
                </c:pt>
                <c:pt idx="3405">
                  <c:v>1.1433587540298509E-9</c:v>
                </c:pt>
                <c:pt idx="3406">
                  <c:v>1.1430832873745543E-9</c:v>
                </c:pt>
                <c:pt idx="3407">
                  <c:v>1.1427445579794643E-9</c:v>
                </c:pt>
                <c:pt idx="3408">
                  <c:v>1.1423681446524573E-9</c:v>
                </c:pt>
                <c:pt idx="3409">
                  <c:v>1.1419612801740121E-9</c:v>
                </c:pt>
                <c:pt idx="3410">
                  <c:v>1.1416685138975438E-9</c:v>
                </c:pt>
                <c:pt idx="3411">
                  <c:v>1.141358460435797E-9</c:v>
                </c:pt>
                <c:pt idx="3412">
                  <c:v>1.1408768145780248E-9</c:v>
                </c:pt>
                <c:pt idx="3413">
                  <c:v>1.1405449642239906E-9</c:v>
                </c:pt>
                <c:pt idx="3414">
                  <c:v>1.1401330481571109E-9</c:v>
                </c:pt>
                <c:pt idx="3415">
                  <c:v>1.1397818512951017E-9</c:v>
                </c:pt>
                <c:pt idx="3416">
                  <c:v>1.1394847697168679E-9</c:v>
                </c:pt>
                <c:pt idx="3417">
                  <c:v>1.1391181680727304E-9</c:v>
                </c:pt>
                <c:pt idx="3418">
                  <c:v>1.138721817159486E-9</c:v>
                </c:pt>
                <c:pt idx="3419">
                  <c:v>1.138355838204837E-9</c:v>
                </c:pt>
                <c:pt idx="3420">
                  <c:v>1.1380336215376209E-9</c:v>
                </c:pt>
                <c:pt idx="3421">
                  <c:v>1.1377401036887572E-9</c:v>
                </c:pt>
                <c:pt idx="3422">
                  <c:v>1.1374073244298642E-9</c:v>
                </c:pt>
                <c:pt idx="3423">
                  <c:v>1.1370365355277859E-9</c:v>
                </c:pt>
                <c:pt idx="3424">
                  <c:v>1.1367474254057973E-9</c:v>
                </c:pt>
                <c:pt idx="3425">
                  <c:v>1.1363623412560951E-9</c:v>
                </c:pt>
                <c:pt idx="3426">
                  <c:v>1.1358774626729589E-9</c:v>
                </c:pt>
                <c:pt idx="3427">
                  <c:v>1.135466297753192E-9</c:v>
                </c:pt>
                <c:pt idx="3428">
                  <c:v>1.1350780772521133E-9</c:v>
                </c:pt>
                <c:pt idx="3429">
                  <c:v>1.1347130739567508E-9</c:v>
                </c:pt>
                <c:pt idx="3430">
                  <c:v>1.1343707156943981E-9</c:v>
                </c:pt>
                <c:pt idx="3431">
                  <c:v>1.1341480952128894E-9</c:v>
                </c:pt>
                <c:pt idx="3432">
                  <c:v>1.1337909625088293E-9</c:v>
                </c:pt>
                <c:pt idx="3433">
                  <c:v>1.1334444685706311E-9</c:v>
                </c:pt>
                <c:pt idx="3434">
                  <c:v>1.1332217837872771E-9</c:v>
                </c:pt>
                <c:pt idx="3435">
                  <c:v>1.13284444761848E-9</c:v>
                </c:pt>
                <c:pt idx="3436">
                  <c:v>1.1323966871566482E-9</c:v>
                </c:pt>
                <c:pt idx="3437">
                  <c:v>1.1321415192383713E-9</c:v>
                </c:pt>
                <c:pt idx="3438">
                  <c:v>1.1317791786239452E-9</c:v>
                </c:pt>
                <c:pt idx="3439">
                  <c:v>1.1313783526632568E-9</c:v>
                </c:pt>
                <c:pt idx="3440">
                  <c:v>1.1310361832003252E-9</c:v>
                </c:pt>
                <c:pt idx="3441">
                  <c:v>1.1307014295154864E-9</c:v>
                </c:pt>
                <c:pt idx="3442">
                  <c:v>1.1303417720613079E-9</c:v>
                </c:pt>
                <c:pt idx="3443">
                  <c:v>1.1299545528287253E-9</c:v>
                </c:pt>
                <c:pt idx="3444">
                  <c:v>1.1295645122310137E-9</c:v>
                </c:pt>
                <c:pt idx="3445">
                  <c:v>1.1292019849027753E-9</c:v>
                </c:pt>
                <c:pt idx="3446">
                  <c:v>1.1289186344130546E-9</c:v>
                </c:pt>
                <c:pt idx="3447">
                  <c:v>1.1286674512081484E-9</c:v>
                </c:pt>
                <c:pt idx="3448">
                  <c:v>1.1284182494204131E-9</c:v>
                </c:pt>
                <c:pt idx="3449">
                  <c:v>1.1280279223236042E-9</c:v>
                </c:pt>
                <c:pt idx="3450">
                  <c:v>1.1276432733249539E-9</c:v>
                </c:pt>
                <c:pt idx="3451">
                  <c:v>1.1274023631043871E-9</c:v>
                </c:pt>
                <c:pt idx="3452">
                  <c:v>1.1270371938183906E-9</c:v>
                </c:pt>
                <c:pt idx="3453">
                  <c:v>1.1266363533582439E-9</c:v>
                </c:pt>
                <c:pt idx="3454">
                  <c:v>1.1261920544657137E-9</c:v>
                </c:pt>
                <c:pt idx="3455">
                  <c:v>1.1258092694813047E-9</c:v>
                </c:pt>
                <c:pt idx="3456">
                  <c:v>1.1254662639324283E-9</c:v>
                </c:pt>
                <c:pt idx="3457">
                  <c:v>1.1251459256284798E-9</c:v>
                </c:pt>
                <c:pt idx="3458">
                  <c:v>1.1248717638950519E-9</c:v>
                </c:pt>
                <c:pt idx="3459">
                  <c:v>1.1245887293621475E-9</c:v>
                </c:pt>
                <c:pt idx="3460">
                  <c:v>1.1242654012732231E-9</c:v>
                </c:pt>
                <c:pt idx="3461">
                  <c:v>1.1239212048856819E-9</c:v>
                </c:pt>
                <c:pt idx="3462">
                  <c:v>1.1236468203466048E-9</c:v>
                </c:pt>
                <c:pt idx="3463">
                  <c:v>1.1233382160811389E-9</c:v>
                </c:pt>
                <c:pt idx="3464">
                  <c:v>1.1230075475592459E-9</c:v>
                </c:pt>
                <c:pt idx="3465">
                  <c:v>1.122729865940613E-9</c:v>
                </c:pt>
                <c:pt idx="3466">
                  <c:v>1.1224183817766168E-9</c:v>
                </c:pt>
                <c:pt idx="3467">
                  <c:v>1.1220808937342113E-9</c:v>
                </c:pt>
                <c:pt idx="3468">
                  <c:v>1.1216609010191191E-9</c:v>
                </c:pt>
                <c:pt idx="3469">
                  <c:v>1.1212464292028027E-9</c:v>
                </c:pt>
                <c:pt idx="3470">
                  <c:v>1.1207914854951167E-9</c:v>
                </c:pt>
                <c:pt idx="3471">
                  <c:v>1.1204444383257191E-9</c:v>
                </c:pt>
                <c:pt idx="3472">
                  <c:v>1.1200701260598399E-9</c:v>
                </c:pt>
                <c:pt idx="3473">
                  <c:v>1.1197901220764645E-9</c:v>
                </c:pt>
                <c:pt idx="3474">
                  <c:v>1.1195125854399133E-9</c:v>
                </c:pt>
                <c:pt idx="3475">
                  <c:v>1.1192408340403626E-9</c:v>
                </c:pt>
                <c:pt idx="3476">
                  <c:v>1.1188887305976243E-9</c:v>
                </c:pt>
                <c:pt idx="3477">
                  <c:v>1.118538356051484E-9</c:v>
                </c:pt>
                <c:pt idx="3478">
                  <c:v>1.1182359861071493E-9</c:v>
                </c:pt>
                <c:pt idx="3479">
                  <c:v>1.117964658151144E-9</c:v>
                </c:pt>
                <c:pt idx="3480">
                  <c:v>1.1177069172715576E-9</c:v>
                </c:pt>
                <c:pt idx="3481">
                  <c:v>1.1173920449347033E-9</c:v>
                </c:pt>
                <c:pt idx="3482">
                  <c:v>1.1171090940085892E-9</c:v>
                </c:pt>
                <c:pt idx="3483">
                  <c:v>1.1168310063150521E-9</c:v>
                </c:pt>
                <c:pt idx="3484">
                  <c:v>1.1164756293989143E-9</c:v>
                </c:pt>
                <c:pt idx="3485">
                  <c:v>1.1159930778421861E-9</c:v>
                </c:pt>
                <c:pt idx="3486">
                  <c:v>1.1155252442795801E-9</c:v>
                </c:pt>
                <c:pt idx="3487">
                  <c:v>1.115105386368643E-9</c:v>
                </c:pt>
                <c:pt idx="3488">
                  <c:v>1.114738224969595E-9</c:v>
                </c:pt>
                <c:pt idx="3489">
                  <c:v>1.1143517453172912E-9</c:v>
                </c:pt>
                <c:pt idx="3490">
                  <c:v>1.1139118792757786E-9</c:v>
                </c:pt>
                <c:pt idx="3491">
                  <c:v>1.1135379903899489E-9</c:v>
                </c:pt>
                <c:pt idx="3492">
                  <c:v>1.1130744630115117E-9</c:v>
                </c:pt>
                <c:pt idx="3493">
                  <c:v>1.1122111655953795E-9</c:v>
                </c:pt>
                <c:pt idx="3494">
                  <c:v>1.1108372263935444E-9</c:v>
                </c:pt>
                <c:pt idx="3495">
                  <c:v>1.1099769000036389E-9</c:v>
                </c:pt>
                <c:pt idx="3496">
                  <c:v>1.1094266395493132E-9</c:v>
                </c:pt>
                <c:pt idx="3497">
                  <c:v>1.1090452687447117E-9</c:v>
                </c:pt>
                <c:pt idx="3498">
                  <c:v>1.1087166388254288E-9</c:v>
                </c:pt>
                <c:pt idx="3499">
                  <c:v>1.1083734802252781E-9</c:v>
                </c:pt>
                <c:pt idx="3500">
                  <c:v>1.1080513379352208E-9</c:v>
                </c:pt>
                <c:pt idx="3501">
                  <c:v>1.1077938106321961E-9</c:v>
                </c:pt>
                <c:pt idx="3502">
                  <c:v>1.1075839061518994E-9</c:v>
                </c:pt>
                <c:pt idx="3503">
                  <c:v>1.1073764461743286E-9</c:v>
                </c:pt>
                <c:pt idx="3504">
                  <c:v>1.1071997692188878E-9</c:v>
                </c:pt>
                <c:pt idx="3505">
                  <c:v>1.1069459363680349E-9</c:v>
                </c:pt>
                <c:pt idx="3506">
                  <c:v>1.1067180331954601E-9</c:v>
                </c:pt>
                <c:pt idx="3507">
                  <c:v>1.1064452077298514E-9</c:v>
                </c:pt>
                <c:pt idx="3508">
                  <c:v>1.1061505735922076E-9</c:v>
                </c:pt>
                <c:pt idx="3509">
                  <c:v>1.1058988302319316E-9</c:v>
                </c:pt>
                <c:pt idx="3510">
                  <c:v>1.1056670525260707E-9</c:v>
                </c:pt>
                <c:pt idx="3511">
                  <c:v>1.1054505453094762E-9</c:v>
                </c:pt>
                <c:pt idx="3512">
                  <c:v>1.1052417735123328E-9</c:v>
                </c:pt>
                <c:pt idx="3513">
                  <c:v>1.1050174762004281E-9</c:v>
                </c:pt>
                <c:pt idx="3514">
                  <c:v>1.1047327734947319E-9</c:v>
                </c:pt>
                <c:pt idx="3515">
                  <c:v>1.1044325068974098E-9</c:v>
                </c:pt>
                <c:pt idx="3516">
                  <c:v>1.1041126507856994E-9</c:v>
                </c:pt>
                <c:pt idx="3517">
                  <c:v>1.1038900396250332E-9</c:v>
                </c:pt>
                <c:pt idx="3518">
                  <c:v>1.1036557334226516E-9</c:v>
                </c:pt>
                <c:pt idx="3519">
                  <c:v>1.1034106914283345E-9</c:v>
                </c:pt>
                <c:pt idx="3520">
                  <c:v>1.1031337642711459E-9</c:v>
                </c:pt>
                <c:pt idx="3521">
                  <c:v>1.1028916012766995E-9</c:v>
                </c:pt>
                <c:pt idx="3522">
                  <c:v>1.1026764403411181E-9</c:v>
                </c:pt>
                <c:pt idx="3523">
                  <c:v>1.1024278646091524E-9</c:v>
                </c:pt>
                <c:pt idx="3524">
                  <c:v>1.1021697076108645E-9</c:v>
                </c:pt>
                <c:pt idx="3525">
                  <c:v>1.1019144991029681E-9</c:v>
                </c:pt>
                <c:pt idx="3526">
                  <c:v>1.1016512141818557E-9</c:v>
                </c:pt>
                <c:pt idx="3527">
                  <c:v>1.1014243083768165E-9</c:v>
                </c:pt>
                <c:pt idx="3528">
                  <c:v>1.1011152200912937E-9</c:v>
                </c:pt>
                <c:pt idx="3529">
                  <c:v>1.1008891415011008E-9</c:v>
                </c:pt>
                <c:pt idx="3530">
                  <c:v>1.1006859493818874E-9</c:v>
                </c:pt>
                <c:pt idx="3531">
                  <c:v>1.1004105932560009E-9</c:v>
                </c:pt>
                <c:pt idx="3532">
                  <c:v>1.1001785379731314E-9</c:v>
                </c:pt>
                <c:pt idx="3533">
                  <c:v>1.0999443962272273E-9</c:v>
                </c:pt>
                <c:pt idx="3534">
                  <c:v>1.0997369272542792E-9</c:v>
                </c:pt>
                <c:pt idx="3535">
                  <c:v>1.0995170463473311E-9</c:v>
                </c:pt>
                <c:pt idx="3536">
                  <c:v>1.0992802767606738E-9</c:v>
                </c:pt>
                <c:pt idx="3537">
                  <c:v>1.0990416435088737E-9</c:v>
                </c:pt>
                <c:pt idx="3538">
                  <c:v>1.0988084350217879E-9</c:v>
                </c:pt>
                <c:pt idx="3539">
                  <c:v>1.0986417508299423E-9</c:v>
                </c:pt>
                <c:pt idx="3540">
                  <c:v>1.0984510523346124E-9</c:v>
                </c:pt>
                <c:pt idx="3541">
                  <c:v>1.0982171374740502E-9</c:v>
                </c:pt>
                <c:pt idx="3542">
                  <c:v>1.098029813176777E-9</c:v>
                </c:pt>
                <c:pt idx="3543">
                  <c:v>1.097814193731504E-9</c:v>
                </c:pt>
                <c:pt idx="3544">
                  <c:v>1.0975277026686025E-9</c:v>
                </c:pt>
                <c:pt idx="3545">
                  <c:v>1.0972861920628019E-9</c:v>
                </c:pt>
                <c:pt idx="3546">
                  <c:v>1.0970489970256655E-9</c:v>
                </c:pt>
                <c:pt idx="3547">
                  <c:v>1.0967719095904546E-9</c:v>
                </c:pt>
                <c:pt idx="3548">
                  <c:v>1.0965385708180527E-9</c:v>
                </c:pt>
                <c:pt idx="3549">
                  <c:v>1.0963009646078214E-9</c:v>
                </c:pt>
                <c:pt idx="3550">
                  <c:v>1.0960278864685421E-9</c:v>
                </c:pt>
                <c:pt idx="3551">
                  <c:v>1.0957852220744172E-9</c:v>
                </c:pt>
                <c:pt idx="3552">
                  <c:v>1.0955379123973832E-9</c:v>
                </c:pt>
                <c:pt idx="3553">
                  <c:v>1.0953170092869761E-9</c:v>
                </c:pt>
                <c:pt idx="3554">
                  <c:v>1.0951085057541195E-9</c:v>
                </c:pt>
                <c:pt idx="3555">
                  <c:v>1.094866322605192E-9</c:v>
                </c:pt>
                <c:pt idx="3556">
                  <c:v>1.0946872431011342E-9</c:v>
                </c:pt>
                <c:pt idx="3557">
                  <c:v>1.0945021617536328E-9</c:v>
                </c:pt>
                <c:pt idx="3558">
                  <c:v>1.0943111626155657E-9</c:v>
                </c:pt>
                <c:pt idx="3559">
                  <c:v>1.094133155649571E-9</c:v>
                </c:pt>
                <c:pt idx="3560">
                  <c:v>1.093938031837281E-9</c:v>
                </c:pt>
                <c:pt idx="3561">
                  <c:v>1.0937527608536717E-9</c:v>
                </c:pt>
                <c:pt idx="3562">
                  <c:v>1.0936032700626305E-9</c:v>
                </c:pt>
                <c:pt idx="3563">
                  <c:v>1.0934656548485448E-9</c:v>
                </c:pt>
                <c:pt idx="3564">
                  <c:v>1.0932898683560686E-9</c:v>
                </c:pt>
                <c:pt idx="3565">
                  <c:v>1.0930840119054684E-9</c:v>
                </c:pt>
                <c:pt idx="3566">
                  <c:v>1.0929167210573253E-9</c:v>
                </c:pt>
                <c:pt idx="3567">
                  <c:v>1.0926957117796721E-9</c:v>
                </c:pt>
                <c:pt idx="3568">
                  <c:v>1.0925037570492291E-9</c:v>
                </c:pt>
                <c:pt idx="3569">
                  <c:v>1.0923142485109391E-9</c:v>
                </c:pt>
                <c:pt idx="3570">
                  <c:v>1.0920880319751561E-9</c:v>
                </c:pt>
                <c:pt idx="3571">
                  <c:v>1.0918241343809382E-9</c:v>
                </c:pt>
                <c:pt idx="3572">
                  <c:v>1.0915888848562466E-9</c:v>
                </c:pt>
                <c:pt idx="3573">
                  <c:v>1.091347844888008E-9</c:v>
                </c:pt>
                <c:pt idx="3574">
                  <c:v>1.0911131838631707E-9</c:v>
                </c:pt>
                <c:pt idx="3575">
                  <c:v>1.0909139291591079E-9</c:v>
                </c:pt>
                <c:pt idx="3576">
                  <c:v>1.0907350435409856E-9</c:v>
                </c:pt>
                <c:pt idx="3577">
                  <c:v>1.0905220045923092E-9</c:v>
                </c:pt>
                <c:pt idx="3578">
                  <c:v>1.0902940748180567E-9</c:v>
                </c:pt>
                <c:pt idx="3579">
                  <c:v>1.0900749672232173E-9</c:v>
                </c:pt>
                <c:pt idx="3580">
                  <c:v>1.089796162515426E-9</c:v>
                </c:pt>
                <c:pt idx="3581">
                  <c:v>1.0894902472027961E-9</c:v>
                </c:pt>
                <c:pt idx="3582">
                  <c:v>1.0892522630226777E-9</c:v>
                </c:pt>
                <c:pt idx="3583">
                  <c:v>1.0891065928663825E-9</c:v>
                </c:pt>
                <c:pt idx="3584">
                  <c:v>1.0888930487732447E-9</c:v>
                </c:pt>
                <c:pt idx="3585">
                  <c:v>1.0886188558597358E-9</c:v>
                </c:pt>
                <c:pt idx="3586">
                  <c:v>1.0883990081001318E-9</c:v>
                </c:pt>
                <c:pt idx="3587">
                  <c:v>1.0881832885977252E-9</c:v>
                </c:pt>
                <c:pt idx="3588">
                  <c:v>1.0879863940057745E-9</c:v>
                </c:pt>
                <c:pt idx="3589">
                  <c:v>1.0877678131920817E-9</c:v>
                </c:pt>
                <c:pt idx="3590">
                  <c:v>1.0875609661071965E-9</c:v>
                </c:pt>
                <c:pt idx="3591">
                  <c:v>1.0873964312751887E-9</c:v>
                </c:pt>
                <c:pt idx="3592">
                  <c:v>1.0872212639913821E-9</c:v>
                </c:pt>
                <c:pt idx="3593">
                  <c:v>1.08701211603951E-9</c:v>
                </c:pt>
                <c:pt idx="3594">
                  <c:v>1.086804943975699E-9</c:v>
                </c:pt>
                <c:pt idx="3595">
                  <c:v>1.0865899308923752E-9</c:v>
                </c:pt>
                <c:pt idx="3596">
                  <c:v>1.0863612245511887E-9</c:v>
                </c:pt>
                <c:pt idx="3597">
                  <c:v>1.0861209190662733E-9</c:v>
                </c:pt>
                <c:pt idx="3598">
                  <c:v>1.0859006792558663E-9</c:v>
                </c:pt>
                <c:pt idx="3599">
                  <c:v>1.0857119322323414E-9</c:v>
                </c:pt>
                <c:pt idx="3600">
                  <c:v>1.0854878491374399E-9</c:v>
                </c:pt>
                <c:pt idx="3601">
                  <c:v>1.0852913984655662E-9</c:v>
                </c:pt>
                <c:pt idx="3602">
                  <c:v>1.0850874550967615E-9</c:v>
                </c:pt>
                <c:pt idx="3603">
                  <c:v>1.0848793763594249E-9</c:v>
                </c:pt>
                <c:pt idx="3604">
                  <c:v>1.0846932865254333E-9</c:v>
                </c:pt>
                <c:pt idx="3605">
                  <c:v>1.0845171827054468E-9</c:v>
                </c:pt>
                <c:pt idx="3606">
                  <c:v>1.0843131047657357E-9</c:v>
                </c:pt>
                <c:pt idx="3607">
                  <c:v>1.0840714367605268E-9</c:v>
                </c:pt>
                <c:pt idx="3608">
                  <c:v>1.0838795231136279E-9</c:v>
                </c:pt>
                <c:pt idx="3609">
                  <c:v>1.0836326776172883E-9</c:v>
                </c:pt>
                <c:pt idx="3610">
                  <c:v>1.0834092480452676E-9</c:v>
                </c:pt>
                <c:pt idx="3611">
                  <c:v>1.0831863162101963E-9</c:v>
                </c:pt>
                <c:pt idx="3612">
                  <c:v>1.0829478672240074E-9</c:v>
                </c:pt>
                <c:pt idx="3613">
                  <c:v>1.0827050670850716E-9</c:v>
                </c:pt>
                <c:pt idx="3614">
                  <c:v>1.0824858735606509E-9</c:v>
                </c:pt>
                <c:pt idx="3615">
                  <c:v>1.0823092854517252E-9</c:v>
                </c:pt>
                <c:pt idx="3616">
                  <c:v>1.0821218040267149E-9</c:v>
                </c:pt>
                <c:pt idx="3617">
                  <c:v>1.0818853705453374E-9</c:v>
                </c:pt>
                <c:pt idx="3618">
                  <c:v>1.0817223047452423E-9</c:v>
                </c:pt>
                <c:pt idx="3619">
                  <c:v>1.0815331545426704E-9</c:v>
                </c:pt>
                <c:pt idx="3620">
                  <c:v>1.0812976510694621E-9</c:v>
                </c:pt>
                <c:pt idx="3621">
                  <c:v>1.0811099956564777E-9</c:v>
                </c:pt>
                <c:pt idx="3622">
                  <c:v>1.080946832642579E-9</c:v>
                </c:pt>
                <c:pt idx="3623">
                  <c:v>1.0807515169817583E-9</c:v>
                </c:pt>
                <c:pt idx="3624">
                  <c:v>1.0805677933575875E-9</c:v>
                </c:pt>
                <c:pt idx="3625">
                  <c:v>1.0803702503848765E-9</c:v>
                </c:pt>
                <c:pt idx="3626">
                  <c:v>1.0801570602424893E-9</c:v>
                </c:pt>
                <c:pt idx="3627">
                  <c:v>1.0798804794011668E-9</c:v>
                </c:pt>
                <c:pt idx="3628">
                  <c:v>1.0797060497924188E-9</c:v>
                </c:pt>
                <c:pt idx="3629">
                  <c:v>1.0795558340123173E-9</c:v>
                </c:pt>
                <c:pt idx="3630">
                  <c:v>1.0793780253769723E-9</c:v>
                </c:pt>
                <c:pt idx="3631">
                  <c:v>1.0791682101662153E-9</c:v>
                </c:pt>
                <c:pt idx="3632">
                  <c:v>1.0789751111201281E-9</c:v>
                </c:pt>
                <c:pt idx="3633">
                  <c:v>1.0787336662533333E-9</c:v>
                </c:pt>
                <c:pt idx="3634">
                  <c:v>1.0785236802955911E-9</c:v>
                </c:pt>
                <c:pt idx="3635">
                  <c:v>1.0783438999031618E-9</c:v>
                </c:pt>
                <c:pt idx="3636">
                  <c:v>1.0781216293667267E-9</c:v>
                </c:pt>
                <c:pt idx="3637">
                  <c:v>1.0779398690326002E-9</c:v>
                </c:pt>
                <c:pt idx="3638">
                  <c:v>1.0777437411865066E-9</c:v>
                </c:pt>
                <c:pt idx="3639">
                  <c:v>1.0775313026195601E-9</c:v>
                </c:pt>
                <c:pt idx="3640">
                  <c:v>1.0772649438121892E-9</c:v>
                </c:pt>
                <c:pt idx="3641">
                  <c:v>1.077064277619958E-9</c:v>
                </c:pt>
                <c:pt idx="3642">
                  <c:v>1.0768763289796505E-9</c:v>
                </c:pt>
                <c:pt idx="3643">
                  <c:v>1.0766388132362192E-9</c:v>
                </c:pt>
                <c:pt idx="3644">
                  <c:v>1.0764434455457299E-9</c:v>
                </c:pt>
                <c:pt idx="3645">
                  <c:v>1.0762806464858633E-9</c:v>
                </c:pt>
                <c:pt idx="3646">
                  <c:v>1.076104629555148E-9</c:v>
                </c:pt>
                <c:pt idx="3647">
                  <c:v>1.0759124847271225E-9</c:v>
                </c:pt>
                <c:pt idx="3648">
                  <c:v>1.0757292530341139E-9</c:v>
                </c:pt>
                <c:pt idx="3649">
                  <c:v>1.0755246277011399E-9</c:v>
                </c:pt>
                <c:pt idx="3650">
                  <c:v>1.0752782574950861E-9</c:v>
                </c:pt>
                <c:pt idx="3651">
                  <c:v>1.0750746145617174E-9</c:v>
                </c:pt>
                <c:pt idx="3652">
                  <c:v>1.0748945189529129E-9</c:v>
                </c:pt>
                <c:pt idx="3653">
                  <c:v>1.0746998460810761E-9</c:v>
                </c:pt>
                <c:pt idx="3654">
                  <c:v>1.074498420194289E-9</c:v>
                </c:pt>
                <c:pt idx="3655">
                  <c:v>1.0742645651987677E-9</c:v>
                </c:pt>
                <c:pt idx="3656">
                  <c:v>1.0740783538496408E-9</c:v>
                </c:pt>
                <c:pt idx="3657">
                  <c:v>1.0739163165722079E-9</c:v>
                </c:pt>
                <c:pt idx="3658">
                  <c:v>1.0737753503022325E-9</c:v>
                </c:pt>
                <c:pt idx="3659">
                  <c:v>1.0735804201557006E-9</c:v>
                </c:pt>
                <c:pt idx="3660">
                  <c:v>1.0734290269195007E-9</c:v>
                </c:pt>
                <c:pt idx="3661">
                  <c:v>1.0732646918398121E-9</c:v>
                </c:pt>
                <c:pt idx="3662">
                  <c:v>1.073046343846195E-9</c:v>
                </c:pt>
                <c:pt idx="3663">
                  <c:v>1.0728246011309019E-9</c:v>
                </c:pt>
                <c:pt idx="3664">
                  <c:v>1.0725983525221985E-9</c:v>
                </c:pt>
                <c:pt idx="3665">
                  <c:v>1.0723885391770864E-9</c:v>
                </c:pt>
                <c:pt idx="3666">
                  <c:v>1.0721517800083267E-9</c:v>
                </c:pt>
                <c:pt idx="3667">
                  <c:v>1.0719085285329565E-9</c:v>
                </c:pt>
                <c:pt idx="3668">
                  <c:v>1.0716767580525445E-9</c:v>
                </c:pt>
                <c:pt idx="3669">
                  <c:v>1.0714408245053475E-9</c:v>
                </c:pt>
                <c:pt idx="3670">
                  <c:v>1.0712270995218637E-9</c:v>
                </c:pt>
                <c:pt idx="3671">
                  <c:v>1.071011484921317E-9</c:v>
                </c:pt>
                <c:pt idx="3672">
                  <c:v>1.070732602979545E-9</c:v>
                </c:pt>
                <c:pt idx="3673">
                  <c:v>1.0705066532176881E-9</c:v>
                </c:pt>
                <c:pt idx="3674">
                  <c:v>1.0702610029217306E-9</c:v>
                </c:pt>
                <c:pt idx="3675">
                  <c:v>1.0699905776454344E-9</c:v>
                </c:pt>
                <c:pt idx="3676">
                  <c:v>1.0697504585377332E-9</c:v>
                </c:pt>
                <c:pt idx="3677">
                  <c:v>1.0694557956035502E-9</c:v>
                </c:pt>
                <c:pt idx="3678">
                  <c:v>1.0691572619747602E-9</c:v>
                </c:pt>
                <c:pt idx="3679">
                  <c:v>1.0689648915539804E-9</c:v>
                </c:pt>
                <c:pt idx="3680">
                  <c:v>1.0687166772582992E-9</c:v>
                </c:pt>
                <c:pt idx="3681">
                  <c:v>1.0684569017201232E-9</c:v>
                </c:pt>
                <c:pt idx="3682">
                  <c:v>1.0681630058578854E-9</c:v>
                </c:pt>
                <c:pt idx="3683">
                  <c:v>1.0678585974588065E-9</c:v>
                </c:pt>
                <c:pt idx="3684">
                  <c:v>1.0674868718943066E-9</c:v>
                </c:pt>
                <c:pt idx="3685">
                  <c:v>1.0671507692800628E-9</c:v>
                </c:pt>
                <c:pt idx="3686">
                  <c:v>1.06685596194693E-9</c:v>
                </c:pt>
                <c:pt idx="3687">
                  <c:v>1.0666122849744209E-9</c:v>
                </c:pt>
                <c:pt idx="3688">
                  <c:v>1.0663898827742847E-9</c:v>
                </c:pt>
                <c:pt idx="3689">
                  <c:v>1.0661467016199138E-9</c:v>
                </c:pt>
                <c:pt idx="3690">
                  <c:v>1.0658993531481607E-9</c:v>
                </c:pt>
                <c:pt idx="3691">
                  <c:v>1.0657110438380354E-9</c:v>
                </c:pt>
                <c:pt idx="3692">
                  <c:v>1.0654804035817364E-9</c:v>
                </c:pt>
                <c:pt idx="3693">
                  <c:v>1.0652036277358824E-9</c:v>
                </c:pt>
                <c:pt idx="3694">
                  <c:v>1.0649171543481822E-9</c:v>
                </c:pt>
                <c:pt idx="3695">
                  <c:v>1.0645655749334397E-9</c:v>
                </c:pt>
                <c:pt idx="3696">
                  <c:v>1.0642637688013996E-9</c:v>
                </c:pt>
                <c:pt idx="3697">
                  <c:v>1.0640076885295624E-9</c:v>
                </c:pt>
                <c:pt idx="3698">
                  <c:v>1.0637873371825871E-9</c:v>
                </c:pt>
                <c:pt idx="3699">
                  <c:v>1.0635345222417672E-9</c:v>
                </c:pt>
                <c:pt idx="3700">
                  <c:v>1.0632534347268157E-9</c:v>
                </c:pt>
                <c:pt idx="3701">
                  <c:v>1.0629438689515547E-9</c:v>
                </c:pt>
                <c:pt idx="3702">
                  <c:v>1.0626566961904244E-9</c:v>
                </c:pt>
                <c:pt idx="3703">
                  <c:v>1.0623912830653961E-9</c:v>
                </c:pt>
                <c:pt idx="3704">
                  <c:v>1.0620994322370903E-9</c:v>
                </c:pt>
                <c:pt idx="3705">
                  <c:v>1.0617933021348061E-9</c:v>
                </c:pt>
                <c:pt idx="3706">
                  <c:v>1.0614595448799214E-9</c:v>
                </c:pt>
                <c:pt idx="3707">
                  <c:v>1.0611339801127945E-9</c:v>
                </c:pt>
                <c:pt idx="3708">
                  <c:v>1.0608963028574801E-9</c:v>
                </c:pt>
                <c:pt idx="3709">
                  <c:v>1.0606212530870767E-9</c:v>
                </c:pt>
                <c:pt idx="3710">
                  <c:v>1.0602295259557537E-9</c:v>
                </c:pt>
                <c:pt idx="3711">
                  <c:v>1.0599171733560275E-9</c:v>
                </c:pt>
                <c:pt idx="3712">
                  <c:v>1.0595373881440023E-9</c:v>
                </c:pt>
                <c:pt idx="3713">
                  <c:v>1.0591864462485784E-9</c:v>
                </c:pt>
                <c:pt idx="3714">
                  <c:v>1.0588716758103167E-9</c:v>
                </c:pt>
                <c:pt idx="3715">
                  <c:v>1.0585959907663965E-9</c:v>
                </c:pt>
                <c:pt idx="3716">
                  <c:v>1.0582480706140485E-9</c:v>
                </c:pt>
                <c:pt idx="3717">
                  <c:v>1.0578126664450983E-9</c:v>
                </c:pt>
                <c:pt idx="3718">
                  <c:v>1.0574425032635869E-9</c:v>
                </c:pt>
                <c:pt idx="3719">
                  <c:v>1.0571343964148261E-9</c:v>
                </c:pt>
                <c:pt idx="3720">
                  <c:v>1.0567479279019356E-9</c:v>
                </c:pt>
                <c:pt idx="3721">
                  <c:v>1.0564497744016799E-9</c:v>
                </c:pt>
                <c:pt idx="3722">
                  <c:v>1.0561143245209585E-9</c:v>
                </c:pt>
                <c:pt idx="3723">
                  <c:v>1.0557025893135622E-9</c:v>
                </c:pt>
                <c:pt idx="3724">
                  <c:v>1.0552778291363372E-9</c:v>
                </c:pt>
                <c:pt idx="3725">
                  <c:v>1.0548650682867913E-9</c:v>
                </c:pt>
                <c:pt idx="3726">
                  <c:v>1.0545877733345362E-9</c:v>
                </c:pt>
                <c:pt idx="3727">
                  <c:v>1.0543157821742432E-9</c:v>
                </c:pt>
                <c:pt idx="3728">
                  <c:v>1.054058540139823E-9</c:v>
                </c:pt>
                <c:pt idx="3729">
                  <c:v>1.0537925810890623E-9</c:v>
                </c:pt>
                <c:pt idx="3730">
                  <c:v>1.0534772031230759E-9</c:v>
                </c:pt>
                <c:pt idx="3731">
                  <c:v>1.0531644689933383E-9</c:v>
                </c:pt>
                <c:pt idx="3732">
                  <c:v>1.0527599183218495E-9</c:v>
                </c:pt>
                <c:pt idx="3733">
                  <c:v>1.0523392621718313E-9</c:v>
                </c:pt>
                <c:pt idx="3734">
                  <c:v>1.0519015815615494E-9</c:v>
                </c:pt>
                <c:pt idx="3735">
                  <c:v>1.0515063494419255E-9</c:v>
                </c:pt>
                <c:pt idx="3736">
                  <c:v>1.0511192367146931E-9</c:v>
                </c:pt>
                <c:pt idx="3737">
                  <c:v>1.0506665596578926E-9</c:v>
                </c:pt>
                <c:pt idx="3738">
                  <c:v>1.0503602158902522E-9</c:v>
                </c:pt>
                <c:pt idx="3739">
                  <c:v>1.0501303653197965E-9</c:v>
                </c:pt>
                <c:pt idx="3740">
                  <c:v>1.0498044926119981E-9</c:v>
                </c:pt>
                <c:pt idx="3741">
                  <c:v>1.0493012227390557E-9</c:v>
                </c:pt>
                <c:pt idx="3742">
                  <c:v>1.0488806433328591E-9</c:v>
                </c:pt>
                <c:pt idx="3743">
                  <c:v>1.0485875374760257E-9</c:v>
                </c:pt>
                <c:pt idx="3744">
                  <c:v>1.0482650213567368E-9</c:v>
                </c:pt>
                <c:pt idx="3745">
                  <c:v>1.0478868894709105E-9</c:v>
                </c:pt>
                <c:pt idx="3746">
                  <c:v>1.0475381634853949E-9</c:v>
                </c:pt>
                <c:pt idx="3747">
                  <c:v>1.0472311487720132E-9</c:v>
                </c:pt>
                <c:pt idx="3748">
                  <c:v>1.0468462572173641E-9</c:v>
                </c:pt>
                <c:pt idx="3749">
                  <c:v>1.0463860498958763E-9</c:v>
                </c:pt>
                <c:pt idx="3750">
                  <c:v>1.0459778781918347E-9</c:v>
                </c:pt>
                <c:pt idx="3751">
                  <c:v>1.0456830158242734E-9</c:v>
                </c:pt>
                <c:pt idx="3752">
                  <c:v>1.0454407069110579E-9</c:v>
                </c:pt>
                <c:pt idx="3753">
                  <c:v>1.0451320699039403E-9</c:v>
                </c:pt>
                <c:pt idx="3754">
                  <c:v>1.0447966388050583E-9</c:v>
                </c:pt>
                <c:pt idx="3755">
                  <c:v>1.0444523304703892E-9</c:v>
                </c:pt>
                <c:pt idx="3756">
                  <c:v>1.0441506685060819E-9</c:v>
                </c:pt>
                <c:pt idx="3757">
                  <c:v>1.0438915182503421E-9</c:v>
                </c:pt>
                <c:pt idx="3758">
                  <c:v>1.0436101966251653E-9</c:v>
                </c:pt>
                <c:pt idx="3759">
                  <c:v>1.0432625163000389E-9</c:v>
                </c:pt>
                <c:pt idx="3760">
                  <c:v>1.0427994862588329E-9</c:v>
                </c:pt>
                <c:pt idx="3761">
                  <c:v>1.0424293050570275E-9</c:v>
                </c:pt>
                <c:pt idx="3762">
                  <c:v>1.0421086279750419E-9</c:v>
                </c:pt>
                <c:pt idx="3763">
                  <c:v>1.0416778671731265E-9</c:v>
                </c:pt>
                <c:pt idx="3764">
                  <c:v>1.0413414839763277E-9</c:v>
                </c:pt>
                <c:pt idx="3765">
                  <c:v>1.0409551152067182E-9</c:v>
                </c:pt>
                <c:pt idx="3766">
                  <c:v>1.0405540410241469E-9</c:v>
                </c:pt>
                <c:pt idx="3767">
                  <c:v>1.0401109750486694E-9</c:v>
                </c:pt>
                <c:pt idx="3768">
                  <c:v>1.0396922941228065E-9</c:v>
                </c:pt>
                <c:pt idx="3769">
                  <c:v>1.0391890687574699E-9</c:v>
                </c:pt>
                <c:pt idx="3770">
                  <c:v>1.0385563466699111E-9</c:v>
                </c:pt>
                <c:pt idx="3771">
                  <c:v>1.0378158674792389E-9</c:v>
                </c:pt>
                <c:pt idx="3772">
                  <c:v>1.0369970386288603E-9</c:v>
                </c:pt>
                <c:pt idx="3773">
                  <c:v>1.0362428245630327E-9</c:v>
                </c:pt>
                <c:pt idx="3774">
                  <c:v>1.0356740024616871E-9</c:v>
                </c:pt>
                <c:pt idx="3775">
                  <c:v>1.0352476061511506E-9</c:v>
                </c:pt>
                <c:pt idx="3776">
                  <c:v>1.0348408411240606E-9</c:v>
                </c:pt>
                <c:pt idx="3777">
                  <c:v>1.0344571768968369E-9</c:v>
                </c:pt>
                <c:pt idx="3778">
                  <c:v>1.0341237327241541E-9</c:v>
                </c:pt>
                <c:pt idx="3779">
                  <c:v>1.0337379915667007E-9</c:v>
                </c:pt>
                <c:pt idx="3780">
                  <c:v>1.0333399805565865E-9</c:v>
                </c:pt>
                <c:pt idx="3781">
                  <c:v>1.0329832529297593E-9</c:v>
                </c:pt>
                <c:pt idx="3782">
                  <c:v>1.0326828877572681E-9</c:v>
                </c:pt>
                <c:pt idx="3783">
                  <c:v>1.032407588075897E-9</c:v>
                </c:pt>
                <c:pt idx="3784">
                  <c:v>1.0321552419775309E-9</c:v>
                </c:pt>
                <c:pt idx="3785">
                  <c:v>1.031827918772478E-9</c:v>
                </c:pt>
                <c:pt idx="3786">
                  <c:v>1.0314763361722607E-9</c:v>
                </c:pt>
                <c:pt idx="3787">
                  <c:v>1.0311715297417948E-9</c:v>
                </c:pt>
                <c:pt idx="3788">
                  <c:v>1.0309276545705583E-9</c:v>
                </c:pt>
                <c:pt idx="3789">
                  <c:v>1.0306262703650961E-9</c:v>
                </c:pt>
                <c:pt idx="3790">
                  <c:v>1.0302551427518806E-9</c:v>
                </c:pt>
                <c:pt idx="3791">
                  <c:v>1.0298176359595663E-9</c:v>
                </c:pt>
                <c:pt idx="3792">
                  <c:v>1.0294983283740733E-9</c:v>
                </c:pt>
                <c:pt idx="3793">
                  <c:v>1.0291233895084422E-9</c:v>
                </c:pt>
                <c:pt idx="3794">
                  <c:v>1.0287729684556391E-9</c:v>
                </c:pt>
                <c:pt idx="3795">
                  <c:v>1.0284716309286402E-9</c:v>
                </c:pt>
                <c:pt idx="3796">
                  <c:v>1.0281674909152809E-9</c:v>
                </c:pt>
                <c:pt idx="3797">
                  <c:v>1.0278691185125064E-9</c:v>
                </c:pt>
                <c:pt idx="3798">
                  <c:v>1.0275936842935604E-9</c:v>
                </c:pt>
                <c:pt idx="3799">
                  <c:v>1.0273538185755129E-9</c:v>
                </c:pt>
                <c:pt idx="3800">
                  <c:v>1.027071288198474E-9</c:v>
                </c:pt>
                <c:pt idx="3801">
                  <c:v>1.0267276911990879E-9</c:v>
                </c:pt>
                <c:pt idx="3802">
                  <c:v>1.0263671481045921E-9</c:v>
                </c:pt>
                <c:pt idx="3803">
                  <c:v>1.0261189369212389E-9</c:v>
                </c:pt>
                <c:pt idx="3804">
                  <c:v>1.0259029025286389E-9</c:v>
                </c:pt>
                <c:pt idx="3805">
                  <c:v>1.0255801832580852E-9</c:v>
                </c:pt>
                <c:pt idx="3806">
                  <c:v>1.025283033991928E-9</c:v>
                </c:pt>
                <c:pt idx="3807">
                  <c:v>1.0250119754381815E-9</c:v>
                </c:pt>
                <c:pt idx="3808">
                  <c:v>1.024711505030407E-9</c:v>
                </c:pt>
                <c:pt idx="3809">
                  <c:v>1.0244440645825226E-9</c:v>
                </c:pt>
                <c:pt idx="3810">
                  <c:v>1.0240945135622735E-9</c:v>
                </c:pt>
                <c:pt idx="3811">
                  <c:v>1.0236774551016297E-9</c:v>
                </c:pt>
                <c:pt idx="3812">
                  <c:v>1.0232608267608788E-9</c:v>
                </c:pt>
                <c:pt idx="3813">
                  <c:v>1.0228271826779986E-9</c:v>
                </c:pt>
                <c:pt idx="3814">
                  <c:v>1.0224141430946723E-9</c:v>
                </c:pt>
                <c:pt idx="3815">
                  <c:v>1.0220033567704245E-9</c:v>
                </c:pt>
                <c:pt idx="3816">
                  <c:v>1.0216462286223857E-9</c:v>
                </c:pt>
                <c:pt idx="3817">
                  <c:v>1.0213646624736941E-9</c:v>
                </c:pt>
                <c:pt idx="3818">
                  <c:v>1.0210954114944421E-9</c:v>
                </c:pt>
                <c:pt idx="3819">
                  <c:v>1.0207840046585241E-9</c:v>
                </c:pt>
                <c:pt idx="3820">
                  <c:v>1.0205182046596165E-9</c:v>
                </c:pt>
                <c:pt idx="3821">
                  <c:v>1.0201573167082455E-9</c:v>
                </c:pt>
                <c:pt idx="3822">
                  <c:v>1.0197733014008627E-9</c:v>
                </c:pt>
                <c:pt idx="3823">
                  <c:v>1.019472918759172E-9</c:v>
                </c:pt>
                <c:pt idx="3824">
                  <c:v>1.0191486948878864E-9</c:v>
                </c:pt>
                <c:pt idx="3825">
                  <c:v>1.0188440471927064E-9</c:v>
                </c:pt>
                <c:pt idx="3826">
                  <c:v>1.0184914067506976E-9</c:v>
                </c:pt>
                <c:pt idx="3827">
                  <c:v>1.0181369243214274E-9</c:v>
                </c:pt>
                <c:pt idx="3828">
                  <c:v>1.017845523233606E-9</c:v>
                </c:pt>
                <c:pt idx="3829">
                  <c:v>1.0176068462533468E-9</c:v>
                </c:pt>
                <c:pt idx="3830">
                  <c:v>1.0174088548448375E-9</c:v>
                </c:pt>
                <c:pt idx="3831">
                  <c:v>1.0171667102586188E-9</c:v>
                </c:pt>
                <c:pt idx="3832">
                  <c:v>1.0168784607603586E-9</c:v>
                </c:pt>
                <c:pt idx="3833">
                  <c:v>1.0166184663096031E-9</c:v>
                </c:pt>
                <c:pt idx="3834">
                  <c:v>1.0163440427991581E-9</c:v>
                </c:pt>
                <c:pt idx="3835">
                  <c:v>1.0161532107454799E-9</c:v>
                </c:pt>
                <c:pt idx="3836">
                  <c:v>1.0159419335236081E-9</c:v>
                </c:pt>
                <c:pt idx="3837">
                  <c:v>1.0156368798279625E-9</c:v>
                </c:pt>
                <c:pt idx="3838">
                  <c:v>1.0153142164497692E-9</c:v>
                </c:pt>
                <c:pt idx="3839">
                  <c:v>1.015032631248878E-9</c:v>
                </c:pt>
                <c:pt idx="3840">
                  <c:v>1.0147712230884104E-9</c:v>
                </c:pt>
                <c:pt idx="3841">
                  <c:v>1.0145022783159961E-9</c:v>
                </c:pt>
                <c:pt idx="3842">
                  <c:v>1.0141987856801114E-9</c:v>
                </c:pt>
                <c:pt idx="3843">
                  <c:v>1.0139221256462568E-9</c:v>
                </c:pt>
                <c:pt idx="3844">
                  <c:v>1.0136965002323621E-9</c:v>
                </c:pt>
                <c:pt idx="3845">
                  <c:v>1.0134748037897543E-9</c:v>
                </c:pt>
                <c:pt idx="3846">
                  <c:v>1.0132246248570357E-9</c:v>
                </c:pt>
                <c:pt idx="3847">
                  <c:v>1.0129659708623092E-9</c:v>
                </c:pt>
                <c:pt idx="3848">
                  <c:v>1.0127008266882327E-9</c:v>
                </c:pt>
                <c:pt idx="3849">
                  <c:v>1.0124308838549658E-9</c:v>
                </c:pt>
                <c:pt idx="3850">
                  <c:v>1.0121903743655902E-9</c:v>
                </c:pt>
                <c:pt idx="3851">
                  <c:v>1.0119740845043127E-9</c:v>
                </c:pt>
                <c:pt idx="3852">
                  <c:v>1.0116896792412941E-9</c:v>
                </c:pt>
                <c:pt idx="3853">
                  <c:v>1.0114104501882595E-9</c:v>
                </c:pt>
                <c:pt idx="3854">
                  <c:v>1.0111044182394484E-9</c:v>
                </c:pt>
                <c:pt idx="3855">
                  <c:v>1.0107840834388676E-9</c:v>
                </c:pt>
                <c:pt idx="3856">
                  <c:v>1.0104545923122985E-9</c:v>
                </c:pt>
                <c:pt idx="3857">
                  <c:v>1.0101589565509119E-9</c:v>
                </c:pt>
                <c:pt idx="3858">
                  <c:v>1.0099134857749001E-9</c:v>
                </c:pt>
                <c:pt idx="3859">
                  <c:v>1.009640990649652E-9</c:v>
                </c:pt>
                <c:pt idx="3860">
                  <c:v>1.0092220775800595E-9</c:v>
                </c:pt>
                <c:pt idx="3861">
                  <c:v>1.0087476857676943E-9</c:v>
                </c:pt>
                <c:pt idx="3862">
                  <c:v>1.0082225582057864E-9</c:v>
                </c:pt>
                <c:pt idx="3863">
                  <c:v>1.0077647500574379E-9</c:v>
                </c:pt>
                <c:pt idx="3864">
                  <c:v>1.0074526492181577E-9</c:v>
                </c:pt>
                <c:pt idx="3865">
                  <c:v>1.0071420361804413E-9</c:v>
                </c:pt>
                <c:pt idx="3866">
                  <c:v>1.0069022864086733E-9</c:v>
                </c:pt>
                <c:pt idx="3867">
                  <c:v>1.0066959005827012E-9</c:v>
                </c:pt>
                <c:pt idx="3868">
                  <c:v>1.0065230684349362E-9</c:v>
                </c:pt>
                <c:pt idx="3869">
                  <c:v>1.0062584791568383E-9</c:v>
                </c:pt>
                <c:pt idx="3870">
                  <c:v>1.0059871834836443E-9</c:v>
                </c:pt>
                <c:pt idx="3871">
                  <c:v>1.0057872485645327E-9</c:v>
                </c:pt>
                <c:pt idx="3872">
                  <c:v>1.0055831738764107E-9</c:v>
                </c:pt>
                <c:pt idx="3873">
                  <c:v>1.0054175551522624E-9</c:v>
                </c:pt>
                <c:pt idx="3874">
                  <c:v>1.0052449379172959E-9</c:v>
                </c:pt>
                <c:pt idx="3875">
                  <c:v>1.0050454782413361E-9</c:v>
                </c:pt>
                <c:pt idx="3876">
                  <c:v>1.0047703607873225E-9</c:v>
                </c:pt>
                <c:pt idx="3877">
                  <c:v>1.0044901483464227E-9</c:v>
                </c:pt>
                <c:pt idx="3878">
                  <c:v>1.0042249596496512E-9</c:v>
                </c:pt>
                <c:pt idx="3879">
                  <c:v>1.0039582234211829E-9</c:v>
                </c:pt>
                <c:pt idx="3880">
                  <c:v>1.0036409061719671E-9</c:v>
                </c:pt>
                <c:pt idx="3881">
                  <c:v>1.0033941039873981E-9</c:v>
                </c:pt>
                <c:pt idx="3882">
                  <c:v>1.0031877362521365E-9</c:v>
                </c:pt>
                <c:pt idx="3883">
                  <c:v>1.0028774870134178E-9</c:v>
                </c:pt>
                <c:pt idx="3884">
                  <c:v>1.0025920691304868E-9</c:v>
                </c:pt>
                <c:pt idx="3885">
                  <c:v>1.0022416280726328E-9</c:v>
                </c:pt>
                <c:pt idx="3886">
                  <c:v>1.00187031232008E-9</c:v>
                </c:pt>
                <c:pt idx="3887">
                  <c:v>1.0015260875076259E-9</c:v>
                </c:pt>
                <c:pt idx="3888">
                  <c:v>1.0012279886261423E-9</c:v>
                </c:pt>
                <c:pt idx="3889">
                  <c:v>1.0009922544863579E-9</c:v>
                </c:pt>
                <c:pt idx="3890">
                  <c:v>1.0008060823031639E-9</c:v>
                </c:pt>
                <c:pt idx="3891">
                  <c:v>1.0005161843810229E-9</c:v>
                </c:pt>
                <c:pt idx="3892">
                  <c:v>1.0001236886005706E-9</c:v>
                </c:pt>
                <c:pt idx="3893">
                  <c:v>9.9978154426355096E-10</c:v>
                </c:pt>
                <c:pt idx="3894">
                  <c:v>9.9939536814767019E-10</c:v>
                </c:pt>
                <c:pt idx="3895">
                  <c:v>9.9887303049070891E-10</c:v>
                </c:pt>
                <c:pt idx="3896">
                  <c:v>9.9822739132508433E-10</c:v>
                </c:pt>
                <c:pt idx="3897">
                  <c:v>9.9740310609185645E-10</c:v>
                </c:pt>
                <c:pt idx="3898">
                  <c:v>9.9636814324577104E-10</c:v>
                </c:pt>
                <c:pt idx="3899">
                  <c:v>9.9534502906029043E-10</c:v>
                </c:pt>
                <c:pt idx="3900">
                  <c:v>9.9392855722885137E-10</c:v>
                </c:pt>
                <c:pt idx="3901">
                  <c:v>9.9290212665953111E-10</c:v>
                </c:pt>
                <c:pt idx="3902">
                  <c:v>9.9185821388864039E-10</c:v>
                </c:pt>
                <c:pt idx="3903">
                  <c:v>9.9087948508300455E-10</c:v>
                </c:pt>
                <c:pt idx="3904">
                  <c:v>9.9002374119261636E-10</c:v>
                </c:pt>
                <c:pt idx="3905">
                  <c:v>9.8941055568877023E-10</c:v>
                </c:pt>
                <c:pt idx="3906">
                  <c:v>9.8897781288308694E-10</c:v>
                </c:pt>
                <c:pt idx="3907">
                  <c:v>9.885751382461314E-10</c:v>
                </c:pt>
                <c:pt idx="3908">
                  <c:v>9.8819735071409235E-10</c:v>
                </c:pt>
                <c:pt idx="3909">
                  <c:v>9.8787386161308745E-10</c:v>
                </c:pt>
                <c:pt idx="3910">
                  <c:v>9.8756853549093141E-10</c:v>
                </c:pt>
                <c:pt idx="3911">
                  <c:v>9.8731437538068746E-10</c:v>
                </c:pt>
                <c:pt idx="3912">
                  <c:v>9.8710283563822314E-10</c:v>
                </c:pt>
                <c:pt idx="3913">
                  <c:v>9.8684587501883582E-10</c:v>
                </c:pt>
                <c:pt idx="3914">
                  <c:v>9.8651531697436012E-10</c:v>
                </c:pt>
                <c:pt idx="3915">
                  <c:v>9.861545939278621E-10</c:v>
                </c:pt>
                <c:pt idx="3916">
                  <c:v>9.8585732349650589E-10</c:v>
                </c:pt>
                <c:pt idx="3917">
                  <c:v>9.8566337951065365E-10</c:v>
                </c:pt>
                <c:pt idx="3918">
                  <c:v>9.8548827301497017E-10</c:v>
                </c:pt>
                <c:pt idx="3919">
                  <c:v>9.8532330449199427E-10</c:v>
                </c:pt>
                <c:pt idx="3920">
                  <c:v>9.8504455948281937E-10</c:v>
                </c:pt>
                <c:pt idx="3921">
                  <c:v>9.8471268483080483E-10</c:v>
                </c:pt>
                <c:pt idx="3922">
                  <c:v>9.8452756320397326E-10</c:v>
                </c:pt>
                <c:pt idx="3923">
                  <c:v>9.8435778916172274E-10</c:v>
                </c:pt>
                <c:pt idx="3924">
                  <c:v>9.8420326480781341E-10</c:v>
                </c:pt>
                <c:pt idx="3925">
                  <c:v>9.839655898878565E-10</c:v>
                </c:pt>
                <c:pt idx="3926">
                  <c:v>9.8375513223990433E-10</c:v>
                </c:pt>
                <c:pt idx="3927">
                  <c:v>9.8356778320901201E-10</c:v>
                </c:pt>
                <c:pt idx="3928">
                  <c:v>9.8338214098505071E-10</c:v>
                </c:pt>
                <c:pt idx="3929">
                  <c:v>9.8318052756942117E-10</c:v>
                </c:pt>
                <c:pt idx="3930">
                  <c:v>9.8299632014402017E-10</c:v>
                </c:pt>
                <c:pt idx="3931">
                  <c:v>9.8276422380108931E-10</c:v>
                </c:pt>
                <c:pt idx="3932">
                  <c:v>9.8253594018235249E-10</c:v>
                </c:pt>
                <c:pt idx="3933">
                  <c:v>9.8232213604211551E-10</c:v>
                </c:pt>
                <c:pt idx="3934">
                  <c:v>9.8212151944570861E-10</c:v>
                </c:pt>
                <c:pt idx="3935">
                  <c:v>9.8181815069884008E-10</c:v>
                </c:pt>
                <c:pt idx="3936">
                  <c:v>9.8108779752800661E-10</c:v>
                </c:pt>
                <c:pt idx="3937">
                  <c:v>9.7973412943258045E-10</c:v>
                </c:pt>
                <c:pt idx="3938">
                  <c:v>9.7813625169248199E-10</c:v>
                </c:pt>
                <c:pt idx="3939">
                  <c:v>9.7720078849829506E-10</c:v>
                </c:pt>
                <c:pt idx="3940">
                  <c:v>9.7677306185982866E-10</c:v>
                </c:pt>
                <c:pt idx="3941">
                  <c:v>9.7647518518991744E-10</c:v>
                </c:pt>
                <c:pt idx="3942">
                  <c:v>9.7625500681602507E-10</c:v>
                </c:pt>
                <c:pt idx="3943">
                  <c:v>9.7597674462134717E-10</c:v>
                </c:pt>
                <c:pt idx="3944">
                  <c:v>9.7568927067826641E-10</c:v>
                </c:pt>
                <c:pt idx="3945">
                  <c:v>9.7546989627650015E-10</c:v>
                </c:pt>
                <c:pt idx="3946">
                  <c:v>9.7522908836421067E-10</c:v>
                </c:pt>
                <c:pt idx="3947">
                  <c:v>9.7503638810303417E-10</c:v>
                </c:pt>
                <c:pt idx="3948">
                  <c:v>9.7480994664772758E-10</c:v>
                </c:pt>
                <c:pt idx="3949">
                  <c:v>9.7456942030828254E-10</c:v>
                </c:pt>
                <c:pt idx="3950">
                  <c:v>9.7435296040928773E-10</c:v>
                </c:pt>
                <c:pt idx="3951">
                  <c:v>9.741318142111637E-10</c:v>
                </c:pt>
                <c:pt idx="3952">
                  <c:v>9.7387827022084657E-10</c:v>
                </c:pt>
                <c:pt idx="3953">
                  <c:v>9.7363480587350984E-10</c:v>
                </c:pt>
                <c:pt idx="3954">
                  <c:v>9.7329543080455252E-10</c:v>
                </c:pt>
                <c:pt idx="3955">
                  <c:v>9.7297349912524376E-10</c:v>
                </c:pt>
                <c:pt idx="3956">
                  <c:v>9.7270230907680348E-10</c:v>
                </c:pt>
                <c:pt idx="3957">
                  <c:v>9.7243203104381763E-10</c:v>
                </c:pt>
                <c:pt idx="3958">
                  <c:v>9.7218124639047749E-10</c:v>
                </c:pt>
                <c:pt idx="3959">
                  <c:v>9.7189579227491211E-10</c:v>
                </c:pt>
                <c:pt idx="3960">
                  <c:v>9.7168042039295143E-10</c:v>
                </c:pt>
                <c:pt idx="3961">
                  <c:v>9.7141619599085654E-10</c:v>
                </c:pt>
                <c:pt idx="3962">
                  <c:v>9.7114919511199998E-10</c:v>
                </c:pt>
                <c:pt idx="3963">
                  <c:v>9.7094672056024375E-10</c:v>
                </c:pt>
                <c:pt idx="3964">
                  <c:v>9.7067322095287587E-10</c:v>
                </c:pt>
                <c:pt idx="3965">
                  <c:v>9.7034153770293331E-10</c:v>
                </c:pt>
                <c:pt idx="3966">
                  <c:v>9.7010037002192627E-10</c:v>
                </c:pt>
                <c:pt idx="3967">
                  <c:v>9.6985442840237055E-10</c:v>
                </c:pt>
                <c:pt idx="3968">
                  <c:v>9.6962794024306642E-10</c:v>
                </c:pt>
                <c:pt idx="3969">
                  <c:v>9.6935218101232696E-10</c:v>
                </c:pt>
                <c:pt idx="3970">
                  <c:v>9.6905599726401547E-10</c:v>
                </c:pt>
                <c:pt idx="3971">
                  <c:v>9.6874129340174621E-10</c:v>
                </c:pt>
                <c:pt idx="3972">
                  <c:v>9.6846941302157448E-10</c:v>
                </c:pt>
                <c:pt idx="3973">
                  <c:v>9.6809570420491833E-10</c:v>
                </c:pt>
                <c:pt idx="3974">
                  <c:v>9.6772662548195294E-10</c:v>
                </c:pt>
                <c:pt idx="3975">
                  <c:v>9.6732377529450906E-10</c:v>
                </c:pt>
                <c:pt idx="3976">
                  <c:v>9.6699302005410568E-10</c:v>
                </c:pt>
                <c:pt idx="3977">
                  <c:v>9.6675750568158734E-10</c:v>
                </c:pt>
                <c:pt idx="3978">
                  <c:v>9.6651187902254249E-10</c:v>
                </c:pt>
                <c:pt idx="3979">
                  <c:v>9.6626321239350931E-10</c:v>
                </c:pt>
                <c:pt idx="3980">
                  <c:v>9.6604875588659196E-10</c:v>
                </c:pt>
                <c:pt idx="3981">
                  <c:v>9.6580817453571597E-10</c:v>
                </c:pt>
                <c:pt idx="3982">
                  <c:v>9.6551777980781826E-10</c:v>
                </c:pt>
                <c:pt idx="3983">
                  <c:v>9.6526742937300211E-10</c:v>
                </c:pt>
                <c:pt idx="3984">
                  <c:v>9.6504881990067919E-10</c:v>
                </c:pt>
                <c:pt idx="3985">
                  <c:v>9.6480879409688277E-10</c:v>
                </c:pt>
                <c:pt idx="3986">
                  <c:v>9.6451258567044524E-10</c:v>
                </c:pt>
                <c:pt idx="3987">
                  <c:v>9.642612942256291E-10</c:v>
                </c:pt>
                <c:pt idx="3988">
                  <c:v>9.6405211801541145E-10</c:v>
                </c:pt>
                <c:pt idx="3989">
                  <c:v>9.6378429943289374E-10</c:v>
                </c:pt>
                <c:pt idx="3990">
                  <c:v>9.6357433591464895E-10</c:v>
                </c:pt>
                <c:pt idx="3991">
                  <c:v>9.6334856090186012E-10</c:v>
                </c:pt>
                <c:pt idx="3992">
                  <c:v>9.6313452883022235E-10</c:v>
                </c:pt>
                <c:pt idx="3993">
                  <c:v>9.6284321683665147E-10</c:v>
                </c:pt>
                <c:pt idx="3994">
                  <c:v>9.6254379921990792E-10</c:v>
                </c:pt>
                <c:pt idx="3995">
                  <c:v>9.6219208592065869E-10</c:v>
                </c:pt>
                <c:pt idx="3996">
                  <c:v>9.6182673032447885E-10</c:v>
                </c:pt>
                <c:pt idx="3997">
                  <c:v>9.6150621574521478E-10</c:v>
                </c:pt>
                <c:pt idx="3998">
                  <c:v>9.6121201908060709E-10</c:v>
                </c:pt>
                <c:pt idx="3999">
                  <c:v>9.6096508282907334E-10</c:v>
                </c:pt>
                <c:pt idx="4000">
                  <c:v>9.6067446402689096E-10</c:v>
                </c:pt>
                <c:pt idx="4001">
                  <c:v>9.6044845959671253E-10</c:v>
                </c:pt>
                <c:pt idx="4002">
                  <c:v>9.6022641850330362E-10</c:v>
                </c:pt>
                <c:pt idx="4003">
                  <c:v>9.5996903693557708E-10</c:v>
                </c:pt>
                <c:pt idx="4004">
                  <c:v>9.5969187698448942E-10</c:v>
                </c:pt>
                <c:pt idx="4005">
                  <c:v>9.5943667326197951E-10</c:v>
                </c:pt>
                <c:pt idx="4006">
                  <c:v>9.5914366581169388E-10</c:v>
                </c:pt>
                <c:pt idx="4007">
                  <c:v>9.588302230669864E-10</c:v>
                </c:pt>
                <c:pt idx="4008">
                  <c:v>9.585768801762095E-10</c:v>
                </c:pt>
                <c:pt idx="4009">
                  <c:v>9.5828132438584376E-10</c:v>
                </c:pt>
                <c:pt idx="4010">
                  <c:v>9.5806614398486066E-10</c:v>
                </c:pt>
                <c:pt idx="4011">
                  <c:v>9.5784370506537036E-10</c:v>
                </c:pt>
                <c:pt idx="4012">
                  <c:v>9.5762023875160773E-10</c:v>
                </c:pt>
                <c:pt idx="4013">
                  <c:v>9.5737894894081749E-10</c:v>
                </c:pt>
                <c:pt idx="4014">
                  <c:v>9.5716304057878378E-10</c:v>
                </c:pt>
                <c:pt idx="4015">
                  <c:v>9.5692967120108641E-10</c:v>
                </c:pt>
                <c:pt idx="4016">
                  <c:v>9.5668324651719848E-10</c:v>
                </c:pt>
                <c:pt idx="4017">
                  <c:v>9.5642979072347581E-10</c:v>
                </c:pt>
                <c:pt idx="4018">
                  <c:v>9.5615545654634886E-10</c:v>
                </c:pt>
                <c:pt idx="4019">
                  <c:v>9.5588590388707972E-10</c:v>
                </c:pt>
                <c:pt idx="4020">
                  <c:v>9.5565541307612134E-10</c:v>
                </c:pt>
                <c:pt idx="4021">
                  <c:v>9.554148557912869E-10</c:v>
                </c:pt>
                <c:pt idx="4022">
                  <c:v>9.5519547944824065E-10</c:v>
                </c:pt>
                <c:pt idx="4023">
                  <c:v>9.5494259360620966E-10</c:v>
                </c:pt>
                <c:pt idx="4024">
                  <c:v>9.5467319004551429E-10</c:v>
                </c:pt>
                <c:pt idx="4025">
                  <c:v>9.5449720228331224E-10</c:v>
                </c:pt>
                <c:pt idx="4026">
                  <c:v>9.5435112489237994E-10</c:v>
                </c:pt>
                <c:pt idx="4027">
                  <c:v>9.5406899088851196E-10</c:v>
                </c:pt>
                <c:pt idx="4028">
                  <c:v>9.5363827480165563E-10</c:v>
                </c:pt>
                <c:pt idx="4029">
                  <c:v>9.5331699967797574E-10</c:v>
                </c:pt>
                <c:pt idx="4030">
                  <c:v>9.5308529032034552E-10</c:v>
                </c:pt>
                <c:pt idx="4031">
                  <c:v>9.5282180139223677E-10</c:v>
                </c:pt>
                <c:pt idx="4032">
                  <c:v>9.5256346945143865E-10</c:v>
                </c:pt>
                <c:pt idx="4033">
                  <c:v>9.5235609356918132E-10</c:v>
                </c:pt>
                <c:pt idx="4034">
                  <c:v>9.5217802016395587E-10</c:v>
                </c:pt>
                <c:pt idx="4035">
                  <c:v>9.5195853583985331E-10</c:v>
                </c:pt>
                <c:pt idx="4036">
                  <c:v>9.5167199837970362E-10</c:v>
                </c:pt>
                <c:pt idx="4037">
                  <c:v>9.5138086692888272E-10</c:v>
                </c:pt>
                <c:pt idx="4038">
                  <c:v>9.5111344168734821E-10</c:v>
                </c:pt>
                <c:pt idx="4039">
                  <c:v>9.5088340767941616E-10</c:v>
                </c:pt>
                <c:pt idx="4040">
                  <c:v>9.5066103525828556E-10</c:v>
                </c:pt>
                <c:pt idx="4041">
                  <c:v>9.5045623901981191E-10</c:v>
                </c:pt>
                <c:pt idx="4042">
                  <c:v>9.5031932341626932E-10</c:v>
                </c:pt>
                <c:pt idx="4043">
                  <c:v>9.501491098989103E-10</c:v>
                </c:pt>
                <c:pt idx="4044">
                  <c:v>9.5000558375553302E-10</c:v>
                </c:pt>
                <c:pt idx="4045">
                  <c:v>9.4983958393423301E-10</c:v>
                </c:pt>
                <c:pt idx="4046">
                  <c:v>9.4967563804702098E-10</c:v>
                </c:pt>
                <c:pt idx="4047">
                  <c:v>9.4950336349677964E-10</c:v>
                </c:pt>
                <c:pt idx="4048">
                  <c:v>9.4928014053194543E-10</c:v>
                </c:pt>
                <c:pt idx="4049">
                  <c:v>9.4913475334117799E-10</c:v>
                </c:pt>
                <c:pt idx="4050">
                  <c:v>9.4898182268770896E-10</c:v>
                </c:pt>
                <c:pt idx="4051">
                  <c:v>9.4876706056247243E-10</c:v>
                </c:pt>
                <c:pt idx="4052">
                  <c:v>9.4853628785356571E-10</c:v>
                </c:pt>
                <c:pt idx="4053">
                  <c:v>9.4836143712020029E-10</c:v>
                </c:pt>
                <c:pt idx="4054">
                  <c:v>9.4812912315079002E-10</c:v>
                </c:pt>
                <c:pt idx="4055">
                  <c:v>9.479390791123417E-10</c:v>
                </c:pt>
                <c:pt idx="4056">
                  <c:v>9.4779975403563998E-10</c:v>
                </c:pt>
                <c:pt idx="4057">
                  <c:v>9.4761133679637868E-10</c:v>
                </c:pt>
                <c:pt idx="4058">
                  <c:v>9.4741864525405165E-10</c:v>
                </c:pt>
                <c:pt idx="4059">
                  <c:v>9.4721577025337073E-10</c:v>
                </c:pt>
                <c:pt idx="4060">
                  <c:v>9.4707060894811717E-10</c:v>
                </c:pt>
                <c:pt idx="4061">
                  <c:v>9.4686143928684559E-10</c:v>
                </c:pt>
                <c:pt idx="4062">
                  <c:v>9.4669529746905377E-10</c:v>
                </c:pt>
                <c:pt idx="4063">
                  <c:v>9.4655004754108137E-10</c:v>
                </c:pt>
                <c:pt idx="4064">
                  <c:v>9.4639538887473399E-10</c:v>
                </c:pt>
                <c:pt idx="4065">
                  <c:v>9.4625656140394964E-10</c:v>
                </c:pt>
                <c:pt idx="4066">
                  <c:v>9.4611022789808127E-10</c:v>
                </c:pt>
                <c:pt idx="4067">
                  <c:v>9.4592584375045979E-10</c:v>
                </c:pt>
                <c:pt idx="4068">
                  <c:v>9.4577212272566999E-10</c:v>
                </c:pt>
                <c:pt idx="4069">
                  <c:v>9.4559791919805249E-10</c:v>
                </c:pt>
                <c:pt idx="4070">
                  <c:v>9.4545889640517276E-10</c:v>
                </c:pt>
                <c:pt idx="4071">
                  <c:v>9.4530784657257719E-10</c:v>
                </c:pt>
                <c:pt idx="4072">
                  <c:v>9.4513393495314733E-10</c:v>
                </c:pt>
                <c:pt idx="4073">
                  <c:v>9.4500269499175886E-10</c:v>
                </c:pt>
                <c:pt idx="4074">
                  <c:v>9.4485254790981973E-10</c:v>
                </c:pt>
                <c:pt idx="4075">
                  <c:v>9.4469212786936405E-10</c:v>
                </c:pt>
                <c:pt idx="4076">
                  <c:v>9.4452039074954893E-10</c:v>
                </c:pt>
                <c:pt idx="4077">
                  <c:v>9.4436265202605447E-10</c:v>
                </c:pt>
                <c:pt idx="4078">
                  <c:v>9.4422041741676342E-10</c:v>
                </c:pt>
                <c:pt idx="4079">
                  <c:v>9.4407481044054373E-10</c:v>
                </c:pt>
                <c:pt idx="4080">
                  <c:v>9.4390361211214528E-10</c:v>
                </c:pt>
                <c:pt idx="4081">
                  <c:v>9.4376676298579401E-10</c:v>
                </c:pt>
                <c:pt idx="4082">
                  <c:v>9.4362911797574448E-10</c:v>
                </c:pt>
                <c:pt idx="4083">
                  <c:v>9.4347783040108208E-10</c:v>
                </c:pt>
                <c:pt idx="4084">
                  <c:v>9.433551816521824E-10</c:v>
                </c:pt>
                <c:pt idx="4085">
                  <c:v>9.43188925821167E-10</c:v>
                </c:pt>
                <c:pt idx="4086">
                  <c:v>9.4299540903354965E-10</c:v>
                </c:pt>
                <c:pt idx="4087">
                  <c:v>9.4281092009038782E-10</c:v>
                </c:pt>
                <c:pt idx="4088">
                  <c:v>9.4262856152358343E-10</c:v>
                </c:pt>
                <c:pt idx="4089">
                  <c:v>9.4240125521635E-10</c:v>
                </c:pt>
                <c:pt idx="4090">
                  <c:v>9.4219535461071764E-10</c:v>
                </c:pt>
                <c:pt idx="4091">
                  <c:v>9.4198656262532997E-10</c:v>
                </c:pt>
                <c:pt idx="4092">
                  <c:v>9.4176837584940183E-10</c:v>
                </c:pt>
                <c:pt idx="4093">
                  <c:v>9.4147631508977098E-10</c:v>
                </c:pt>
                <c:pt idx="4094">
                  <c:v>9.4126193595797829E-10</c:v>
                </c:pt>
                <c:pt idx="4095">
                  <c:v>9.4111002987607904E-10</c:v>
                </c:pt>
                <c:pt idx="4096">
                  <c:v>9.4093210479468069E-10</c:v>
                </c:pt>
                <c:pt idx="4097">
                  <c:v>9.4071423319820655E-10</c:v>
                </c:pt>
                <c:pt idx="4098">
                  <c:v>9.4055025273331008E-10</c:v>
                </c:pt>
                <c:pt idx="4099">
                  <c:v>9.4042964959286162E-10</c:v>
                </c:pt>
                <c:pt idx="4100">
                  <c:v>9.4028870001453653E-10</c:v>
                </c:pt>
                <c:pt idx="4101">
                  <c:v>9.4013613475656351E-10</c:v>
                </c:pt>
                <c:pt idx="4102">
                  <c:v>9.4002248687643382E-10</c:v>
                </c:pt>
                <c:pt idx="4103">
                  <c:v>9.3988261778178899E-10</c:v>
                </c:pt>
                <c:pt idx="4104">
                  <c:v>9.3969769285571391E-10</c:v>
                </c:pt>
                <c:pt idx="4105">
                  <c:v>9.3955141102462366E-10</c:v>
                </c:pt>
                <c:pt idx="4106">
                  <c:v>9.3946660719883687E-10</c:v>
                </c:pt>
                <c:pt idx="4107">
                  <c:v>9.3935441527680605E-10</c:v>
                </c:pt>
                <c:pt idx="4108">
                  <c:v>9.3917383452604329E-10</c:v>
                </c:pt>
                <c:pt idx="4109">
                  <c:v>9.3900502239517032E-10</c:v>
                </c:pt>
                <c:pt idx="4110">
                  <c:v>9.3882619187029707E-10</c:v>
                </c:pt>
                <c:pt idx="4111">
                  <c:v>9.3863250918113866E-10</c:v>
                </c:pt>
                <c:pt idx="4112">
                  <c:v>9.3842814045172418E-10</c:v>
                </c:pt>
                <c:pt idx="4113">
                  <c:v>9.3829070477474756E-10</c:v>
                </c:pt>
                <c:pt idx="4114">
                  <c:v>9.3814061101824864E-10</c:v>
                </c:pt>
                <c:pt idx="4115">
                  <c:v>9.3789469402665542E-10</c:v>
                </c:pt>
                <c:pt idx="4116">
                  <c:v>9.3767929329987922E-10</c:v>
                </c:pt>
                <c:pt idx="4117">
                  <c:v>9.3753144158388417E-10</c:v>
                </c:pt>
                <c:pt idx="4118">
                  <c:v>9.3741397094170137E-10</c:v>
                </c:pt>
                <c:pt idx="4119">
                  <c:v>9.3729202404232317E-10</c:v>
                </c:pt>
                <c:pt idx="4120">
                  <c:v>9.3714171309182877E-10</c:v>
                </c:pt>
                <c:pt idx="4121">
                  <c:v>9.3697050591700271E-10</c:v>
                </c:pt>
                <c:pt idx="4122">
                  <c:v>9.3681406673097222E-10</c:v>
                </c:pt>
                <c:pt idx="4123">
                  <c:v>9.3664644132228184E-10</c:v>
                </c:pt>
                <c:pt idx="4124">
                  <c:v>9.3648798977884714E-10</c:v>
                </c:pt>
                <c:pt idx="4125">
                  <c:v>9.3635402726481289E-10</c:v>
                </c:pt>
                <c:pt idx="4126">
                  <c:v>9.3617064461205598E-10</c:v>
                </c:pt>
                <c:pt idx="4127">
                  <c:v>9.3600251835933351E-10</c:v>
                </c:pt>
                <c:pt idx="4128">
                  <c:v>9.3585255237760888E-10</c:v>
                </c:pt>
                <c:pt idx="4129">
                  <c:v>9.3573630199700195E-10</c:v>
                </c:pt>
                <c:pt idx="4130">
                  <c:v>9.3562111822842971E-10</c:v>
                </c:pt>
                <c:pt idx="4131">
                  <c:v>9.3547936230131945E-10</c:v>
                </c:pt>
                <c:pt idx="4132">
                  <c:v>9.3533890515685617E-10</c:v>
                </c:pt>
                <c:pt idx="4133">
                  <c:v>9.3516889116352797E-10</c:v>
                </c:pt>
                <c:pt idx="4134">
                  <c:v>9.3503336159288589E-10</c:v>
                </c:pt>
                <c:pt idx="4135">
                  <c:v>9.3489863521401062E-10</c:v>
                </c:pt>
                <c:pt idx="4136">
                  <c:v>9.3473829325379523E-10</c:v>
                </c:pt>
                <c:pt idx="4137">
                  <c:v>9.3458190228751533E-10</c:v>
                </c:pt>
                <c:pt idx="4138">
                  <c:v>9.3441944922146587E-10</c:v>
                </c:pt>
                <c:pt idx="4139">
                  <c:v>9.3429213946977775E-10</c:v>
                </c:pt>
                <c:pt idx="4140">
                  <c:v>9.3409472262364895E-10</c:v>
                </c:pt>
                <c:pt idx="4141">
                  <c:v>9.3385514624414696E-10</c:v>
                </c:pt>
                <c:pt idx="4142">
                  <c:v>9.3365343309229452E-10</c:v>
                </c:pt>
                <c:pt idx="4143">
                  <c:v>9.3346967891750648E-10</c:v>
                </c:pt>
                <c:pt idx="4144">
                  <c:v>9.332998914023774E-10</c:v>
                </c:pt>
                <c:pt idx="4145">
                  <c:v>9.3315129724053254E-10</c:v>
                </c:pt>
                <c:pt idx="4146">
                  <c:v>9.3299107422490947E-10</c:v>
                </c:pt>
                <c:pt idx="4147">
                  <c:v>9.3282331794397972E-10</c:v>
                </c:pt>
                <c:pt idx="4148">
                  <c:v>9.3263159415531116E-10</c:v>
                </c:pt>
                <c:pt idx="4149">
                  <c:v>9.3242953308369875E-10</c:v>
                </c:pt>
                <c:pt idx="4150">
                  <c:v>9.3218391582170586E-10</c:v>
                </c:pt>
                <c:pt idx="4151">
                  <c:v>9.3199167825327128E-10</c:v>
                </c:pt>
                <c:pt idx="4152">
                  <c:v>9.318127672043434E-10</c:v>
                </c:pt>
                <c:pt idx="4153">
                  <c:v>9.3157887749777924E-10</c:v>
                </c:pt>
                <c:pt idx="4154">
                  <c:v>9.3130567663541654E-10</c:v>
                </c:pt>
                <c:pt idx="4155">
                  <c:v>9.3109657673538084E-10</c:v>
                </c:pt>
                <c:pt idx="4156">
                  <c:v>9.3089262818455653E-10</c:v>
                </c:pt>
                <c:pt idx="4157">
                  <c:v>9.3067487598607193E-10</c:v>
                </c:pt>
                <c:pt idx="4158">
                  <c:v>9.3047017001711346E-10</c:v>
                </c:pt>
                <c:pt idx="4159">
                  <c:v>9.3022527950224093E-10</c:v>
                </c:pt>
                <c:pt idx="4160">
                  <c:v>9.2997742848953931E-10</c:v>
                </c:pt>
                <c:pt idx="4161">
                  <c:v>9.2971906475828164E-10</c:v>
                </c:pt>
                <c:pt idx="4162">
                  <c:v>9.2945734548894054E-10</c:v>
                </c:pt>
                <c:pt idx="4163">
                  <c:v>9.2923285048295569E-10</c:v>
                </c:pt>
                <c:pt idx="4164">
                  <c:v>9.2899531686118255E-10</c:v>
                </c:pt>
                <c:pt idx="4165">
                  <c:v>9.2876884783478302E-10</c:v>
                </c:pt>
                <c:pt idx="4166">
                  <c:v>9.2859334524502672E-10</c:v>
                </c:pt>
                <c:pt idx="4167">
                  <c:v>9.2832559212811283E-10</c:v>
                </c:pt>
                <c:pt idx="4168">
                  <c:v>9.2806113966610525E-10</c:v>
                </c:pt>
                <c:pt idx="4169">
                  <c:v>9.2786489946903323E-10</c:v>
                </c:pt>
                <c:pt idx="4170">
                  <c:v>9.276319553483224E-10</c:v>
                </c:pt>
                <c:pt idx="4171">
                  <c:v>9.2740181578250277E-10</c:v>
                </c:pt>
                <c:pt idx="4172">
                  <c:v>9.2719504297011068E-10</c:v>
                </c:pt>
                <c:pt idx="4173">
                  <c:v>9.2694451234060147E-10</c:v>
                </c:pt>
                <c:pt idx="4174">
                  <c:v>9.2671458647831987E-10</c:v>
                </c:pt>
                <c:pt idx="4175">
                  <c:v>9.2648597129153387E-10</c:v>
                </c:pt>
                <c:pt idx="4176">
                  <c:v>9.2623758302518962E-10</c:v>
                </c:pt>
                <c:pt idx="4177">
                  <c:v>9.2595882051616607E-10</c:v>
                </c:pt>
                <c:pt idx="4178">
                  <c:v>9.2563888398321213E-10</c:v>
                </c:pt>
                <c:pt idx="4179">
                  <c:v>9.2541573360301894E-10</c:v>
                </c:pt>
                <c:pt idx="4180">
                  <c:v>9.2522796447687408E-10</c:v>
                </c:pt>
                <c:pt idx="4181">
                  <c:v>9.2498875657581935E-10</c:v>
                </c:pt>
                <c:pt idx="4182">
                  <c:v>9.2468415486046637E-10</c:v>
                </c:pt>
                <c:pt idx="4183">
                  <c:v>9.2439918088724582E-10</c:v>
                </c:pt>
                <c:pt idx="4184">
                  <c:v>9.2405444847693777E-10</c:v>
                </c:pt>
                <c:pt idx="4185">
                  <c:v>9.2371458254160605E-10</c:v>
                </c:pt>
                <c:pt idx="4186">
                  <c:v>9.2344314242495689E-10</c:v>
                </c:pt>
                <c:pt idx="4187">
                  <c:v>9.2313593809814374E-10</c:v>
                </c:pt>
                <c:pt idx="4188">
                  <c:v>9.2272674539468887E-10</c:v>
                </c:pt>
                <c:pt idx="4189">
                  <c:v>9.2235490661134138E-10</c:v>
                </c:pt>
                <c:pt idx="4190">
                  <c:v>9.2200611994083196E-10</c:v>
                </c:pt>
                <c:pt idx="4191">
                  <c:v>9.2152703082529043E-10</c:v>
                </c:pt>
                <c:pt idx="4192">
                  <c:v>9.2097080844075345E-10</c:v>
                </c:pt>
                <c:pt idx="4193">
                  <c:v>9.2039485457783315E-10</c:v>
                </c:pt>
                <c:pt idx="4194">
                  <c:v>9.1987084566711898E-10</c:v>
                </c:pt>
                <c:pt idx="4195">
                  <c:v>9.1953804910401431E-10</c:v>
                </c:pt>
                <c:pt idx="4196">
                  <c:v>9.1936449563454367E-10</c:v>
                </c:pt>
                <c:pt idx="4197">
                  <c:v>9.1919670931562893E-10</c:v>
                </c:pt>
                <c:pt idx="4198">
                  <c:v>9.1894792697955351E-10</c:v>
                </c:pt>
                <c:pt idx="4199">
                  <c:v>9.1869708112903935E-10</c:v>
                </c:pt>
                <c:pt idx="4200">
                  <c:v>9.1847037513466743E-10</c:v>
                </c:pt>
                <c:pt idx="4201">
                  <c:v>9.1821261993978514E-10</c:v>
                </c:pt>
                <c:pt idx="4202">
                  <c:v>9.1789214587463748E-10</c:v>
                </c:pt>
                <c:pt idx="4203">
                  <c:v>9.1755818605235506E-10</c:v>
                </c:pt>
                <c:pt idx="4204">
                  <c:v>9.1723552659609695E-10</c:v>
                </c:pt>
                <c:pt idx="4205">
                  <c:v>9.169844684708085E-10</c:v>
                </c:pt>
                <c:pt idx="4206">
                  <c:v>9.1672302410089319E-10</c:v>
                </c:pt>
                <c:pt idx="4207">
                  <c:v>9.164965043577709E-10</c:v>
                </c:pt>
                <c:pt idx="4208">
                  <c:v>9.1628385612757608E-10</c:v>
                </c:pt>
                <c:pt idx="4209">
                  <c:v>9.160529658540605E-10</c:v>
                </c:pt>
                <c:pt idx="4210">
                  <c:v>9.15735436343386E-10</c:v>
                </c:pt>
                <c:pt idx="4211">
                  <c:v>9.1534994264490266E-10</c:v>
                </c:pt>
                <c:pt idx="4212">
                  <c:v>9.1501510677420865E-10</c:v>
                </c:pt>
                <c:pt idx="4213">
                  <c:v>9.1474066497925075E-10</c:v>
                </c:pt>
                <c:pt idx="4214">
                  <c:v>9.1445300293856099E-10</c:v>
                </c:pt>
                <c:pt idx="4215">
                  <c:v>9.1417577221233189E-10</c:v>
                </c:pt>
                <c:pt idx="4216">
                  <c:v>9.1390989754644382E-10</c:v>
                </c:pt>
                <c:pt idx="4217">
                  <c:v>9.1365664069351045E-10</c:v>
                </c:pt>
                <c:pt idx="4218">
                  <c:v>9.1343413874966559E-10</c:v>
                </c:pt>
                <c:pt idx="4219">
                  <c:v>9.131809883588349E-10</c:v>
                </c:pt>
                <c:pt idx="4220">
                  <c:v>9.1299259808975125E-10</c:v>
                </c:pt>
                <c:pt idx="4221">
                  <c:v>9.1280063472261866E-10</c:v>
                </c:pt>
                <c:pt idx="4222">
                  <c:v>9.1255021026243879E-10</c:v>
                </c:pt>
                <c:pt idx="4223">
                  <c:v>9.1231989078667847E-10</c:v>
                </c:pt>
                <c:pt idx="4224">
                  <c:v>9.1206143273540079E-10</c:v>
                </c:pt>
                <c:pt idx="4225">
                  <c:v>9.1185762880416213E-10</c:v>
                </c:pt>
                <c:pt idx="4226">
                  <c:v>9.1160183582710538E-10</c:v>
                </c:pt>
                <c:pt idx="4227">
                  <c:v>9.1134809188550944E-10</c:v>
                </c:pt>
                <c:pt idx="4228">
                  <c:v>9.110428249859351E-10</c:v>
                </c:pt>
                <c:pt idx="4229">
                  <c:v>9.1073131774690539E-10</c:v>
                </c:pt>
                <c:pt idx="4230">
                  <c:v>9.1035582546515805E-10</c:v>
                </c:pt>
                <c:pt idx="4231">
                  <c:v>9.1000801381545564E-10</c:v>
                </c:pt>
                <c:pt idx="4232">
                  <c:v>9.0952491593598273E-10</c:v>
                </c:pt>
                <c:pt idx="4233">
                  <c:v>9.0911465906856677E-10</c:v>
                </c:pt>
                <c:pt idx="4234">
                  <c:v>9.087976619780058E-10</c:v>
                </c:pt>
                <c:pt idx="4235">
                  <c:v>9.0851076504814056E-10</c:v>
                </c:pt>
                <c:pt idx="4236">
                  <c:v>9.0828262327869422E-10</c:v>
                </c:pt>
                <c:pt idx="4237">
                  <c:v>9.0807829473841259E-10</c:v>
                </c:pt>
                <c:pt idx="4238">
                  <c:v>9.0789141398261536E-10</c:v>
                </c:pt>
                <c:pt idx="4239">
                  <c:v>9.0767598488760881E-10</c:v>
                </c:pt>
                <c:pt idx="4240">
                  <c:v>9.0744049322808158E-10</c:v>
                </c:pt>
                <c:pt idx="4241">
                  <c:v>9.072234018329567E-10</c:v>
                </c:pt>
                <c:pt idx="4242">
                  <c:v>9.0696352875957779E-10</c:v>
                </c:pt>
                <c:pt idx="4243">
                  <c:v>9.067368087911058E-10</c:v>
                </c:pt>
                <c:pt idx="4244">
                  <c:v>9.0653160038689395E-10</c:v>
                </c:pt>
                <c:pt idx="4245">
                  <c:v>9.0634137918613311E-10</c:v>
                </c:pt>
                <c:pt idx="4246">
                  <c:v>9.0613829759867422E-10</c:v>
                </c:pt>
                <c:pt idx="4247">
                  <c:v>9.0595059410453493E-10</c:v>
                </c:pt>
                <c:pt idx="4248">
                  <c:v>9.0572361597878858E-10</c:v>
                </c:pt>
                <c:pt idx="4249">
                  <c:v>9.0552153641792944E-10</c:v>
                </c:pt>
                <c:pt idx="4250">
                  <c:v>9.0536799539378182E-10</c:v>
                </c:pt>
                <c:pt idx="4251">
                  <c:v>9.0512623820290996E-10</c:v>
                </c:pt>
                <c:pt idx="4252">
                  <c:v>9.0493428444649091E-10</c:v>
                </c:pt>
                <c:pt idx="4253">
                  <c:v>9.0474409871890763E-10</c:v>
                </c:pt>
                <c:pt idx="4254">
                  <c:v>9.0458437382867807E-10</c:v>
                </c:pt>
                <c:pt idx="4255">
                  <c:v>9.0443383349291205E-10</c:v>
                </c:pt>
                <c:pt idx="4256">
                  <c:v>9.0430071153074925E-10</c:v>
                </c:pt>
                <c:pt idx="4257">
                  <c:v>9.0410194553306816E-10</c:v>
                </c:pt>
                <c:pt idx="4258">
                  <c:v>9.038937782127291E-10</c:v>
                </c:pt>
                <c:pt idx="4259">
                  <c:v>9.0368781413531718E-10</c:v>
                </c:pt>
                <c:pt idx="4260">
                  <c:v>9.0350042185474226E-10</c:v>
                </c:pt>
                <c:pt idx="4261">
                  <c:v>9.0331468815321915E-10</c:v>
                </c:pt>
                <c:pt idx="4262">
                  <c:v>9.0312130898900272E-10</c:v>
                </c:pt>
                <c:pt idx="4263">
                  <c:v>9.0294492195447019E-10</c:v>
                </c:pt>
                <c:pt idx="4264">
                  <c:v>9.0275004142435992E-10</c:v>
                </c:pt>
                <c:pt idx="4265">
                  <c:v>9.0255128767013952E-10</c:v>
                </c:pt>
                <c:pt idx="4266">
                  <c:v>9.0236700185771689E-10</c:v>
                </c:pt>
                <c:pt idx="4267">
                  <c:v>9.0217283416668234E-10</c:v>
                </c:pt>
                <c:pt idx="4268">
                  <c:v>9.020094273805346E-10</c:v>
                </c:pt>
                <c:pt idx="4269">
                  <c:v>9.0184624913748232E-10</c:v>
                </c:pt>
                <c:pt idx="4270">
                  <c:v>9.0165807439684303E-10</c:v>
                </c:pt>
                <c:pt idx="4271">
                  <c:v>9.0150105426081205E-10</c:v>
                </c:pt>
                <c:pt idx="4272">
                  <c:v>9.0133812664375856E-10</c:v>
                </c:pt>
                <c:pt idx="4273">
                  <c:v>9.0115634788495438E-10</c:v>
                </c:pt>
                <c:pt idx="4274">
                  <c:v>9.0098139420764249E-10</c:v>
                </c:pt>
                <c:pt idx="4275">
                  <c:v>9.0083651911247384E-10</c:v>
                </c:pt>
                <c:pt idx="4276">
                  <c:v>9.0069746978847203E-10</c:v>
                </c:pt>
                <c:pt idx="4277">
                  <c:v>9.0055663677621686E-10</c:v>
                </c:pt>
                <c:pt idx="4278">
                  <c:v>9.0036244368588527E-10</c:v>
                </c:pt>
                <c:pt idx="4279">
                  <c:v>9.0018399438671485E-10</c:v>
                </c:pt>
                <c:pt idx="4280">
                  <c:v>9.0005499473181608E-10</c:v>
                </c:pt>
                <c:pt idx="4281">
                  <c:v>8.9991608335630771E-10</c:v>
                </c:pt>
                <c:pt idx="4282">
                  <c:v>8.997744617865967E-10</c:v>
                </c:pt>
                <c:pt idx="4283">
                  <c:v>8.9960467289805736E-10</c:v>
                </c:pt>
                <c:pt idx="4284">
                  <c:v>8.9942500718052259E-10</c:v>
                </c:pt>
                <c:pt idx="4285">
                  <c:v>8.9925702770399597E-10</c:v>
                </c:pt>
                <c:pt idx="4286">
                  <c:v>8.990910484113083E-10</c:v>
                </c:pt>
                <c:pt idx="4287">
                  <c:v>8.9893440203759346E-10</c:v>
                </c:pt>
                <c:pt idx="4288">
                  <c:v>8.9875775831144649E-10</c:v>
                </c:pt>
                <c:pt idx="4289">
                  <c:v>8.9858534815379901E-10</c:v>
                </c:pt>
                <c:pt idx="4290">
                  <c:v>8.9834646933037992E-10</c:v>
                </c:pt>
                <c:pt idx="4291">
                  <c:v>8.9813031360062148E-10</c:v>
                </c:pt>
                <c:pt idx="4292">
                  <c:v>8.9797911700849309E-10</c:v>
                </c:pt>
                <c:pt idx="4293">
                  <c:v>8.978259695880311E-10</c:v>
                </c:pt>
                <c:pt idx="4294">
                  <c:v>8.9767169365161409E-10</c:v>
                </c:pt>
                <c:pt idx="4295">
                  <c:v>8.9752852310758886E-10</c:v>
                </c:pt>
                <c:pt idx="4296">
                  <c:v>8.9735153994965783E-10</c:v>
                </c:pt>
                <c:pt idx="4297">
                  <c:v>8.9715227874091631E-10</c:v>
                </c:pt>
                <c:pt idx="4298">
                  <c:v>8.9684016935852082E-10</c:v>
                </c:pt>
                <c:pt idx="4299">
                  <c:v>8.9654977366942374E-10</c:v>
                </c:pt>
                <c:pt idx="4300">
                  <c:v>8.9624070648367658E-10</c:v>
                </c:pt>
                <c:pt idx="4301">
                  <c:v>8.9598981044244485E-10</c:v>
                </c:pt>
                <c:pt idx="4302">
                  <c:v>8.9575300132069307E-10</c:v>
                </c:pt>
                <c:pt idx="4303">
                  <c:v>8.9547247235747876E-10</c:v>
                </c:pt>
                <c:pt idx="4304">
                  <c:v>8.9514845998677899E-10</c:v>
                </c:pt>
                <c:pt idx="4305">
                  <c:v>8.9481794226070265E-10</c:v>
                </c:pt>
                <c:pt idx="4306">
                  <c:v>8.9449661577057869E-10</c:v>
                </c:pt>
                <c:pt idx="4307">
                  <c:v>8.9417181118433872E-10</c:v>
                </c:pt>
                <c:pt idx="4308">
                  <c:v>8.9383536060899776E-10</c:v>
                </c:pt>
                <c:pt idx="4309">
                  <c:v>8.9347605230453106E-10</c:v>
                </c:pt>
                <c:pt idx="4310">
                  <c:v>8.9307865799997055E-10</c:v>
                </c:pt>
                <c:pt idx="4311">
                  <c:v>8.927673367120997E-10</c:v>
                </c:pt>
                <c:pt idx="4312">
                  <c:v>8.9242947013569774E-10</c:v>
                </c:pt>
                <c:pt idx="4313">
                  <c:v>8.9203100936384612E-10</c:v>
                </c:pt>
                <c:pt idx="4314">
                  <c:v>8.9162123100751236E-10</c:v>
                </c:pt>
                <c:pt idx="4315">
                  <c:v>8.912146573170176E-10</c:v>
                </c:pt>
                <c:pt idx="4316">
                  <c:v>8.9072822431051098E-10</c:v>
                </c:pt>
                <c:pt idx="4317">
                  <c:v>8.9026473345012852E-10</c:v>
                </c:pt>
                <c:pt idx="4318">
                  <c:v>8.8988476536292142E-10</c:v>
                </c:pt>
                <c:pt idx="4319">
                  <c:v>8.8943897860768389E-10</c:v>
                </c:pt>
                <c:pt idx="4320">
                  <c:v>8.8889571168389521E-10</c:v>
                </c:pt>
                <c:pt idx="4321">
                  <c:v>8.8847919444314858E-10</c:v>
                </c:pt>
                <c:pt idx="4322">
                  <c:v>8.8805346756264119E-10</c:v>
                </c:pt>
                <c:pt idx="4323">
                  <c:v>8.8764768595148627E-10</c:v>
                </c:pt>
                <c:pt idx="4324">
                  <c:v>8.872199110846358E-10</c:v>
                </c:pt>
                <c:pt idx="4325">
                  <c:v>8.8690775062856679E-10</c:v>
                </c:pt>
                <c:pt idx="4326">
                  <c:v>8.8653497757187086E-10</c:v>
                </c:pt>
                <c:pt idx="4327">
                  <c:v>8.8603186890108223E-10</c:v>
                </c:pt>
                <c:pt idx="4328">
                  <c:v>8.8554593436762393E-10</c:v>
                </c:pt>
                <c:pt idx="4329">
                  <c:v>8.8512457856696808E-10</c:v>
                </c:pt>
                <c:pt idx="4330">
                  <c:v>8.8474245004785637E-10</c:v>
                </c:pt>
                <c:pt idx="4331">
                  <c:v>8.8435335768573034E-10</c:v>
                </c:pt>
                <c:pt idx="4332">
                  <c:v>8.8392068000567178E-10</c:v>
                </c:pt>
                <c:pt idx="4333">
                  <c:v>8.835170483876808E-10</c:v>
                </c:pt>
                <c:pt idx="4334">
                  <c:v>8.8319388490486809E-10</c:v>
                </c:pt>
                <c:pt idx="4335">
                  <c:v>8.8280130880813079E-10</c:v>
                </c:pt>
                <c:pt idx="4336">
                  <c:v>8.8245192314748123E-10</c:v>
                </c:pt>
                <c:pt idx="4337">
                  <c:v>8.8216748268115914E-10</c:v>
                </c:pt>
                <c:pt idx="4338">
                  <c:v>8.818509929404307E-10</c:v>
                </c:pt>
                <c:pt idx="4339">
                  <c:v>8.8143867353795599E-10</c:v>
                </c:pt>
                <c:pt idx="4340">
                  <c:v>8.8099920355621831E-10</c:v>
                </c:pt>
                <c:pt idx="4341">
                  <c:v>8.8061495250952727E-10</c:v>
                </c:pt>
                <c:pt idx="4342">
                  <c:v>8.8022717403900038E-10</c:v>
                </c:pt>
                <c:pt idx="4343">
                  <c:v>8.7974981161787332E-10</c:v>
                </c:pt>
                <c:pt idx="4344">
                  <c:v>8.7922665699751024E-10</c:v>
                </c:pt>
                <c:pt idx="4345">
                  <c:v>8.7870166106971878E-10</c:v>
                </c:pt>
                <c:pt idx="4346">
                  <c:v>8.7820038395290234E-10</c:v>
                </c:pt>
                <c:pt idx="4347">
                  <c:v>8.7766449657125864E-10</c:v>
                </c:pt>
                <c:pt idx="4348">
                  <c:v>8.7720035767207809E-10</c:v>
                </c:pt>
                <c:pt idx="4349">
                  <c:v>8.7675360159893052E-10</c:v>
                </c:pt>
                <c:pt idx="4350">
                  <c:v>8.7637095800904004E-10</c:v>
                </c:pt>
                <c:pt idx="4351">
                  <c:v>8.7604325354594307E-10</c:v>
                </c:pt>
                <c:pt idx="4352">
                  <c:v>8.7570168162928268E-10</c:v>
                </c:pt>
                <c:pt idx="4353">
                  <c:v>8.7532107906661693E-10</c:v>
                </c:pt>
                <c:pt idx="4354">
                  <c:v>8.7505780570962958E-10</c:v>
                </c:pt>
                <c:pt idx="4355">
                  <c:v>8.7458952324314968E-10</c:v>
                </c:pt>
                <c:pt idx="4356">
                  <c:v>8.7423805920737735E-10</c:v>
                </c:pt>
                <c:pt idx="4357">
                  <c:v>8.7399870613940066E-10</c:v>
                </c:pt>
                <c:pt idx="4358">
                  <c:v>8.7372843249491236E-10</c:v>
                </c:pt>
                <c:pt idx="4359">
                  <c:v>8.7349163729063951E-10</c:v>
                </c:pt>
                <c:pt idx="4360">
                  <c:v>8.7317987765981378E-10</c:v>
                </c:pt>
                <c:pt idx="4361">
                  <c:v>8.7285046853208349E-10</c:v>
                </c:pt>
                <c:pt idx="4362">
                  <c:v>8.7260170419652567E-10</c:v>
                </c:pt>
                <c:pt idx="4363">
                  <c:v>8.7225143116344796E-10</c:v>
                </c:pt>
                <c:pt idx="4364">
                  <c:v>8.7191463159628631E-10</c:v>
                </c:pt>
                <c:pt idx="4365">
                  <c:v>8.715702966963428E-10</c:v>
                </c:pt>
                <c:pt idx="4366">
                  <c:v>8.7125758294166232E-10</c:v>
                </c:pt>
                <c:pt idx="4367">
                  <c:v>8.7088959834183845E-10</c:v>
                </c:pt>
                <c:pt idx="4368">
                  <c:v>8.7052606389279656E-10</c:v>
                </c:pt>
                <c:pt idx="4369">
                  <c:v>8.7012276899584764E-10</c:v>
                </c:pt>
                <c:pt idx="4370">
                  <c:v>8.6975548755096819E-10</c:v>
                </c:pt>
                <c:pt idx="4371">
                  <c:v>8.6937917971677638E-10</c:v>
                </c:pt>
                <c:pt idx="4372">
                  <c:v>8.6900650637668551E-10</c:v>
                </c:pt>
                <c:pt idx="4373">
                  <c:v>8.6868386966530206E-10</c:v>
                </c:pt>
                <c:pt idx="4374">
                  <c:v>8.6827538162345261E-10</c:v>
                </c:pt>
                <c:pt idx="4375">
                  <c:v>8.6788457961970799E-10</c:v>
                </c:pt>
                <c:pt idx="4376">
                  <c:v>8.6749587462996652E-10</c:v>
                </c:pt>
                <c:pt idx="4377">
                  <c:v>8.670172779180063E-10</c:v>
                </c:pt>
                <c:pt idx="4378">
                  <c:v>8.6656427247686212E-10</c:v>
                </c:pt>
                <c:pt idx="4379">
                  <c:v>8.6614448118757304E-10</c:v>
                </c:pt>
                <c:pt idx="4380">
                  <c:v>8.6569804252600215E-10</c:v>
                </c:pt>
                <c:pt idx="4381">
                  <c:v>8.6527250331904941E-10</c:v>
                </c:pt>
                <c:pt idx="4382">
                  <c:v>8.6478702026375763E-10</c:v>
                </c:pt>
                <c:pt idx="4383">
                  <c:v>8.6429688716706264E-10</c:v>
                </c:pt>
                <c:pt idx="4384">
                  <c:v>8.6388005581408537E-10</c:v>
                </c:pt>
                <c:pt idx="4385">
                  <c:v>8.6354009195675952E-10</c:v>
                </c:pt>
                <c:pt idx="4386">
                  <c:v>8.6314998020815987E-10</c:v>
                </c:pt>
                <c:pt idx="4387">
                  <c:v>8.6269750323235689E-10</c:v>
                </c:pt>
                <c:pt idx="4388">
                  <c:v>8.6219858126865473E-10</c:v>
                </c:pt>
                <c:pt idx="4389">
                  <c:v>8.6179514423382876E-10</c:v>
                </c:pt>
                <c:pt idx="4390">
                  <c:v>8.6133772218954545E-10</c:v>
                </c:pt>
                <c:pt idx="4391">
                  <c:v>8.607438732960474E-10</c:v>
                </c:pt>
                <c:pt idx="4392">
                  <c:v>8.6034631762448687E-10</c:v>
                </c:pt>
                <c:pt idx="4393">
                  <c:v>8.5991172621090558E-10</c:v>
                </c:pt>
                <c:pt idx="4394">
                  <c:v>8.5938841128930307E-10</c:v>
                </c:pt>
                <c:pt idx="4395">
                  <c:v>8.5893715439975078E-10</c:v>
                </c:pt>
                <c:pt idx="4396">
                  <c:v>8.5830541245041775E-10</c:v>
                </c:pt>
                <c:pt idx="4397">
                  <c:v>8.5781719157794683E-10</c:v>
                </c:pt>
                <c:pt idx="4398">
                  <c:v>8.5727528749036542E-10</c:v>
                </c:pt>
                <c:pt idx="4399">
                  <c:v>8.567292659926787E-10</c:v>
                </c:pt>
                <c:pt idx="4400">
                  <c:v>8.5605585012993504E-10</c:v>
                </c:pt>
                <c:pt idx="4401">
                  <c:v>8.5550097214050755E-10</c:v>
                </c:pt>
                <c:pt idx="4402">
                  <c:v>8.5503216118850262E-10</c:v>
                </c:pt>
                <c:pt idx="4403">
                  <c:v>8.5447308008113806E-10</c:v>
                </c:pt>
                <c:pt idx="4404">
                  <c:v>8.5399897772675905E-10</c:v>
                </c:pt>
                <c:pt idx="4405">
                  <c:v>8.5351690863939207E-10</c:v>
                </c:pt>
                <c:pt idx="4406">
                  <c:v>8.5303198503925308E-10</c:v>
                </c:pt>
                <c:pt idx="4407">
                  <c:v>8.5252300421064906E-10</c:v>
                </c:pt>
                <c:pt idx="4408">
                  <c:v>8.5195344698718653E-10</c:v>
                </c:pt>
                <c:pt idx="4409">
                  <c:v>8.5149248063817244E-10</c:v>
                </c:pt>
                <c:pt idx="4410">
                  <c:v>8.5105268932071397E-10</c:v>
                </c:pt>
                <c:pt idx="4411">
                  <c:v>8.505112676845349E-10</c:v>
                </c:pt>
                <c:pt idx="4412">
                  <c:v>8.4996417620588253E-10</c:v>
                </c:pt>
                <c:pt idx="4413">
                  <c:v>8.4932504255831199E-10</c:v>
                </c:pt>
                <c:pt idx="4414">
                  <c:v>8.4867671308534608E-10</c:v>
                </c:pt>
                <c:pt idx="4415">
                  <c:v>8.4804536705494351E-10</c:v>
                </c:pt>
                <c:pt idx="4416">
                  <c:v>8.4755388459477349E-10</c:v>
                </c:pt>
                <c:pt idx="4417">
                  <c:v>8.470100192490891E-10</c:v>
                </c:pt>
                <c:pt idx="4418">
                  <c:v>8.4651951382805382E-10</c:v>
                </c:pt>
                <c:pt idx="4419">
                  <c:v>8.4599134390273425E-10</c:v>
                </c:pt>
                <c:pt idx="4420">
                  <c:v>8.4541769126766464E-10</c:v>
                </c:pt>
                <c:pt idx="4421">
                  <c:v>8.4480378071874427E-10</c:v>
                </c:pt>
                <c:pt idx="4422">
                  <c:v>8.4414444533109795E-10</c:v>
                </c:pt>
                <c:pt idx="4423">
                  <c:v>8.4356135533128156E-10</c:v>
                </c:pt>
                <c:pt idx="4424">
                  <c:v>8.4296170014816198E-10</c:v>
                </c:pt>
                <c:pt idx="4425">
                  <c:v>8.4229272969675854E-10</c:v>
                </c:pt>
                <c:pt idx="4426">
                  <c:v>8.4163725039354715E-10</c:v>
                </c:pt>
                <c:pt idx="4427">
                  <c:v>8.4099401181975246E-10</c:v>
                </c:pt>
                <c:pt idx="4428">
                  <c:v>8.4042904209199997E-10</c:v>
                </c:pt>
                <c:pt idx="4429">
                  <c:v>8.396952546162322E-10</c:v>
                </c:pt>
                <c:pt idx="4430">
                  <c:v>8.3916914564348233E-10</c:v>
                </c:pt>
                <c:pt idx="4431">
                  <c:v>8.3864115091022E-10</c:v>
                </c:pt>
                <c:pt idx="4432">
                  <c:v>8.3808374917129554E-10</c:v>
                </c:pt>
                <c:pt idx="4433">
                  <c:v>8.3756737776234187E-10</c:v>
                </c:pt>
                <c:pt idx="4434">
                  <c:v>8.3700102536278582E-10</c:v>
                </c:pt>
                <c:pt idx="4435">
                  <c:v>8.3645200960665835E-10</c:v>
                </c:pt>
                <c:pt idx="4436">
                  <c:v>8.3563350830872725E-10</c:v>
                </c:pt>
                <c:pt idx="4437">
                  <c:v>8.3492744557536918E-10</c:v>
                </c:pt>
                <c:pt idx="4438">
                  <c:v>8.3431499771769757E-10</c:v>
                </c:pt>
                <c:pt idx="4439">
                  <c:v>8.3386206443272972E-10</c:v>
                </c:pt>
                <c:pt idx="4440">
                  <c:v>8.3329567069059154E-10</c:v>
                </c:pt>
                <c:pt idx="4441">
                  <c:v>8.3260300776641782E-10</c:v>
                </c:pt>
                <c:pt idx="4442">
                  <c:v>8.3209788762100763E-10</c:v>
                </c:pt>
                <c:pt idx="4443">
                  <c:v>8.3158659839190151E-10</c:v>
                </c:pt>
                <c:pt idx="4444">
                  <c:v>8.3106552138405536E-10</c:v>
                </c:pt>
                <c:pt idx="4445">
                  <c:v>8.3047506221339638E-10</c:v>
                </c:pt>
                <c:pt idx="4446">
                  <c:v>8.2988931039024762E-10</c:v>
                </c:pt>
                <c:pt idx="4447">
                  <c:v>8.2940742576654211E-10</c:v>
                </c:pt>
                <c:pt idx="4448">
                  <c:v>8.2867433716951946E-10</c:v>
                </c:pt>
                <c:pt idx="4449">
                  <c:v>8.2755585838661921E-10</c:v>
                </c:pt>
                <c:pt idx="4450">
                  <c:v>8.2659576779303032E-10</c:v>
                </c:pt>
                <c:pt idx="4451">
                  <c:v>8.2548791809248764E-10</c:v>
                </c:pt>
                <c:pt idx="4452">
                  <c:v>8.2444715112614034E-10</c:v>
                </c:pt>
                <c:pt idx="4453">
                  <c:v>8.2361785788880499E-10</c:v>
                </c:pt>
                <c:pt idx="4454">
                  <c:v>8.2303914181425108E-10</c:v>
                </c:pt>
                <c:pt idx="4455">
                  <c:v>8.2237849393797022E-10</c:v>
                </c:pt>
                <c:pt idx="4456">
                  <c:v>8.2161058281382899E-10</c:v>
                </c:pt>
                <c:pt idx="4457">
                  <c:v>8.2079096240050363E-10</c:v>
                </c:pt>
                <c:pt idx="4458">
                  <c:v>8.1999739062085263E-10</c:v>
                </c:pt>
                <c:pt idx="4459">
                  <c:v>8.1938370819171783E-10</c:v>
                </c:pt>
                <c:pt idx="4460">
                  <c:v>8.1868613287796393E-10</c:v>
                </c:pt>
                <c:pt idx="4461">
                  <c:v>8.1792360635535274E-10</c:v>
                </c:pt>
                <c:pt idx="4462">
                  <c:v>8.1733758631302844E-10</c:v>
                </c:pt>
                <c:pt idx="4463">
                  <c:v>8.1669055288198387E-10</c:v>
                </c:pt>
                <c:pt idx="4464">
                  <c:v>8.1614255469455058E-10</c:v>
                </c:pt>
                <c:pt idx="4465">
                  <c:v>8.1542300040123128E-10</c:v>
                </c:pt>
                <c:pt idx="4466">
                  <c:v>8.1458172600012777E-10</c:v>
                </c:pt>
                <c:pt idx="4467">
                  <c:v>8.1373096035074317E-10</c:v>
                </c:pt>
                <c:pt idx="4468">
                  <c:v>8.1273259029851708E-10</c:v>
                </c:pt>
                <c:pt idx="4469">
                  <c:v>8.1195853291081613E-10</c:v>
                </c:pt>
                <c:pt idx="4470">
                  <c:v>8.1123447776625066E-10</c:v>
                </c:pt>
                <c:pt idx="4471">
                  <c:v>8.1054533648650308E-10</c:v>
                </c:pt>
                <c:pt idx="4472">
                  <c:v>8.0993814951617092E-10</c:v>
                </c:pt>
                <c:pt idx="4473">
                  <c:v>8.0935194291483554E-10</c:v>
                </c:pt>
                <c:pt idx="4474">
                  <c:v>8.0872941550311517E-10</c:v>
                </c:pt>
                <c:pt idx="4475">
                  <c:v>8.0801336674175429E-10</c:v>
                </c:pt>
                <c:pt idx="4476">
                  <c:v>8.073496098345637E-10</c:v>
                </c:pt>
                <c:pt idx="4477">
                  <c:v>8.0667933452519604E-10</c:v>
                </c:pt>
                <c:pt idx="4478">
                  <c:v>8.0597247600854619E-10</c:v>
                </c:pt>
                <c:pt idx="4479">
                  <c:v>8.0528185852326035E-10</c:v>
                </c:pt>
                <c:pt idx="4480">
                  <c:v>8.046653042570013E-10</c:v>
                </c:pt>
                <c:pt idx="4481">
                  <c:v>8.0398409745364237E-10</c:v>
                </c:pt>
                <c:pt idx="4482">
                  <c:v>8.0322619129048035E-10</c:v>
                </c:pt>
                <c:pt idx="4483">
                  <c:v>8.0234530037987936E-10</c:v>
                </c:pt>
                <c:pt idx="4484">
                  <c:v>8.0166527966790265E-10</c:v>
                </c:pt>
                <c:pt idx="4485">
                  <c:v>8.0085466833357538E-10</c:v>
                </c:pt>
                <c:pt idx="4486">
                  <c:v>8.0002237065076926E-10</c:v>
                </c:pt>
                <c:pt idx="4487">
                  <c:v>7.9932304157435888E-10</c:v>
                </c:pt>
                <c:pt idx="4488">
                  <c:v>7.9864408648347082E-10</c:v>
                </c:pt>
                <c:pt idx="4489">
                  <c:v>7.980545432226722E-10</c:v>
                </c:pt>
                <c:pt idx="4490">
                  <c:v>7.9747108476839337E-10</c:v>
                </c:pt>
                <c:pt idx="4491">
                  <c:v>7.9691570144422907E-10</c:v>
                </c:pt>
                <c:pt idx="4492">
                  <c:v>7.9631910859174368E-10</c:v>
                </c:pt>
                <c:pt idx="4493">
                  <c:v>7.9579187815241538E-10</c:v>
                </c:pt>
                <c:pt idx="4494">
                  <c:v>7.9511204320524272E-10</c:v>
                </c:pt>
                <c:pt idx="4495">
                  <c:v>7.9442876804658405E-10</c:v>
                </c:pt>
                <c:pt idx="4496">
                  <c:v>7.9371136703884814E-10</c:v>
                </c:pt>
                <c:pt idx="4497">
                  <c:v>7.9283301021296231E-10</c:v>
                </c:pt>
                <c:pt idx="4498">
                  <c:v>7.9197497382599335E-10</c:v>
                </c:pt>
                <c:pt idx="4499">
                  <c:v>7.9134268993697108E-10</c:v>
                </c:pt>
                <c:pt idx="4500">
                  <c:v>7.9080092627665245E-10</c:v>
                </c:pt>
                <c:pt idx="4501">
                  <c:v>7.90071114151555E-10</c:v>
                </c:pt>
                <c:pt idx="4502">
                  <c:v>7.8937364462803284E-10</c:v>
                </c:pt>
                <c:pt idx="4503">
                  <c:v>7.8851855479120272E-10</c:v>
                </c:pt>
                <c:pt idx="4504">
                  <c:v>7.8768452917396734E-10</c:v>
                </c:pt>
                <c:pt idx="4505">
                  <c:v>7.8690725761257386E-10</c:v>
                </c:pt>
                <c:pt idx="4506">
                  <c:v>7.8610690987296023E-10</c:v>
                </c:pt>
                <c:pt idx="4507">
                  <c:v>7.854913681098026E-10</c:v>
                </c:pt>
                <c:pt idx="4508">
                  <c:v>7.848285805405814E-10</c:v>
                </c:pt>
                <c:pt idx="4509">
                  <c:v>7.841691009969398E-10</c:v>
                </c:pt>
                <c:pt idx="4510">
                  <c:v>7.8333624232617044E-10</c:v>
                </c:pt>
                <c:pt idx="4511">
                  <c:v>7.8238666098782522E-10</c:v>
                </c:pt>
                <c:pt idx="4512">
                  <c:v>7.816087654905596E-10</c:v>
                </c:pt>
                <c:pt idx="4513">
                  <c:v>7.8085372736619284E-10</c:v>
                </c:pt>
                <c:pt idx="4514">
                  <c:v>7.7996637334034216E-10</c:v>
                </c:pt>
                <c:pt idx="4515">
                  <c:v>7.7919036626168065E-10</c:v>
                </c:pt>
                <c:pt idx="4516">
                  <c:v>7.7840905578301892E-10</c:v>
                </c:pt>
                <c:pt idx="4517">
                  <c:v>7.7764996664631539E-10</c:v>
                </c:pt>
                <c:pt idx="4518">
                  <c:v>7.7679115718126529E-10</c:v>
                </c:pt>
                <c:pt idx="4519">
                  <c:v>7.7607804174258844E-10</c:v>
                </c:pt>
                <c:pt idx="4520">
                  <c:v>7.7544642303644139E-10</c:v>
                </c:pt>
                <c:pt idx="4521">
                  <c:v>7.7477619940643775E-10</c:v>
                </c:pt>
                <c:pt idx="4522">
                  <c:v>7.7389724823993909E-10</c:v>
                </c:pt>
                <c:pt idx="4523">
                  <c:v>7.7309853619488725E-10</c:v>
                </c:pt>
                <c:pt idx="4524">
                  <c:v>7.7222912780685963E-10</c:v>
                </c:pt>
                <c:pt idx="4525">
                  <c:v>7.7129101916851859E-10</c:v>
                </c:pt>
                <c:pt idx="4526">
                  <c:v>7.7035380994710009E-10</c:v>
                </c:pt>
                <c:pt idx="4527">
                  <c:v>7.6945899744561265E-10</c:v>
                </c:pt>
                <c:pt idx="4528">
                  <c:v>7.6860920309566042E-10</c:v>
                </c:pt>
                <c:pt idx="4529">
                  <c:v>7.6731915133144752E-10</c:v>
                </c:pt>
                <c:pt idx="4530">
                  <c:v>7.6643450932440803E-10</c:v>
                </c:pt>
                <c:pt idx="4531">
                  <c:v>7.6572206718017338E-10</c:v>
                </c:pt>
                <c:pt idx="4532">
                  <c:v>7.6494807340107294E-10</c:v>
                </c:pt>
                <c:pt idx="4533">
                  <c:v>7.6415227594593004E-10</c:v>
                </c:pt>
                <c:pt idx="4534">
                  <c:v>7.6339295582289098E-10</c:v>
                </c:pt>
                <c:pt idx="4535">
                  <c:v>7.6261080670287411E-10</c:v>
                </c:pt>
                <c:pt idx="4536">
                  <c:v>7.6171149311928213E-10</c:v>
                </c:pt>
                <c:pt idx="4537">
                  <c:v>7.6070549957479801E-10</c:v>
                </c:pt>
                <c:pt idx="4538">
                  <c:v>7.5994455855894333E-10</c:v>
                </c:pt>
                <c:pt idx="4539">
                  <c:v>7.5935199059791235E-10</c:v>
                </c:pt>
                <c:pt idx="4540">
                  <c:v>7.5870301598078822E-10</c:v>
                </c:pt>
                <c:pt idx="4541">
                  <c:v>7.5806623144024615E-10</c:v>
                </c:pt>
                <c:pt idx="4542">
                  <c:v>7.5723730648545596E-10</c:v>
                </c:pt>
                <c:pt idx="4543">
                  <c:v>7.5649441284564249E-10</c:v>
                </c:pt>
                <c:pt idx="4544">
                  <c:v>7.5585680260329592E-10</c:v>
                </c:pt>
                <c:pt idx="4545">
                  <c:v>7.5537788404767546E-10</c:v>
                </c:pt>
                <c:pt idx="4546">
                  <c:v>7.5450101322552481E-10</c:v>
                </c:pt>
                <c:pt idx="4547">
                  <c:v>7.5373825156682348E-10</c:v>
                </c:pt>
                <c:pt idx="4548">
                  <c:v>7.5314136759532015E-10</c:v>
                </c:pt>
                <c:pt idx="4549">
                  <c:v>7.524091326643216E-10</c:v>
                </c:pt>
                <c:pt idx="4550">
                  <c:v>7.5179084095357057E-10</c:v>
                </c:pt>
                <c:pt idx="4551">
                  <c:v>7.5123997899584626E-10</c:v>
                </c:pt>
                <c:pt idx="4552">
                  <c:v>7.5067716360519753E-10</c:v>
                </c:pt>
                <c:pt idx="4553">
                  <c:v>7.5019672753219377E-10</c:v>
                </c:pt>
                <c:pt idx="4554">
                  <c:v>7.4961439934699066E-10</c:v>
                </c:pt>
                <c:pt idx="4555">
                  <c:v>7.4888949577024413E-10</c:v>
                </c:pt>
                <c:pt idx="4556">
                  <c:v>7.4827463610741215E-10</c:v>
                </c:pt>
                <c:pt idx="4557">
                  <c:v>7.4767916456526794E-10</c:v>
                </c:pt>
                <c:pt idx="4558">
                  <c:v>7.4706099483242674E-10</c:v>
                </c:pt>
                <c:pt idx="4559">
                  <c:v>7.4641205582663184E-10</c:v>
                </c:pt>
                <c:pt idx="4560">
                  <c:v>7.4563819756412625E-10</c:v>
                </c:pt>
                <c:pt idx="4561">
                  <c:v>7.4481346154591748E-10</c:v>
                </c:pt>
                <c:pt idx="4562">
                  <c:v>7.4405975258488393E-10</c:v>
                </c:pt>
                <c:pt idx="4563">
                  <c:v>7.4320316648052406E-10</c:v>
                </c:pt>
                <c:pt idx="4564">
                  <c:v>7.4231516975608901E-10</c:v>
                </c:pt>
                <c:pt idx="4565">
                  <c:v>7.4173392705314251E-10</c:v>
                </c:pt>
                <c:pt idx="4566">
                  <c:v>7.4135291078766647E-10</c:v>
                </c:pt>
                <c:pt idx="4567">
                  <c:v>7.4072055487658475E-10</c:v>
                </c:pt>
                <c:pt idx="4568">
                  <c:v>7.3999580010070028E-10</c:v>
                </c:pt>
                <c:pt idx="4569">
                  <c:v>7.3949402310521929E-10</c:v>
                </c:pt>
                <c:pt idx="4570">
                  <c:v>7.3891724756566073E-10</c:v>
                </c:pt>
                <c:pt idx="4571">
                  <c:v>7.382400579249318E-10</c:v>
                </c:pt>
                <c:pt idx="4572">
                  <c:v>7.3758255879709915E-10</c:v>
                </c:pt>
                <c:pt idx="4573">
                  <c:v>7.3698794780399421E-10</c:v>
                </c:pt>
                <c:pt idx="4574">
                  <c:v>7.3653020262241111E-10</c:v>
                </c:pt>
                <c:pt idx="4575">
                  <c:v>7.36108747627239E-10</c:v>
                </c:pt>
                <c:pt idx="4576">
                  <c:v>7.3550773831755903E-10</c:v>
                </c:pt>
                <c:pt idx="4577">
                  <c:v>7.3484727140520805E-10</c:v>
                </c:pt>
                <c:pt idx="4578">
                  <c:v>7.3416909013978457E-10</c:v>
                </c:pt>
                <c:pt idx="4579">
                  <c:v>7.335365765704399E-10</c:v>
                </c:pt>
                <c:pt idx="4580">
                  <c:v>7.3309496443162858E-10</c:v>
                </c:pt>
                <c:pt idx="4581">
                  <c:v>7.3270523774344233E-10</c:v>
                </c:pt>
                <c:pt idx="4582">
                  <c:v>7.3225459825574021E-10</c:v>
                </c:pt>
                <c:pt idx="4583">
                  <c:v>7.3185985381424504E-10</c:v>
                </c:pt>
                <c:pt idx="4584">
                  <c:v>7.3144077696580532E-10</c:v>
                </c:pt>
                <c:pt idx="4585">
                  <c:v>7.3100724873857706E-10</c:v>
                </c:pt>
                <c:pt idx="4586">
                  <c:v>7.3049862166194664E-10</c:v>
                </c:pt>
                <c:pt idx="4587">
                  <c:v>7.3013886008074525E-10</c:v>
                </c:pt>
                <c:pt idx="4588">
                  <c:v>7.2969967909180138E-10</c:v>
                </c:pt>
                <c:pt idx="4589">
                  <c:v>7.2931830313771578E-10</c:v>
                </c:pt>
                <c:pt idx="4590">
                  <c:v>7.288293187251381E-10</c:v>
                </c:pt>
                <c:pt idx="4591">
                  <c:v>7.2840967310642711E-10</c:v>
                </c:pt>
                <c:pt idx="4592">
                  <c:v>7.2802614049910019E-10</c:v>
                </c:pt>
                <c:pt idx="4593">
                  <c:v>7.2766160919758061E-10</c:v>
                </c:pt>
                <c:pt idx="4594">
                  <c:v>7.2727055717479825E-10</c:v>
                </c:pt>
                <c:pt idx="4595">
                  <c:v>7.2694393897788171E-10</c:v>
                </c:pt>
                <c:pt idx="4596">
                  <c:v>7.2658208973591503E-10</c:v>
                </c:pt>
                <c:pt idx="4597">
                  <c:v>7.2622374436189451E-10</c:v>
                </c:pt>
                <c:pt idx="4598">
                  <c:v>7.2581829165432919E-10</c:v>
                </c:pt>
                <c:pt idx="4599">
                  <c:v>7.2535560014842258E-10</c:v>
                </c:pt>
                <c:pt idx="4600">
                  <c:v>7.2475591279065E-10</c:v>
                </c:pt>
                <c:pt idx="4601">
                  <c:v>7.2425435060827264E-10</c:v>
                </c:pt>
                <c:pt idx="4602">
                  <c:v>7.2387085116523327E-10</c:v>
                </c:pt>
                <c:pt idx="4603">
                  <c:v>7.2346384008924705E-10</c:v>
                </c:pt>
                <c:pt idx="4604">
                  <c:v>7.2304183892313259E-10</c:v>
                </c:pt>
                <c:pt idx="4605">
                  <c:v>7.225150400683782E-10</c:v>
                </c:pt>
                <c:pt idx="4606">
                  <c:v>7.2200545992857514E-10</c:v>
                </c:pt>
                <c:pt idx="4607">
                  <c:v>7.2167672082104149E-10</c:v>
                </c:pt>
                <c:pt idx="4608">
                  <c:v>7.2136786573033944E-10</c:v>
                </c:pt>
                <c:pt idx="4609">
                  <c:v>7.2105801951022756E-10</c:v>
                </c:pt>
                <c:pt idx="4610">
                  <c:v>7.2064231823654854E-10</c:v>
                </c:pt>
                <c:pt idx="4611">
                  <c:v>7.2018348125090707E-10</c:v>
                </c:pt>
                <c:pt idx="4612">
                  <c:v>7.1976630524544493E-10</c:v>
                </c:pt>
                <c:pt idx="4613">
                  <c:v>7.1933441660793257E-10</c:v>
                </c:pt>
                <c:pt idx="4614">
                  <c:v>7.1892773512596157E-10</c:v>
                </c:pt>
                <c:pt idx="4615">
                  <c:v>7.1844431746077386E-10</c:v>
                </c:pt>
                <c:pt idx="4616">
                  <c:v>7.1813442393004792E-10</c:v>
                </c:pt>
                <c:pt idx="4617">
                  <c:v>7.1779946770204403E-10</c:v>
                </c:pt>
                <c:pt idx="4618">
                  <c:v>7.1737003962390998E-10</c:v>
                </c:pt>
                <c:pt idx="4619">
                  <c:v>7.1677840587241903E-10</c:v>
                </c:pt>
                <c:pt idx="4620">
                  <c:v>7.1613607209105959E-10</c:v>
                </c:pt>
                <c:pt idx="4621">
                  <c:v>7.15644603661627E-10</c:v>
                </c:pt>
                <c:pt idx="4622">
                  <c:v>7.1525258781426751E-10</c:v>
                </c:pt>
                <c:pt idx="4623">
                  <c:v>7.1497284826069647E-10</c:v>
                </c:pt>
                <c:pt idx="4624">
                  <c:v>7.1468286585730405E-10</c:v>
                </c:pt>
                <c:pt idx="4625">
                  <c:v>7.1437708573624318E-10</c:v>
                </c:pt>
                <c:pt idx="4626">
                  <c:v>7.1400147044083572E-10</c:v>
                </c:pt>
                <c:pt idx="4627">
                  <c:v>7.1351400053421918E-10</c:v>
                </c:pt>
                <c:pt idx="4628">
                  <c:v>7.1307964126854509E-10</c:v>
                </c:pt>
                <c:pt idx="4629">
                  <c:v>7.1271177466771582E-10</c:v>
                </c:pt>
                <c:pt idx="4630">
                  <c:v>7.1231512718506384E-10</c:v>
                </c:pt>
                <c:pt idx="4631">
                  <c:v>7.1198182458660751E-10</c:v>
                </c:pt>
                <c:pt idx="4632">
                  <c:v>7.1167311433457653E-10</c:v>
                </c:pt>
                <c:pt idx="4633">
                  <c:v>7.1132973835393616E-10</c:v>
                </c:pt>
                <c:pt idx="4634">
                  <c:v>7.1095338630602792E-10</c:v>
                </c:pt>
                <c:pt idx="4635">
                  <c:v>7.105623593030707E-10</c:v>
                </c:pt>
                <c:pt idx="4636">
                  <c:v>7.1025689586586041E-10</c:v>
                </c:pt>
                <c:pt idx="4637">
                  <c:v>7.0999339477561958E-10</c:v>
                </c:pt>
                <c:pt idx="4638">
                  <c:v>7.0962223136681213E-10</c:v>
                </c:pt>
                <c:pt idx="4639">
                  <c:v>7.0922738023500672E-10</c:v>
                </c:pt>
                <c:pt idx="4640">
                  <c:v>7.088639053090598E-10</c:v>
                </c:pt>
                <c:pt idx="4641">
                  <c:v>7.0857851452750745E-10</c:v>
                </c:pt>
                <c:pt idx="4642">
                  <c:v>7.0823852193900033E-10</c:v>
                </c:pt>
                <c:pt idx="4643">
                  <c:v>7.0791892176412201E-10</c:v>
                </c:pt>
                <c:pt idx="4644">
                  <c:v>7.0768401670520396E-10</c:v>
                </c:pt>
                <c:pt idx="4645">
                  <c:v>7.0739822353938485E-10</c:v>
                </c:pt>
                <c:pt idx="4646">
                  <c:v>7.0705019402798378E-10</c:v>
                </c:pt>
                <c:pt idx="4647">
                  <c:v>7.0670878299221727E-10</c:v>
                </c:pt>
                <c:pt idx="4648">
                  <c:v>7.0627037418990025E-10</c:v>
                </c:pt>
                <c:pt idx="4649">
                  <c:v>7.0588751818780893E-10</c:v>
                </c:pt>
                <c:pt idx="4650">
                  <c:v>7.0554106217616856E-10</c:v>
                </c:pt>
                <c:pt idx="4651">
                  <c:v>7.0516005777649067E-10</c:v>
                </c:pt>
                <c:pt idx="4652">
                  <c:v>7.0475638654432292E-10</c:v>
                </c:pt>
                <c:pt idx="4653">
                  <c:v>7.043811111831983E-10</c:v>
                </c:pt>
                <c:pt idx="4654">
                  <c:v>7.0406695112516063E-10</c:v>
                </c:pt>
                <c:pt idx="4655">
                  <c:v>7.0375318664169305E-10</c:v>
                </c:pt>
                <c:pt idx="4656">
                  <c:v>7.0338898140835036E-10</c:v>
                </c:pt>
                <c:pt idx="4657">
                  <c:v>7.0291101914349346E-10</c:v>
                </c:pt>
                <c:pt idx="4658">
                  <c:v>7.0238696288086865E-10</c:v>
                </c:pt>
                <c:pt idx="4659">
                  <c:v>7.0183162659098011E-10</c:v>
                </c:pt>
                <c:pt idx="4660">
                  <c:v>7.0125917017177702E-10</c:v>
                </c:pt>
                <c:pt idx="4661">
                  <c:v>7.0061337917809275E-10</c:v>
                </c:pt>
                <c:pt idx="4662">
                  <c:v>7.0003468351576015E-10</c:v>
                </c:pt>
                <c:pt idx="4663">
                  <c:v>6.9948571792663622E-10</c:v>
                </c:pt>
                <c:pt idx="4664">
                  <c:v>6.9897469315181924E-10</c:v>
                </c:pt>
                <c:pt idx="4665">
                  <c:v>6.9849917367525098E-10</c:v>
                </c:pt>
                <c:pt idx="4666">
                  <c:v>6.9797303837016666E-10</c:v>
                </c:pt>
                <c:pt idx="4667">
                  <c:v>6.9742161731027411E-10</c:v>
                </c:pt>
                <c:pt idx="4668">
                  <c:v>6.9677310899364882E-10</c:v>
                </c:pt>
                <c:pt idx="4669">
                  <c:v>6.9629336474769903E-10</c:v>
                </c:pt>
                <c:pt idx="4670">
                  <c:v>6.9565989864541267E-10</c:v>
                </c:pt>
                <c:pt idx="4671">
                  <c:v>6.9488979701821118E-10</c:v>
                </c:pt>
                <c:pt idx="4672">
                  <c:v>6.9411853334523828E-10</c:v>
                </c:pt>
                <c:pt idx="4673">
                  <c:v>6.9355376939475845E-10</c:v>
                </c:pt>
                <c:pt idx="4674">
                  <c:v>6.9294191585587441E-10</c:v>
                </c:pt>
                <c:pt idx="4675">
                  <c:v>6.9235050040906061E-10</c:v>
                </c:pt>
                <c:pt idx="4676">
                  <c:v>6.9164536674031492E-10</c:v>
                </c:pt>
                <c:pt idx="4677">
                  <c:v>6.9094057857750256E-10</c:v>
                </c:pt>
                <c:pt idx="4678">
                  <c:v>6.9006451826986021E-10</c:v>
                </c:pt>
                <c:pt idx="4679">
                  <c:v>6.890757682396107E-10</c:v>
                </c:pt>
                <c:pt idx="4680">
                  <c:v>6.8795994296544127E-10</c:v>
                </c:pt>
                <c:pt idx="4681">
                  <c:v>6.8630065675208219E-10</c:v>
                </c:pt>
                <c:pt idx="4682">
                  <c:v>6.8391355280352464E-10</c:v>
                </c:pt>
                <c:pt idx="4683">
                  <c:v>6.8112052882854382E-10</c:v>
                </c:pt>
                <c:pt idx="4684">
                  <c:v>6.7810609251675761E-10</c:v>
                </c:pt>
                <c:pt idx="4685">
                  <c:v>6.7433734278550208E-10</c:v>
                </c:pt>
                <c:pt idx="4686">
                  <c:v>6.6967027629897353E-10</c:v>
                </c:pt>
                <c:pt idx="4687">
                  <c:v>6.6668623757732561E-10</c:v>
                </c:pt>
                <c:pt idx="4688">
                  <c:v>6.6496862222339199E-10</c:v>
                </c:pt>
                <c:pt idx="4689">
                  <c:v>6.6353830412544858E-10</c:v>
                </c:pt>
                <c:pt idx="4690">
                  <c:v>6.6245855043290907E-10</c:v>
                </c:pt>
                <c:pt idx="4691">
                  <c:v>6.6134207597758413E-10</c:v>
                </c:pt>
                <c:pt idx="4692">
                  <c:v>6.6042755863784183E-10</c:v>
                </c:pt>
                <c:pt idx="4693">
                  <c:v>6.5950104861554747E-10</c:v>
                </c:pt>
                <c:pt idx="4694">
                  <c:v>6.5875177877685846E-10</c:v>
                </c:pt>
                <c:pt idx="4695">
                  <c:v>6.581323803005071E-10</c:v>
                </c:pt>
                <c:pt idx="4696">
                  <c:v>6.5753558110316451E-10</c:v>
                </c:pt>
                <c:pt idx="4697">
                  <c:v>6.5657016697887943E-10</c:v>
                </c:pt>
                <c:pt idx="4698">
                  <c:v>6.5567625617882245E-10</c:v>
                </c:pt>
                <c:pt idx="4699">
                  <c:v>6.5460705356980554E-10</c:v>
                </c:pt>
                <c:pt idx="4700">
                  <c:v>6.5370816373465903E-10</c:v>
                </c:pt>
                <c:pt idx="4701">
                  <c:v>6.5298596909377998E-10</c:v>
                </c:pt>
                <c:pt idx="4702">
                  <c:v>6.5213556138020561E-10</c:v>
                </c:pt>
                <c:pt idx="4703">
                  <c:v>6.5130441935141126E-10</c:v>
                </c:pt>
                <c:pt idx="4704">
                  <c:v>6.5056953958308378E-10</c:v>
                </c:pt>
                <c:pt idx="4705">
                  <c:v>6.4971619349016048E-10</c:v>
                </c:pt>
                <c:pt idx="4706">
                  <c:v>6.4873923144563901E-10</c:v>
                </c:pt>
                <c:pt idx="4707">
                  <c:v>6.480457190340401E-10</c:v>
                </c:pt>
                <c:pt idx="4708">
                  <c:v>6.4698255852973092E-10</c:v>
                </c:pt>
                <c:pt idx="4709">
                  <c:v>6.4550036615662894E-10</c:v>
                </c:pt>
                <c:pt idx="4710">
                  <c:v>6.4411696159032209E-10</c:v>
                </c:pt>
                <c:pt idx="4711">
                  <c:v>6.42746421453807E-10</c:v>
                </c:pt>
                <c:pt idx="4712">
                  <c:v>6.4168021939151731E-10</c:v>
                </c:pt>
                <c:pt idx="4713">
                  <c:v>6.4097743785046257E-10</c:v>
                </c:pt>
                <c:pt idx="4714">
                  <c:v>6.4018440930459831E-10</c:v>
                </c:pt>
                <c:pt idx="4715">
                  <c:v>6.39404250552817E-10</c:v>
                </c:pt>
                <c:pt idx="4716">
                  <c:v>6.3878708290922238E-10</c:v>
                </c:pt>
                <c:pt idx="4717">
                  <c:v>6.3814767491546193E-10</c:v>
                </c:pt>
                <c:pt idx="4718">
                  <c:v>6.3738839529626135E-10</c:v>
                </c:pt>
                <c:pt idx="4719">
                  <c:v>6.3655456675633006E-10</c:v>
                </c:pt>
                <c:pt idx="4720">
                  <c:v>6.3567693396489515E-10</c:v>
                </c:pt>
                <c:pt idx="4721">
                  <c:v>6.3489625694544899E-10</c:v>
                </c:pt>
                <c:pt idx="4722">
                  <c:v>6.3403032656175808E-10</c:v>
                </c:pt>
                <c:pt idx="4723">
                  <c:v>6.3312473823621964E-10</c:v>
                </c:pt>
                <c:pt idx="4724">
                  <c:v>6.3216207771425913E-10</c:v>
                </c:pt>
                <c:pt idx="4725">
                  <c:v>6.3109090965565904E-10</c:v>
                </c:pt>
                <c:pt idx="4726">
                  <c:v>6.300221530496705E-10</c:v>
                </c:pt>
                <c:pt idx="4727">
                  <c:v>6.29200682413813E-10</c:v>
                </c:pt>
                <c:pt idx="4728">
                  <c:v>6.2853959683672564E-10</c:v>
                </c:pt>
                <c:pt idx="4729">
                  <c:v>6.2784705940221755E-10</c:v>
                </c:pt>
                <c:pt idx="4730">
                  <c:v>6.2692324324168835E-10</c:v>
                </c:pt>
                <c:pt idx="4731">
                  <c:v>6.259851925165716E-10</c:v>
                </c:pt>
                <c:pt idx="4732">
                  <c:v>6.2524645790680492E-10</c:v>
                </c:pt>
                <c:pt idx="4733">
                  <c:v>6.2449676223474103E-10</c:v>
                </c:pt>
                <c:pt idx="4734">
                  <c:v>6.2376016842079936E-10</c:v>
                </c:pt>
                <c:pt idx="4735">
                  <c:v>6.2312558408532433E-10</c:v>
                </c:pt>
                <c:pt idx="4736">
                  <c:v>6.2254630249484988E-10</c:v>
                </c:pt>
                <c:pt idx="4737">
                  <c:v>6.2204190791966752E-10</c:v>
                </c:pt>
                <c:pt idx="4738">
                  <c:v>6.2159619026342961E-10</c:v>
                </c:pt>
                <c:pt idx="4739">
                  <c:v>6.2089602658846468E-10</c:v>
                </c:pt>
                <c:pt idx="4740">
                  <c:v>6.2021421433781807E-10</c:v>
                </c:pt>
                <c:pt idx="4741">
                  <c:v>6.1958250039173425E-10</c:v>
                </c:pt>
                <c:pt idx="4742">
                  <c:v>6.1886973992917911E-10</c:v>
                </c:pt>
                <c:pt idx="4743">
                  <c:v>6.1812892128854532E-10</c:v>
                </c:pt>
                <c:pt idx="4744">
                  <c:v>6.1766658076992324E-10</c:v>
                </c:pt>
                <c:pt idx="4745">
                  <c:v>6.1707947286661635E-10</c:v>
                </c:pt>
                <c:pt idx="4746">
                  <c:v>6.1642613084754284E-10</c:v>
                </c:pt>
                <c:pt idx="4747">
                  <c:v>6.1572641448942955E-10</c:v>
                </c:pt>
                <c:pt idx="4748">
                  <c:v>6.1498787318667845E-10</c:v>
                </c:pt>
                <c:pt idx="4749">
                  <c:v>6.143367822972522E-10</c:v>
                </c:pt>
                <c:pt idx="4750">
                  <c:v>6.1376031203150409E-10</c:v>
                </c:pt>
                <c:pt idx="4751">
                  <c:v>6.1320350992418552E-10</c:v>
                </c:pt>
                <c:pt idx="4752">
                  <c:v>6.1262428738992079E-10</c:v>
                </c:pt>
                <c:pt idx="4753">
                  <c:v>6.121717613682243E-10</c:v>
                </c:pt>
                <c:pt idx="4754">
                  <c:v>6.115289835390796E-10</c:v>
                </c:pt>
                <c:pt idx="4755">
                  <c:v>6.110269853901777E-10</c:v>
                </c:pt>
                <c:pt idx="4756">
                  <c:v>6.1063633544579956E-10</c:v>
                </c:pt>
                <c:pt idx="4757">
                  <c:v>6.100474706597338E-10</c:v>
                </c:pt>
                <c:pt idx="4758">
                  <c:v>6.0943286460309876E-10</c:v>
                </c:pt>
                <c:pt idx="4759">
                  <c:v>6.0891468323431144E-10</c:v>
                </c:pt>
                <c:pt idx="4760">
                  <c:v>6.0834271008755848E-10</c:v>
                </c:pt>
                <c:pt idx="4761">
                  <c:v>6.078715614406889E-10</c:v>
                </c:pt>
                <c:pt idx="4762">
                  <c:v>6.0745664265718683E-10</c:v>
                </c:pt>
                <c:pt idx="4763">
                  <c:v>6.0696062972953516E-10</c:v>
                </c:pt>
                <c:pt idx="4764">
                  <c:v>6.0639803330129055E-10</c:v>
                </c:pt>
                <c:pt idx="4765">
                  <c:v>6.058842958849543E-10</c:v>
                </c:pt>
                <c:pt idx="4766">
                  <c:v>6.0528929877236592E-10</c:v>
                </c:pt>
                <c:pt idx="4767">
                  <c:v>6.0475877405100299E-10</c:v>
                </c:pt>
                <c:pt idx="4768">
                  <c:v>6.0430240670545652E-10</c:v>
                </c:pt>
                <c:pt idx="4769">
                  <c:v>6.0382742153698942E-10</c:v>
                </c:pt>
                <c:pt idx="4770">
                  <c:v>6.0348459297511497E-10</c:v>
                </c:pt>
                <c:pt idx="4771">
                  <c:v>6.0308434388014321E-10</c:v>
                </c:pt>
                <c:pt idx="4772">
                  <c:v>6.0266228346950246E-10</c:v>
                </c:pt>
                <c:pt idx="4773">
                  <c:v>6.0233535769121775E-10</c:v>
                </c:pt>
                <c:pt idx="4774">
                  <c:v>6.0198012996693468E-10</c:v>
                </c:pt>
                <c:pt idx="4775">
                  <c:v>6.0160704990883213E-10</c:v>
                </c:pt>
                <c:pt idx="4776">
                  <c:v>6.0108664516857091E-10</c:v>
                </c:pt>
                <c:pt idx="4777">
                  <c:v>6.0036607825282598E-10</c:v>
                </c:pt>
                <c:pt idx="4778">
                  <c:v>5.9912325769967693E-10</c:v>
                </c:pt>
                <c:pt idx="4779">
                  <c:v>5.9619429404348462E-10</c:v>
                </c:pt>
                <c:pt idx="4780">
                  <c:v>5.9279400300610867E-10</c:v>
                </c:pt>
                <c:pt idx="4781">
                  <c:v>5.9080218312337181E-10</c:v>
                </c:pt>
                <c:pt idx="4782">
                  <c:v>5.8942548900038167E-10</c:v>
                </c:pt>
                <c:pt idx="4783">
                  <c:v>5.8869939520664754E-10</c:v>
                </c:pt>
                <c:pt idx="4784">
                  <c:v>5.883145804966978E-10</c:v>
                </c:pt>
                <c:pt idx="4785">
                  <c:v>5.8801003375084588E-10</c:v>
                </c:pt>
                <c:pt idx="4786">
                  <c:v>5.8765654013775257E-10</c:v>
                </c:pt>
                <c:pt idx="4787">
                  <c:v>5.8724429169214313E-10</c:v>
                </c:pt>
                <c:pt idx="4788">
                  <c:v>5.8689421409796997E-10</c:v>
                </c:pt>
                <c:pt idx="4789">
                  <c:v>5.8650054507647806E-10</c:v>
                </c:pt>
                <c:pt idx="4790">
                  <c:v>5.8609455277426998E-10</c:v>
                </c:pt>
                <c:pt idx="4791">
                  <c:v>5.8575411934816309E-10</c:v>
                </c:pt>
                <c:pt idx="4792">
                  <c:v>5.8540062564025584E-10</c:v>
                </c:pt>
                <c:pt idx="4793">
                  <c:v>5.8496855844994552E-10</c:v>
                </c:pt>
                <c:pt idx="4794">
                  <c:v>5.8452379282199128E-10</c:v>
                </c:pt>
                <c:pt idx="4795">
                  <c:v>5.8401659312186817E-10</c:v>
                </c:pt>
                <c:pt idx="4796">
                  <c:v>5.8362055738296961E-10</c:v>
                </c:pt>
                <c:pt idx="4797">
                  <c:v>5.8326277293487108E-10</c:v>
                </c:pt>
                <c:pt idx="4798">
                  <c:v>5.8299053987465142E-10</c:v>
                </c:pt>
                <c:pt idx="4799">
                  <c:v>5.8269599957153826E-10</c:v>
                </c:pt>
                <c:pt idx="4800">
                  <c:v>5.8242332184875471E-10</c:v>
                </c:pt>
                <c:pt idx="4801">
                  <c:v>5.8211719431457412E-10</c:v>
                </c:pt>
                <c:pt idx="4802">
                  <c:v>5.8173827233559683E-10</c:v>
                </c:pt>
                <c:pt idx="4803">
                  <c:v>5.8141737625966479E-10</c:v>
                </c:pt>
                <c:pt idx="4804">
                  <c:v>5.8112527676196882E-10</c:v>
                </c:pt>
                <c:pt idx="4805">
                  <c:v>5.8093992607527156E-10</c:v>
                </c:pt>
                <c:pt idx="4806">
                  <c:v>5.8070004879169136E-10</c:v>
                </c:pt>
                <c:pt idx="4807">
                  <c:v>5.8040515823719189E-10</c:v>
                </c:pt>
                <c:pt idx="4808">
                  <c:v>5.8008479426862488E-10</c:v>
                </c:pt>
                <c:pt idx="4809">
                  <c:v>5.7983381760783204E-10</c:v>
                </c:pt>
                <c:pt idx="4810">
                  <c:v>5.795991159485481E-10</c:v>
                </c:pt>
                <c:pt idx="4811">
                  <c:v>5.7932652152449905E-10</c:v>
                </c:pt>
                <c:pt idx="4812">
                  <c:v>5.7909311265547477E-10</c:v>
                </c:pt>
                <c:pt idx="4813">
                  <c:v>5.7884683297196602E-10</c:v>
                </c:pt>
                <c:pt idx="4814">
                  <c:v>5.7848114057418294E-10</c:v>
                </c:pt>
                <c:pt idx="4815">
                  <c:v>5.7820453038552091E-10</c:v>
                </c:pt>
                <c:pt idx="4816">
                  <c:v>5.7795015806584963E-10</c:v>
                </c:pt>
                <c:pt idx="4817">
                  <c:v>5.775828140477711E-10</c:v>
                </c:pt>
                <c:pt idx="4818">
                  <c:v>5.7729386454532356E-10</c:v>
                </c:pt>
                <c:pt idx="4819">
                  <c:v>5.7705477137501999E-10</c:v>
                </c:pt>
                <c:pt idx="4820">
                  <c:v>5.7672005575351541E-10</c:v>
                </c:pt>
                <c:pt idx="4821">
                  <c:v>5.7635532461176963E-10</c:v>
                </c:pt>
                <c:pt idx="4822">
                  <c:v>5.7604149047616934E-10</c:v>
                </c:pt>
                <c:pt idx="4823">
                  <c:v>5.7579594982366884E-10</c:v>
                </c:pt>
                <c:pt idx="4824">
                  <c:v>5.7555804967150913E-10</c:v>
                </c:pt>
                <c:pt idx="4825">
                  <c:v>5.7527178975101836E-10</c:v>
                </c:pt>
                <c:pt idx="4826">
                  <c:v>5.7500853055266959E-10</c:v>
                </c:pt>
                <c:pt idx="4827">
                  <c:v>5.7472013732773167E-10</c:v>
                </c:pt>
                <c:pt idx="4828">
                  <c:v>5.7436978488746717E-10</c:v>
                </c:pt>
                <c:pt idx="4829">
                  <c:v>5.7410519034697939E-10</c:v>
                </c:pt>
                <c:pt idx="4830">
                  <c:v>5.7383434637824192E-10</c:v>
                </c:pt>
                <c:pt idx="4831">
                  <c:v>5.7357654131772911E-10</c:v>
                </c:pt>
                <c:pt idx="4832">
                  <c:v>5.732703421670643E-10</c:v>
                </c:pt>
                <c:pt idx="4833">
                  <c:v>5.72987151542982E-10</c:v>
                </c:pt>
                <c:pt idx="4834">
                  <c:v>5.7274278039972253E-10</c:v>
                </c:pt>
                <c:pt idx="4835">
                  <c:v>5.7250285097544014E-10</c:v>
                </c:pt>
                <c:pt idx="4836">
                  <c:v>5.7224508134627529E-10</c:v>
                </c:pt>
                <c:pt idx="4837">
                  <c:v>5.7197149714096033E-10</c:v>
                </c:pt>
                <c:pt idx="4838">
                  <c:v>5.7179008094463343E-10</c:v>
                </c:pt>
                <c:pt idx="4839">
                  <c:v>5.7162597291994545E-10</c:v>
                </c:pt>
                <c:pt idx="4840">
                  <c:v>5.7138791351265052E-10</c:v>
                </c:pt>
                <c:pt idx="4841">
                  <c:v>5.7118502894567565E-10</c:v>
                </c:pt>
                <c:pt idx="4842">
                  <c:v>5.7102466817702036E-10</c:v>
                </c:pt>
                <c:pt idx="4843">
                  <c:v>5.7085757564095753E-10</c:v>
                </c:pt>
                <c:pt idx="4844">
                  <c:v>5.7068899768905559E-10</c:v>
                </c:pt>
                <c:pt idx="4845">
                  <c:v>5.7051216737682786E-10</c:v>
                </c:pt>
                <c:pt idx="4846">
                  <c:v>5.7034224264910192E-10</c:v>
                </c:pt>
                <c:pt idx="4847">
                  <c:v>5.7017716252641779E-10</c:v>
                </c:pt>
                <c:pt idx="4848">
                  <c:v>5.7003609151088735E-10</c:v>
                </c:pt>
                <c:pt idx="4849">
                  <c:v>5.6988305982456004E-10</c:v>
                </c:pt>
                <c:pt idx="4850">
                  <c:v>5.6969804666595404E-10</c:v>
                </c:pt>
                <c:pt idx="4851">
                  <c:v>5.6954451172260219E-10</c:v>
                </c:pt>
                <c:pt idx="4852">
                  <c:v>5.6938081299631127E-10</c:v>
                </c:pt>
                <c:pt idx="4853">
                  <c:v>5.691787823259097E-10</c:v>
                </c:pt>
                <c:pt idx="4854">
                  <c:v>5.689704104052115E-10</c:v>
                </c:pt>
                <c:pt idx="4855">
                  <c:v>5.6879814338363619E-10</c:v>
                </c:pt>
                <c:pt idx="4856">
                  <c:v>5.6863702064674313E-10</c:v>
                </c:pt>
                <c:pt idx="4857">
                  <c:v>5.6846603423893285E-10</c:v>
                </c:pt>
                <c:pt idx="4858">
                  <c:v>5.6828830051304573E-10</c:v>
                </c:pt>
                <c:pt idx="4859">
                  <c:v>5.6810262222155341E-10</c:v>
                </c:pt>
                <c:pt idx="4860">
                  <c:v>5.6791332305203617E-10</c:v>
                </c:pt>
                <c:pt idx="4861">
                  <c:v>5.6774056098127977E-10</c:v>
                </c:pt>
                <c:pt idx="4862">
                  <c:v>5.6756940636513698E-10</c:v>
                </c:pt>
                <c:pt idx="4863">
                  <c:v>5.6739039121373299E-10</c:v>
                </c:pt>
                <c:pt idx="4864">
                  <c:v>5.6724085841760308E-10</c:v>
                </c:pt>
                <c:pt idx="4865">
                  <c:v>5.6706173495485039E-10</c:v>
                </c:pt>
                <c:pt idx="4866">
                  <c:v>5.6688548299752162E-10</c:v>
                </c:pt>
                <c:pt idx="4867">
                  <c:v>5.6671317039575046E-10</c:v>
                </c:pt>
                <c:pt idx="4868">
                  <c:v>5.6649163792004302E-10</c:v>
                </c:pt>
                <c:pt idx="4869">
                  <c:v>5.6630294068193386E-10</c:v>
                </c:pt>
                <c:pt idx="4870">
                  <c:v>5.6611777319300422E-10</c:v>
                </c:pt>
                <c:pt idx="4871">
                  <c:v>5.6594773739130712E-10</c:v>
                </c:pt>
                <c:pt idx="4872">
                  <c:v>5.6578024094313584E-10</c:v>
                </c:pt>
                <c:pt idx="4873">
                  <c:v>5.6560448102745716E-10</c:v>
                </c:pt>
                <c:pt idx="4874">
                  <c:v>5.6545645997282865E-10</c:v>
                </c:pt>
                <c:pt idx="4875">
                  <c:v>5.653088893840899E-10</c:v>
                </c:pt>
                <c:pt idx="4876">
                  <c:v>5.6511122227546817E-10</c:v>
                </c:pt>
                <c:pt idx="4877">
                  <c:v>5.6490231530180621E-10</c:v>
                </c:pt>
                <c:pt idx="4878">
                  <c:v>5.6470135617569524E-10</c:v>
                </c:pt>
                <c:pt idx="4879">
                  <c:v>5.6446897224294436E-10</c:v>
                </c:pt>
                <c:pt idx="4880">
                  <c:v>5.6424305840509744E-10</c:v>
                </c:pt>
                <c:pt idx="4881">
                  <c:v>5.640073819330785E-10</c:v>
                </c:pt>
                <c:pt idx="4882">
                  <c:v>5.6376441574326019E-10</c:v>
                </c:pt>
                <c:pt idx="4883">
                  <c:v>5.6355235707667098E-10</c:v>
                </c:pt>
                <c:pt idx="4884">
                  <c:v>5.6334694275967619E-10</c:v>
                </c:pt>
                <c:pt idx="4885">
                  <c:v>5.6310562193813987E-10</c:v>
                </c:pt>
                <c:pt idx="4886">
                  <c:v>5.6287676437654176E-10</c:v>
                </c:pt>
                <c:pt idx="4887">
                  <c:v>5.6267492539358112E-10</c:v>
                </c:pt>
                <c:pt idx="4888">
                  <c:v>5.6243182531307933E-10</c:v>
                </c:pt>
                <c:pt idx="4889">
                  <c:v>5.6215350050053479E-10</c:v>
                </c:pt>
                <c:pt idx="4890">
                  <c:v>5.6169612169304155E-10</c:v>
                </c:pt>
                <c:pt idx="4891">
                  <c:v>5.6112795146621917E-10</c:v>
                </c:pt>
                <c:pt idx="4892">
                  <c:v>5.6065356839139634E-10</c:v>
                </c:pt>
                <c:pt idx="4893">
                  <c:v>5.6028204560292984E-10</c:v>
                </c:pt>
                <c:pt idx="4894">
                  <c:v>5.6002439009386784E-10</c:v>
                </c:pt>
                <c:pt idx="4895">
                  <c:v>5.5971412885657213E-10</c:v>
                </c:pt>
                <c:pt idx="4896">
                  <c:v>5.5932043756241132E-10</c:v>
                </c:pt>
                <c:pt idx="4897">
                  <c:v>5.5902096226349893E-10</c:v>
                </c:pt>
                <c:pt idx="4898">
                  <c:v>5.587430087183845E-10</c:v>
                </c:pt>
                <c:pt idx="4899">
                  <c:v>5.5852148832132946E-10</c:v>
                </c:pt>
                <c:pt idx="4900">
                  <c:v>5.583645051621811E-10</c:v>
                </c:pt>
                <c:pt idx="4901">
                  <c:v>5.5816910314737309E-10</c:v>
                </c:pt>
                <c:pt idx="4902">
                  <c:v>5.5789332799081952E-10</c:v>
                </c:pt>
                <c:pt idx="4903">
                  <c:v>5.5759555496494922E-10</c:v>
                </c:pt>
                <c:pt idx="4904">
                  <c:v>5.5734505115024832E-10</c:v>
                </c:pt>
                <c:pt idx="4905">
                  <c:v>5.5710525617547453E-10</c:v>
                </c:pt>
                <c:pt idx="4906">
                  <c:v>5.5691564554248925E-10</c:v>
                </c:pt>
                <c:pt idx="4907">
                  <c:v>5.5663987254628278E-10</c:v>
                </c:pt>
                <c:pt idx="4908">
                  <c:v>5.5639324728559088E-10</c:v>
                </c:pt>
                <c:pt idx="4909">
                  <c:v>5.5611809372350897E-10</c:v>
                </c:pt>
                <c:pt idx="4910">
                  <c:v>5.5585232769894591E-10</c:v>
                </c:pt>
                <c:pt idx="4911">
                  <c:v>5.5554218242932691E-10</c:v>
                </c:pt>
                <c:pt idx="4912">
                  <c:v>5.5529412138974139E-10</c:v>
                </c:pt>
                <c:pt idx="4913">
                  <c:v>5.5504195393231859E-10</c:v>
                </c:pt>
                <c:pt idx="4914">
                  <c:v>5.5486526217332643E-10</c:v>
                </c:pt>
                <c:pt idx="4915">
                  <c:v>5.5468272068364028E-10</c:v>
                </c:pt>
                <c:pt idx="4916">
                  <c:v>5.5445549002302223E-10</c:v>
                </c:pt>
                <c:pt idx="4917">
                  <c:v>5.5423410065904397E-10</c:v>
                </c:pt>
                <c:pt idx="4918">
                  <c:v>5.5398844358434683E-10</c:v>
                </c:pt>
                <c:pt idx="4919">
                  <c:v>5.5376202470014577E-10</c:v>
                </c:pt>
                <c:pt idx="4920">
                  <c:v>5.5346474387113433E-10</c:v>
                </c:pt>
                <c:pt idx="4921">
                  <c:v>5.5323281981158161E-10</c:v>
                </c:pt>
                <c:pt idx="4922">
                  <c:v>5.5297788985335928E-10</c:v>
                </c:pt>
                <c:pt idx="4923">
                  <c:v>5.5277528850640571E-10</c:v>
                </c:pt>
                <c:pt idx="4924">
                  <c:v>5.5260064204028967E-10</c:v>
                </c:pt>
                <c:pt idx="4925">
                  <c:v>5.5242566977377538E-10</c:v>
                </c:pt>
                <c:pt idx="4926">
                  <c:v>5.5219621437191557E-10</c:v>
                </c:pt>
                <c:pt idx="4927">
                  <c:v>5.5197299413106022E-10</c:v>
                </c:pt>
                <c:pt idx="4928">
                  <c:v>5.5176819540304962E-10</c:v>
                </c:pt>
                <c:pt idx="4929">
                  <c:v>5.5160456926437921E-10</c:v>
                </c:pt>
                <c:pt idx="4930">
                  <c:v>5.5144837870375971E-10</c:v>
                </c:pt>
                <c:pt idx="4931">
                  <c:v>5.5128828929759648E-10</c:v>
                </c:pt>
                <c:pt idx="4932">
                  <c:v>5.5111345323203457E-10</c:v>
                </c:pt>
                <c:pt idx="4933">
                  <c:v>5.5090111484125715E-10</c:v>
                </c:pt>
                <c:pt idx="4934">
                  <c:v>5.5066100695740129E-10</c:v>
                </c:pt>
                <c:pt idx="4935">
                  <c:v>5.5048560929571301E-10</c:v>
                </c:pt>
                <c:pt idx="4936">
                  <c:v>5.5029594954291799E-10</c:v>
                </c:pt>
                <c:pt idx="4937">
                  <c:v>5.5009823914309983E-10</c:v>
                </c:pt>
                <c:pt idx="4938">
                  <c:v>5.4988295800107144E-10</c:v>
                </c:pt>
                <c:pt idx="4939">
                  <c:v>5.4963263943596195E-10</c:v>
                </c:pt>
                <c:pt idx="4940">
                  <c:v>5.4936507935677478E-10</c:v>
                </c:pt>
                <c:pt idx="4941">
                  <c:v>5.4912822462821974E-10</c:v>
                </c:pt>
                <c:pt idx="4942">
                  <c:v>5.4892708019827964E-10</c:v>
                </c:pt>
                <c:pt idx="4943">
                  <c:v>5.4868772691456505E-10</c:v>
                </c:pt>
                <c:pt idx="4944">
                  <c:v>5.4851383471614059E-10</c:v>
                </c:pt>
                <c:pt idx="4945">
                  <c:v>5.4834301517542338E-10</c:v>
                </c:pt>
                <c:pt idx="4946">
                  <c:v>5.4809948230226043E-10</c:v>
                </c:pt>
                <c:pt idx="4947">
                  <c:v>5.4784714432191314E-10</c:v>
                </c:pt>
                <c:pt idx="4948">
                  <c:v>5.4757294871704205E-10</c:v>
                </c:pt>
                <c:pt idx="4949">
                  <c:v>5.4731288735664922E-10</c:v>
                </c:pt>
                <c:pt idx="4950">
                  <c:v>5.4704096891062431E-10</c:v>
                </c:pt>
                <c:pt idx="4951">
                  <c:v>5.4679522446708004E-10</c:v>
                </c:pt>
                <c:pt idx="4952">
                  <c:v>5.4656409428965706E-10</c:v>
                </c:pt>
                <c:pt idx="4953">
                  <c:v>5.4624385465650992E-10</c:v>
                </c:pt>
                <c:pt idx="4954">
                  <c:v>5.4599062854442962E-10</c:v>
                </c:pt>
                <c:pt idx="4955">
                  <c:v>5.457120470846679E-10</c:v>
                </c:pt>
                <c:pt idx="4956">
                  <c:v>5.4395698435937256E-10</c:v>
                </c:pt>
                <c:pt idx="4957">
                  <c:v>5.4269913088807532E-10</c:v>
                </c:pt>
                <c:pt idx="4958">
                  <c:v>5.4244760576483664E-10</c:v>
                </c:pt>
                <c:pt idx="4959">
                  <c:v>5.422465381401773E-10</c:v>
                </c:pt>
                <c:pt idx="4960">
                  <c:v>5.4202032345814625E-10</c:v>
                </c:pt>
                <c:pt idx="4961">
                  <c:v>5.417811306622552E-10</c:v>
                </c:pt>
                <c:pt idx="4962">
                  <c:v>5.4151713365476409E-10</c:v>
                </c:pt>
                <c:pt idx="4963">
                  <c:v>5.412668326866826E-10</c:v>
                </c:pt>
                <c:pt idx="4964">
                  <c:v>5.4099151526002633E-10</c:v>
                </c:pt>
                <c:pt idx="4965">
                  <c:v>5.4069691506271985E-10</c:v>
                </c:pt>
                <c:pt idx="4966">
                  <c:v>5.4044049433464102E-10</c:v>
                </c:pt>
                <c:pt idx="4967">
                  <c:v>5.4012437109429721E-10</c:v>
                </c:pt>
                <c:pt idx="4968">
                  <c:v>5.3980978883770207E-10</c:v>
                </c:pt>
                <c:pt idx="4969">
                  <c:v>5.3957569248129807E-10</c:v>
                </c:pt>
                <c:pt idx="4970">
                  <c:v>5.3941525998838635E-10</c:v>
                </c:pt>
                <c:pt idx="4971">
                  <c:v>5.3921071542116689E-10</c:v>
                </c:pt>
                <c:pt idx="4972">
                  <c:v>5.390466215535901E-10</c:v>
                </c:pt>
                <c:pt idx="4973">
                  <c:v>5.3881983673426397E-10</c:v>
                </c:pt>
                <c:pt idx="4974">
                  <c:v>5.384993972451013E-10</c:v>
                </c:pt>
                <c:pt idx="4975">
                  <c:v>5.3825145417050829E-10</c:v>
                </c:pt>
                <c:pt idx="4976">
                  <c:v>5.3809148347036505E-10</c:v>
                </c:pt>
                <c:pt idx="4977">
                  <c:v>5.3784248855962141E-10</c:v>
                </c:pt>
                <c:pt idx="4978">
                  <c:v>5.3760475122684073E-10</c:v>
                </c:pt>
                <c:pt idx="4979">
                  <c:v>5.3742868693592204E-10</c:v>
                </c:pt>
                <c:pt idx="4980">
                  <c:v>5.3721669064571959E-10</c:v>
                </c:pt>
                <c:pt idx="4981">
                  <c:v>5.3702658007620021E-10</c:v>
                </c:pt>
                <c:pt idx="4982">
                  <c:v>5.3684579936111358E-10</c:v>
                </c:pt>
                <c:pt idx="4983">
                  <c:v>5.3660029720299121E-10</c:v>
                </c:pt>
                <c:pt idx="4984">
                  <c:v>5.3637647576119929E-10</c:v>
                </c:pt>
                <c:pt idx="4985">
                  <c:v>5.360926942936295E-10</c:v>
                </c:pt>
                <c:pt idx="4986">
                  <c:v>5.3584784045940459E-10</c:v>
                </c:pt>
                <c:pt idx="4987">
                  <c:v>5.3562074074542182E-10</c:v>
                </c:pt>
                <c:pt idx="4988">
                  <c:v>5.3541890317302363E-10</c:v>
                </c:pt>
                <c:pt idx="4989">
                  <c:v>5.3519284958789197E-10</c:v>
                </c:pt>
                <c:pt idx="4990">
                  <c:v>5.3497062399880556E-10</c:v>
                </c:pt>
                <c:pt idx="4991">
                  <c:v>5.3476561629839843E-10</c:v>
                </c:pt>
                <c:pt idx="4992">
                  <c:v>5.3458547687281737E-10</c:v>
                </c:pt>
                <c:pt idx="4993">
                  <c:v>5.343861273695313E-10</c:v>
                </c:pt>
                <c:pt idx="4994">
                  <c:v>5.3415073344672327E-10</c:v>
                </c:pt>
                <c:pt idx="4995">
                  <c:v>5.3388190680774174E-10</c:v>
                </c:pt>
                <c:pt idx="4996">
                  <c:v>5.3355568555056891E-10</c:v>
                </c:pt>
                <c:pt idx="4997">
                  <c:v>5.3326968220436042E-10</c:v>
                </c:pt>
                <c:pt idx="4998">
                  <c:v>5.3300089294015843E-10</c:v>
                </c:pt>
                <c:pt idx="4999">
                  <c:v>5.3278054405637205E-10</c:v>
                </c:pt>
                <c:pt idx="5000">
                  <c:v>5.3261465295433937E-10</c:v>
                </c:pt>
                <c:pt idx="5001">
                  <c:v>5.3245083380221089E-10</c:v>
                </c:pt>
                <c:pt idx="5002">
                  <c:v>5.3229003372222079E-10</c:v>
                </c:pt>
                <c:pt idx="5003">
                  <c:v>5.3211735841354156E-10</c:v>
                </c:pt>
                <c:pt idx="5004">
                  <c:v>5.3192836865033563E-10</c:v>
                </c:pt>
                <c:pt idx="5005">
                  <c:v>5.3175943789618783E-10</c:v>
                </c:pt>
                <c:pt idx="5006">
                  <c:v>5.3156661819883013E-10</c:v>
                </c:pt>
                <c:pt idx="5007">
                  <c:v>5.313502393666593E-10</c:v>
                </c:pt>
                <c:pt idx="5008">
                  <c:v>5.3108268325971431E-10</c:v>
                </c:pt>
                <c:pt idx="5009">
                  <c:v>5.3082915369888209E-10</c:v>
                </c:pt>
                <c:pt idx="5010">
                  <c:v>5.3064365475650066E-10</c:v>
                </c:pt>
                <c:pt idx="5011">
                  <c:v>5.3046950096903689E-10</c:v>
                </c:pt>
                <c:pt idx="5012">
                  <c:v>5.3032369910587558E-10</c:v>
                </c:pt>
                <c:pt idx="5013">
                  <c:v>5.3015324317597633E-10</c:v>
                </c:pt>
                <c:pt idx="5014">
                  <c:v>5.2995885630396345E-10</c:v>
                </c:pt>
                <c:pt idx="5015">
                  <c:v>5.2980222115584991E-10</c:v>
                </c:pt>
                <c:pt idx="5016">
                  <c:v>5.2963445019498046E-10</c:v>
                </c:pt>
                <c:pt idx="5017">
                  <c:v>5.2945846429787931E-10</c:v>
                </c:pt>
                <c:pt idx="5018">
                  <c:v>5.2923096800924946E-10</c:v>
                </c:pt>
                <c:pt idx="5019">
                  <c:v>5.290133384818136E-10</c:v>
                </c:pt>
                <c:pt idx="5020">
                  <c:v>5.2879886771815549E-10</c:v>
                </c:pt>
                <c:pt idx="5021">
                  <c:v>5.2857889745367153E-10</c:v>
                </c:pt>
                <c:pt idx="5022">
                  <c:v>5.283276709738709E-10</c:v>
                </c:pt>
                <c:pt idx="5023">
                  <c:v>5.2805485017342115E-10</c:v>
                </c:pt>
                <c:pt idx="5024">
                  <c:v>5.2779618244956967E-10</c:v>
                </c:pt>
                <c:pt idx="5025">
                  <c:v>5.2753893102784906E-10</c:v>
                </c:pt>
                <c:pt idx="5026">
                  <c:v>5.2725515526166744E-10</c:v>
                </c:pt>
                <c:pt idx="5027">
                  <c:v>5.2694337021797146E-10</c:v>
                </c:pt>
                <c:pt idx="5028">
                  <c:v>5.2668860463275937E-10</c:v>
                </c:pt>
                <c:pt idx="5029">
                  <c:v>5.2642991263478989E-10</c:v>
                </c:pt>
                <c:pt idx="5030">
                  <c:v>5.2617512610663979E-10</c:v>
                </c:pt>
                <c:pt idx="5031">
                  <c:v>5.2586617019764691E-10</c:v>
                </c:pt>
                <c:pt idx="5032">
                  <c:v>5.2555157414219312E-10</c:v>
                </c:pt>
                <c:pt idx="5033">
                  <c:v>5.2529554756505559E-10</c:v>
                </c:pt>
                <c:pt idx="5034">
                  <c:v>5.251013322842299E-10</c:v>
                </c:pt>
                <c:pt idx="5035">
                  <c:v>5.2490651231116937E-10</c:v>
                </c:pt>
                <c:pt idx="5036">
                  <c:v>5.2470693883983861E-10</c:v>
                </c:pt>
                <c:pt idx="5037">
                  <c:v>5.2450034934053264E-10</c:v>
                </c:pt>
                <c:pt idx="5038">
                  <c:v>5.2428530698943516E-10</c:v>
                </c:pt>
                <c:pt idx="5039">
                  <c:v>5.2398771832777048E-10</c:v>
                </c:pt>
                <c:pt idx="5040">
                  <c:v>5.2369212866435845E-10</c:v>
                </c:pt>
                <c:pt idx="5041">
                  <c:v>5.233732582966074E-10</c:v>
                </c:pt>
                <c:pt idx="5042">
                  <c:v>5.230874018746814E-10</c:v>
                </c:pt>
                <c:pt idx="5043">
                  <c:v>5.228235250381703E-10</c:v>
                </c:pt>
                <c:pt idx="5044">
                  <c:v>5.2256811737004406E-10</c:v>
                </c:pt>
                <c:pt idx="5045">
                  <c:v>5.2228161783977798E-10</c:v>
                </c:pt>
                <c:pt idx="5046">
                  <c:v>5.2205446794372167E-10</c:v>
                </c:pt>
                <c:pt idx="5047">
                  <c:v>5.2185495350720396E-10</c:v>
                </c:pt>
                <c:pt idx="5048">
                  <c:v>5.2162826682418793E-10</c:v>
                </c:pt>
                <c:pt idx="5049">
                  <c:v>5.2137980577982253E-10</c:v>
                </c:pt>
                <c:pt idx="5050">
                  <c:v>5.2115863188029195E-10</c:v>
                </c:pt>
                <c:pt idx="5051">
                  <c:v>5.2090120604423624E-10</c:v>
                </c:pt>
                <c:pt idx="5052">
                  <c:v>5.205945977517787E-10</c:v>
                </c:pt>
                <c:pt idx="5053">
                  <c:v>5.2024634068872316E-10</c:v>
                </c:pt>
                <c:pt idx="5054">
                  <c:v>5.1988297841919003E-10</c:v>
                </c:pt>
                <c:pt idx="5055">
                  <c:v>5.196300745482377E-10</c:v>
                </c:pt>
                <c:pt idx="5056">
                  <c:v>5.1938021437415054E-10</c:v>
                </c:pt>
                <c:pt idx="5057">
                  <c:v>5.1908562917564068E-10</c:v>
                </c:pt>
                <c:pt idx="5058">
                  <c:v>5.1880904362781136E-10</c:v>
                </c:pt>
                <c:pt idx="5059">
                  <c:v>5.1858020393828335E-10</c:v>
                </c:pt>
                <c:pt idx="5060">
                  <c:v>5.1833010395564597E-10</c:v>
                </c:pt>
                <c:pt idx="5061">
                  <c:v>5.1798096892325443E-10</c:v>
                </c:pt>
                <c:pt idx="5062">
                  <c:v>5.1767583647169759E-10</c:v>
                </c:pt>
                <c:pt idx="5063">
                  <c:v>5.1731730249271529E-10</c:v>
                </c:pt>
                <c:pt idx="5064">
                  <c:v>5.1692564423393886E-10</c:v>
                </c:pt>
                <c:pt idx="5065">
                  <c:v>5.1655289016066659E-10</c:v>
                </c:pt>
                <c:pt idx="5066">
                  <c:v>5.1620457709774993E-10</c:v>
                </c:pt>
                <c:pt idx="5067">
                  <c:v>5.1580887408354629E-10</c:v>
                </c:pt>
                <c:pt idx="5068">
                  <c:v>5.1553035777892785E-10</c:v>
                </c:pt>
                <c:pt idx="5069">
                  <c:v>5.1526222672700384E-10</c:v>
                </c:pt>
                <c:pt idx="5070">
                  <c:v>5.1500072795256206E-10</c:v>
                </c:pt>
                <c:pt idx="5071">
                  <c:v>5.1472162055490805E-10</c:v>
                </c:pt>
                <c:pt idx="5072">
                  <c:v>5.1444803025508547E-10</c:v>
                </c:pt>
                <c:pt idx="5073">
                  <c:v>5.1410749301581323E-10</c:v>
                </c:pt>
                <c:pt idx="5074">
                  <c:v>5.1372058796587333E-10</c:v>
                </c:pt>
                <c:pt idx="5075">
                  <c:v>5.1343124417978778E-10</c:v>
                </c:pt>
                <c:pt idx="5076">
                  <c:v>5.1313284078459891E-10</c:v>
                </c:pt>
                <c:pt idx="5077">
                  <c:v>5.1279752928584512E-10</c:v>
                </c:pt>
                <c:pt idx="5078">
                  <c:v>5.1243605271780222E-10</c:v>
                </c:pt>
                <c:pt idx="5079">
                  <c:v>5.1212691277814446E-10</c:v>
                </c:pt>
                <c:pt idx="5080">
                  <c:v>5.1182874516287597E-10</c:v>
                </c:pt>
                <c:pt idx="5081">
                  <c:v>5.1152241397616755E-10</c:v>
                </c:pt>
                <c:pt idx="5082">
                  <c:v>5.1132400116430333E-10</c:v>
                </c:pt>
                <c:pt idx="5083">
                  <c:v>5.1112667196270699E-10</c:v>
                </c:pt>
                <c:pt idx="5084">
                  <c:v>5.108721411305753E-10</c:v>
                </c:pt>
                <c:pt idx="5085">
                  <c:v>5.1062153691196569E-10</c:v>
                </c:pt>
                <c:pt idx="5086">
                  <c:v>5.103797419977323E-10</c:v>
                </c:pt>
                <c:pt idx="5087">
                  <c:v>5.1017479520912487E-10</c:v>
                </c:pt>
                <c:pt idx="5088">
                  <c:v>5.0997714899788098E-10</c:v>
                </c:pt>
                <c:pt idx="5089">
                  <c:v>5.0974972596854023E-10</c:v>
                </c:pt>
                <c:pt idx="5090">
                  <c:v>5.0949893972739258E-10</c:v>
                </c:pt>
                <c:pt idx="5091">
                  <c:v>5.092490046627509E-10</c:v>
                </c:pt>
                <c:pt idx="5092">
                  <c:v>5.0890887445593468E-10</c:v>
                </c:pt>
                <c:pt idx="5093">
                  <c:v>5.0848892338804888E-10</c:v>
                </c:pt>
                <c:pt idx="5094">
                  <c:v>5.0813824172988528E-10</c:v>
                </c:pt>
                <c:pt idx="5095">
                  <c:v>5.0785077963414207E-10</c:v>
                </c:pt>
                <c:pt idx="5096">
                  <c:v>5.0750796976501432E-10</c:v>
                </c:pt>
                <c:pt idx="5097">
                  <c:v>5.0718538873046638E-10</c:v>
                </c:pt>
                <c:pt idx="5098">
                  <c:v>5.0692320444850344E-10</c:v>
                </c:pt>
                <c:pt idx="5099">
                  <c:v>5.0666318714540284E-10</c:v>
                </c:pt>
                <c:pt idx="5100">
                  <c:v>5.0635105452311524E-10</c:v>
                </c:pt>
                <c:pt idx="5101">
                  <c:v>5.0599667303748844E-10</c:v>
                </c:pt>
                <c:pt idx="5102">
                  <c:v>5.0567215663906723E-10</c:v>
                </c:pt>
                <c:pt idx="5103">
                  <c:v>5.0541681519646726E-10</c:v>
                </c:pt>
                <c:pt idx="5104">
                  <c:v>5.0505535979567328E-10</c:v>
                </c:pt>
                <c:pt idx="5105">
                  <c:v>5.0459794618257312E-10</c:v>
                </c:pt>
                <c:pt idx="5106">
                  <c:v>5.0420840061427277E-10</c:v>
                </c:pt>
                <c:pt idx="5107">
                  <c:v>5.0393447180660888E-10</c:v>
                </c:pt>
                <c:pt idx="5108">
                  <c:v>5.0360759132649423E-10</c:v>
                </c:pt>
                <c:pt idx="5109">
                  <c:v>5.0330019599804588E-10</c:v>
                </c:pt>
                <c:pt idx="5110">
                  <c:v>5.0302143426830081E-10</c:v>
                </c:pt>
                <c:pt idx="5111">
                  <c:v>5.0275051156115632E-10</c:v>
                </c:pt>
                <c:pt idx="5112">
                  <c:v>5.024522446213213E-10</c:v>
                </c:pt>
                <c:pt idx="5113">
                  <c:v>5.0215743173829739E-10</c:v>
                </c:pt>
                <c:pt idx="5114">
                  <c:v>5.0188986051058955E-10</c:v>
                </c:pt>
                <c:pt idx="5115">
                  <c:v>5.016025659490494E-10</c:v>
                </c:pt>
                <c:pt idx="5116">
                  <c:v>5.0131312964886212E-10</c:v>
                </c:pt>
                <c:pt idx="5117">
                  <c:v>5.0109582915846118E-10</c:v>
                </c:pt>
                <c:pt idx="5118">
                  <c:v>5.0076934539933043E-10</c:v>
                </c:pt>
                <c:pt idx="5119">
                  <c:v>5.0037358002130572E-10</c:v>
                </c:pt>
                <c:pt idx="5120">
                  <c:v>5.0002931351572554E-10</c:v>
                </c:pt>
                <c:pt idx="5121">
                  <c:v>4.9975869677275488E-10</c:v>
                </c:pt>
                <c:pt idx="5122">
                  <c:v>4.9941579286869522E-10</c:v>
                </c:pt>
                <c:pt idx="5123">
                  <c:v>4.9901782053183134E-10</c:v>
                </c:pt>
                <c:pt idx="5124">
                  <c:v>4.9859288753451434E-10</c:v>
                </c:pt>
                <c:pt idx="5125">
                  <c:v>4.9818471285759657E-10</c:v>
                </c:pt>
                <c:pt idx="5126">
                  <c:v>4.9784411444916723E-10</c:v>
                </c:pt>
                <c:pt idx="5127">
                  <c:v>4.9757736291288414E-10</c:v>
                </c:pt>
                <c:pt idx="5128">
                  <c:v>4.972265735222471E-10</c:v>
                </c:pt>
                <c:pt idx="5129">
                  <c:v>4.9686445774979979E-10</c:v>
                </c:pt>
                <c:pt idx="5130">
                  <c:v>4.965472019355302E-10</c:v>
                </c:pt>
                <c:pt idx="5131">
                  <c:v>4.9612862894449057E-10</c:v>
                </c:pt>
                <c:pt idx="5132">
                  <c:v>4.9583173683216898E-10</c:v>
                </c:pt>
                <c:pt idx="5133">
                  <c:v>4.9552230735188954E-10</c:v>
                </c:pt>
                <c:pt idx="5134">
                  <c:v>4.9524562908218034E-10</c:v>
                </c:pt>
                <c:pt idx="5135">
                  <c:v>4.9498989551977084E-10</c:v>
                </c:pt>
                <c:pt idx="5136">
                  <c:v>4.9469567117909851E-10</c:v>
                </c:pt>
                <c:pt idx="5137">
                  <c:v>4.9447583653467976E-10</c:v>
                </c:pt>
                <c:pt idx="5138">
                  <c:v>4.9419518305861534E-10</c:v>
                </c:pt>
                <c:pt idx="5139">
                  <c:v>4.9386262091126133E-10</c:v>
                </c:pt>
                <c:pt idx="5140">
                  <c:v>4.9353307766552387E-10</c:v>
                </c:pt>
                <c:pt idx="5141">
                  <c:v>4.9323130962224358E-10</c:v>
                </c:pt>
                <c:pt idx="5142">
                  <c:v>4.9292227222792523E-10</c:v>
                </c:pt>
                <c:pt idx="5143">
                  <c:v>4.9263405091914328E-10</c:v>
                </c:pt>
                <c:pt idx="5144">
                  <c:v>4.923559537655012E-10</c:v>
                </c:pt>
                <c:pt idx="5145">
                  <c:v>4.9209238715916451E-10</c:v>
                </c:pt>
                <c:pt idx="5146">
                  <c:v>4.9178119478246782E-10</c:v>
                </c:pt>
                <c:pt idx="5147">
                  <c:v>4.9142167038604017E-10</c:v>
                </c:pt>
                <c:pt idx="5148">
                  <c:v>4.9112626601177946E-10</c:v>
                </c:pt>
                <c:pt idx="5149">
                  <c:v>4.9090278420647936E-10</c:v>
                </c:pt>
                <c:pt idx="5150">
                  <c:v>4.906132480545891E-10</c:v>
                </c:pt>
                <c:pt idx="5151">
                  <c:v>4.9026968641419383E-10</c:v>
                </c:pt>
                <c:pt idx="5152">
                  <c:v>4.8993470100617167E-10</c:v>
                </c:pt>
                <c:pt idx="5153">
                  <c:v>4.8962414028518659E-10</c:v>
                </c:pt>
                <c:pt idx="5154">
                  <c:v>4.892931868607343E-10</c:v>
                </c:pt>
                <c:pt idx="5155">
                  <c:v>4.8901549992476745E-10</c:v>
                </c:pt>
                <c:pt idx="5156">
                  <c:v>4.8876198493404664E-10</c:v>
                </c:pt>
                <c:pt idx="5157">
                  <c:v>4.8845808609849031E-10</c:v>
                </c:pt>
                <c:pt idx="5158">
                  <c:v>4.8821500856009972E-10</c:v>
                </c:pt>
                <c:pt idx="5159">
                  <c:v>4.879726627418173E-10</c:v>
                </c:pt>
                <c:pt idx="5160">
                  <c:v>4.8771484133491309E-10</c:v>
                </c:pt>
                <c:pt idx="5161">
                  <c:v>4.8741995475325995E-10</c:v>
                </c:pt>
                <c:pt idx="5162">
                  <c:v>4.8705095857621178E-10</c:v>
                </c:pt>
                <c:pt idx="5163">
                  <c:v>4.8662857456517914E-10</c:v>
                </c:pt>
                <c:pt idx="5164">
                  <c:v>4.8621169600631383E-10</c:v>
                </c:pt>
                <c:pt idx="5165">
                  <c:v>4.8593159862440701E-10</c:v>
                </c:pt>
                <c:pt idx="5166">
                  <c:v>4.8574298094946433E-10</c:v>
                </c:pt>
                <c:pt idx="5167">
                  <c:v>4.8548154337557911E-10</c:v>
                </c:pt>
                <c:pt idx="5168">
                  <c:v>4.8526360512440835E-10</c:v>
                </c:pt>
                <c:pt idx="5169">
                  <c:v>4.8503832516101722E-10</c:v>
                </c:pt>
                <c:pt idx="5170">
                  <c:v>4.8481895869317779E-10</c:v>
                </c:pt>
                <c:pt idx="5171">
                  <c:v>4.8458970381310233E-10</c:v>
                </c:pt>
                <c:pt idx="5172">
                  <c:v>4.8432525959662599E-10</c:v>
                </c:pt>
                <c:pt idx="5173">
                  <c:v>4.84083065573467E-10</c:v>
                </c:pt>
                <c:pt idx="5174">
                  <c:v>4.8382110566992701E-10</c:v>
                </c:pt>
                <c:pt idx="5175">
                  <c:v>4.8355151699000628E-10</c:v>
                </c:pt>
                <c:pt idx="5176">
                  <c:v>4.8327606715348475E-10</c:v>
                </c:pt>
                <c:pt idx="5177">
                  <c:v>4.8303766437860513E-10</c:v>
                </c:pt>
                <c:pt idx="5178">
                  <c:v>4.8284398230691864E-10</c:v>
                </c:pt>
                <c:pt idx="5179">
                  <c:v>4.8261951866006374E-10</c:v>
                </c:pt>
                <c:pt idx="5180">
                  <c:v>4.8243314282050441E-10</c:v>
                </c:pt>
                <c:pt idx="5181">
                  <c:v>4.822271905786089E-10</c:v>
                </c:pt>
                <c:pt idx="5182">
                  <c:v>4.8199053392330202E-10</c:v>
                </c:pt>
                <c:pt idx="5183">
                  <c:v>4.8178139146989628E-10</c:v>
                </c:pt>
                <c:pt idx="5184">
                  <c:v>4.8157808059372515E-10</c:v>
                </c:pt>
                <c:pt idx="5185">
                  <c:v>4.8135683316364864E-10</c:v>
                </c:pt>
                <c:pt idx="5186">
                  <c:v>4.8116564931771699E-10</c:v>
                </c:pt>
                <c:pt idx="5187">
                  <c:v>4.8103302229854142E-10</c:v>
                </c:pt>
                <c:pt idx="5188">
                  <c:v>4.8084435371542473E-10</c:v>
                </c:pt>
                <c:pt idx="5189">
                  <c:v>4.8061737510207174E-10</c:v>
                </c:pt>
                <c:pt idx="5190">
                  <c:v>4.8047482569329583E-10</c:v>
                </c:pt>
                <c:pt idx="5191">
                  <c:v>4.8034507322861638E-10</c:v>
                </c:pt>
                <c:pt idx="5192">
                  <c:v>4.8015487714035863E-10</c:v>
                </c:pt>
                <c:pt idx="5193">
                  <c:v>4.7990719241676216E-10</c:v>
                </c:pt>
                <c:pt idx="5194">
                  <c:v>4.7967503626587787E-10</c:v>
                </c:pt>
                <c:pt idx="5195">
                  <c:v>4.7946156085064384E-10</c:v>
                </c:pt>
                <c:pt idx="5196">
                  <c:v>4.7926719539661682E-10</c:v>
                </c:pt>
                <c:pt idx="5197">
                  <c:v>4.7907691710205151E-10</c:v>
                </c:pt>
                <c:pt idx="5198">
                  <c:v>4.7886881010530805E-10</c:v>
                </c:pt>
                <c:pt idx="5199">
                  <c:v>4.7863218720120034E-10</c:v>
                </c:pt>
                <c:pt idx="5200">
                  <c:v>4.7844106198326056E-10</c:v>
                </c:pt>
                <c:pt idx="5201">
                  <c:v>4.7821880103847031E-10</c:v>
                </c:pt>
                <c:pt idx="5202">
                  <c:v>4.7800583351566486E-10</c:v>
                </c:pt>
                <c:pt idx="5203">
                  <c:v>4.7783924336539001E-10</c:v>
                </c:pt>
                <c:pt idx="5204">
                  <c:v>4.7766300751681223E-10</c:v>
                </c:pt>
                <c:pt idx="5205">
                  <c:v>4.7746128529791671E-10</c:v>
                </c:pt>
                <c:pt idx="5206">
                  <c:v>4.7722507443204641E-10</c:v>
                </c:pt>
                <c:pt idx="5207">
                  <c:v>4.7699459487678702E-10</c:v>
                </c:pt>
                <c:pt idx="5208">
                  <c:v>4.7678280104781971E-10</c:v>
                </c:pt>
                <c:pt idx="5209">
                  <c:v>4.7648643059553105E-10</c:v>
                </c:pt>
                <c:pt idx="5210">
                  <c:v>4.7618467268487806E-10</c:v>
                </c:pt>
                <c:pt idx="5211">
                  <c:v>4.7586482105391301E-10</c:v>
                </c:pt>
                <c:pt idx="5212">
                  <c:v>4.7543422564711403E-10</c:v>
                </c:pt>
                <c:pt idx="5213">
                  <c:v>4.7458851562871797E-10</c:v>
                </c:pt>
                <c:pt idx="5214">
                  <c:v>4.7322846050648703E-10</c:v>
                </c:pt>
                <c:pt idx="5215">
                  <c:v>4.7212915429291026E-10</c:v>
                </c:pt>
                <c:pt idx="5216">
                  <c:v>4.7139031045586047E-10</c:v>
                </c:pt>
                <c:pt idx="5217">
                  <c:v>4.7088055677634712E-10</c:v>
                </c:pt>
                <c:pt idx="5218">
                  <c:v>4.7068408748154729E-10</c:v>
                </c:pt>
                <c:pt idx="5219">
                  <c:v>4.7054323304737052E-10</c:v>
                </c:pt>
                <c:pt idx="5220">
                  <c:v>4.7037360682759625E-10</c:v>
                </c:pt>
                <c:pt idx="5221">
                  <c:v>4.7021484872166574E-10</c:v>
                </c:pt>
                <c:pt idx="5222">
                  <c:v>4.7007028485997429E-10</c:v>
                </c:pt>
                <c:pt idx="5223">
                  <c:v>4.6991643406035933E-10</c:v>
                </c:pt>
                <c:pt idx="5224">
                  <c:v>4.6976602975134125E-10</c:v>
                </c:pt>
                <c:pt idx="5225">
                  <c:v>4.6960279847264334E-10</c:v>
                </c:pt>
                <c:pt idx="5226">
                  <c:v>4.6946003424147207E-10</c:v>
                </c:pt>
                <c:pt idx="5227">
                  <c:v>4.6930400794687744E-10</c:v>
                </c:pt>
                <c:pt idx="5228">
                  <c:v>4.6917991485144153E-10</c:v>
                </c:pt>
                <c:pt idx="5229">
                  <c:v>4.6901342353746834E-10</c:v>
                </c:pt>
                <c:pt idx="5230">
                  <c:v>4.6886579769695594E-10</c:v>
                </c:pt>
                <c:pt idx="5231">
                  <c:v>4.687113648522609E-10</c:v>
                </c:pt>
                <c:pt idx="5232">
                  <c:v>4.6857124902907965E-10</c:v>
                </c:pt>
                <c:pt idx="5233">
                  <c:v>4.6846632949979036E-10</c:v>
                </c:pt>
                <c:pt idx="5234">
                  <c:v>4.6836139202721683E-10</c:v>
                </c:pt>
                <c:pt idx="5235">
                  <c:v>4.6825956432659807E-10</c:v>
                </c:pt>
                <c:pt idx="5236">
                  <c:v>4.6814082616772824E-10</c:v>
                </c:pt>
                <c:pt idx="5237">
                  <c:v>4.6803742249329882E-10</c:v>
                </c:pt>
                <c:pt idx="5238">
                  <c:v>4.6791408655418633E-10</c:v>
                </c:pt>
                <c:pt idx="5239">
                  <c:v>4.6769879095685413E-10</c:v>
                </c:pt>
                <c:pt idx="5240">
                  <c:v>4.6733141980558505E-10</c:v>
                </c:pt>
                <c:pt idx="5241">
                  <c:v>4.668005738312349E-10</c:v>
                </c:pt>
                <c:pt idx="5242">
                  <c:v>4.658431353694466E-10</c:v>
                </c:pt>
                <c:pt idx="5243">
                  <c:v>4.6475074939423786E-10</c:v>
                </c:pt>
                <c:pt idx="5244">
                  <c:v>4.6400216493299178E-10</c:v>
                </c:pt>
                <c:pt idx="5245">
                  <c:v>4.6344659178539976E-10</c:v>
                </c:pt>
                <c:pt idx="5246">
                  <c:v>4.631394427572597E-10</c:v>
                </c:pt>
                <c:pt idx="5247">
                  <c:v>4.6291605801790601E-10</c:v>
                </c:pt>
                <c:pt idx="5248">
                  <c:v>4.6265201071738263E-10</c:v>
                </c:pt>
                <c:pt idx="5249">
                  <c:v>4.624503810095019E-10</c:v>
                </c:pt>
                <c:pt idx="5250">
                  <c:v>4.6230327313806804E-10</c:v>
                </c:pt>
                <c:pt idx="5251">
                  <c:v>4.6217404245677628E-10</c:v>
                </c:pt>
                <c:pt idx="5252">
                  <c:v>4.620397515140561E-10</c:v>
                </c:pt>
                <c:pt idx="5253">
                  <c:v>4.6188808585432014E-10</c:v>
                </c:pt>
                <c:pt idx="5254">
                  <c:v>4.6175465809327446E-10</c:v>
                </c:pt>
                <c:pt idx="5255">
                  <c:v>4.6162300602060904E-10</c:v>
                </c:pt>
                <c:pt idx="5256">
                  <c:v>4.6149711955132648E-10</c:v>
                </c:pt>
                <c:pt idx="5257">
                  <c:v>4.6139940759967963E-10</c:v>
                </c:pt>
                <c:pt idx="5258">
                  <c:v>4.6130288721186625E-10</c:v>
                </c:pt>
                <c:pt idx="5259">
                  <c:v>4.6119609124897988E-10</c:v>
                </c:pt>
                <c:pt idx="5260">
                  <c:v>4.6106496311077257E-10</c:v>
                </c:pt>
                <c:pt idx="5261">
                  <c:v>4.6092411839333721E-10</c:v>
                </c:pt>
                <c:pt idx="5262">
                  <c:v>4.6082019688178875E-10</c:v>
                </c:pt>
                <c:pt idx="5263">
                  <c:v>4.6071920667130479E-10</c:v>
                </c:pt>
                <c:pt idx="5264">
                  <c:v>4.6059890688193761E-10</c:v>
                </c:pt>
                <c:pt idx="5265">
                  <c:v>4.6045439276056745E-10</c:v>
                </c:pt>
                <c:pt idx="5266">
                  <c:v>4.6030568296604316E-10</c:v>
                </c:pt>
                <c:pt idx="5267">
                  <c:v>4.6017866084362939E-10</c:v>
                </c:pt>
                <c:pt idx="5268">
                  <c:v>4.6003845389543547E-10</c:v>
                </c:pt>
                <c:pt idx="5269">
                  <c:v>4.5993776764272143E-10</c:v>
                </c:pt>
                <c:pt idx="5270">
                  <c:v>4.5984013243282477E-10</c:v>
                </c:pt>
                <c:pt idx="5271">
                  <c:v>4.5968961052088045E-10</c:v>
                </c:pt>
                <c:pt idx="5272">
                  <c:v>4.5955864753134248E-10</c:v>
                </c:pt>
                <c:pt idx="5273">
                  <c:v>4.5939908383579524E-10</c:v>
                </c:pt>
                <c:pt idx="5274">
                  <c:v>4.5924385032627679E-10</c:v>
                </c:pt>
                <c:pt idx="5275">
                  <c:v>4.5908959217764493E-10</c:v>
                </c:pt>
                <c:pt idx="5276">
                  <c:v>4.5894848850842942E-10</c:v>
                </c:pt>
                <c:pt idx="5277">
                  <c:v>4.5874640382332943E-10</c:v>
                </c:pt>
                <c:pt idx="5278">
                  <c:v>4.5854157220202377E-10</c:v>
                </c:pt>
                <c:pt idx="5279">
                  <c:v>4.583469545324508E-10</c:v>
                </c:pt>
                <c:pt idx="5280">
                  <c:v>4.5816542170469061E-10</c:v>
                </c:pt>
                <c:pt idx="5281">
                  <c:v>4.5794801435771297E-10</c:v>
                </c:pt>
                <c:pt idx="5282">
                  <c:v>4.5774075689284579E-10</c:v>
                </c:pt>
                <c:pt idx="5283">
                  <c:v>4.5754325785930119E-10</c:v>
                </c:pt>
                <c:pt idx="5284">
                  <c:v>4.5735364860886145E-10</c:v>
                </c:pt>
                <c:pt idx="5285">
                  <c:v>4.5723601160943842E-10</c:v>
                </c:pt>
                <c:pt idx="5286">
                  <c:v>4.5705078412670611E-10</c:v>
                </c:pt>
                <c:pt idx="5287">
                  <c:v>4.5688355270152481E-10</c:v>
                </c:pt>
                <c:pt idx="5288">
                  <c:v>4.5678035556399514E-10</c:v>
                </c:pt>
                <c:pt idx="5289">
                  <c:v>4.5667484979743136E-10</c:v>
                </c:pt>
                <c:pt idx="5290">
                  <c:v>4.5656851781341379E-10</c:v>
                </c:pt>
                <c:pt idx="5291">
                  <c:v>4.5642419962136739E-10</c:v>
                </c:pt>
                <c:pt idx="5292">
                  <c:v>4.5628194294573694E-10</c:v>
                </c:pt>
                <c:pt idx="5293">
                  <c:v>4.5610422671249606E-10</c:v>
                </c:pt>
                <c:pt idx="5294">
                  <c:v>4.5597434937907932E-10</c:v>
                </c:pt>
                <c:pt idx="5295">
                  <c:v>4.5582758984803843E-10</c:v>
                </c:pt>
                <c:pt idx="5296">
                  <c:v>4.5571647812812831E-10</c:v>
                </c:pt>
                <c:pt idx="5297">
                  <c:v>4.555768700001929E-10</c:v>
                </c:pt>
                <c:pt idx="5298">
                  <c:v>4.5544341271721508E-10</c:v>
                </c:pt>
                <c:pt idx="5299">
                  <c:v>4.5528707415853143E-10</c:v>
                </c:pt>
                <c:pt idx="5300">
                  <c:v>4.5512726596982912E-10</c:v>
                </c:pt>
                <c:pt idx="5301">
                  <c:v>4.5499893440809788E-10</c:v>
                </c:pt>
                <c:pt idx="5302">
                  <c:v>4.5486704570768592E-10</c:v>
                </c:pt>
                <c:pt idx="5303">
                  <c:v>4.5474249249346839E-10</c:v>
                </c:pt>
                <c:pt idx="5304">
                  <c:v>4.5463492301974743E-10</c:v>
                </c:pt>
                <c:pt idx="5305">
                  <c:v>4.545103520319098E-10</c:v>
                </c:pt>
                <c:pt idx="5306">
                  <c:v>4.5439160297497768E-10</c:v>
                </c:pt>
                <c:pt idx="5307">
                  <c:v>4.5425624961304107E-10</c:v>
                </c:pt>
                <c:pt idx="5308">
                  <c:v>4.5414144926168701E-10</c:v>
                </c:pt>
                <c:pt idx="5309">
                  <c:v>4.5403730332705725E-10</c:v>
                </c:pt>
                <c:pt idx="5310">
                  <c:v>4.5392563279040857E-10</c:v>
                </c:pt>
                <c:pt idx="5311">
                  <c:v>4.5380492195160782E-10</c:v>
                </c:pt>
                <c:pt idx="5312">
                  <c:v>4.5366823861625222E-10</c:v>
                </c:pt>
                <c:pt idx="5313">
                  <c:v>4.5351713825114242E-10</c:v>
                </c:pt>
                <c:pt idx="5314">
                  <c:v>4.5334284751812273E-10</c:v>
                </c:pt>
                <c:pt idx="5315">
                  <c:v>4.531852510517497E-10</c:v>
                </c:pt>
                <c:pt idx="5316">
                  <c:v>4.5304629764793877E-10</c:v>
                </c:pt>
                <c:pt idx="5317">
                  <c:v>4.5290281552724501E-10</c:v>
                </c:pt>
                <c:pt idx="5318">
                  <c:v>4.5277243628836805E-10</c:v>
                </c:pt>
                <c:pt idx="5319">
                  <c:v>4.5264560376101031E-10</c:v>
                </c:pt>
                <c:pt idx="5320">
                  <c:v>4.5248133467488889E-10</c:v>
                </c:pt>
                <c:pt idx="5321">
                  <c:v>4.5233561113864358E-10</c:v>
                </c:pt>
                <c:pt idx="5322">
                  <c:v>4.5221129590694012E-10</c:v>
                </c:pt>
                <c:pt idx="5323">
                  <c:v>4.5206021895595474E-10</c:v>
                </c:pt>
                <c:pt idx="5324">
                  <c:v>4.5190691323454253E-10</c:v>
                </c:pt>
                <c:pt idx="5325">
                  <c:v>4.5179248140047968E-10</c:v>
                </c:pt>
                <c:pt idx="5326">
                  <c:v>4.5164238872328157E-10</c:v>
                </c:pt>
                <c:pt idx="5327">
                  <c:v>4.5148407179360877E-10</c:v>
                </c:pt>
                <c:pt idx="5328">
                  <c:v>4.5132738533132049E-10</c:v>
                </c:pt>
                <c:pt idx="5329">
                  <c:v>4.5114861095504934E-10</c:v>
                </c:pt>
                <c:pt idx="5330">
                  <c:v>4.5091687426842525E-10</c:v>
                </c:pt>
                <c:pt idx="5331">
                  <c:v>4.5067813186538284E-10</c:v>
                </c:pt>
                <c:pt idx="5332">
                  <c:v>4.5049982935624313E-10</c:v>
                </c:pt>
                <c:pt idx="5333">
                  <c:v>4.5032824417307589E-10</c:v>
                </c:pt>
                <c:pt idx="5334">
                  <c:v>4.5016477700764045E-10</c:v>
                </c:pt>
                <c:pt idx="5335">
                  <c:v>4.5001459397631904E-10</c:v>
                </c:pt>
                <c:pt idx="5336">
                  <c:v>4.4990567773053304E-10</c:v>
                </c:pt>
                <c:pt idx="5337">
                  <c:v>4.4977885086729372E-10</c:v>
                </c:pt>
                <c:pt idx="5338">
                  <c:v>4.4963798528650272E-10</c:v>
                </c:pt>
                <c:pt idx="5339">
                  <c:v>4.49498921369676E-10</c:v>
                </c:pt>
                <c:pt idx="5340">
                  <c:v>4.4936715929646436E-10</c:v>
                </c:pt>
                <c:pt idx="5341">
                  <c:v>4.4925571121857128E-10</c:v>
                </c:pt>
                <c:pt idx="5342">
                  <c:v>4.4914260158941407E-10</c:v>
                </c:pt>
                <c:pt idx="5343">
                  <c:v>4.4901103306322411E-10</c:v>
                </c:pt>
                <c:pt idx="5344">
                  <c:v>4.4889316483714026E-10</c:v>
                </c:pt>
                <c:pt idx="5345">
                  <c:v>4.4879491813262824E-10</c:v>
                </c:pt>
                <c:pt idx="5346">
                  <c:v>4.4867548058146188E-10</c:v>
                </c:pt>
                <c:pt idx="5347">
                  <c:v>4.4854198800112886E-10</c:v>
                </c:pt>
                <c:pt idx="5348">
                  <c:v>4.4840061422051826E-10</c:v>
                </c:pt>
                <c:pt idx="5349">
                  <c:v>4.4828022230334695E-10</c:v>
                </c:pt>
                <c:pt idx="5350">
                  <c:v>4.4815621741569084E-10</c:v>
                </c:pt>
                <c:pt idx="5351">
                  <c:v>4.4802837916997422E-10</c:v>
                </c:pt>
                <c:pt idx="5352">
                  <c:v>4.4790594413523193E-10</c:v>
                </c:pt>
                <c:pt idx="5353">
                  <c:v>4.4780015852964219E-10</c:v>
                </c:pt>
                <c:pt idx="5354">
                  <c:v>4.4769040455803696E-10</c:v>
                </c:pt>
                <c:pt idx="5355">
                  <c:v>4.4759687138187196E-10</c:v>
                </c:pt>
                <c:pt idx="5356">
                  <c:v>4.474897307946519E-10</c:v>
                </c:pt>
                <c:pt idx="5357">
                  <c:v>4.4735609860416559E-10</c:v>
                </c:pt>
                <c:pt idx="5358">
                  <c:v>4.4722326965026449E-10</c:v>
                </c:pt>
                <c:pt idx="5359">
                  <c:v>4.47115966151407E-10</c:v>
                </c:pt>
                <c:pt idx="5360">
                  <c:v>4.4701979798625394E-10</c:v>
                </c:pt>
                <c:pt idx="5361">
                  <c:v>4.468791535937555E-10</c:v>
                </c:pt>
                <c:pt idx="5362">
                  <c:v>4.4673854186948129E-10</c:v>
                </c:pt>
                <c:pt idx="5363">
                  <c:v>4.4661268734777638E-10</c:v>
                </c:pt>
                <c:pt idx="5364">
                  <c:v>4.465252462300862E-10</c:v>
                </c:pt>
                <c:pt idx="5365">
                  <c:v>4.464231889651761E-10</c:v>
                </c:pt>
                <c:pt idx="5366">
                  <c:v>4.463161730815628E-10</c:v>
                </c:pt>
                <c:pt idx="5367">
                  <c:v>4.461838983489201E-10</c:v>
                </c:pt>
                <c:pt idx="5368">
                  <c:v>4.4603637662284665E-10</c:v>
                </c:pt>
                <c:pt idx="5369">
                  <c:v>4.459082144670275E-10</c:v>
                </c:pt>
                <c:pt idx="5370">
                  <c:v>4.4575747948950627E-10</c:v>
                </c:pt>
                <c:pt idx="5371">
                  <c:v>4.4561310678379132E-10</c:v>
                </c:pt>
                <c:pt idx="5372">
                  <c:v>4.4547228951885688E-10</c:v>
                </c:pt>
                <c:pt idx="5373">
                  <c:v>4.4533602750713905E-10</c:v>
                </c:pt>
                <c:pt idx="5374">
                  <c:v>4.4523670928133699E-10</c:v>
                </c:pt>
                <c:pt idx="5375">
                  <c:v>4.4509384567564534E-10</c:v>
                </c:pt>
                <c:pt idx="5376">
                  <c:v>4.4495793246853361E-10</c:v>
                </c:pt>
                <c:pt idx="5377">
                  <c:v>4.448774680319351E-10</c:v>
                </c:pt>
                <c:pt idx="5378">
                  <c:v>4.447698186281382E-10</c:v>
                </c:pt>
                <c:pt idx="5379">
                  <c:v>4.4460494390620507E-10</c:v>
                </c:pt>
                <c:pt idx="5380">
                  <c:v>4.4447665375042078E-10</c:v>
                </c:pt>
                <c:pt idx="5381">
                  <c:v>4.4433925184387214E-10</c:v>
                </c:pt>
                <c:pt idx="5382">
                  <c:v>4.4417416570436996E-10</c:v>
                </c:pt>
                <c:pt idx="5383">
                  <c:v>4.4401733367535509E-10</c:v>
                </c:pt>
                <c:pt idx="5384">
                  <c:v>4.4388665841725909E-10</c:v>
                </c:pt>
                <c:pt idx="5385">
                  <c:v>4.4377241011488287E-10</c:v>
                </c:pt>
                <c:pt idx="5386">
                  <c:v>4.4366191895782565E-10</c:v>
                </c:pt>
                <c:pt idx="5387">
                  <c:v>4.4352547066093644E-10</c:v>
                </c:pt>
                <c:pt idx="5388">
                  <c:v>4.4341259555389012E-10</c:v>
                </c:pt>
                <c:pt idx="5389">
                  <c:v>4.4329771622278643E-10</c:v>
                </c:pt>
                <c:pt idx="5390">
                  <c:v>4.4321578548152265E-10</c:v>
                </c:pt>
                <c:pt idx="5391">
                  <c:v>4.4311267025630536E-10</c:v>
                </c:pt>
                <c:pt idx="5392">
                  <c:v>4.429879689393445E-10</c:v>
                </c:pt>
                <c:pt idx="5393">
                  <c:v>4.4289818736929019E-10</c:v>
                </c:pt>
                <c:pt idx="5394">
                  <c:v>4.4279619982937719E-10</c:v>
                </c:pt>
                <c:pt idx="5395">
                  <c:v>4.4265187083079542E-10</c:v>
                </c:pt>
                <c:pt idx="5396">
                  <c:v>4.4252476813922303E-10</c:v>
                </c:pt>
                <c:pt idx="5397">
                  <c:v>4.4242077103797666E-10</c:v>
                </c:pt>
                <c:pt idx="5398">
                  <c:v>4.4230363722221924E-10</c:v>
                </c:pt>
                <c:pt idx="5399">
                  <c:v>4.4218745082450015E-10</c:v>
                </c:pt>
                <c:pt idx="5400">
                  <c:v>4.4210505161858185E-10</c:v>
                </c:pt>
                <c:pt idx="5401">
                  <c:v>4.4199906320602578E-10</c:v>
                </c:pt>
                <c:pt idx="5402">
                  <c:v>4.4186162521012964E-10</c:v>
                </c:pt>
                <c:pt idx="5403">
                  <c:v>4.4174137654288694E-10</c:v>
                </c:pt>
                <c:pt idx="5404">
                  <c:v>4.4162861860486209E-10</c:v>
                </c:pt>
                <c:pt idx="5405">
                  <c:v>4.4150353587202715E-10</c:v>
                </c:pt>
                <c:pt idx="5406">
                  <c:v>4.4132880351559292E-10</c:v>
                </c:pt>
                <c:pt idx="5407">
                  <c:v>4.4115063718360798E-10</c:v>
                </c:pt>
                <c:pt idx="5408">
                  <c:v>4.4097785552395395E-10</c:v>
                </c:pt>
                <c:pt idx="5409">
                  <c:v>4.4081690419134244E-10</c:v>
                </c:pt>
                <c:pt idx="5410">
                  <c:v>4.4063804862476243E-10</c:v>
                </c:pt>
                <c:pt idx="5411">
                  <c:v>4.4046452314101021E-10</c:v>
                </c:pt>
                <c:pt idx="5412">
                  <c:v>4.403746259105271E-10</c:v>
                </c:pt>
                <c:pt idx="5413">
                  <c:v>4.402772931867349E-10</c:v>
                </c:pt>
                <c:pt idx="5414">
                  <c:v>4.4015606619035985E-10</c:v>
                </c:pt>
                <c:pt idx="5415">
                  <c:v>4.4006555548577527E-10</c:v>
                </c:pt>
                <c:pt idx="5416">
                  <c:v>4.3996524187997518E-10</c:v>
                </c:pt>
                <c:pt idx="5417">
                  <c:v>4.3985089649316078E-10</c:v>
                </c:pt>
                <c:pt idx="5418">
                  <c:v>4.3974534996120758E-10</c:v>
                </c:pt>
                <c:pt idx="5419">
                  <c:v>4.3963715081303599E-10</c:v>
                </c:pt>
                <c:pt idx="5420">
                  <c:v>4.3954381702321512E-10</c:v>
                </c:pt>
                <c:pt idx="5421">
                  <c:v>4.3945321636665966E-10</c:v>
                </c:pt>
                <c:pt idx="5422">
                  <c:v>4.39337883093226E-10</c:v>
                </c:pt>
                <c:pt idx="5423">
                  <c:v>4.391750902497059E-10</c:v>
                </c:pt>
                <c:pt idx="5424">
                  <c:v>4.3900563955660538E-10</c:v>
                </c:pt>
                <c:pt idx="5425">
                  <c:v>4.3875361999931655E-10</c:v>
                </c:pt>
                <c:pt idx="5426">
                  <c:v>4.3845020800067667E-10</c:v>
                </c:pt>
                <c:pt idx="5427">
                  <c:v>4.3818744264964508E-10</c:v>
                </c:pt>
                <c:pt idx="5428">
                  <c:v>4.3801011391957186E-10</c:v>
                </c:pt>
                <c:pt idx="5429">
                  <c:v>4.3789894168061608E-10</c:v>
                </c:pt>
                <c:pt idx="5430">
                  <c:v>4.3779733063180792E-10</c:v>
                </c:pt>
                <c:pt idx="5431">
                  <c:v>4.3768227762366303E-10</c:v>
                </c:pt>
                <c:pt idx="5432">
                  <c:v>4.3744552648968254E-10</c:v>
                </c:pt>
                <c:pt idx="5433">
                  <c:v>4.3702214153004479E-10</c:v>
                </c:pt>
                <c:pt idx="5434">
                  <c:v>4.3657603277760912E-10</c:v>
                </c:pt>
                <c:pt idx="5435">
                  <c:v>4.3631114077284532E-10</c:v>
                </c:pt>
                <c:pt idx="5436">
                  <c:v>4.3617900341584206E-10</c:v>
                </c:pt>
                <c:pt idx="5437">
                  <c:v>4.3609640526780591E-10</c:v>
                </c:pt>
                <c:pt idx="5438">
                  <c:v>4.3599286548062187E-10</c:v>
                </c:pt>
                <c:pt idx="5439">
                  <c:v>4.3589166276343065E-10</c:v>
                </c:pt>
                <c:pt idx="5440">
                  <c:v>4.3574634966916932E-10</c:v>
                </c:pt>
                <c:pt idx="5441">
                  <c:v>4.3559081884072873E-10</c:v>
                </c:pt>
                <c:pt idx="5442">
                  <c:v>4.3548251734905471E-10</c:v>
                </c:pt>
                <c:pt idx="5443">
                  <c:v>4.3534629654640691E-10</c:v>
                </c:pt>
                <c:pt idx="5444">
                  <c:v>4.352673375112945E-10</c:v>
                </c:pt>
                <c:pt idx="5445">
                  <c:v>4.3519257040227375E-10</c:v>
                </c:pt>
                <c:pt idx="5446">
                  <c:v>4.3509773686494912E-10</c:v>
                </c:pt>
                <c:pt idx="5447">
                  <c:v>4.3499131229351914E-10</c:v>
                </c:pt>
                <c:pt idx="5448">
                  <c:v>4.3489314312541784E-10</c:v>
                </c:pt>
                <c:pt idx="5449">
                  <c:v>4.3483076113970735E-10</c:v>
                </c:pt>
                <c:pt idx="5450">
                  <c:v>4.3473866766905824E-10</c:v>
                </c:pt>
                <c:pt idx="5451">
                  <c:v>4.3463824649069263E-10</c:v>
                </c:pt>
                <c:pt idx="5452">
                  <c:v>4.3453354696444655E-10</c:v>
                </c:pt>
                <c:pt idx="5453">
                  <c:v>4.3444572793484091E-10</c:v>
                </c:pt>
                <c:pt idx="5454">
                  <c:v>4.3435979697615873E-10</c:v>
                </c:pt>
                <c:pt idx="5455">
                  <c:v>4.3426679119811292E-10</c:v>
                </c:pt>
                <c:pt idx="5456">
                  <c:v>4.3413715082813552E-10</c:v>
                </c:pt>
                <c:pt idx="5457">
                  <c:v>4.3400950222412998E-10</c:v>
                </c:pt>
                <c:pt idx="5458">
                  <c:v>4.3390988287700685E-10</c:v>
                </c:pt>
                <c:pt idx="5459">
                  <c:v>4.338100725692121E-10</c:v>
                </c:pt>
                <c:pt idx="5460">
                  <c:v>4.3372904452262036E-10</c:v>
                </c:pt>
                <c:pt idx="5461">
                  <c:v>4.3360795308569934E-10</c:v>
                </c:pt>
                <c:pt idx="5462">
                  <c:v>4.3348286766895664E-10</c:v>
                </c:pt>
                <c:pt idx="5463">
                  <c:v>4.3336716630743879E-10</c:v>
                </c:pt>
                <c:pt idx="5464">
                  <c:v>4.3324628628914633E-10</c:v>
                </c:pt>
                <c:pt idx="5465">
                  <c:v>4.3312543867222275E-10</c:v>
                </c:pt>
                <c:pt idx="5466">
                  <c:v>4.3303992442480116E-10</c:v>
                </c:pt>
                <c:pt idx="5467">
                  <c:v>4.3297150984024011E-10</c:v>
                </c:pt>
                <c:pt idx="5468">
                  <c:v>4.3286387450810835E-10</c:v>
                </c:pt>
                <c:pt idx="5469">
                  <c:v>4.3274230387437632E-10</c:v>
                </c:pt>
                <c:pt idx="5470">
                  <c:v>4.3259403902986206E-10</c:v>
                </c:pt>
                <c:pt idx="5471">
                  <c:v>4.3246247368509833E-10</c:v>
                </c:pt>
                <c:pt idx="5472">
                  <c:v>4.3236724756951483E-10</c:v>
                </c:pt>
                <c:pt idx="5473">
                  <c:v>4.3224206458399644E-10</c:v>
                </c:pt>
                <c:pt idx="5474">
                  <c:v>4.3209241910248534E-10</c:v>
                </c:pt>
                <c:pt idx="5475">
                  <c:v>4.3197712335744265E-10</c:v>
                </c:pt>
                <c:pt idx="5476">
                  <c:v>4.3186436069867033E-10</c:v>
                </c:pt>
                <c:pt idx="5477">
                  <c:v>4.3172617189603483E-10</c:v>
                </c:pt>
                <c:pt idx="5478">
                  <c:v>4.3159058531591623E-10</c:v>
                </c:pt>
                <c:pt idx="5479">
                  <c:v>4.3145490421943787E-10</c:v>
                </c:pt>
                <c:pt idx="5480">
                  <c:v>4.3131865274798131E-10</c:v>
                </c:pt>
                <c:pt idx="5481">
                  <c:v>4.3118781556494753E-10</c:v>
                </c:pt>
                <c:pt idx="5482">
                  <c:v>4.310230900620878E-10</c:v>
                </c:pt>
                <c:pt idx="5483">
                  <c:v>4.3081534133934695E-10</c:v>
                </c:pt>
                <c:pt idx="5484">
                  <c:v>4.3063993201010966E-10</c:v>
                </c:pt>
                <c:pt idx="5485">
                  <c:v>4.3050800297439593E-10</c:v>
                </c:pt>
                <c:pt idx="5486">
                  <c:v>4.3034541117185089E-10</c:v>
                </c:pt>
                <c:pt idx="5487">
                  <c:v>4.3016643823448114E-10</c:v>
                </c:pt>
                <c:pt idx="5488">
                  <c:v>4.2999759689251247E-10</c:v>
                </c:pt>
                <c:pt idx="5489">
                  <c:v>4.2982853170382897E-10</c:v>
                </c:pt>
                <c:pt idx="5490">
                  <c:v>4.296067205887322E-10</c:v>
                </c:pt>
                <c:pt idx="5491">
                  <c:v>4.2943641239614407E-10</c:v>
                </c:pt>
                <c:pt idx="5492">
                  <c:v>4.2928365598013245E-10</c:v>
                </c:pt>
                <c:pt idx="5493">
                  <c:v>4.291325637744948E-10</c:v>
                </c:pt>
                <c:pt idx="5494">
                  <c:v>4.2897480743823787E-10</c:v>
                </c:pt>
                <c:pt idx="5495">
                  <c:v>4.2884984260228553E-10</c:v>
                </c:pt>
                <c:pt idx="5496">
                  <c:v>4.2871926517633638E-10</c:v>
                </c:pt>
                <c:pt idx="5497">
                  <c:v>4.2853361157557364E-10</c:v>
                </c:pt>
                <c:pt idx="5498">
                  <c:v>4.283864055966349E-10</c:v>
                </c:pt>
                <c:pt idx="5499">
                  <c:v>4.282192986173527E-10</c:v>
                </c:pt>
                <c:pt idx="5500">
                  <c:v>4.2805191955338788E-10</c:v>
                </c:pt>
                <c:pt idx="5501">
                  <c:v>4.2789742491630224E-10</c:v>
                </c:pt>
                <c:pt idx="5502">
                  <c:v>4.2772600507412652E-10</c:v>
                </c:pt>
                <c:pt idx="5503">
                  <c:v>4.275682328588086E-10</c:v>
                </c:pt>
                <c:pt idx="5504">
                  <c:v>4.2738856978554779E-10</c:v>
                </c:pt>
                <c:pt idx="5505">
                  <c:v>4.2717036999305864E-10</c:v>
                </c:pt>
                <c:pt idx="5506">
                  <c:v>4.2697849160311274E-10</c:v>
                </c:pt>
                <c:pt idx="5507">
                  <c:v>4.2675370165354169E-10</c:v>
                </c:pt>
                <c:pt idx="5508">
                  <c:v>4.2658333007749332E-10</c:v>
                </c:pt>
                <c:pt idx="5509">
                  <c:v>4.2644769486812123E-10</c:v>
                </c:pt>
                <c:pt idx="5510">
                  <c:v>4.2624229342984773E-10</c:v>
                </c:pt>
                <c:pt idx="5511">
                  <c:v>4.2604460104939413E-10</c:v>
                </c:pt>
                <c:pt idx="5512">
                  <c:v>4.2583970722562206E-10</c:v>
                </c:pt>
                <c:pt idx="5513">
                  <c:v>4.2565372639232217E-10</c:v>
                </c:pt>
                <c:pt idx="5514">
                  <c:v>4.2547713657728357E-10</c:v>
                </c:pt>
                <c:pt idx="5515">
                  <c:v>4.2528912224509474E-10</c:v>
                </c:pt>
                <c:pt idx="5516">
                  <c:v>4.2512334239607073E-10</c:v>
                </c:pt>
                <c:pt idx="5517">
                  <c:v>4.2502919740394078E-10</c:v>
                </c:pt>
                <c:pt idx="5518">
                  <c:v>4.2491387914200345E-10</c:v>
                </c:pt>
                <c:pt idx="5519">
                  <c:v>4.2480018158051379E-10</c:v>
                </c:pt>
                <c:pt idx="5520">
                  <c:v>4.2466607040611819E-10</c:v>
                </c:pt>
                <c:pt idx="5521">
                  <c:v>4.2453167027031743E-10</c:v>
                </c:pt>
                <c:pt idx="5522">
                  <c:v>4.2438913636249545E-10</c:v>
                </c:pt>
                <c:pt idx="5523">
                  <c:v>4.2423421020018224E-10</c:v>
                </c:pt>
                <c:pt idx="5524">
                  <c:v>4.2402642962537026E-10</c:v>
                </c:pt>
                <c:pt idx="5525">
                  <c:v>4.238882093931206E-10</c:v>
                </c:pt>
                <c:pt idx="5526">
                  <c:v>4.2372122382627573E-10</c:v>
                </c:pt>
                <c:pt idx="5527">
                  <c:v>4.2355595913744199E-10</c:v>
                </c:pt>
                <c:pt idx="5528">
                  <c:v>4.2335849355186404E-10</c:v>
                </c:pt>
                <c:pt idx="5529">
                  <c:v>4.2315138334781736E-10</c:v>
                </c:pt>
                <c:pt idx="5530">
                  <c:v>4.2298429898461341E-10</c:v>
                </c:pt>
                <c:pt idx="5531">
                  <c:v>4.2283398842907392E-10</c:v>
                </c:pt>
                <c:pt idx="5532">
                  <c:v>4.2270912415730578E-10</c:v>
                </c:pt>
                <c:pt idx="5533">
                  <c:v>4.2256766531626337E-10</c:v>
                </c:pt>
                <c:pt idx="5534">
                  <c:v>4.2242985179494901E-10</c:v>
                </c:pt>
                <c:pt idx="5535">
                  <c:v>4.2226412239557306E-10</c:v>
                </c:pt>
                <c:pt idx="5536">
                  <c:v>4.2204472696919519E-10</c:v>
                </c:pt>
                <c:pt idx="5537">
                  <c:v>4.2183121933324495E-10</c:v>
                </c:pt>
                <c:pt idx="5538">
                  <c:v>4.2168864958344084E-10</c:v>
                </c:pt>
                <c:pt idx="5539">
                  <c:v>4.2154017392079025E-10</c:v>
                </c:pt>
                <c:pt idx="5540">
                  <c:v>4.213842349180904E-10</c:v>
                </c:pt>
                <c:pt idx="5541">
                  <c:v>4.2125030353599778E-10</c:v>
                </c:pt>
                <c:pt idx="5542">
                  <c:v>4.2108713654361833E-10</c:v>
                </c:pt>
                <c:pt idx="5543">
                  <c:v>4.2089365677389402E-10</c:v>
                </c:pt>
                <c:pt idx="5544">
                  <c:v>4.2070474788839403E-10</c:v>
                </c:pt>
                <c:pt idx="5545">
                  <c:v>4.2052454781202075E-10</c:v>
                </c:pt>
                <c:pt idx="5546">
                  <c:v>4.2030739185248528E-10</c:v>
                </c:pt>
                <c:pt idx="5547">
                  <c:v>4.2010876257921431E-10</c:v>
                </c:pt>
                <c:pt idx="5548">
                  <c:v>4.1987142315138503E-10</c:v>
                </c:pt>
                <c:pt idx="5549">
                  <c:v>4.1966922924986009E-10</c:v>
                </c:pt>
                <c:pt idx="5550">
                  <c:v>4.1950232977601452E-10</c:v>
                </c:pt>
                <c:pt idx="5551">
                  <c:v>4.1931834751475229E-10</c:v>
                </c:pt>
                <c:pt idx="5552">
                  <c:v>4.1911877977788519E-10</c:v>
                </c:pt>
                <c:pt idx="5553">
                  <c:v>4.1886451108423921E-10</c:v>
                </c:pt>
                <c:pt idx="5554">
                  <c:v>4.1860932649568478E-10</c:v>
                </c:pt>
                <c:pt idx="5555">
                  <c:v>4.1839814135282996E-10</c:v>
                </c:pt>
                <c:pt idx="5556">
                  <c:v>4.1816707000612226E-10</c:v>
                </c:pt>
                <c:pt idx="5557">
                  <c:v>4.1790953529143724E-10</c:v>
                </c:pt>
                <c:pt idx="5558">
                  <c:v>4.1768881646009752E-10</c:v>
                </c:pt>
                <c:pt idx="5559">
                  <c:v>4.1748810175161723E-10</c:v>
                </c:pt>
                <c:pt idx="5560">
                  <c:v>4.1722363669959414E-10</c:v>
                </c:pt>
                <c:pt idx="5561">
                  <c:v>4.1696313848369238E-10</c:v>
                </c:pt>
                <c:pt idx="5562">
                  <c:v>4.1679476426753932E-10</c:v>
                </c:pt>
                <c:pt idx="5563">
                  <c:v>4.1660959629990438E-10</c:v>
                </c:pt>
                <c:pt idx="5564">
                  <c:v>4.1640687296701794E-10</c:v>
                </c:pt>
                <c:pt idx="5565">
                  <c:v>4.1622681054024507E-10</c:v>
                </c:pt>
                <c:pt idx="5566">
                  <c:v>4.1602518140432732E-10</c:v>
                </c:pt>
                <c:pt idx="5567">
                  <c:v>4.1585199753538515E-10</c:v>
                </c:pt>
                <c:pt idx="5568">
                  <c:v>4.156407359176541E-10</c:v>
                </c:pt>
                <c:pt idx="5569">
                  <c:v>4.1547657312116077E-10</c:v>
                </c:pt>
                <c:pt idx="5570">
                  <c:v>4.1533376450452732E-10</c:v>
                </c:pt>
                <c:pt idx="5571">
                  <c:v>4.1512531930631965E-10</c:v>
                </c:pt>
                <c:pt idx="5572">
                  <c:v>4.1489446260967022E-10</c:v>
                </c:pt>
                <c:pt idx="5573">
                  <c:v>4.1468842658776456E-10</c:v>
                </c:pt>
                <c:pt idx="5574">
                  <c:v>4.1446907743019474E-10</c:v>
                </c:pt>
                <c:pt idx="5575">
                  <c:v>4.1429408146569213E-10</c:v>
                </c:pt>
                <c:pt idx="5576">
                  <c:v>4.1411275952833388E-10</c:v>
                </c:pt>
                <c:pt idx="5577">
                  <c:v>4.1390471616364129E-10</c:v>
                </c:pt>
                <c:pt idx="5578">
                  <c:v>4.1364125899846885E-10</c:v>
                </c:pt>
                <c:pt idx="5579">
                  <c:v>4.1344047397519639E-10</c:v>
                </c:pt>
                <c:pt idx="5580">
                  <c:v>4.132506396193914E-10</c:v>
                </c:pt>
                <c:pt idx="5581">
                  <c:v>4.1304183416554124E-10</c:v>
                </c:pt>
                <c:pt idx="5582">
                  <c:v>4.1279410285778922E-10</c:v>
                </c:pt>
                <c:pt idx="5583">
                  <c:v>4.1256918927314907E-10</c:v>
                </c:pt>
                <c:pt idx="5584">
                  <c:v>4.1235400383550023E-10</c:v>
                </c:pt>
                <c:pt idx="5585">
                  <c:v>4.1214262233580742E-10</c:v>
                </c:pt>
                <c:pt idx="5586">
                  <c:v>4.1193835185518979E-10</c:v>
                </c:pt>
                <c:pt idx="5587">
                  <c:v>4.1173594706337034E-10</c:v>
                </c:pt>
                <c:pt idx="5588">
                  <c:v>4.1154159684957753E-10</c:v>
                </c:pt>
                <c:pt idx="5589">
                  <c:v>4.1134390202015874E-10</c:v>
                </c:pt>
                <c:pt idx="5590">
                  <c:v>4.1114071939646027E-10</c:v>
                </c:pt>
                <c:pt idx="5591">
                  <c:v>4.1096146729853982E-10</c:v>
                </c:pt>
                <c:pt idx="5592">
                  <c:v>4.1076836982152839E-10</c:v>
                </c:pt>
                <c:pt idx="5593">
                  <c:v>4.1059164057796334E-10</c:v>
                </c:pt>
                <c:pt idx="5594">
                  <c:v>4.1045128047776316E-10</c:v>
                </c:pt>
                <c:pt idx="5595">
                  <c:v>4.1026432726861652E-10</c:v>
                </c:pt>
                <c:pt idx="5596">
                  <c:v>4.1004833366019449E-10</c:v>
                </c:pt>
                <c:pt idx="5597">
                  <c:v>4.0982471418177243E-10</c:v>
                </c:pt>
                <c:pt idx="5598">
                  <c:v>4.0964199880811066E-10</c:v>
                </c:pt>
                <c:pt idx="5599">
                  <c:v>4.0945969289317009E-10</c:v>
                </c:pt>
                <c:pt idx="5600">
                  <c:v>4.0929940714286645E-10</c:v>
                </c:pt>
                <c:pt idx="5601">
                  <c:v>4.0914907569959839E-10</c:v>
                </c:pt>
                <c:pt idx="5602">
                  <c:v>4.0895478878579792E-10</c:v>
                </c:pt>
                <c:pt idx="5603">
                  <c:v>4.0876261257299988E-10</c:v>
                </c:pt>
                <c:pt idx="5604">
                  <c:v>4.0858281812973822E-10</c:v>
                </c:pt>
                <c:pt idx="5605">
                  <c:v>4.0837842756953876E-10</c:v>
                </c:pt>
                <c:pt idx="5606">
                  <c:v>4.0819201785128552E-10</c:v>
                </c:pt>
                <c:pt idx="5607">
                  <c:v>4.0801079885117136E-10</c:v>
                </c:pt>
                <c:pt idx="5608">
                  <c:v>4.0783293339614562E-10</c:v>
                </c:pt>
                <c:pt idx="5609">
                  <c:v>4.0765217186857974E-10</c:v>
                </c:pt>
                <c:pt idx="5610">
                  <c:v>4.0749065492863513E-10</c:v>
                </c:pt>
                <c:pt idx="5611">
                  <c:v>4.0726472310710114E-10</c:v>
                </c:pt>
                <c:pt idx="5612">
                  <c:v>4.0705023556170141E-10</c:v>
                </c:pt>
                <c:pt idx="5613">
                  <c:v>4.0689154152243508E-10</c:v>
                </c:pt>
                <c:pt idx="5614">
                  <c:v>4.0674366095757023E-10</c:v>
                </c:pt>
                <c:pt idx="5615">
                  <c:v>4.0657922108838434E-10</c:v>
                </c:pt>
                <c:pt idx="5616">
                  <c:v>4.064056490287783E-10</c:v>
                </c:pt>
                <c:pt idx="5617">
                  <c:v>4.062272525682769E-10</c:v>
                </c:pt>
                <c:pt idx="5618">
                  <c:v>4.0608777722618509E-10</c:v>
                </c:pt>
                <c:pt idx="5619">
                  <c:v>4.0591868220433417E-10</c:v>
                </c:pt>
                <c:pt idx="5620">
                  <c:v>4.0571868910305573E-10</c:v>
                </c:pt>
                <c:pt idx="5621">
                  <c:v>4.0558888963559412E-10</c:v>
                </c:pt>
                <c:pt idx="5622">
                  <c:v>4.0543606347055907E-10</c:v>
                </c:pt>
                <c:pt idx="5623">
                  <c:v>4.0531419165671525E-10</c:v>
                </c:pt>
                <c:pt idx="5624">
                  <c:v>4.0517992299718462E-10</c:v>
                </c:pt>
                <c:pt idx="5625">
                  <c:v>4.0503300688544984E-10</c:v>
                </c:pt>
                <c:pt idx="5626">
                  <c:v>4.0490027990441393E-10</c:v>
                </c:pt>
                <c:pt idx="5627">
                  <c:v>4.0476532449886436E-10</c:v>
                </c:pt>
                <c:pt idx="5628">
                  <c:v>4.0461687022005352E-10</c:v>
                </c:pt>
                <c:pt idx="5629">
                  <c:v>4.0446450348990753E-10</c:v>
                </c:pt>
                <c:pt idx="5630">
                  <c:v>4.0432999002465535E-10</c:v>
                </c:pt>
                <c:pt idx="5631">
                  <c:v>4.0417165959115871E-10</c:v>
                </c:pt>
                <c:pt idx="5632">
                  <c:v>4.0394579127857121E-10</c:v>
                </c:pt>
                <c:pt idx="5633">
                  <c:v>4.0378800414533022E-10</c:v>
                </c:pt>
                <c:pt idx="5634">
                  <c:v>4.0365520971905926E-10</c:v>
                </c:pt>
                <c:pt idx="5635">
                  <c:v>4.0353523338531222E-10</c:v>
                </c:pt>
                <c:pt idx="5636">
                  <c:v>4.0339411456622894E-10</c:v>
                </c:pt>
                <c:pt idx="5637">
                  <c:v>4.0321577815110916E-10</c:v>
                </c:pt>
                <c:pt idx="5638">
                  <c:v>4.0303243665988348E-10</c:v>
                </c:pt>
                <c:pt idx="5639">
                  <c:v>4.0286805403051661E-10</c:v>
                </c:pt>
                <c:pt idx="5640">
                  <c:v>4.027308864179688E-10</c:v>
                </c:pt>
                <c:pt idx="5641">
                  <c:v>4.0255755954894492E-10</c:v>
                </c:pt>
                <c:pt idx="5642">
                  <c:v>4.0237081803771269E-10</c:v>
                </c:pt>
                <c:pt idx="5643">
                  <c:v>4.0222852283662508E-10</c:v>
                </c:pt>
                <c:pt idx="5644">
                  <c:v>4.0207925757865575E-10</c:v>
                </c:pt>
                <c:pt idx="5645">
                  <c:v>4.0191913858180219E-10</c:v>
                </c:pt>
                <c:pt idx="5646">
                  <c:v>4.017687485254068E-10</c:v>
                </c:pt>
                <c:pt idx="5647">
                  <c:v>4.0160880400999165E-10</c:v>
                </c:pt>
                <c:pt idx="5648">
                  <c:v>4.0148340874810933E-10</c:v>
                </c:pt>
                <c:pt idx="5649">
                  <c:v>4.0137314387612333E-10</c:v>
                </c:pt>
                <c:pt idx="5650">
                  <c:v>4.0124378967156874E-10</c:v>
                </c:pt>
                <c:pt idx="5651">
                  <c:v>4.0105301447149137E-10</c:v>
                </c:pt>
                <c:pt idx="5652">
                  <c:v>4.009073531794321E-10</c:v>
                </c:pt>
                <c:pt idx="5653">
                  <c:v>4.0073400571119043E-10</c:v>
                </c:pt>
                <c:pt idx="5654">
                  <c:v>4.0053233015576219E-10</c:v>
                </c:pt>
                <c:pt idx="5655">
                  <c:v>4.003347617411421E-10</c:v>
                </c:pt>
                <c:pt idx="5656">
                  <c:v>4.0017500286333606E-10</c:v>
                </c:pt>
                <c:pt idx="5657">
                  <c:v>4.0004959991960534E-10</c:v>
                </c:pt>
                <c:pt idx="5658">
                  <c:v>3.998951087733346E-10</c:v>
                </c:pt>
                <c:pt idx="5659">
                  <c:v>3.9972053792306298E-10</c:v>
                </c:pt>
                <c:pt idx="5660">
                  <c:v>3.9953091257644844E-10</c:v>
                </c:pt>
                <c:pt idx="5661">
                  <c:v>3.9938251962143994E-10</c:v>
                </c:pt>
                <c:pt idx="5662">
                  <c:v>3.9925034974416286E-10</c:v>
                </c:pt>
                <c:pt idx="5663">
                  <c:v>3.990964666437223E-10</c:v>
                </c:pt>
                <c:pt idx="5664">
                  <c:v>3.9892727655447441E-10</c:v>
                </c:pt>
                <c:pt idx="5665">
                  <c:v>3.9876847410183337E-10</c:v>
                </c:pt>
                <c:pt idx="5666">
                  <c:v>3.985815659153126E-10</c:v>
                </c:pt>
                <c:pt idx="5667">
                  <c:v>3.9835937253628702E-10</c:v>
                </c:pt>
                <c:pt idx="5668">
                  <c:v>3.9818162875648841E-10</c:v>
                </c:pt>
                <c:pt idx="5669">
                  <c:v>3.9803135882009518E-10</c:v>
                </c:pt>
                <c:pt idx="5670">
                  <c:v>3.9781435565160771E-10</c:v>
                </c:pt>
                <c:pt idx="5671">
                  <c:v>3.976213023772365E-10</c:v>
                </c:pt>
                <c:pt idx="5672">
                  <c:v>3.974519272555746E-10</c:v>
                </c:pt>
                <c:pt idx="5673">
                  <c:v>3.9724091019074287E-10</c:v>
                </c:pt>
                <c:pt idx="5674">
                  <c:v>3.9700419170226638E-10</c:v>
                </c:pt>
                <c:pt idx="5675">
                  <c:v>3.9682126289741982E-10</c:v>
                </c:pt>
                <c:pt idx="5676">
                  <c:v>3.9664082080538484E-10</c:v>
                </c:pt>
                <c:pt idx="5677">
                  <c:v>3.9645009813657952E-10</c:v>
                </c:pt>
                <c:pt idx="5678">
                  <c:v>3.9626894552500949E-10</c:v>
                </c:pt>
                <c:pt idx="5679">
                  <c:v>3.9607730608536114E-10</c:v>
                </c:pt>
                <c:pt idx="5680">
                  <c:v>3.9586061717373492E-10</c:v>
                </c:pt>
                <c:pt idx="5681">
                  <c:v>3.9563062673724338E-10</c:v>
                </c:pt>
                <c:pt idx="5682">
                  <c:v>3.9542427122122434E-10</c:v>
                </c:pt>
                <c:pt idx="5683">
                  <c:v>3.9524005772336577E-10</c:v>
                </c:pt>
                <c:pt idx="5684">
                  <c:v>3.9505344588317525E-10</c:v>
                </c:pt>
                <c:pt idx="5685">
                  <c:v>3.9486110044651996E-10</c:v>
                </c:pt>
                <c:pt idx="5686">
                  <c:v>3.9467203565640458E-10</c:v>
                </c:pt>
                <c:pt idx="5687">
                  <c:v>3.9446035143493152E-10</c:v>
                </c:pt>
                <c:pt idx="5688">
                  <c:v>3.9419562759181266E-10</c:v>
                </c:pt>
                <c:pt idx="5689">
                  <c:v>3.9397240028649724E-10</c:v>
                </c:pt>
                <c:pt idx="5690">
                  <c:v>3.9375810322350259E-10</c:v>
                </c:pt>
                <c:pt idx="5691">
                  <c:v>3.9352382935577861E-10</c:v>
                </c:pt>
                <c:pt idx="5692">
                  <c:v>3.9329992279536034E-10</c:v>
                </c:pt>
                <c:pt idx="5693">
                  <c:v>3.931415114444612E-10</c:v>
                </c:pt>
                <c:pt idx="5694">
                  <c:v>3.9289287675417428E-10</c:v>
                </c:pt>
                <c:pt idx="5695">
                  <c:v>3.9253025639752044E-10</c:v>
                </c:pt>
                <c:pt idx="5696">
                  <c:v>3.9229671898853518E-10</c:v>
                </c:pt>
                <c:pt idx="5697">
                  <c:v>3.9208243725544582E-10</c:v>
                </c:pt>
                <c:pt idx="5698">
                  <c:v>3.9186082523540132E-10</c:v>
                </c:pt>
                <c:pt idx="5699">
                  <c:v>3.9169102020917372E-10</c:v>
                </c:pt>
                <c:pt idx="5700">
                  <c:v>3.9148061241373888E-10</c:v>
                </c:pt>
                <c:pt idx="5701">
                  <c:v>3.9125404963293216E-10</c:v>
                </c:pt>
                <c:pt idx="5702">
                  <c:v>3.9104530734409289E-10</c:v>
                </c:pt>
                <c:pt idx="5703">
                  <c:v>3.9087714142362325E-10</c:v>
                </c:pt>
                <c:pt idx="5704">
                  <c:v>3.907348846777965E-10</c:v>
                </c:pt>
                <c:pt idx="5705">
                  <c:v>3.9051710523249937E-10</c:v>
                </c:pt>
                <c:pt idx="5706">
                  <c:v>3.9029447362963892E-10</c:v>
                </c:pt>
                <c:pt idx="5707">
                  <c:v>3.9009909812017012E-10</c:v>
                </c:pt>
                <c:pt idx="5708">
                  <c:v>3.8992961718003643E-10</c:v>
                </c:pt>
                <c:pt idx="5709">
                  <c:v>3.8971457651188273E-10</c:v>
                </c:pt>
                <c:pt idx="5710">
                  <c:v>3.8952754649596821E-10</c:v>
                </c:pt>
                <c:pt idx="5711">
                  <c:v>3.8937379627957817E-10</c:v>
                </c:pt>
                <c:pt idx="5712">
                  <c:v>3.8917906132118145E-10</c:v>
                </c:pt>
                <c:pt idx="5713">
                  <c:v>3.8897651372437502E-10</c:v>
                </c:pt>
                <c:pt idx="5714">
                  <c:v>3.8879226337788984E-10</c:v>
                </c:pt>
                <c:pt idx="5715">
                  <c:v>3.8859649983949026E-10</c:v>
                </c:pt>
                <c:pt idx="5716">
                  <c:v>3.8834208381593651E-10</c:v>
                </c:pt>
                <c:pt idx="5717">
                  <c:v>3.8813574206820539E-10</c:v>
                </c:pt>
                <c:pt idx="5718">
                  <c:v>3.879473762906988E-10</c:v>
                </c:pt>
                <c:pt idx="5719">
                  <c:v>3.8773717754965285E-10</c:v>
                </c:pt>
                <c:pt idx="5720">
                  <c:v>3.8752981484762729E-10</c:v>
                </c:pt>
                <c:pt idx="5721">
                  <c:v>3.8735945045160631E-10</c:v>
                </c:pt>
                <c:pt idx="5722">
                  <c:v>3.8719858855523987E-10</c:v>
                </c:pt>
                <c:pt idx="5723">
                  <c:v>3.8707281870362521E-10</c:v>
                </c:pt>
                <c:pt idx="5724">
                  <c:v>3.8689882573377059E-10</c:v>
                </c:pt>
                <c:pt idx="5725">
                  <c:v>3.8671087700740565E-10</c:v>
                </c:pt>
                <c:pt idx="5726">
                  <c:v>3.8652987742972282E-10</c:v>
                </c:pt>
                <c:pt idx="5727">
                  <c:v>3.8633614101475225E-10</c:v>
                </c:pt>
                <c:pt idx="5728">
                  <c:v>3.8618307308516694E-10</c:v>
                </c:pt>
                <c:pt idx="5729">
                  <c:v>3.860030781667046E-10</c:v>
                </c:pt>
                <c:pt idx="5730">
                  <c:v>3.8579986351410602E-10</c:v>
                </c:pt>
                <c:pt idx="5731">
                  <c:v>3.8558812668118192E-10</c:v>
                </c:pt>
                <c:pt idx="5732">
                  <c:v>3.8539091936521965E-10</c:v>
                </c:pt>
                <c:pt idx="5733">
                  <c:v>3.8519993766766093E-10</c:v>
                </c:pt>
                <c:pt idx="5734">
                  <c:v>3.8499230146524162E-10</c:v>
                </c:pt>
                <c:pt idx="5735">
                  <c:v>3.8478142510283755E-10</c:v>
                </c:pt>
                <c:pt idx="5736">
                  <c:v>3.8455668510962514E-10</c:v>
                </c:pt>
                <c:pt idx="5737">
                  <c:v>3.8435630482991154E-10</c:v>
                </c:pt>
                <c:pt idx="5738">
                  <c:v>3.8417858843577291E-10</c:v>
                </c:pt>
                <c:pt idx="5739">
                  <c:v>3.8402884046970073E-10</c:v>
                </c:pt>
                <c:pt idx="5740">
                  <c:v>3.8386558017857702E-10</c:v>
                </c:pt>
                <c:pt idx="5741">
                  <c:v>3.8366845536978419E-10</c:v>
                </c:pt>
                <c:pt idx="5742">
                  <c:v>3.8346172301917697E-10</c:v>
                </c:pt>
                <c:pt idx="5743">
                  <c:v>3.8329149631297021E-10</c:v>
                </c:pt>
                <c:pt idx="5744">
                  <c:v>3.8306551509391796E-10</c:v>
                </c:pt>
                <c:pt idx="5745">
                  <c:v>3.8282354684741686E-10</c:v>
                </c:pt>
                <c:pt idx="5746">
                  <c:v>3.8261208093729903E-10</c:v>
                </c:pt>
                <c:pt idx="5747">
                  <c:v>3.8239426003036318E-10</c:v>
                </c:pt>
                <c:pt idx="5748">
                  <c:v>3.8219422186784763E-10</c:v>
                </c:pt>
                <c:pt idx="5749">
                  <c:v>3.8195740695680877E-10</c:v>
                </c:pt>
                <c:pt idx="5750">
                  <c:v>3.8171646231747609E-10</c:v>
                </c:pt>
                <c:pt idx="5751">
                  <c:v>3.814684405633524E-10</c:v>
                </c:pt>
                <c:pt idx="5752">
                  <c:v>3.8125434328127417E-10</c:v>
                </c:pt>
                <c:pt idx="5753">
                  <c:v>3.8103615081665218E-10</c:v>
                </c:pt>
                <c:pt idx="5754">
                  <c:v>3.8085482155825431E-10</c:v>
                </c:pt>
                <c:pt idx="5755">
                  <c:v>3.8064356454453523E-10</c:v>
                </c:pt>
                <c:pt idx="5756">
                  <c:v>3.8045817813854936E-10</c:v>
                </c:pt>
                <c:pt idx="5757">
                  <c:v>3.8023142802005459E-10</c:v>
                </c:pt>
                <c:pt idx="5758">
                  <c:v>3.7996353484578451E-10</c:v>
                </c:pt>
                <c:pt idx="5759">
                  <c:v>3.7968100824354714E-10</c:v>
                </c:pt>
                <c:pt idx="5760">
                  <c:v>3.7942492299202288E-10</c:v>
                </c:pt>
                <c:pt idx="5761">
                  <c:v>3.7920158900533257E-10</c:v>
                </c:pt>
                <c:pt idx="5762">
                  <c:v>3.7897551083480698E-10</c:v>
                </c:pt>
                <c:pt idx="5763">
                  <c:v>3.7882318366115189E-10</c:v>
                </c:pt>
                <c:pt idx="5764">
                  <c:v>3.7866785729163338E-10</c:v>
                </c:pt>
                <c:pt idx="5765">
                  <c:v>3.7848317237472669E-10</c:v>
                </c:pt>
                <c:pt idx="5766">
                  <c:v>3.7828115412019109E-10</c:v>
                </c:pt>
                <c:pt idx="5767">
                  <c:v>3.7810611426666625E-10</c:v>
                </c:pt>
                <c:pt idx="5768">
                  <c:v>3.7788445420415272E-10</c:v>
                </c:pt>
                <c:pt idx="5769">
                  <c:v>3.7765968104565198E-10</c:v>
                </c:pt>
                <c:pt idx="5770">
                  <c:v>3.7741750381706366E-10</c:v>
                </c:pt>
                <c:pt idx="5771">
                  <c:v>3.772130646542311E-10</c:v>
                </c:pt>
                <c:pt idx="5772">
                  <c:v>3.7694962265644581E-10</c:v>
                </c:pt>
                <c:pt idx="5773">
                  <c:v>3.7669411676341553E-10</c:v>
                </c:pt>
                <c:pt idx="5774">
                  <c:v>3.7645521438479729E-10</c:v>
                </c:pt>
                <c:pt idx="5775">
                  <c:v>3.7612716059532699E-10</c:v>
                </c:pt>
                <c:pt idx="5776">
                  <c:v>3.758385891631803E-10</c:v>
                </c:pt>
                <c:pt idx="5777">
                  <c:v>3.7563281092822019E-10</c:v>
                </c:pt>
                <c:pt idx="5778">
                  <c:v>3.7541568668943978E-10</c:v>
                </c:pt>
                <c:pt idx="5779">
                  <c:v>3.7520860350721701E-10</c:v>
                </c:pt>
                <c:pt idx="5780">
                  <c:v>3.7502371633338415E-10</c:v>
                </c:pt>
                <c:pt idx="5781">
                  <c:v>3.7483418459033866E-10</c:v>
                </c:pt>
                <c:pt idx="5782">
                  <c:v>3.7466080117554718E-10</c:v>
                </c:pt>
                <c:pt idx="5783">
                  <c:v>3.7449734130676607E-10</c:v>
                </c:pt>
                <c:pt idx="5784">
                  <c:v>3.7433355265837024E-10</c:v>
                </c:pt>
                <c:pt idx="5785">
                  <c:v>3.741781651444097E-10</c:v>
                </c:pt>
                <c:pt idx="5786">
                  <c:v>3.7401625173580823E-10</c:v>
                </c:pt>
                <c:pt idx="5787">
                  <c:v>3.7383022592147751E-10</c:v>
                </c:pt>
                <c:pt idx="5788">
                  <c:v>3.7365733564212252E-10</c:v>
                </c:pt>
                <c:pt idx="5789">
                  <c:v>3.7346003425735313E-10</c:v>
                </c:pt>
                <c:pt idx="5790">
                  <c:v>3.7326521974440021E-10</c:v>
                </c:pt>
                <c:pt idx="5791">
                  <c:v>3.7305310907095217E-10</c:v>
                </c:pt>
                <c:pt idx="5792">
                  <c:v>3.7287251968669323E-10</c:v>
                </c:pt>
                <c:pt idx="5793">
                  <c:v>3.7271823906158639E-10</c:v>
                </c:pt>
                <c:pt idx="5794">
                  <c:v>3.7254043167040252E-10</c:v>
                </c:pt>
                <c:pt idx="5795">
                  <c:v>3.7233674876268957E-10</c:v>
                </c:pt>
                <c:pt idx="5796">
                  <c:v>3.7211272275683322E-10</c:v>
                </c:pt>
                <c:pt idx="5797">
                  <c:v>3.7189297897715626E-10</c:v>
                </c:pt>
                <c:pt idx="5798">
                  <c:v>3.7164960578368673E-10</c:v>
                </c:pt>
                <c:pt idx="5799">
                  <c:v>3.7150603867344614E-10</c:v>
                </c:pt>
                <c:pt idx="5800">
                  <c:v>3.7131717868623367E-10</c:v>
                </c:pt>
                <c:pt idx="5801">
                  <c:v>3.7112799243769799E-10</c:v>
                </c:pt>
                <c:pt idx="5802">
                  <c:v>3.709968195337655E-10</c:v>
                </c:pt>
                <c:pt idx="5803">
                  <c:v>3.7080975650707606E-10</c:v>
                </c:pt>
                <c:pt idx="5804">
                  <c:v>3.7063399722075837E-10</c:v>
                </c:pt>
                <c:pt idx="5805">
                  <c:v>3.7046219372450154E-10</c:v>
                </c:pt>
                <c:pt idx="5806">
                  <c:v>3.7026168603547951E-10</c:v>
                </c:pt>
                <c:pt idx="5807">
                  <c:v>3.700387430447925E-10</c:v>
                </c:pt>
                <c:pt idx="5808">
                  <c:v>3.6986142041648872E-10</c:v>
                </c:pt>
                <c:pt idx="5809">
                  <c:v>3.6969774323651097E-10</c:v>
                </c:pt>
                <c:pt idx="5810">
                  <c:v>3.6953047841709905E-10</c:v>
                </c:pt>
                <c:pt idx="5811">
                  <c:v>3.6935562907470365E-10</c:v>
                </c:pt>
                <c:pt idx="5812">
                  <c:v>3.691467110388981E-10</c:v>
                </c:pt>
                <c:pt idx="5813">
                  <c:v>3.6895422946146399E-10</c:v>
                </c:pt>
                <c:pt idx="5814">
                  <c:v>3.6876525462797647E-10</c:v>
                </c:pt>
                <c:pt idx="5815">
                  <c:v>3.6857712119831425E-10</c:v>
                </c:pt>
                <c:pt idx="5816">
                  <c:v>3.6842508072085657E-10</c:v>
                </c:pt>
                <c:pt idx="5817">
                  <c:v>3.682405796204015E-10</c:v>
                </c:pt>
                <c:pt idx="5818">
                  <c:v>3.6805603839067262E-10</c:v>
                </c:pt>
                <c:pt idx="5819">
                  <c:v>3.6784985260633551E-10</c:v>
                </c:pt>
                <c:pt idx="5820">
                  <c:v>3.6764129582493307E-10</c:v>
                </c:pt>
                <c:pt idx="5821">
                  <c:v>3.6742256057683191E-10</c:v>
                </c:pt>
                <c:pt idx="5822">
                  <c:v>3.6724773300298959E-10</c:v>
                </c:pt>
                <c:pt idx="5823">
                  <c:v>3.6702352402469132E-10</c:v>
                </c:pt>
                <c:pt idx="5824">
                  <c:v>3.667371184683974E-10</c:v>
                </c:pt>
                <c:pt idx="5825">
                  <c:v>3.6641556056045993E-10</c:v>
                </c:pt>
                <c:pt idx="5826">
                  <c:v>3.6617212696012724E-10</c:v>
                </c:pt>
                <c:pt idx="5827">
                  <c:v>3.6595314832753715E-10</c:v>
                </c:pt>
                <c:pt idx="5828">
                  <c:v>3.6573122887010487E-10</c:v>
                </c:pt>
                <c:pt idx="5829">
                  <c:v>3.6550307012504945E-10</c:v>
                </c:pt>
                <c:pt idx="5830">
                  <c:v>3.6529005099259001E-10</c:v>
                </c:pt>
                <c:pt idx="5831">
                  <c:v>3.6506085608544244E-10</c:v>
                </c:pt>
                <c:pt idx="5832">
                  <c:v>3.6481114049487261E-10</c:v>
                </c:pt>
                <c:pt idx="5833">
                  <c:v>3.6458327595238014E-10</c:v>
                </c:pt>
                <c:pt idx="5834">
                  <c:v>3.6434728525245893E-10</c:v>
                </c:pt>
                <c:pt idx="5835">
                  <c:v>3.6409171306256932E-10</c:v>
                </c:pt>
                <c:pt idx="5836">
                  <c:v>3.638692094180299E-10</c:v>
                </c:pt>
                <c:pt idx="5837">
                  <c:v>3.6369421751544076E-10</c:v>
                </c:pt>
                <c:pt idx="5838">
                  <c:v>3.6348363887411728E-10</c:v>
                </c:pt>
                <c:pt idx="5839">
                  <c:v>3.6323027805489461E-10</c:v>
                </c:pt>
                <c:pt idx="5840">
                  <c:v>3.6296287330226478E-10</c:v>
                </c:pt>
                <c:pt idx="5841">
                  <c:v>3.6276252203864266E-10</c:v>
                </c:pt>
                <c:pt idx="5842">
                  <c:v>3.625640597133639E-10</c:v>
                </c:pt>
                <c:pt idx="5843">
                  <c:v>3.6236151305821099E-10</c:v>
                </c:pt>
                <c:pt idx="5844">
                  <c:v>3.621827095599255E-10</c:v>
                </c:pt>
                <c:pt idx="5845">
                  <c:v>3.6190785040877785E-10</c:v>
                </c:pt>
                <c:pt idx="5846">
                  <c:v>3.6156100006891748E-10</c:v>
                </c:pt>
                <c:pt idx="5847">
                  <c:v>3.6127051484425952E-10</c:v>
                </c:pt>
                <c:pt idx="5848">
                  <c:v>3.6105547891448656E-10</c:v>
                </c:pt>
                <c:pt idx="5849">
                  <c:v>3.6074177846372357E-10</c:v>
                </c:pt>
                <c:pt idx="5850">
                  <c:v>3.6044281865621361E-10</c:v>
                </c:pt>
                <c:pt idx="5851">
                  <c:v>3.6012419371077508E-10</c:v>
                </c:pt>
                <c:pt idx="5852">
                  <c:v>3.598403241080264E-10</c:v>
                </c:pt>
                <c:pt idx="5853">
                  <c:v>3.5949302047583076E-10</c:v>
                </c:pt>
                <c:pt idx="5854">
                  <c:v>3.591627931442365E-10</c:v>
                </c:pt>
                <c:pt idx="5855">
                  <c:v>3.5887917752706655E-10</c:v>
                </c:pt>
                <c:pt idx="5856">
                  <c:v>3.5860072896259239E-10</c:v>
                </c:pt>
                <c:pt idx="5857">
                  <c:v>3.583276251967885E-10</c:v>
                </c:pt>
                <c:pt idx="5858">
                  <c:v>3.581075512037821E-10</c:v>
                </c:pt>
                <c:pt idx="5859">
                  <c:v>3.5790645818775487E-10</c:v>
                </c:pt>
                <c:pt idx="5860">
                  <c:v>3.5771377568176512E-10</c:v>
                </c:pt>
                <c:pt idx="5861">
                  <c:v>3.5746217821494069E-10</c:v>
                </c:pt>
                <c:pt idx="5862">
                  <c:v>3.5722363079146349E-10</c:v>
                </c:pt>
                <c:pt idx="5863">
                  <c:v>3.5707982869731326E-10</c:v>
                </c:pt>
                <c:pt idx="5864">
                  <c:v>3.5693549910430073E-10</c:v>
                </c:pt>
                <c:pt idx="5865">
                  <c:v>3.567818960571985E-10</c:v>
                </c:pt>
                <c:pt idx="5866">
                  <c:v>3.5654655858317072E-10</c:v>
                </c:pt>
                <c:pt idx="5867">
                  <c:v>3.5633471141961832E-10</c:v>
                </c:pt>
                <c:pt idx="5868">
                  <c:v>3.5613661572843519E-10</c:v>
                </c:pt>
                <c:pt idx="5869">
                  <c:v>3.5596846112050778E-10</c:v>
                </c:pt>
                <c:pt idx="5870">
                  <c:v>3.5579820694110154E-10</c:v>
                </c:pt>
                <c:pt idx="5871">
                  <c:v>3.5565061785292702E-10</c:v>
                </c:pt>
                <c:pt idx="5872">
                  <c:v>3.5547097352784771E-10</c:v>
                </c:pt>
                <c:pt idx="5873">
                  <c:v>3.5519498533082961E-10</c:v>
                </c:pt>
                <c:pt idx="5874">
                  <c:v>3.5498171534484569E-10</c:v>
                </c:pt>
                <c:pt idx="5875">
                  <c:v>3.5476912313386258E-10</c:v>
                </c:pt>
                <c:pt idx="5876">
                  <c:v>3.5461199526736662E-10</c:v>
                </c:pt>
                <c:pt idx="5877">
                  <c:v>3.5444444866227285E-10</c:v>
                </c:pt>
                <c:pt idx="5878">
                  <c:v>3.5423446875504565E-10</c:v>
                </c:pt>
                <c:pt idx="5879">
                  <c:v>3.5403534942973736E-10</c:v>
                </c:pt>
                <c:pt idx="5880">
                  <c:v>3.5382503400339327E-10</c:v>
                </c:pt>
                <c:pt idx="5881">
                  <c:v>3.5362169566619634E-10</c:v>
                </c:pt>
                <c:pt idx="5882">
                  <c:v>3.5343474689467475E-10</c:v>
                </c:pt>
                <c:pt idx="5883">
                  <c:v>3.5321645054768125E-10</c:v>
                </c:pt>
                <c:pt idx="5884">
                  <c:v>3.530788815017157E-10</c:v>
                </c:pt>
                <c:pt idx="5885">
                  <c:v>3.5295100270788649E-10</c:v>
                </c:pt>
                <c:pt idx="5886">
                  <c:v>3.5278525972490569E-10</c:v>
                </c:pt>
                <c:pt idx="5887">
                  <c:v>3.5261148488221055E-10</c:v>
                </c:pt>
                <c:pt idx="5888">
                  <c:v>3.5242459432834987E-10</c:v>
                </c:pt>
                <c:pt idx="5889">
                  <c:v>3.5222078613776205E-10</c:v>
                </c:pt>
                <c:pt idx="5890">
                  <c:v>3.5204516592927301E-10</c:v>
                </c:pt>
                <c:pt idx="5891">
                  <c:v>3.51843715157506E-10</c:v>
                </c:pt>
                <c:pt idx="5892">
                  <c:v>3.5166866789517799E-10</c:v>
                </c:pt>
                <c:pt idx="5893">
                  <c:v>3.5149967238605315E-10</c:v>
                </c:pt>
                <c:pt idx="5894">
                  <c:v>3.5130652407003437E-10</c:v>
                </c:pt>
                <c:pt idx="5895">
                  <c:v>3.5110238876406959E-10</c:v>
                </c:pt>
                <c:pt idx="5896">
                  <c:v>3.5093575786151582E-10</c:v>
                </c:pt>
                <c:pt idx="5897">
                  <c:v>3.5077750530666786E-10</c:v>
                </c:pt>
                <c:pt idx="5898">
                  <c:v>3.5062226959721516E-10</c:v>
                </c:pt>
                <c:pt idx="5899">
                  <c:v>3.5046509707934641E-10</c:v>
                </c:pt>
                <c:pt idx="5900">
                  <c:v>3.5026935899985459E-10</c:v>
                </c:pt>
                <c:pt idx="5901">
                  <c:v>3.5008522756966289E-10</c:v>
                </c:pt>
                <c:pt idx="5902">
                  <c:v>3.4992862650237043E-10</c:v>
                </c:pt>
                <c:pt idx="5903">
                  <c:v>3.4972750240366022E-10</c:v>
                </c:pt>
                <c:pt idx="5904">
                  <c:v>3.4955528577394251E-10</c:v>
                </c:pt>
                <c:pt idx="5905">
                  <c:v>3.4934827998598842E-10</c:v>
                </c:pt>
                <c:pt idx="5906">
                  <c:v>3.4913842154056318E-10</c:v>
                </c:pt>
                <c:pt idx="5907">
                  <c:v>3.4894847682597763E-10</c:v>
                </c:pt>
                <c:pt idx="5908">
                  <c:v>3.4876611656309579E-10</c:v>
                </c:pt>
                <c:pt idx="5909">
                  <c:v>3.4856793022188468E-10</c:v>
                </c:pt>
                <c:pt idx="5910">
                  <c:v>3.4839396686199509E-10</c:v>
                </c:pt>
                <c:pt idx="5911">
                  <c:v>3.4824293319582977E-10</c:v>
                </c:pt>
                <c:pt idx="5912">
                  <c:v>3.4801696842611342E-10</c:v>
                </c:pt>
                <c:pt idx="5913">
                  <c:v>3.4771373058523825E-10</c:v>
                </c:pt>
                <c:pt idx="5914">
                  <c:v>3.4748568300842946E-10</c:v>
                </c:pt>
                <c:pt idx="5915">
                  <c:v>3.4728827317878442E-10</c:v>
                </c:pt>
                <c:pt idx="5916">
                  <c:v>3.4711607373591301E-10</c:v>
                </c:pt>
                <c:pt idx="5917">
                  <c:v>3.4693651091254271E-10</c:v>
                </c:pt>
                <c:pt idx="5918">
                  <c:v>3.4670203029763711E-10</c:v>
                </c:pt>
                <c:pt idx="5919">
                  <c:v>3.4647425484563287E-10</c:v>
                </c:pt>
                <c:pt idx="5920">
                  <c:v>3.4626424745055818E-10</c:v>
                </c:pt>
                <c:pt idx="5921">
                  <c:v>3.4600841587188218E-10</c:v>
                </c:pt>
                <c:pt idx="5922">
                  <c:v>3.4575766576824202E-10</c:v>
                </c:pt>
                <c:pt idx="5923">
                  <c:v>3.4546581008473493E-10</c:v>
                </c:pt>
                <c:pt idx="5924">
                  <c:v>3.4514937723277089E-10</c:v>
                </c:pt>
                <c:pt idx="5925">
                  <c:v>3.4486125063205147E-10</c:v>
                </c:pt>
                <c:pt idx="5926">
                  <c:v>3.445558325886173E-10</c:v>
                </c:pt>
                <c:pt idx="5927">
                  <c:v>3.4430106723017331E-10</c:v>
                </c:pt>
                <c:pt idx="5928">
                  <c:v>3.4402140785495187E-10</c:v>
                </c:pt>
                <c:pt idx="5929">
                  <c:v>3.436358702961161E-10</c:v>
                </c:pt>
                <c:pt idx="5930">
                  <c:v>3.4327305685489334E-10</c:v>
                </c:pt>
                <c:pt idx="5931">
                  <c:v>3.4296903240307577E-10</c:v>
                </c:pt>
                <c:pt idx="5932">
                  <c:v>3.4271418166236255E-10</c:v>
                </c:pt>
                <c:pt idx="5933">
                  <c:v>3.424401877518213E-10</c:v>
                </c:pt>
                <c:pt idx="5934">
                  <c:v>3.4212528757143272E-10</c:v>
                </c:pt>
                <c:pt idx="5935">
                  <c:v>3.4184212958981851E-10</c:v>
                </c:pt>
                <c:pt idx="5936">
                  <c:v>3.4161293871256636E-10</c:v>
                </c:pt>
                <c:pt idx="5937">
                  <c:v>3.4134557407047502E-10</c:v>
                </c:pt>
                <c:pt idx="5938">
                  <c:v>3.4105648191196837E-10</c:v>
                </c:pt>
                <c:pt idx="5939">
                  <c:v>3.4075686575988798E-10</c:v>
                </c:pt>
                <c:pt idx="5940">
                  <c:v>3.4050312024390672E-10</c:v>
                </c:pt>
                <c:pt idx="5941">
                  <c:v>3.4025679166011617E-10</c:v>
                </c:pt>
                <c:pt idx="5942">
                  <c:v>3.4000940688580433E-10</c:v>
                </c:pt>
                <c:pt idx="5943">
                  <c:v>3.3978866885046208E-10</c:v>
                </c:pt>
                <c:pt idx="5944">
                  <c:v>3.395641966489333E-10</c:v>
                </c:pt>
                <c:pt idx="5945">
                  <c:v>3.3936780517235609E-10</c:v>
                </c:pt>
                <c:pt idx="5946">
                  <c:v>3.3913024768639462E-10</c:v>
                </c:pt>
                <c:pt idx="5947">
                  <c:v>3.3885957929379848E-10</c:v>
                </c:pt>
                <c:pt idx="5948">
                  <c:v>3.3855363142959973E-10</c:v>
                </c:pt>
                <c:pt idx="5949">
                  <c:v>3.3823675124952912E-10</c:v>
                </c:pt>
                <c:pt idx="5950">
                  <c:v>3.3799465124589677E-10</c:v>
                </c:pt>
                <c:pt idx="5951">
                  <c:v>3.3770802369922427E-10</c:v>
                </c:pt>
                <c:pt idx="5952">
                  <c:v>3.3744905001224906E-10</c:v>
                </c:pt>
                <c:pt idx="5953">
                  <c:v>3.3720909669793221E-10</c:v>
                </c:pt>
                <c:pt idx="5954">
                  <c:v>3.3691226432732989E-10</c:v>
                </c:pt>
                <c:pt idx="5955">
                  <c:v>3.3666042470492791E-10</c:v>
                </c:pt>
                <c:pt idx="5956">
                  <c:v>3.3638632134422796E-10</c:v>
                </c:pt>
                <c:pt idx="5957">
                  <c:v>3.3608811453124849E-10</c:v>
                </c:pt>
                <c:pt idx="5958">
                  <c:v>3.3569711500225273E-10</c:v>
                </c:pt>
                <c:pt idx="5959">
                  <c:v>3.3535268887769957E-10</c:v>
                </c:pt>
                <c:pt idx="5960">
                  <c:v>3.3502871285533459E-10</c:v>
                </c:pt>
                <c:pt idx="5961">
                  <c:v>3.3473275549932283E-10</c:v>
                </c:pt>
                <c:pt idx="5962">
                  <c:v>3.3440270274650773E-10</c:v>
                </c:pt>
                <c:pt idx="5963">
                  <c:v>3.3408904891386113E-10</c:v>
                </c:pt>
                <c:pt idx="5964">
                  <c:v>3.3379794427792511E-10</c:v>
                </c:pt>
                <c:pt idx="5965">
                  <c:v>3.33512813503222E-10</c:v>
                </c:pt>
                <c:pt idx="5966">
                  <c:v>3.3318287630444316E-10</c:v>
                </c:pt>
                <c:pt idx="5967">
                  <c:v>3.3285159183561448E-10</c:v>
                </c:pt>
                <c:pt idx="5968">
                  <c:v>3.3252708833893324E-10</c:v>
                </c:pt>
                <c:pt idx="5969">
                  <c:v>3.3220987013106969E-10</c:v>
                </c:pt>
                <c:pt idx="5970">
                  <c:v>3.3186834723401262E-10</c:v>
                </c:pt>
                <c:pt idx="5971">
                  <c:v>3.3158905430894728E-10</c:v>
                </c:pt>
                <c:pt idx="5972">
                  <c:v>3.3133021497317247E-10</c:v>
                </c:pt>
                <c:pt idx="5973">
                  <c:v>3.310209709809465E-10</c:v>
                </c:pt>
                <c:pt idx="5974">
                  <c:v>3.3070735568500666E-10</c:v>
                </c:pt>
                <c:pt idx="5975">
                  <c:v>3.3045041373480266E-10</c:v>
                </c:pt>
                <c:pt idx="5976">
                  <c:v>3.3012226728012269E-10</c:v>
                </c:pt>
                <c:pt idx="5977">
                  <c:v>3.2969857114112946E-10</c:v>
                </c:pt>
                <c:pt idx="5978">
                  <c:v>3.2944406597200811E-10</c:v>
                </c:pt>
                <c:pt idx="5979">
                  <c:v>3.2914198414843624E-10</c:v>
                </c:pt>
                <c:pt idx="5980">
                  <c:v>3.2878577894656991E-10</c:v>
                </c:pt>
                <c:pt idx="5981">
                  <c:v>3.2848084656871901E-10</c:v>
                </c:pt>
                <c:pt idx="5982">
                  <c:v>3.2818951254699692E-10</c:v>
                </c:pt>
                <c:pt idx="5983">
                  <c:v>3.278878840078856E-10</c:v>
                </c:pt>
                <c:pt idx="5984">
                  <c:v>3.2758034939920003E-10</c:v>
                </c:pt>
                <c:pt idx="5985">
                  <c:v>3.2728204404484048E-10</c:v>
                </c:pt>
                <c:pt idx="5986">
                  <c:v>3.2701132100051624E-10</c:v>
                </c:pt>
                <c:pt idx="5987">
                  <c:v>3.267461471655065E-10</c:v>
                </c:pt>
                <c:pt idx="5988">
                  <c:v>3.2653163753685882E-10</c:v>
                </c:pt>
                <c:pt idx="5989">
                  <c:v>3.2636365820329455E-10</c:v>
                </c:pt>
                <c:pt idx="5990">
                  <c:v>3.2614083885774877E-10</c:v>
                </c:pt>
                <c:pt idx="5991">
                  <c:v>3.2584882886215219E-10</c:v>
                </c:pt>
                <c:pt idx="5992">
                  <c:v>3.2557152615951533E-10</c:v>
                </c:pt>
                <c:pt idx="5993">
                  <c:v>3.2525365245835769E-10</c:v>
                </c:pt>
                <c:pt idx="5994">
                  <c:v>3.2489900177465911E-10</c:v>
                </c:pt>
                <c:pt idx="5995">
                  <c:v>3.2456604024322846E-10</c:v>
                </c:pt>
                <c:pt idx="5996">
                  <c:v>3.2424985527496519E-10</c:v>
                </c:pt>
                <c:pt idx="5997">
                  <c:v>3.2400193688336091E-10</c:v>
                </c:pt>
                <c:pt idx="5998">
                  <c:v>3.2377977163627244E-10</c:v>
                </c:pt>
                <c:pt idx="5999">
                  <c:v>3.2349135888124825E-10</c:v>
                </c:pt>
                <c:pt idx="6000">
                  <c:v>3.2322063526715394E-10</c:v>
                </c:pt>
                <c:pt idx="6001">
                  <c:v>3.2296804037577577E-10</c:v>
                </c:pt>
                <c:pt idx="6002">
                  <c:v>3.2270401315163259E-10</c:v>
                </c:pt>
                <c:pt idx="6003">
                  <c:v>3.225148493028421E-10</c:v>
                </c:pt>
                <c:pt idx="6004">
                  <c:v>3.2227063856201498E-10</c:v>
                </c:pt>
                <c:pt idx="6005">
                  <c:v>3.2196852346800662E-10</c:v>
                </c:pt>
                <c:pt idx="6006">
                  <c:v>3.2170587288054898E-10</c:v>
                </c:pt>
                <c:pt idx="6007">
                  <c:v>3.2143630120004999E-10</c:v>
                </c:pt>
                <c:pt idx="6008">
                  <c:v>3.2113707142875311E-10</c:v>
                </c:pt>
                <c:pt idx="6009">
                  <c:v>3.2086686280424135E-10</c:v>
                </c:pt>
                <c:pt idx="6010">
                  <c:v>3.2061645846322754E-10</c:v>
                </c:pt>
                <c:pt idx="6011">
                  <c:v>3.2037388460594469E-10</c:v>
                </c:pt>
                <c:pt idx="6012">
                  <c:v>3.2014384283345015E-10</c:v>
                </c:pt>
                <c:pt idx="6013">
                  <c:v>3.1989860519259788E-10</c:v>
                </c:pt>
                <c:pt idx="6014">
                  <c:v>3.1972610332257084E-10</c:v>
                </c:pt>
                <c:pt idx="6015">
                  <c:v>3.1951400252962605E-10</c:v>
                </c:pt>
                <c:pt idx="6016">
                  <c:v>3.192849936772809E-10</c:v>
                </c:pt>
                <c:pt idx="6017">
                  <c:v>3.1907490450911721E-10</c:v>
                </c:pt>
                <c:pt idx="6018">
                  <c:v>3.1885177607184486E-10</c:v>
                </c:pt>
                <c:pt idx="6019">
                  <c:v>3.1868991868403301E-10</c:v>
                </c:pt>
                <c:pt idx="6020">
                  <c:v>3.1846828351371024E-10</c:v>
                </c:pt>
                <c:pt idx="6021">
                  <c:v>3.1821385906991689E-10</c:v>
                </c:pt>
                <c:pt idx="6022">
                  <c:v>3.1795088178705967E-10</c:v>
                </c:pt>
                <c:pt idx="6023">
                  <c:v>3.1771883813234789E-10</c:v>
                </c:pt>
                <c:pt idx="6024">
                  <c:v>3.1747820249979742E-10</c:v>
                </c:pt>
                <c:pt idx="6025">
                  <c:v>3.1724581967957857E-10</c:v>
                </c:pt>
                <c:pt idx="6026">
                  <c:v>3.1700806985654021E-10</c:v>
                </c:pt>
                <c:pt idx="6027">
                  <c:v>3.1671944521795607E-10</c:v>
                </c:pt>
                <c:pt idx="6028">
                  <c:v>3.1651901552276886E-10</c:v>
                </c:pt>
                <c:pt idx="6029">
                  <c:v>3.1636411610411159E-10</c:v>
                </c:pt>
                <c:pt idx="6030">
                  <c:v>3.1616544126454167E-10</c:v>
                </c:pt>
                <c:pt idx="6031">
                  <c:v>3.1594646137966946E-10</c:v>
                </c:pt>
                <c:pt idx="6032">
                  <c:v>3.1561130135289604E-10</c:v>
                </c:pt>
                <c:pt idx="6033">
                  <c:v>3.1526127193700003E-10</c:v>
                </c:pt>
                <c:pt idx="6034">
                  <c:v>3.1501431482024659E-10</c:v>
                </c:pt>
                <c:pt idx="6035">
                  <c:v>3.1479803181299643E-10</c:v>
                </c:pt>
                <c:pt idx="6036">
                  <c:v>3.145046863058406E-10</c:v>
                </c:pt>
                <c:pt idx="6037">
                  <c:v>3.1417789016203709E-10</c:v>
                </c:pt>
                <c:pt idx="6038">
                  <c:v>3.1390512400246387E-10</c:v>
                </c:pt>
                <c:pt idx="6039">
                  <c:v>3.1368226161197146E-10</c:v>
                </c:pt>
                <c:pt idx="6040">
                  <c:v>3.1342923476972556E-10</c:v>
                </c:pt>
                <c:pt idx="6041">
                  <c:v>3.1313602409070733E-10</c:v>
                </c:pt>
                <c:pt idx="6042">
                  <c:v>3.1286859395492954E-10</c:v>
                </c:pt>
                <c:pt idx="6043">
                  <c:v>3.1259097642393508E-10</c:v>
                </c:pt>
                <c:pt idx="6044">
                  <c:v>3.1238843475178404E-10</c:v>
                </c:pt>
                <c:pt idx="6045">
                  <c:v>3.1217184737203436E-10</c:v>
                </c:pt>
                <c:pt idx="6046">
                  <c:v>3.1195000567666147E-10</c:v>
                </c:pt>
                <c:pt idx="6047">
                  <c:v>3.1169029734390907E-10</c:v>
                </c:pt>
                <c:pt idx="6048">
                  <c:v>3.1139113901705012E-10</c:v>
                </c:pt>
                <c:pt idx="6049">
                  <c:v>3.1116657315656769E-10</c:v>
                </c:pt>
                <c:pt idx="6050">
                  <c:v>3.109561829395513E-10</c:v>
                </c:pt>
                <c:pt idx="6051">
                  <c:v>3.1071452733981059E-10</c:v>
                </c:pt>
                <c:pt idx="6052">
                  <c:v>3.1047399045653122E-10</c:v>
                </c:pt>
                <c:pt idx="6053">
                  <c:v>3.1021008808548121E-10</c:v>
                </c:pt>
                <c:pt idx="6054">
                  <c:v>3.0997072912884668E-10</c:v>
                </c:pt>
                <c:pt idx="6055">
                  <c:v>3.0978441394783123E-10</c:v>
                </c:pt>
                <c:pt idx="6056">
                  <c:v>3.0960024931353209E-10</c:v>
                </c:pt>
                <c:pt idx="6057">
                  <c:v>3.0944065717436324E-10</c:v>
                </c:pt>
                <c:pt idx="6058">
                  <c:v>3.0925106187503322E-10</c:v>
                </c:pt>
                <c:pt idx="6059">
                  <c:v>3.0901839127442765E-10</c:v>
                </c:pt>
                <c:pt idx="6060">
                  <c:v>3.0877788082617343E-10</c:v>
                </c:pt>
                <c:pt idx="6061">
                  <c:v>3.0858581751408238E-10</c:v>
                </c:pt>
                <c:pt idx="6062">
                  <c:v>3.0838178701489882E-10</c:v>
                </c:pt>
                <c:pt idx="6063">
                  <c:v>3.0813444289114403E-10</c:v>
                </c:pt>
                <c:pt idx="6064">
                  <c:v>3.0786736439983667E-10</c:v>
                </c:pt>
                <c:pt idx="6065">
                  <c:v>3.0766598755116691E-10</c:v>
                </c:pt>
                <c:pt idx="6066">
                  <c:v>3.0750084400290901E-10</c:v>
                </c:pt>
                <c:pt idx="6067">
                  <c:v>3.072922643497044E-10</c:v>
                </c:pt>
                <c:pt idx="6068">
                  <c:v>3.0704457687362273E-10</c:v>
                </c:pt>
                <c:pt idx="6069">
                  <c:v>3.0678665445903807E-10</c:v>
                </c:pt>
                <c:pt idx="6070">
                  <c:v>3.0658603723778551E-10</c:v>
                </c:pt>
                <c:pt idx="6071">
                  <c:v>3.0642470595020396E-10</c:v>
                </c:pt>
                <c:pt idx="6072">
                  <c:v>3.0625920768471431E-10</c:v>
                </c:pt>
                <c:pt idx="6073">
                  <c:v>3.0604743334707925E-10</c:v>
                </c:pt>
                <c:pt idx="6074">
                  <c:v>3.0582201420924973E-10</c:v>
                </c:pt>
                <c:pt idx="6075">
                  <c:v>3.0555262128641959E-10</c:v>
                </c:pt>
                <c:pt idx="6076">
                  <c:v>3.0529913643562008E-10</c:v>
                </c:pt>
                <c:pt idx="6077">
                  <c:v>3.0508812797835205E-10</c:v>
                </c:pt>
                <c:pt idx="6078">
                  <c:v>3.0489730033242623E-10</c:v>
                </c:pt>
                <c:pt idx="6079">
                  <c:v>3.0472838879484547E-10</c:v>
                </c:pt>
                <c:pt idx="6080">
                  <c:v>3.0445315098687309E-10</c:v>
                </c:pt>
                <c:pt idx="6081">
                  <c:v>3.0420552828228131E-10</c:v>
                </c:pt>
                <c:pt idx="6082">
                  <c:v>3.0401785566394377E-10</c:v>
                </c:pt>
                <c:pt idx="6083">
                  <c:v>3.0383591429010208E-10</c:v>
                </c:pt>
                <c:pt idx="6084">
                  <c:v>3.0369100850343797E-10</c:v>
                </c:pt>
                <c:pt idx="6085">
                  <c:v>3.034918132819538E-10</c:v>
                </c:pt>
                <c:pt idx="6086">
                  <c:v>3.0329446895028376E-10</c:v>
                </c:pt>
                <c:pt idx="6087">
                  <c:v>3.0307649354165013E-10</c:v>
                </c:pt>
                <c:pt idx="6088">
                  <c:v>3.0283314386116314E-10</c:v>
                </c:pt>
                <c:pt idx="6089">
                  <c:v>3.0262275315839807E-10</c:v>
                </c:pt>
                <c:pt idx="6090">
                  <c:v>3.0245406486633515E-10</c:v>
                </c:pt>
                <c:pt idx="6091">
                  <c:v>3.022180640351747E-10</c:v>
                </c:pt>
                <c:pt idx="6092">
                  <c:v>3.0196708550629945E-10</c:v>
                </c:pt>
                <c:pt idx="6093">
                  <c:v>3.0177618103074755E-10</c:v>
                </c:pt>
                <c:pt idx="6094">
                  <c:v>3.0158938679795863E-10</c:v>
                </c:pt>
                <c:pt idx="6095">
                  <c:v>3.0135898080611841E-10</c:v>
                </c:pt>
                <c:pt idx="6096">
                  <c:v>3.0120010409748371E-10</c:v>
                </c:pt>
                <c:pt idx="6097">
                  <c:v>3.0101181559035482E-10</c:v>
                </c:pt>
                <c:pt idx="6098">
                  <c:v>3.0080213873353587E-10</c:v>
                </c:pt>
                <c:pt idx="6099">
                  <c:v>3.0063531791025773E-10</c:v>
                </c:pt>
                <c:pt idx="6100">
                  <c:v>3.004812625883151E-10</c:v>
                </c:pt>
                <c:pt idx="6101">
                  <c:v>3.0030449061466833E-10</c:v>
                </c:pt>
                <c:pt idx="6102">
                  <c:v>3.0015689369617165E-10</c:v>
                </c:pt>
                <c:pt idx="6103">
                  <c:v>2.999891044896502E-10</c:v>
                </c:pt>
                <c:pt idx="6104">
                  <c:v>2.9979765102899341E-10</c:v>
                </c:pt>
                <c:pt idx="6105">
                  <c:v>2.9957972871035325E-10</c:v>
                </c:pt>
                <c:pt idx="6106">
                  <c:v>2.9943239028897432E-10</c:v>
                </c:pt>
                <c:pt idx="6107">
                  <c:v>2.9923011299138064E-10</c:v>
                </c:pt>
                <c:pt idx="6108">
                  <c:v>2.9905053938116896E-10</c:v>
                </c:pt>
                <c:pt idx="6109">
                  <c:v>2.9888012716918608E-10</c:v>
                </c:pt>
                <c:pt idx="6110">
                  <c:v>2.986642192050036E-10</c:v>
                </c:pt>
                <c:pt idx="6111">
                  <c:v>2.9847996024301027E-10</c:v>
                </c:pt>
                <c:pt idx="6112">
                  <c:v>2.9830428955458896E-10</c:v>
                </c:pt>
                <c:pt idx="6113">
                  <c:v>2.9814188491667576E-10</c:v>
                </c:pt>
                <c:pt idx="6114">
                  <c:v>2.9796956639898806E-10</c:v>
                </c:pt>
                <c:pt idx="6115">
                  <c:v>2.9778322652560867E-10</c:v>
                </c:pt>
                <c:pt idx="6116">
                  <c:v>2.9765479463774055E-10</c:v>
                </c:pt>
                <c:pt idx="6117">
                  <c:v>2.9748510571960085E-10</c:v>
                </c:pt>
                <c:pt idx="6118">
                  <c:v>2.9727427641265596E-10</c:v>
                </c:pt>
                <c:pt idx="6119">
                  <c:v>2.9708885735865001E-10</c:v>
                </c:pt>
                <c:pt idx="6120">
                  <c:v>2.9689505826975699E-10</c:v>
                </c:pt>
                <c:pt idx="6121">
                  <c:v>2.9668749447019505E-10</c:v>
                </c:pt>
                <c:pt idx="6122">
                  <c:v>2.9648311960099024E-10</c:v>
                </c:pt>
                <c:pt idx="6123">
                  <c:v>2.9627698822217335E-10</c:v>
                </c:pt>
                <c:pt idx="6124">
                  <c:v>2.9607576029343509E-10</c:v>
                </c:pt>
                <c:pt idx="6125">
                  <c:v>2.9584857226009257E-10</c:v>
                </c:pt>
                <c:pt idx="6126">
                  <c:v>2.9567028476272102E-10</c:v>
                </c:pt>
                <c:pt idx="6127">
                  <c:v>2.9550444159098662E-10</c:v>
                </c:pt>
                <c:pt idx="6128">
                  <c:v>2.9536653130051997E-10</c:v>
                </c:pt>
                <c:pt idx="6129">
                  <c:v>2.9519650605571481E-10</c:v>
                </c:pt>
                <c:pt idx="6130">
                  <c:v>2.9498857869839937E-10</c:v>
                </c:pt>
                <c:pt idx="6131">
                  <c:v>2.9481219993271787E-10</c:v>
                </c:pt>
                <c:pt idx="6132">
                  <c:v>2.9466966922018779E-10</c:v>
                </c:pt>
                <c:pt idx="6133">
                  <c:v>2.9449088730949731E-10</c:v>
                </c:pt>
                <c:pt idx="6134">
                  <c:v>2.9432375385506307E-10</c:v>
                </c:pt>
                <c:pt idx="6135">
                  <c:v>2.941921649123836E-10</c:v>
                </c:pt>
                <c:pt idx="6136">
                  <c:v>2.9404285189407675E-10</c:v>
                </c:pt>
                <c:pt idx="6137">
                  <c:v>2.9382947470996783E-10</c:v>
                </c:pt>
                <c:pt idx="6138">
                  <c:v>2.9362255178488542E-10</c:v>
                </c:pt>
                <c:pt idx="6139">
                  <c:v>2.9345200239278481E-10</c:v>
                </c:pt>
                <c:pt idx="6140">
                  <c:v>2.9328329112680096E-10</c:v>
                </c:pt>
                <c:pt idx="6141">
                  <c:v>2.9308889134385064E-10</c:v>
                </c:pt>
                <c:pt idx="6142">
                  <c:v>2.9286814136940219E-10</c:v>
                </c:pt>
                <c:pt idx="6143">
                  <c:v>2.9272364526973672E-10</c:v>
                </c:pt>
                <c:pt idx="6144">
                  <c:v>2.9256021388767374E-10</c:v>
                </c:pt>
                <c:pt idx="6145">
                  <c:v>2.923569621769512E-10</c:v>
                </c:pt>
                <c:pt idx="6146">
                  <c:v>2.9213570013209414E-10</c:v>
                </c:pt>
                <c:pt idx="6147">
                  <c:v>2.91933692528517E-10</c:v>
                </c:pt>
                <c:pt idx="6148">
                  <c:v>2.9174756247196711E-10</c:v>
                </c:pt>
                <c:pt idx="6149">
                  <c:v>2.9153240886163782E-10</c:v>
                </c:pt>
                <c:pt idx="6150">
                  <c:v>2.9134980335786662E-10</c:v>
                </c:pt>
                <c:pt idx="6151">
                  <c:v>2.9115592650960829E-10</c:v>
                </c:pt>
                <c:pt idx="6152">
                  <c:v>2.9094499157916635E-10</c:v>
                </c:pt>
                <c:pt idx="6153">
                  <c:v>2.9074869518194265E-10</c:v>
                </c:pt>
                <c:pt idx="6154">
                  <c:v>2.905697664359948E-10</c:v>
                </c:pt>
                <c:pt idx="6155">
                  <c:v>2.9037095814377774E-10</c:v>
                </c:pt>
                <c:pt idx="6156">
                  <c:v>2.9017328443535581E-10</c:v>
                </c:pt>
                <c:pt idx="6157">
                  <c:v>2.8997350022602903E-10</c:v>
                </c:pt>
                <c:pt idx="6158">
                  <c:v>2.8971513775028868E-10</c:v>
                </c:pt>
                <c:pt idx="6159">
                  <c:v>2.8946581836203218E-10</c:v>
                </c:pt>
                <c:pt idx="6160">
                  <c:v>2.8923984172597608E-10</c:v>
                </c:pt>
                <c:pt idx="6161">
                  <c:v>2.8903699409995085E-10</c:v>
                </c:pt>
                <c:pt idx="6162">
                  <c:v>2.8882207181354604E-10</c:v>
                </c:pt>
                <c:pt idx="6163">
                  <c:v>2.8868741691923762E-10</c:v>
                </c:pt>
                <c:pt idx="6164">
                  <c:v>2.8853421933830867E-10</c:v>
                </c:pt>
                <c:pt idx="6165">
                  <c:v>2.883849185550476E-10</c:v>
                </c:pt>
                <c:pt idx="6166">
                  <c:v>2.8824155867229685E-10</c:v>
                </c:pt>
                <c:pt idx="6167">
                  <c:v>2.8804846109205622E-10</c:v>
                </c:pt>
                <c:pt idx="6168">
                  <c:v>2.87857083137625E-10</c:v>
                </c:pt>
                <c:pt idx="6169">
                  <c:v>2.8762678418250336E-10</c:v>
                </c:pt>
                <c:pt idx="6170">
                  <c:v>2.8742978544768419E-10</c:v>
                </c:pt>
                <c:pt idx="6171">
                  <c:v>2.8727124105538416E-10</c:v>
                </c:pt>
                <c:pt idx="6172">
                  <c:v>2.8708687945318496E-10</c:v>
                </c:pt>
                <c:pt idx="6173">
                  <c:v>2.8688454468508363E-10</c:v>
                </c:pt>
                <c:pt idx="6174">
                  <c:v>2.8665932397330923E-10</c:v>
                </c:pt>
                <c:pt idx="6175">
                  <c:v>2.8645210168979829E-10</c:v>
                </c:pt>
                <c:pt idx="6176">
                  <c:v>2.8626583708009572E-10</c:v>
                </c:pt>
                <c:pt idx="6177">
                  <c:v>2.860963721662139E-10</c:v>
                </c:pt>
                <c:pt idx="6178">
                  <c:v>2.8592875533076693E-10</c:v>
                </c:pt>
                <c:pt idx="6179">
                  <c:v>2.8572737953627822E-10</c:v>
                </c:pt>
                <c:pt idx="6180">
                  <c:v>2.8553215485884548E-10</c:v>
                </c:pt>
                <c:pt idx="6181">
                  <c:v>2.8537251020961199E-10</c:v>
                </c:pt>
                <c:pt idx="6182">
                  <c:v>2.8522903443256713E-10</c:v>
                </c:pt>
                <c:pt idx="6183">
                  <c:v>2.8501364367927198E-10</c:v>
                </c:pt>
                <c:pt idx="6184">
                  <c:v>2.8475045910118447E-10</c:v>
                </c:pt>
                <c:pt idx="6185">
                  <c:v>2.8453984965496129E-10</c:v>
                </c:pt>
                <c:pt idx="6186">
                  <c:v>2.8426818873205257E-10</c:v>
                </c:pt>
                <c:pt idx="6187">
                  <c:v>2.8404340557386989E-10</c:v>
                </c:pt>
                <c:pt idx="6188">
                  <c:v>2.8389197476035724E-10</c:v>
                </c:pt>
                <c:pt idx="6189">
                  <c:v>2.8370448093042352E-10</c:v>
                </c:pt>
                <c:pt idx="6190">
                  <c:v>2.8347841481613559E-10</c:v>
                </c:pt>
                <c:pt idx="6191">
                  <c:v>2.8326591268923921E-10</c:v>
                </c:pt>
                <c:pt idx="6192">
                  <c:v>2.83092223820263E-10</c:v>
                </c:pt>
                <c:pt idx="6193">
                  <c:v>2.828830771051924E-10</c:v>
                </c:pt>
                <c:pt idx="6194">
                  <c:v>2.8270762705635499E-10</c:v>
                </c:pt>
                <c:pt idx="6195">
                  <c:v>2.8255342562661607E-10</c:v>
                </c:pt>
                <c:pt idx="6196">
                  <c:v>2.8238358571129623E-10</c:v>
                </c:pt>
                <c:pt idx="6197">
                  <c:v>2.8219355964332021E-10</c:v>
                </c:pt>
                <c:pt idx="6198">
                  <c:v>2.8200429573412761E-10</c:v>
                </c:pt>
                <c:pt idx="6199">
                  <c:v>2.818259726394429E-10</c:v>
                </c:pt>
                <c:pt idx="6200">
                  <c:v>2.8161315572815284E-10</c:v>
                </c:pt>
                <c:pt idx="6201">
                  <c:v>2.8138500778145248E-10</c:v>
                </c:pt>
                <c:pt idx="6202">
                  <c:v>2.8118233019253052E-10</c:v>
                </c:pt>
                <c:pt idx="6203">
                  <c:v>2.8096697741164325E-10</c:v>
                </c:pt>
                <c:pt idx="6204">
                  <c:v>2.807251690191583E-10</c:v>
                </c:pt>
                <c:pt idx="6205">
                  <c:v>2.8049372709118143E-10</c:v>
                </c:pt>
                <c:pt idx="6206">
                  <c:v>2.8023515739018432E-10</c:v>
                </c:pt>
                <c:pt idx="6207">
                  <c:v>2.8000144289063044E-10</c:v>
                </c:pt>
                <c:pt idx="6208">
                  <c:v>2.7967073962817122E-10</c:v>
                </c:pt>
                <c:pt idx="6209">
                  <c:v>2.7933816815376752E-10</c:v>
                </c:pt>
                <c:pt idx="6210">
                  <c:v>2.7905180727928528E-10</c:v>
                </c:pt>
                <c:pt idx="6211">
                  <c:v>2.7879761682237426E-10</c:v>
                </c:pt>
                <c:pt idx="6212">
                  <c:v>2.7855038573987898E-10</c:v>
                </c:pt>
                <c:pt idx="6213">
                  <c:v>2.7822394812902356E-10</c:v>
                </c:pt>
                <c:pt idx="6214">
                  <c:v>2.7776545617811331E-10</c:v>
                </c:pt>
                <c:pt idx="6215">
                  <c:v>2.7735201703641621E-10</c:v>
                </c:pt>
                <c:pt idx="6216">
                  <c:v>2.770164324623511E-10</c:v>
                </c:pt>
                <c:pt idx="6217">
                  <c:v>2.767854270083031E-10</c:v>
                </c:pt>
                <c:pt idx="6218">
                  <c:v>2.7653687159973626E-10</c:v>
                </c:pt>
                <c:pt idx="6219">
                  <c:v>2.7632552644028702E-10</c:v>
                </c:pt>
                <c:pt idx="6220">
                  <c:v>2.761498391196985E-10</c:v>
                </c:pt>
                <c:pt idx="6221">
                  <c:v>2.7597405316593637E-10</c:v>
                </c:pt>
                <c:pt idx="6222">
                  <c:v>2.7577439809713146E-10</c:v>
                </c:pt>
                <c:pt idx="6223">
                  <c:v>2.7556194460139356E-10</c:v>
                </c:pt>
                <c:pt idx="6224">
                  <c:v>2.7534219788746889E-10</c:v>
                </c:pt>
                <c:pt idx="6225">
                  <c:v>2.7518296053868362E-10</c:v>
                </c:pt>
                <c:pt idx="6226">
                  <c:v>2.7502642467740326E-10</c:v>
                </c:pt>
                <c:pt idx="6227">
                  <c:v>2.7485093819954295E-10</c:v>
                </c:pt>
                <c:pt idx="6228">
                  <c:v>2.746856248513965E-10</c:v>
                </c:pt>
                <c:pt idx="6229">
                  <c:v>2.7454507105695495E-10</c:v>
                </c:pt>
                <c:pt idx="6230">
                  <c:v>2.7435981848660343E-10</c:v>
                </c:pt>
                <c:pt idx="6231">
                  <c:v>2.7412197254750512E-10</c:v>
                </c:pt>
                <c:pt idx="6232">
                  <c:v>2.7395573300413889E-10</c:v>
                </c:pt>
                <c:pt idx="6233">
                  <c:v>2.7383568065539148E-10</c:v>
                </c:pt>
                <c:pt idx="6234">
                  <c:v>2.7367936227150044E-10</c:v>
                </c:pt>
                <c:pt idx="6235">
                  <c:v>2.7352490783900275E-10</c:v>
                </c:pt>
                <c:pt idx="6236">
                  <c:v>2.7338381996898486E-10</c:v>
                </c:pt>
                <c:pt idx="6237">
                  <c:v>2.7324579537021476E-10</c:v>
                </c:pt>
                <c:pt idx="6238">
                  <c:v>2.7310595528567636E-10</c:v>
                </c:pt>
                <c:pt idx="6239">
                  <c:v>2.7292250197324369E-10</c:v>
                </c:pt>
                <c:pt idx="6240">
                  <c:v>2.7269304018743992E-10</c:v>
                </c:pt>
                <c:pt idx="6241">
                  <c:v>2.7249106139774335E-10</c:v>
                </c:pt>
                <c:pt idx="6242">
                  <c:v>2.7222570177765221E-10</c:v>
                </c:pt>
                <c:pt idx="6243">
                  <c:v>2.7188882991644699E-10</c:v>
                </c:pt>
                <c:pt idx="6244">
                  <c:v>2.7164851370843393E-10</c:v>
                </c:pt>
                <c:pt idx="6245">
                  <c:v>2.7139970408053616E-10</c:v>
                </c:pt>
                <c:pt idx="6246">
                  <c:v>2.7111498444694692E-10</c:v>
                </c:pt>
                <c:pt idx="6247">
                  <c:v>2.7087435086832267E-10</c:v>
                </c:pt>
                <c:pt idx="6248">
                  <c:v>2.7055164787276539E-10</c:v>
                </c:pt>
                <c:pt idx="6249">
                  <c:v>2.7026283002230963E-10</c:v>
                </c:pt>
                <c:pt idx="6250">
                  <c:v>2.7001010089131049E-10</c:v>
                </c:pt>
                <c:pt idx="6251">
                  <c:v>2.6983416048875007E-10</c:v>
                </c:pt>
                <c:pt idx="6252">
                  <c:v>2.6965440227570627E-10</c:v>
                </c:pt>
                <c:pt idx="6253">
                  <c:v>2.6950726393272044E-10</c:v>
                </c:pt>
                <c:pt idx="6254">
                  <c:v>2.6934775210218798E-10</c:v>
                </c:pt>
                <c:pt idx="6255">
                  <c:v>2.6919008850624837E-10</c:v>
                </c:pt>
                <c:pt idx="6256">
                  <c:v>2.6907090956660777E-10</c:v>
                </c:pt>
                <c:pt idx="6257">
                  <c:v>2.6896071293809459E-10</c:v>
                </c:pt>
                <c:pt idx="6258">
                  <c:v>2.6879032778822661E-10</c:v>
                </c:pt>
                <c:pt idx="6259">
                  <c:v>2.6858591638276211E-10</c:v>
                </c:pt>
                <c:pt idx="6260">
                  <c:v>2.6839178782301759E-10</c:v>
                </c:pt>
                <c:pt idx="6261">
                  <c:v>2.6823512035464089E-10</c:v>
                </c:pt>
                <c:pt idx="6262">
                  <c:v>2.6812579992110908E-10</c:v>
                </c:pt>
                <c:pt idx="6263">
                  <c:v>2.679958587599838E-10</c:v>
                </c:pt>
                <c:pt idx="6264">
                  <c:v>2.6788271123603426E-10</c:v>
                </c:pt>
                <c:pt idx="6265">
                  <c:v>2.6774613851090652E-10</c:v>
                </c:pt>
                <c:pt idx="6266">
                  <c:v>2.6756602203163788E-10</c:v>
                </c:pt>
                <c:pt idx="6267">
                  <c:v>2.6743030147280399E-10</c:v>
                </c:pt>
                <c:pt idx="6268">
                  <c:v>2.6730565019281108E-10</c:v>
                </c:pt>
                <c:pt idx="6269">
                  <c:v>2.671891264083082E-10</c:v>
                </c:pt>
                <c:pt idx="6270">
                  <c:v>2.6707973177499271E-10</c:v>
                </c:pt>
                <c:pt idx="6271">
                  <c:v>2.669430689928745E-10</c:v>
                </c:pt>
                <c:pt idx="6272">
                  <c:v>2.668151017871155E-10</c:v>
                </c:pt>
                <c:pt idx="6273">
                  <c:v>2.6669162142351147E-10</c:v>
                </c:pt>
                <c:pt idx="6274">
                  <c:v>2.6650396299430176E-10</c:v>
                </c:pt>
                <c:pt idx="6275">
                  <c:v>2.6630101193637E-10</c:v>
                </c:pt>
                <c:pt idx="6276">
                  <c:v>2.6606845688657309E-10</c:v>
                </c:pt>
                <c:pt idx="6277">
                  <c:v>2.6571255380580298E-10</c:v>
                </c:pt>
                <c:pt idx="6278">
                  <c:v>2.6514286989910701E-10</c:v>
                </c:pt>
                <c:pt idx="6279">
                  <c:v>2.6425464715245408E-10</c:v>
                </c:pt>
                <c:pt idx="6280">
                  <c:v>2.6333633397552249E-10</c:v>
                </c:pt>
                <c:pt idx="6281">
                  <c:v>2.6272817027935088E-10</c:v>
                </c:pt>
                <c:pt idx="6282">
                  <c:v>2.6225830698632709E-10</c:v>
                </c:pt>
                <c:pt idx="6283">
                  <c:v>2.6187934125280225E-10</c:v>
                </c:pt>
                <c:pt idx="6284">
                  <c:v>2.6168937812796561E-10</c:v>
                </c:pt>
                <c:pt idx="6285">
                  <c:v>2.6158752080645606E-10</c:v>
                </c:pt>
                <c:pt idx="6286">
                  <c:v>2.6145725969235348E-10</c:v>
                </c:pt>
                <c:pt idx="6287">
                  <c:v>2.6130788274243638E-10</c:v>
                </c:pt>
                <c:pt idx="6288">
                  <c:v>2.6116144990535534E-10</c:v>
                </c:pt>
                <c:pt idx="6289">
                  <c:v>2.6100364181686811E-10</c:v>
                </c:pt>
                <c:pt idx="6290">
                  <c:v>2.6083718780432485E-10</c:v>
                </c:pt>
                <c:pt idx="6291">
                  <c:v>2.606539901942197E-10</c:v>
                </c:pt>
                <c:pt idx="6292">
                  <c:v>2.6046054423687263E-10</c:v>
                </c:pt>
                <c:pt idx="6293">
                  <c:v>2.6026778217347838E-10</c:v>
                </c:pt>
                <c:pt idx="6294">
                  <c:v>2.6011400225029908E-10</c:v>
                </c:pt>
                <c:pt idx="6295">
                  <c:v>2.5997970653976429E-10</c:v>
                </c:pt>
                <c:pt idx="6296">
                  <c:v>2.5982617446574177E-10</c:v>
                </c:pt>
                <c:pt idx="6297">
                  <c:v>2.5962865468459957E-10</c:v>
                </c:pt>
                <c:pt idx="6298">
                  <c:v>2.5932667983645949E-10</c:v>
                </c:pt>
                <c:pt idx="6299">
                  <c:v>2.5891814745848679E-10</c:v>
                </c:pt>
                <c:pt idx="6300">
                  <c:v>2.5850517765608029E-10</c:v>
                </c:pt>
                <c:pt idx="6301">
                  <c:v>2.5802661724778484E-10</c:v>
                </c:pt>
                <c:pt idx="6302">
                  <c:v>2.5767069342476821E-10</c:v>
                </c:pt>
                <c:pt idx="6303">
                  <c:v>2.5741094090966897E-10</c:v>
                </c:pt>
                <c:pt idx="6304">
                  <c:v>2.5720816553264453E-10</c:v>
                </c:pt>
                <c:pt idx="6305">
                  <c:v>2.5703715968383848E-10</c:v>
                </c:pt>
                <c:pt idx="6306">
                  <c:v>2.5691405947969221E-10</c:v>
                </c:pt>
                <c:pt idx="6307">
                  <c:v>2.568119375145982E-10</c:v>
                </c:pt>
                <c:pt idx="6308">
                  <c:v>2.5669082631154038E-10</c:v>
                </c:pt>
                <c:pt idx="6309">
                  <c:v>2.5656128186881194E-10</c:v>
                </c:pt>
                <c:pt idx="6310">
                  <c:v>2.5640936223482182E-10</c:v>
                </c:pt>
                <c:pt idx="6311">
                  <c:v>2.5627335726882515E-10</c:v>
                </c:pt>
                <c:pt idx="6312">
                  <c:v>2.561560356176192E-10</c:v>
                </c:pt>
                <c:pt idx="6313">
                  <c:v>2.5604657494617691E-10</c:v>
                </c:pt>
                <c:pt idx="6314">
                  <c:v>2.5593971254640138E-10</c:v>
                </c:pt>
                <c:pt idx="6315">
                  <c:v>2.5583044291255601E-10</c:v>
                </c:pt>
                <c:pt idx="6316">
                  <c:v>2.5573481443186604E-10</c:v>
                </c:pt>
                <c:pt idx="6317">
                  <c:v>2.5561863541384183E-10</c:v>
                </c:pt>
                <c:pt idx="6318">
                  <c:v>2.5548998573819231E-10</c:v>
                </c:pt>
                <c:pt idx="6319">
                  <c:v>2.5538330015880345E-10</c:v>
                </c:pt>
                <c:pt idx="6320">
                  <c:v>2.5527490757514975E-10</c:v>
                </c:pt>
                <c:pt idx="6321">
                  <c:v>2.5514504616655668E-10</c:v>
                </c:pt>
                <c:pt idx="6322">
                  <c:v>2.5501757312814406E-10</c:v>
                </c:pt>
                <c:pt idx="6323">
                  <c:v>2.548864312051579E-10</c:v>
                </c:pt>
                <c:pt idx="6324">
                  <c:v>2.547632025528828E-10</c:v>
                </c:pt>
                <c:pt idx="6325">
                  <c:v>2.5467433861698918E-10</c:v>
                </c:pt>
                <c:pt idx="6326">
                  <c:v>2.5456200988168201E-10</c:v>
                </c:pt>
                <c:pt idx="6327">
                  <c:v>2.5443944597225616E-10</c:v>
                </c:pt>
                <c:pt idx="6328">
                  <c:v>2.5427870638501131E-10</c:v>
                </c:pt>
                <c:pt idx="6329">
                  <c:v>2.5412385062865482E-10</c:v>
                </c:pt>
                <c:pt idx="6330">
                  <c:v>2.5399755596757443E-10</c:v>
                </c:pt>
                <c:pt idx="6331">
                  <c:v>2.5389340590590686E-10</c:v>
                </c:pt>
                <c:pt idx="6332">
                  <c:v>2.5379007113820524E-10</c:v>
                </c:pt>
                <c:pt idx="6333">
                  <c:v>2.5368449113350911E-10</c:v>
                </c:pt>
                <c:pt idx="6334">
                  <c:v>2.5360090221481343E-10</c:v>
                </c:pt>
                <c:pt idx="6335">
                  <c:v>2.5353890439470673E-10</c:v>
                </c:pt>
                <c:pt idx="6336">
                  <c:v>2.534281949586541E-10</c:v>
                </c:pt>
                <c:pt idx="6337">
                  <c:v>2.5330035037480908E-10</c:v>
                </c:pt>
                <c:pt idx="6338">
                  <c:v>2.532024657183152E-10</c:v>
                </c:pt>
                <c:pt idx="6339">
                  <c:v>2.5311450718992942E-10</c:v>
                </c:pt>
                <c:pt idx="6340">
                  <c:v>2.5299841732048008E-10</c:v>
                </c:pt>
                <c:pt idx="6341">
                  <c:v>2.5286234829942793E-10</c:v>
                </c:pt>
                <c:pt idx="6342">
                  <c:v>2.5272021770626412E-10</c:v>
                </c:pt>
                <c:pt idx="6343">
                  <c:v>2.5255628745555828E-10</c:v>
                </c:pt>
                <c:pt idx="6344">
                  <c:v>2.5236296074966112E-10</c:v>
                </c:pt>
                <c:pt idx="6345">
                  <c:v>2.521519391491337E-10</c:v>
                </c:pt>
                <c:pt idx="6346">
                  <c:v>2.519888047281754E-10</c:v>
                </c:pt>
                <c:pt idx="6347">
                  <c:v>2.5182627899341164E-10</c:v>
                </c:pt>
                <c:pt idx="6348">
                  <c:v>2.5168486475319558E-10</c:v>
                </c:pt>
                <c:pt idx="6349">
                  <c:v>2.514807775125856E-10</c:v>
                </c:pt>
                <c:pt idx="6350">
                  <c:v>2.5126971149875553E-10</c:v>
                </c:pt>
                <c:pt idx="6351">
                  <c:v>2.5107978272188281E-10</c:v>
                </c:pt>
                <c:pt idx="6352">
                  <c:v>2.5077614519726953E-10</c:v>
                </c:pt>
                <c:pt idx="6353">
                  <c:v>2.5050455543096941E-10</c:v>
                </c:pt>
                <c:pt idx="6354">
                  <c:v>2.5027408517130694E-10</c:v>
                </c:pt>
                <c:pt idx="6355">
                  <c:v>2.4999933749912454E-10</c:v>
                </c:pt>
                <c:pt idx="6356">
                  <c:v>2.497864525449709E-10</c:v>
                </c:pt>
                <c:pt idx="6357">
                  <c:v>2.4960538689432875E-10</c:v>
                </c:pt>
                <c:pt idx="6358">
                  <c:v>2.4944024814739542E-10</c:v>
                </c:pt>
                <c:pt idx="6359">
                  <c:v>2.4922580311336191E-10</c:v>
                </c:pt>
                <c:pt idx="6360">
                  <c:v>2.4901582299959945E-10</c:v>
                </c:pt>
                <c:pt idx="6361">
                  <c:v>2.4883306423015579E-10</c:v>
                </c:pt>
                <c:pt idx="6362">
                  <c:v>2.4868567949823977E-10</c:v>
                </c:pt>
                <c:pt idx="6363">
                  <c:v>2.4848195818140997E-10</c:v>
                </c:pt>
                <c:pt idx="6364">
                  <c:v>2.48282086714557E-10</c:v>
                </c:pt>
                <c:pt idx="6365">
                  <c:v>2.4809113307916022E-10</c:v>
                </c:pt>
                <c:pt idx="6366">
                  <c:v>2.4792157046971081E-10</c:v>
                </c:pt>
                <c:pt idx="6367">
                  <c:v>2.4774875651386836E-10</c:v>
                </c:pt>
                <c:pt idx="6368">
                  <c:v>2.47507728204262E-10</c:v>
                </c:pt>
                <c:pt idx="6369">
                  <c:v>2.4731369355705856E-10</c:v>
                </c:pt>
                <c:pt idx="6370">
                  <c:v>2.4712773940481456E-10</c:v>
                </c:pt>
                <c:pt idx="6371">
                  <c:v>2.4699005103951313E-10</c:v>
                </c:pt>
                <c:pt idx="6372">
                  <c:v>2.4684500281891023E-10</c:v>
                </c:pt>
                <c:pt idx="6373">
                  <c:v>2.4670715264594237E-10</c:v>
                </c:pt>
                <c:pt idx="6374">
                  <c:v>2.465808190279622E-10</c:v>
                </c:pt>
                <c:pt idx="6375">
                  <c:v>2.4644489559027398E-10</c:v>
                </c:pt>
                <c:pt idx="6376">
                  <c:v>2.4630755017017814E-10</c:v>
                </c:pt>
                <c:pt idx="6377">
                  <c:v>2.4617517116036453E-10</c:v>
                </c:pt>
                <c:pt idx="6378">
                  <c:v>2.4604354797474645E-10</c:v>
                </c:pt>
                <c:pt idx="6379">
                  <c:v>2.4588661703618731E-10</c:v>
                </c:pt>
                <c:pt idx="6380">
                  <c:v>2.4573566590953223E-10</c:v>
                </c:pt>
                <c:pt idx="6381">
                  <c:v>2.4562018167454112E-10</c:v>
                </c:pt>
                <c:pt idx="6382">
                  <c:v>2.4548657146743099E-10</c:v>
                </c:pt>
                <c:pt idx="6383">
                  <c:v>2.4537007275576297E-10</c:v>
                </c:pt>
                <c:pt idx="6384">
                  <c:v>2.4522109220558627E-10</c:v>
                </c:pt>
                <c:pt idx="6385">
                  <c:v>2.450846769061005E-10</c:v>
                </c:pt>
                <c:pt idx="6386">
                  <c:v>2.4487729133690793E-10</c:v>
                </c:pt>
                <c:pt idx="6387">
                  <c:v>2.4468268652140957E-10</c:v>
                </c:pt>
                <c:pt idx="6388">
                  <c:v>2.4452191576966669E-10</c:v>
                </c:pt>
                <c:pt idx="6389">
                  <c:v>2.4438303034546898E-10</c:v>
                </c:pt>
                <c:pt idx="6390">
                  <c:v>2.442637502526756E-10</c:v>
                </c:pt>
                <c:pt idx="6391">
                  <c:v>2.4412395118395917E-10</c:v>
                </c:pt>
                <c:pt idx="6392">
                  <c:v>2.4399307239141242E-10</c:v>
                </c:pt>
                <c:pt idx="6393">
                  <c:v>2.4378648872186184E-10</c:v>
                </c:pt>
                <c:pt idx="6394">
                  <c:v>2.4347811759992126E-10</c:v>
                </c:pt>
                <c:pt idx="6395">
                  <c:v>2.4303058578088694E-10</c:v>
                </c:pt>
                <c:pt idx="6396">
                  <c:v>2.420188740918119E-10</c:v>
                </c:pt>
                <c:pt idx="6397">
                  <c:v>2.3731725425402209E-10</c:v>
                </c:pt>
                <c:pt idx="6398">
                  <c:v>1.9519514807836314E-10</c:v>
                </c:pt>
                <c:pt idx="6399">
                  <c:v>1.2753757616221842E-10</c:v>
                </c:pt>
              </c:numCache>
            </c:numRef>
          </c:yVal>
        </c:ser>
        <c:axId val="267587584"/>
        <c:axId val="267589504"/>
      </c:scatterChart>
      <c:valAx>
        <c:axId val="267587584"/>
        <c:scaling>
          <c:logBase val="10"/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Frequency [Hz]</a:t>
                </a:r>
              </a:p>
            </c:rich>
          </c:tx>
          <c:layout/>
        </c:title>
        <c:numFmt formatCode="General" sourceLinked="1"/>
        <c:majorTickMark val="none"/>
        <c:tickLblPos val="low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67589504"/>
        <c:crosses val="autoZero"/>
        <c:crossBetween val="midCat"/>
      </c:valAx>
      <c:valAx>
        <c:axId val="267589504"/>
        <c:scaling>
          <c:logBase val="10"/>
          <c:orientation val="minMax"/>
          <c:max val="1.0000000000000082E-5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Integrated RMS</a:t>
                </a:r>
                <a:r>
                  <a:rPr lang="en-US" baseline="0"/>
                  <a:t> displacement [m]</a:t>
                </a:r>
                <a:endParaRPr lang="en-US"/>
              </a:p>
            </c:rich>
          </c:tx>
          <c:layout/>
        </c:title>
        <c:numFmt formatCode="0.00E+00" sourceLinked="1"/>
        <c:majorTickMark val="none"/>
        <c:tickLblPos val="low"/>
        <c:crossAx val="267587584"/>
        <c:crosses val="autoZero"/>
        <c:crossBetween val="midCat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FFT magnitude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Sheet1!$G$3</c:f>
              <c:strCache>
                <c:ptCount val="1"/>
                <c:pt idx="0">
                  <c:v>10 Hz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Sheet1!$F$4:$F$10</c:f>
              <c:numCache>
                <c:formatCode>General</c:formatCode>
                <c:ptCount val="7"/>
                <c:pt idx="0">
                  <c:v>0</c:v>
                </c:pt>
                <c:pt idx="1">
                  <c:v>1.5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12</c:v>
                </c:pt>
                <c:pt idx="6">
                  <c:v>22</c:v>
                </c:pt>
              </c:numCache>
            </c:numRef>
          </c:xVal>
          <c:yVal>
            <c:numRef>
              <c:f>Sheet1!$G$4:$G$10</c:f>
              <c:numCache>
                <c:formatCode>0.00E+00</c:formatCode>
                <c:ptCount val="7"/>
                <c:pt idx="0">
                  <c:v>1.1000000000000079E-7</c:v>
                </c:pt>
                <c:pt idx="1">
                  <c:v>2.8000000000000148E-8</c:v>
                </c:pt>
                <c:pt idx="2">
                  <c:v>6.3000000000000448E-9</c:v>
                </c:pt>
                <c:pt idx="3">
                  <c:v>3.2000000000000258E-9</c:v>
                </c:pt>
                <c:pt idx="4">
                  <c:v>2.2000000000000193E-9</c:v>
                </c:pt>
                <c:pt idx="5">
                  <c:v>1.7000000000000117E-9</c:v>
                </c:pt>
                <c:pt idx="6">
                  <c:v>9.8000000000000861E-10</c:v>
                </c:pt>
              </c:numCache>
            </c:numRef>
          </c:yVal>
        </c:ser>
        <c:ser>
          <c:idx val="1"/>
          <c:order val="1"/>
          <c:tx>
            <c:strRef>
              <c:f>Sheet1!$H$3</c:f>
              <c:strCache>
                <c:ptCount val="1"/>
                <c:pt idx="0">
                  <c:v>30 Hz</c:v>
                </c:pt>
              </c:strCache>
            </c:strRef>
          </c:tx>
          <c:marker>
            <c:symbol val="none"/>
          </c:marker>
          <c:xVal>
            <c:numRef>
              <c:f>Sheet1!$F$4:$F$10</c:f>
              <c:numCache>
                <c:formatCode>General</c:formatCode>
                <c:ptCount val="7"/>
                <c:pt idx="0">
                  <c:v>0</c:v>
                </c:pt>
                <c:pt idx="1">
                  <c:v>1.5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12</c:v>
                </c:pt>
                <c:pt idx="6">
                  <c:v>22</c:v>
                </c:pt>
              </c:numCache>
            </c:numRef>
          </c:xVal>
          <c:yVal>
            <c:numRef>
              <c:f>Sheet1!$H$4:$H$10</c:f>
              <c:numCache>
                <c:formatCode>0.00E+00</c:formatCode>
                <c:ptCount val="7"/>
                <c:pt idx="0">
                  <c:v>3.900000000000022E-7</c:v>
                </c:pt>
                <c:pt idx="1">
                  <c:v>1.1000000000000079E-7</c:v>
                </c:pt>
                <c:pt idx="2">
                  <c:v>2.8000000000000148E-8</c:v>
                </c:pt>
                <c:pt idx="3">
                  <c:v>2.3000000000000146E-8</c:v>
                </c:pt>
                <c:pt idx="4">
                  <c:v>1.2000000000000074E-8</c:v>
                </c:pt>
                <c:pt idx="5">
                  <c:v>6.1000000000000381E-9</c:v>
                </c:pt>
                <c:pt idx="6">
                  <c:v>4.1000000000000218E-9</c:v>
                </c:pt>
              </c:numCache>
            </c:numRef>
          </c:yVal>
        </c:ser>
        <c:ser>
          <c:idx val="2"/>
          <c:order val="2"/>
          <c:tx>
            <c:strRef>
              <c:f>Sheet1!$I$3</c:f>
              <c:strCache>
                <c:ptCount val="1"/>
                <c:pt idx="0">
                  <c:v>60 Hz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xVal>
            <c:numRef>
              <c:f>Sheet1!$F$4:$F$10</c:f>
              <c:numCache>
                <c:formatCode>General</c:formatCode>
                <c:ptCount val="7"/>
                <c:pt idx="0">
                  <c:v>0</c:v>
                </c:pt>
                <c:pt idx="1">
                  <c:v>1.5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12</c:v>
                </c:pt>
                <c:pt idx="6">
                  <c:v>22</c:v>
                </c:pt>
              </c:numCache>
            </c:numRef>
          </c:xVal>
          <c:yVal>
            <c:numRef>
              <c:f>Sheet1!$I$4:$I$10</c:f>
              <c:numCache>
                <c:formatCode>0.00E+00</c:formatCode>
                <c:ptCount val="7"/>
                <c:pt idx="0">
                  <c:v>4.8000000000000207E-7</c:v>
                </c:pt>
                <c:pt idx="1">
                  <c:v>3.0000000000000179E-7</c:v>
                </c:pt>
                <c:pt idx="2">
                  <c:v>1.5000000000000084E-7</c:v>
                </c:pt>
                <c:pt idx="3">
                  <c:v>9.8000000000000745E-8</c:v>
                </c:pt>
                <c:pt idx="4">
                  <c:v>8.4000000000000633E-8</c:v>
                </c:pt>
                <c:pt idx="5">
                  <c:v>6.8000000000000397E-8</c:v>
                </c:pt>
                <c:pt idx="6">
                  <c:v>2.7000000000000209E-8</c:v>
                </c:pt>
              </c:numCache>
            </c:numRef>
          </c:yVal>
        </c:ser>
        <c:ser>
          <c:idx val="3"/>
          <c:order val="3"/>
          <c:tx>
            <c:strRef>
              <c:f>Sheet1!$J$3</c:f>
              <c:strCache>
                <c:ptCount val="1"/>
                <c:pt idx="0">
                  <c:v>10 Hz general</c:v>
                </c:pt>
              </c:strCache>
            </c:strRef>
          </c:tx>
          <c:spPr>
            <a:ln w="19050">
              <a:solidFill>
                <a:schemeClr val="accent3">
                  <a:lumMod val="60000"/>
                  <a:lumOff val="40000"/>
                </a:schemeClr>
              </a:solidFill>
            </a:ln>
          </c:spPr>
          <c:marker>
            <c:symbol val="none"/>
          </c:marker>
          <c:xVal>
            <c:numRef>
              <c:f>Sheet1!$F$4:$F$10</c:f>
              <c:numCache>
                <c:formatCode>General</c:formatCode>
                <c:ptCount val="7"/>
                <c:pt idx="0">
                  <c:v>0</c:v>
                </c:pt>
                <c:pt idx="1">
                  <c:v>1.5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12</c:v>
                </c:pt>
                <c:pt idx="6">
                  <c:v>22</c:v>
                </c:pt>
              </c:numCache>
            </c:numRef>
          </c:xVal>
          <c:yVal>
            <c:numRef>
              <c:f>Sheet1!$J$4:$J$10</c:f>
              <c:numCache>
                <c:formatCode>0.00E+00</c:formatCode>
                <c:ptCount val="7"/>
                <c:pt idx="0">
                  <c:v>1.4000000000000104E-10</c:v>
                </c:pt>
                <c:pt idx="1">
                  <c:v>1.4000000000000104E-10</c:v>
                </c:pt>
                <c:pt idx="2">
                  <c:v>1.4000000000000104E-10</c:v>
                </c:pt>
                <c:pt idx="3">
                  <c:v>1.4000000000000104E-10</c:v>
                </c:pt>
                <c:pt idx="4">
                  <c:v>1.4000000000000104E-10</c:v>
                </c:pt>
                <c:pt idx="5">
                  <c:v>1.4000000000000104E-10</c:v>
                </c:pt>
                <c:pt idx="6">
                  <c:v>1.4000000000000104E-10</c:v>
                </c:pt>
              </c:numCache>
            </c:numRef>
          </c:yVal>
        </c:ser>
        <c:ser>
          <c:idx val="4"/>
          <c:order val="4"/>
          <c:tx>
            <c:strRef>
              <c:f>Sheet1!$K$3</c:f>
              <c:strCache>
                <c:ptCount val="1"/>
                <c:pt idx="0">
                  <c:v>30 Hz general</c:v>
                </c:pt>
              </c:strCache>
            </c:strRef>
          </c:tx>
          <c:spPr>
            <a:ln w="19050">
              <a:solidFill>
                <a:schemeClr val="accent2">
                  <a:lumMod val="60000"/>
                  <a:lumOff val="40000"/>
                </a:schemeClr>
              </a:solidFill>
            </a:ln>
          </c:spPr>
          <c:marker>
            <c:symbol val="none"/>
          </c:marker>
          <c:xVal>
            <c:numRef>
              <c:f>Sheet1!$F$4:$F$10</c:f>
              <c:numCache>
                <c:formatCode>General</c:formatCode>
                <c:ptCount val="7"/>
                <c:pt idx="0">
                  <c:v>0</c:v>
                </c:pt>
                <c:pt idx="1">
                  <c:v>1.5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12</c:v>
                </c:pt>
                <c:pt idx="6">
                  <c:v>22</c:v>
                </c:pt>
              </c:numCache>
            </c:numRef>
          </c:xVal>
          <c:yVal>
            <c:numRef>
              <c:f>Sheet1!$K$4:$K$10</c:f>
              <c:numCache>
                <c:formatCode>0.00E+00</c:formatCode>
                <c:ptCount val="7"/>
                <c:pt idx="0">
                  <c:v>3.6000000000000335E-11</c:v>
                </c:pt>
                <c:pt idx="1">
                  <c:v>3.6000000000000335E-11</c:v>
                </c:pt>
                <c:pt idx="2">
                  <c:v>3.6000000000000335E-11</c:v>
                </c:pt>
                <c:pt idx="3">
                  <c:v>3.6000000000000335E-11</c:v>
                </c:pt>
                <c:pt idx="4">
                  <c:v>3.6000000000000335E-11</c:v>
                </c:pt>
                <c:pt idx="5">
                  <c:v>3.6000000000000335E-11</c:v>
                </c:pt>
                <c:pt idx="6">
                  <c:v>3.6000000000000335E-11</c:v>
                </c:pt>
              </c:numCache>
            </c:numRef>
          </c:yVal>
        </c:ser>
        <c:ser>
          <c:idx val="5"/>
          <c:order val="5"/>
          <c:tx>
            <c:strRef>
              <c:f>Sheet1!$L$3</c:f>
              <c:strCache>
                <c:ptCount val="1"/>
                <c:pt idx="0">
                  <c:v>60 Hz general</c:v>
                </c:pt>
              </c:strCache>
            </c:strRef>
          </c:tx>
          <c:spPr>
            <a:ln w="19050">
              <a:solidFill>
                <a:schemeClr val="accent1">
                  <a:lumMod val="60000"/>
                  <a:lumOff val="40000"/>
                </a:schemeClr>
              </a:solidFill>
            </a:ln>
          </c:spPr>
          <c:marker>
            <c:symbol val="none"/>
          </c:marker>
          <c:xVal>
            <c:numRef>
              <c:f>Sheet1!$F$4:$F$10</c:f>
              <c:numCache>
                <c:formatCode>General</c:formatCode>
                <c:ptCount val="7"/>
                <c:pt idx="0">
                  <c:v>0</c:v>
                </c:pt>
                <c:pt idx="1">
                  <c:v>1.5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12</c:v>
                </c:pt>
                <c:pt idx="6">
                  <c:v>22</c:v>
                </c:pt>
              </c:numCache>
            </c:numRef>
          </c:xVal>
          <c:yVal>
            <c:numRef>
              <c:f>Sheet1!$L$4:$L$10</c:f>
              <c:numCache>
                <c:formatCode>0.00E+00</c:formatCode>
                <c:ptCount val="7"/>
                <c:pt idx="0">
                  <c:v>3.3000000000000267E-11</c:v>
                </c:pt>
                <c:pt idx="1">
                  <c:v>3.3000000000000267E-11</c:v>
                </c:pt>
                <c:pt idx="2">
                  <c:v>3.3000000000000267E-11</c:v>
                </c:pt>
                <c:pt idx="3">
                  <c:v>3.3000000000000267E-11</c:v>
                </c:pt>
                <c:pt idx="4">
                  <c:v>3.3000000000000267E-11</c:v>
                </c:pt>
                <c:pt idx="5">
                  <c:v>3.3000000000000267E-11</c:v>
                </c:pt>
                <c:pt idx="6">
                  <c:v>3.3000000000000267E-11</c:v>
                </c:pt>
              </c:numCache>
            </c:numRef>
          </c:yVal>
        </c:ser>
        <c:axId val="267655040"/>
        <c:axId val="267661312"/>
      </c:scatterChart>
      <c:valAx>
        <c:axId val="2676550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distance [m]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267661312"/>
        <c:crosses val="autoZero"/>
        <c:crossBetween val="midCat"/>
      </c:valAx>
      <c:valAx>
        <c:axId val="267661312"/>
        <c:scaling>
          <c:logBase val="10"/>
          <c:orientation val="minMax"/>
          <c:max val="1.0000000000000061E-6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amplitude [m]</a:t>
                </a:r>
              </a:p>
            </c:rich>
          </c:tx>
          <c:layout/>
        </c:title>
        <c:numFmt formatCode="0.00E+00" sourceLinked="1"/>
        <c:majorTickMark val="none"/>
        <c:tickLblPos val="nextTo"/>
        <c:crossAx val="26765504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922AC-C035-4B05-8F4F-EB95ABF93EA2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1547C-E9CD-4301-8541-0138C0AC32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2093A-0216-4DC5-9C94-9891A5669AAD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2093A-0216-4DC5-9C94-9891A5669AAD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CA0AFC0-DD49-421F-8248-9C899171AC12}" type="datetime1">
              <a:rPr lang="en-US" smtClean="0"/>
              <a:pPr/>
              <a:t>2/15/2011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6824F-9EEF-454F-93BE-1FBCEE89A388}" type="datetime1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F820E50-9193-4C5C-B74C-9605FDF94865}" type="datetime1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260" y="2786058"/>
            <a:ext cx="6415078" cy="1470025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rgbClr val="74787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260" y="4391044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146401" y="4457275"/>
            <a:ext cx="3689995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" y="285728"/>
            <a:ext cx="40005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4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accent6">
                  <a:lumMod val="75000"/>
                </a:schemeClr>
              </a:buClr>
              <a:defRPr sz="18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1pPr>
            <a:lvl2pPr>
              <a:buClr>
                <a:schemeClr val="accent6">
                  <a:lumMod val="75000"/>
                </a:schemeClr>
              </a:buClr>
              <a:defRPr sz="16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2pPr>
            <a:lvl3pPr>
              <a:buClr>
                <a:schemeClr val="accent6">
                  <a:lumMod val="75000"/>
                </a:schemeClr>
              </a:buClr>
              <a:defRPr sz="14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3pPr>
            <a:lvl4pPr>
              <a:buClr>
                <a:schemeClr val="accent6">
                  <a:lumMod val="75000"/>
                </a:schemeClr>
              </a:buClr>
              <a:defRPr sz="12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4pPr>
            <a:lvl5pPr>
              <a:buClr>
                <a:schemeClr val="accent6">
                  <a:lumMod val="75000"/>
                </a:schemeClr>
              </a:buClr>
              <a:defRPr sz="12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Rectangle 5"/>
          <p:cNvSpPr/>
          <p:nvPr userDrawn="1"/>
        </p:nvSpPr>
        <p:spPr>
          <a:xfrm>
            <a:off x="8643966" y="6572272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6BD657B7-492E-48EB-AF95-479414A5F10A}" type="slidenum">
              <a:rPr lang="en-GB" sz="900" i="1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GB" sz="900" i="1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3500430" y="6519470"/>
            <a:ext cx="3143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4A7EBB"/>
                </a:solidFill>
              </a:rPr>
              <a:t>Mechanical Measurement Lab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8298" y="6535148"/>
            <a:ext cx="123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6535148"/>
            <a:ext cx="182609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 userDrawn="1"/>
        </p:nvSpPr>
        <p:spPr>
          <a:xfrm>
            <a:off x="7254538" y="6519470"/>
            <a:ext cx="13179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700" i="1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Michael.Guinchard@cern.ch</a:t>
            </a:r>
          </a:p>
          <a:p>
            <a:pPr algn="r"/>
            <a:r>
              <a:rPr lang="en-GB" sz="700" i="1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2009.09.07</a:t>
            </a:r>
            <a:endParaRPr lang="en-GB" sz="700" i="1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57158" y="6500834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357158" y="571480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28596" y="6643710"/>
            <a:ext cx="8715436" cy="2308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Delio.Ramos@cern.ch, 10.10.2008								</a:t>
            </a:r>
            <a:fld id="{6BD657B7-492E-48EB-AF95-479414A5F10A}" type="slidenum">
              <a:rPr lang="en-GB" sz="90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GB" sz="9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5759CD-9AFF-4F2B-96E2-97BC33A3961B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4DF0E64-5623-48AE-9799-4BB334CED5C5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9A53DC1-0535-4A29-AE51-EC9DE1EFC032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FA8D85-BE2D-4279-9B87-9ECA3588F4C1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6A5435-D58A-43C3-9F6D-D43FCCDFA0C4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1B6DA-85EE-43AE-838F-4B66118E535E}" type="datetime1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E9C2BA-7538-4C24-8275-FBDE47B754D7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60E333-F628-4518-95CE-9B4F36BBDDD2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9FA10D-FD29-441D-83E4-ED882AB86C52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260" y="2786058"/>
            <a:ext cx="6415078" cy="1470025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rgbClr val="74787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260" y="4391044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146401" y="4457275"/>
            <a:ext cx="3689995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" y="285728"/>
            <a:ext cx="40005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4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accent6">
                  <a:lumMod val="75000"/>
                </a:schemeClr>
              </a:buClr>
              <a:defRPr sz="18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1pPr>
            <a:lvl2pPr>
              <a:buClr>
                <a:schemeClr val="accent6">
                  <a:lumMod val="75000"/>
                </a:schemeClr>
              </a:buClr>
              <a:defRPr sz="16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2pPr>
            <a:lvl3pPr>
              <a:buClr>
                <a:schemeClr val="accent6">
                  <a:lumMod val="75000"/>
                </a:schemeClr>
              </a:buClr>
              <a:defRPr sz="14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3pPr>
            <a:lvl4pPr>
              <a:buClr>
                <a:schemeClr val="accent6">
                  <a:lumMod val="75000"/>
                </a:schemeClr>
              </a:buClr>
              <a:defRPr sz="12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4pPr>
            <a:lvl5pPr>
              <a:buClr>
                <a:schemeClr val="accent6">
                  <a:lumMod val="75000"/>
                </a:schemeClr>
              </a:buClr>
              <a:defRPr sz="12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Rectangle 5"/>
          <p:cNvSpPr/>
          <p:nvPr userDrawn="1"/>
        </p:nvSpPr>
        <p:spPr>
          <a:xfrm>
            <a:off x="8643966" y="6572272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6BD657B7-492E-48EB-AF95-479414A5F10A}" type="slidenum">
              <a:rPr lang="en-GB" sz="900" i="1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GB" sz="900" i="1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3500430" y="6519470"/>
            <a:ext cx="3143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4A7EBB"/>
                </a:solidFill>
              </a:rPr>
              <a:t>Mechanical Measurement Lab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8298" y="6535148"/>
            <a:ext cx="123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6535148"/>
            <a:ext cx="182609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 userDrawn="1"/>
        </p:nvSpPr>
        <p:spPr>
          <a:xfrm>
            <a:off x="7254538" y="6519470"/>
            <a:ext cx="13179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700" i="1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Michael.Guinchard@cern.ch</a:t>
            </a:r>
          </a:p>
          <a:p>
            <a:pPr algn="r"/>
            <a:r>
              <a:rPr lang="en-GB" sz="700" i="1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2009.09.07</a:t>
            </a:r>
            <a:endParaRPr lang="en-GB" sz="700" i="1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57158" y="6500834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357158" y="571480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28596" y="6643710"/>
            <a:ext cx="8715436" cy="2308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Delio.Ramos@cern.ch, 10.10.2008								</a:t>
            </a:r>
            <a:fld id="{6BD657B7-492E-48EB-AF95-479414A5F10A}" type="slidenum">
              <a:rPr lang="en-GB" sz="90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GB" sz="9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DAFBE6-995A-4578-82EC-3DA42E6230CD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DDDFF51-001C-4BDA-BDBC-6F925C1F0AFE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9919D7-6711-4430-B5CD-67B4F2C95170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47F38C-1C0D-4A25-A9C9-64CAE720F75B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0054E-0947-4141-A3A6-2A91CFFBAAB0}" type="datetime1">
              <a:rPr lang="en-US" smtClean="0"/>
              <a:pPr/>
              <a:t>2/15/2011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83B49B-0B01-4414-A530-0C05D6EB0A9B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ABF85F-836B-4545-8D64-9E3702383D86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ABFA39-3F92-4232-878F-1B7C7DF9A84C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A1DE7B-F5AB-4404-99D3-7334F10104FD}" type="datetime1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K.Artoos,CLIC CES WG, CERN, 16 February 2011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260" y="2786058"/>
            <a:ext cx="6415078" cy="1470025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rgbClr val="74787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260" y="4391044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146401" y="4457275"/>
            <a:ext cx="3689995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" y="285728"/>
            <a:ext cx="40005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4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accent6">
                  <a:lumMod val="75000"/>
                </a:schemeClr>
              </a:buClr>
              <a:defRPr sz="18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1pPr>
            <a:lvl2pPr>
              <a:buClr>
                <a:schemeClr val="accent6">
                  <a:lumMod val="75000"/>
                </a:schemeClr>
              </a:buClr>
              <a:defRPr sz="16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2pPr>
            <a:lvl3pPr>
              <a:buClr>
                <a:schemeClr val="accent6">
                  <a:lumMod val="75000"/>
                </a:schemeClr>
              </a:buClr>
              <a:defRPr sz="14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3pPr>
            <a:lvl4pPr>
              <a:buClr>
                <a:schemeClr val="accent6">
                  <a:lumMod val="75000"/>
                </a:schemeClr>
              </a:buClr>
              <a:defRPr sz="12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4pPr>
            <a:lvl5pPr>
              <a:buClr>
                <a:schemeClr val="accent6">
                  <a:lumMod val="75000"/>
                </a:schemeClr>
              </a:buClr>
              <a:defRPr sz="1200" b="0">
                <a:solidFill>
                  <a:schemeClr val="bg2">
                    <a:lumMod val="10000"/>
                  </a:schemeClr>
                </a:solidFill>
                <a:effectLst/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Rectangle 5"/>
          <p:cNvSpPr/>
          <p:nvPr userDrawn="1"/>
        </p:nvSpPr>
        <p:spPr>
          <a:xfrm>
            <a:off x="8643966" y="6572272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6BD657B7-492E-48EB-AF95-479414A5F10A}" type="slidenum">
              <a:rPr lang="en-GB" sz="900" i="1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GB" sz="900" i="1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3500430" y="6519470"/>
            <a:ext cx="3143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4A7EBB"/>
                </a:solidFill>
              </a:rPr>
              <a:t>Mechanical Measurement Lab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8298" y="6535148"/>
            <a:ext cx="123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6535148"/>
            <a:ext cx="182609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 userDrawn="1"/>
        </p:nvSpPr>
        <p:spPr>
          <a:xfrm>
            <a:off x="7254538" y="6519470"/>
            <a:ext cx="13179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700" i="1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Michael.Guinchard@cern.ch</a:t>
            </a:r>
          </a:p>
          <a:p>
            <a:pPr algn="r"/>
            <a:r>
              <a:rPr lang="en-GB" sz="700" i="1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2009.09.07</a:t>
            </a:r>
            <a:endParaRPr lang="en-GB" sz="700" i="1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57158" y="6500834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357158" y="571480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28596" y="6643710"/>
            <a:ext cx="8715436" cy="2308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Delio.Ramos@cern.ch, 10.10.2008								</a:t>
            </a:r>
            <a:fld id="{6BD657B7-492E-48EB-AF95-479414A5F10A}" type="slidenum">
              <a:rPr lang="en-GB" sz="90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GB" sz="9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C657E6-567F-4986-8438-5531597A4355}" type="datetime1">
              <a:rPr lang="en-US" smtClean="0"/>
              <a:pPr/>
              <a:t>2/15/2011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59D040-561F-4ED6-BF4F-DE6ACAD85C48}" type="datetimeFigureOut">
              <a:rPr lang="en-US" smtClean="0">
                <a:solidFill>
                  <a:prstClr val="black"/>
                </a:solidFill>
              </a:rPr>
              <a:pPr/>
              <a:t>2/15/2011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A83CD-5430-40DA-93A1-DCF6657F6B0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0D1CE9-429A-49E7-8637-0AB9D6716D6D}" type="datetime1">
              <a:rPr lang="en-US" smtClean="0"/>
              <a:pPr/>
              <a:t>2/15/2011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9403F-E323-411E-A58E-0D29EEF20564}" type="datetime1">
              <a:rPr lang="en-US" smtClean="0"/>
              <a:pPr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B927-4609-4977-9FCA-276B9F5C49A9}" type="datetime1">
              <a:rPr lang="en-US" smtClean="0"/>
              <a:pPr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90FF-8070-467B-BF74-E53B2AFF56C1}" type="datetime1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4544106-EB3A-4D14-AC5C-902108466C9D}" type="datetime1">
              <a:rPr lang="en-US" smtClean="0"/>
              <a:pPr/>
              <a:t>2/15/2011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C87D605-805D-4488-AF56-A181A094566C}" type="datetime1">
              <a:rPr lang="en-US" smtClean="0"/>
              <a:pPr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gif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://eucard.web.cern.ch/EuCARD/index.html" TargetMode="External"/><Relationship Id="rId9" Type="http://schemas.openxmlformats.org/officeDocument/2006/relationships/image" Target="../media/image1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2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4.jpeg"/><Relationship Id="rId7" Type="http://schemas.openxmlformats.org/officeDocument/2006/relationships/image" Target="../media/image57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9.jpeg"/><Relationship Id="rId4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0.png"/><Relationship Id="rId5" Type="http://schemas.openxmlformats.org/officeDocument/2006/relationships/image" Target="../media/image69.emf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4.png"/><Relationship Id="rId5" Type="http://schemas.openxmlformats.org/officeDocument/2006/relationships/image" Target="../media/image73.jpeg"/><Relationship Id="rId4" Type="http://schemas.openxmlformats.org/officeDocument/2006/relationships/image" Target="../media/image7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10.jpeg"/><Relationship Id="rId3" Type="http://schemas.openxmlformats.org/officeDocument/2006/relationships/image" Target="../media/image9.jpeg"/><Relationship Id="rId7" Type="http://schemas.openxmlformats.org/officeDocument/2006/relationships/image" Target="../media/image28.jpeg"/><Relationship Id="rId12" Type="http://schemas.openxmlformats.org/officeDocument/2006/relationships/image" Target="../media/image3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1.png"/><Relationship Id="rId5" Type="http://schemas.openxmlformats.org/officeDocument/2006/relationships/image" Target="../media/image26.jpeg"/><Relationship Id="rId10" Type="http://schemas.openxmlformats.org/officeDocument/2006/relationships/image" Target="../media/image12.wmf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066800" y="1392847"/>
            <a:ext cx="6400800" cy="1524000"/>
          </a:xfrm>
          <a:noFill/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CLIC/LHC sub-micron ground motion and vibration measurements</a:t>
            </a:r>
            <a: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</a:br>
            <a:endParaRPr lang="en-US" sz="2000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024927"/>
            <a:ext cx="6477000" cy="914400"/>
          </a:xfrm>
        </p:spPr>
        <p:txBody>
          <a:bodyPr rtlCol="0">
            <a:normAutofit lnSpcReduction="10000"/>
          </a:bodyPr>
          <a:lstStyle/>
          <a:p>
            <a:pPr>
              <a:defRPr/>
            </a:pPr>
            <a:r>
              <a:rPr lang="fr-CH" sz="2000" b="1" u="sng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K. Artoos</a:t>
            </a: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, C. Collette, P. Fernandez Carmona, M. Guinchard, C. Hauviller, S. Janssens, A. Kuzmin, R. Leuxe, A. Slaathaug, M. Sylte</a:t>
            </a:r>
          </a:p>
        </p:txBody>
      </p:sp>
      <p:pic>
        <p:nvPicPr>
          <p:cNvPr id="5" name="Picture 4" descr="CERNLogo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76200"/>
            <a:ext cx="5385008" cy="974430"/>
          </a:xfrm>
          <a:prstGeom prst="rect">
            <a:avLst/>
          </a:prstGeom>
        </p:spPr>
      </p:pic>
      <p:pic>
        <p:nvPicPr>
          <p:cNvPr id="6" name="Picture 2" descr="http://eucard.web.cern.ch/EuCARD/images/logoHomepa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69870" y="6206649"/>
            <a:ext cx="971550" cy="46058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810000" y="62484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The research leading to these results has received funding from the European Commission under the FP7 Research Infrastructures project </a:t>
            </a:r>
            <a:r>
              <a:rPr lang="en-US" sz="1000" dirty="0" err="1" smtClean="0"/>
              <a:t>EuCARD</a:t>
            </a:r>
            <a:endParaRPr lang="en-GB" sz="1000" dirty="0"/>
          </a:p>
        </p:txBody>
      </p:sp>
      <p:pic>
        <p:nvPicPr>
          <p:cNvPr id="10" name="Picture 32" descr="ClicStab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3252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9" descr="Sigle-Irfu_v_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70652" y="4970728"/>
            <a:ext cx="576373" cy="101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29115" y="5131982"/>
            <a:ext cx="990600" cy="69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1881963" y="5454502"/>
            <a:ext cx="4977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Collaboration Stabilisation WG, participations from: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65274" y="4242391"/>
            <a:ext cx="7186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http://clic-stability.web.cern.ch/clic-stability/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http://en-dep.web.cern.ch/en-dep/Groups/MME/DEO/MECHANICAL-LAB/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917427" y="401379"/>
            <a:ext cx="60615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Averaging, window, histogram, color map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r="2919"/>
          <a:stretch>
            <a:fillRect/>
          </a:stretch>
        </p:blipFill>
        <p:spPr bwMode="auto">
          <a:xfrm>
            <a:off x="130175" y="3094038"/>
            <a:ext cx="3589338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25438" y="2785881"/>
            <a:ext cx="32400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Baklakov, Shiltsev et al. Fermilab 1997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 l="2733"/>
          <a:stretch>
            <a:fillRect/>
          </a:stretch>
        </p:blipFill>
        <p:spPr bwMode="auto">
          <a:xfrm>
            <a:off x="3748088" y="3078163"/>
            <a:ext cx="5199062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489450" y="2785402"/>
            <a:ext cx="2978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R.Amirikas, A. Bertolini DESY 2005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869950" y="1436888"/>
            <a:ext cx="526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50 averages of 64 sec blocks with 66.7% overlap: 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036638" y="1778201"/>
            <a:ext cx="6061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/>
              <a:t> To have a good frequency resolution + definition of PSD 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047750" y="2081413"/>
            <a:ext cx="3997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dirty="0"/>
              <a:t> To “see” something within the noise 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006475" y="2398913"/>
            <a:ext cx="266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But: it’s an average view</a:t>
            </a: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4397375" y="2581476"/>
            <a:ext cx="650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5297488" y="2379863"/>
            <a:ext cx="1225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Histogram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14" descr="Color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003" y="1683456"/>
            <a:ext cx="4466207" cy="31118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84520" y="467832"/>
            <a:ext cx="5491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GB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Variation in time of integrated R.M.S.</a:t>
            </a:r>
            <a:endParaRPr lang="en-GB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8108" y="1741746"/>
            <a:ext cx="4305892" cy="321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D-log-CY-RG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3098" y="5028684"/>
            <a:ext cx="64293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858000" y="5146158"/>
            <a:ext cx="1941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W. </a:t>
            </a:r>
            <a:r>
              <a:rPr lang="en-GB" dirty="0" err="1" smtClean="0"/>
              <a:t>Bialowons</a:t>
            </a:r>
            <a:r>
              <a:rPr lang="en-GB" dirty="0" smtClean="0"/>
              <a:t> et al.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800" dirty="0" err="1" smtClean="0"/>
              <a:t>Coherence</a:t>
            </a:r>
            <a:r>
              <a:rPr lang="fr-CH" sz="2800" dirty="0" smtClean="0"/>
              <a:t> </a:t>
            </a:r>
            <a:r>
              <a:rPr lang="fr-CH" sz="2800" dirty="0" err="1" smtClean="0"/>
              <a:t>Measurements</a:t>
            </a:r>
            <a:endParaRPr lang="en-US" sz="2800" dirty="0"/>
          </a:p>
        </p:txBody>
      </p:sp>
      <p:pic>
        <p:nvPicPr>
          <p:cNvPr id="4" name="Picture 9" descr="IMGP480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763" y="1358900"/>
            <a:ext cx="6408737" cy="480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MGP4802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79388" y="4797425"/>
            <a:ext cx="2743200" cy="1906588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403350" y="1773238"/>
            <a:ext cx="914400" cy="6096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16463" y="5229225"/>
            <a:ext cx="1600200" cy="1143000"/>
          </a:xfrm>
          <a:prstGeom prst="rect">
            <a:avLst/>
          </a:prstGeom>
          <a:noFill/>
          <a:ln w="28575" algn="ctr">
            <a:solidFill>
              <a:srgbClr val="969696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dk1"/>
              </a:solidFill>
              <a:latin typeface="+mn-lt"/>
            </a:endParaRP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101600" y="5157788"/>
            <a:ext cx="1174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Segoe Condensed"/>
              </a:rPr>
              <a:t>Guralp </a:t>
            </a:r>
          </a:p>
          <a:p>
            <a:pPr algn="ctr"/>
            <a:r>
              <a:rPr lang="en-US">
                <a:solidFill>
                  <a:schemeClr val="bg1"/>
                </a:solidFill>
                <a:latin typeface="Segoe Condensed"/>
              </a:rPr>
              <a:t>CMG 40T</a:t>
            </a: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184150" y="5876925"/>
            <a:ext cx="1052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Segoe Condensed"/>
              </a:rPr>
              <a:t>2*800Vs/m</a:t>
            </a: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107950" y="6092825"/>
            <a:ext cx="1090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Segoe Condensed"/>
              </a:rPr>
              <a:t>30 s -50 Hz</a:t>
            </a:r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>
            <a:off x="412750" y="5661025"/>
            <a:ext cx="549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Segoe Condensed"/>
              </a:rPr>
              <a:t>x,y,z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1187450" y="6092825"/>
            <a:ext cx="1655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ENDEVCO 86</a:t>
            </a: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1187450" y="6375400"/>
            <a:ext cx="1655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PCB 393B31</a:t>
            </a:r>
          </a:p>
        </p:txBody>
      </p:sp>
      <p:sp>
        <p:nvSpPr>
          <p:cNvPr id="14" name="Text Box 43"/>
          <p:cNvSpPr txBox="1">
            <a:spLocks noChangeArrowheads="1"/>
          </p:cNvSpPr>
          <p:nvPr/>
        </p:nvSpPr>
        <p:spPr bwMode="auto">
          <a:xfrm>
            <a:off x="2700338" y="2205038"/>
            <a:ext cx="172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Segoe Condensed"/>
              </a:rPr>
              <a:t>2 Muller-BBM</a:t>
            </a:r>
          </a:p>
          <a:p>
            <a:r>
              <a:rPr lang="en-US">
                <a:solidFill>
                  <a:schemeClr val="bg1"/>
                </a:solidFill>
                <a:latin typeface="Segoe Condensed"/>
              </a:rPr>
              <a:t>MKII Analyzers</a:t>
            </a: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 flipH="1" flipV="1">
            <a:off x="2411413" y="1989138"/>
            <a:ext cx="936625" cy="215900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3924300" y="2852738"/>
            <a:ext cx="935038" cy="2232025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4572000" y="1341438"/>
            <a:ext cx="23050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 1 km of optical fibre for synchronisation + timing</a:t>
            </a:r>
          </a:p>
          <a:p>
            <a:r>
              <a:rPr lang="en-GB" b="1">
                <a:solidFill>
                  <a:schemeClr val="bg1"/>
                </a:solidFill>
              </a:rPr>
              <a:t>and Data Transfer</a:t>
            </a:r>
          </a:p>
        </p:txBody>
      </p:sp>
      <p:pic>
        <p:nvPicPr>
          <p:cNvPr id="18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5334000"/>
            <a:ext cx="106680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7019925" y="1341438"/>
            <a:ext cx="1752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u="sng" dirty="0">
                <a:solidFill>
                  <a:schemeClr val="tx2"/>
                </a:solidFill>
                <a:latin typeface="Comic Sans MS" pitchFamily="66" charset="0"/>
              </a:rPr>
              <a:t>Parameters</a:t>
            </a:r>
          </a:p>
          <a:p>
            <a:pPr algn="ctr"/>
            <a:endParaRPr lang="en-US" u="sng" dirty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en-US" i="1" dirty="0">
                <a:solidFill>
                  <a:schemeClr val="tx2"/>
                </a:solidFill>
                <a:latin typeface="Comic Sans MS" pitchFamily="66" charset="0"/>
              </a:rPr>
              <a:t>Sampling rate</a:t>
            </a:r>
          </a:p>
          <a:p>
            <a:pPr algn="ctr"/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256 Hz</a:t>
            </a:r>
            <a:endParaRPr lang="en-US" u="sng" dirty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en-US" i="1" dirty="0">
                <a:solidFill>
                  <a:schemeClr val="tx2"/>
                </a:solidFill>
                <a:latin typeface="Comic Sans MS" pitchFamily="66" charset="0"/>
              </a:rPr>
              <a:t>Block duration</a:t>
            </a:r>
          </a:p>
          <a:p>
            <a:pPr algn="ctr"/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64 s </a:t>
            </a:r>
          </a:p>
          <a:p>
            <a:pPr algn="ctr"/>
            <a:r>
              <a:rPr lang="en-US" i="1" dirty="0">
                <a:solidFill>
                  <a:schemeClr val="tx2"/>
                </a:solidFill>
                <a:latin typeface="Comic Sans MS" pitchFamily="66" charset="0"/>
              </a:rPr>
              <a:t>Average </a:t>
            </a:r>
          </a:p>
          <a:p>
            <a:pPr algn="ctr"/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Lin – 50</a:t>
            </a:r>
          </a:p>
          <a:p>
            <a:pPr algn="ctr"/>
            <a:r>
              <a:rPr lang="en-US" i="1" dirty="0">
                <a:solidFill>
                  <a:schemeClr val="tx2"/>
                </a:solidFill>
                <a:latin typeface="Comic Sans MS" pitchFamily="66" charset="0"/>
              </a:rPr>
              <a:t>Overlap</a:t>
            </a:r>
          </a:p>
          <a:p>
            <a:pPr algn="ctr"/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66.7 %</a:t>
            </a:r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7019925" y="4313238"/>
            <a:ext cx="20104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omic Sans MS" pitchFamily="66" charset="0"/>
              </a:rPr>
              <a:t>24 bit on 100 mV</a:t>
            </a:r>
            <a:endParaRPr lang="el-GR" dirty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7019925" y="4724400"/>
            <a:ext cx="175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omic Sans MS" pitchFamily="66" charset="0"/>
              </a:rPr>
              <a:t>Low ADC noise</a:t>
            </a:r>
            <a:endParaRPr lang="el-GR" dirty="0"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3" name="Picture 22" descr="ClicStab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77787"/>
            <a:ext cx="1584325" cy="912813"/>
          </a:xfrm>
          <a:prstGeom prst="rect">
            <a:avLst/>
          </a:prstGeom>
          <a:noFill/>
        </p:spPr>
      </p:pic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dirty="0" err="1" smtClean="0"/>
              <a:t>K.Artoos,CLIC</a:t>
            </a:r>
            <a:r>
              <a:rPr lang="en-US" dirty="0" smtClean="0"/>
              <a:t> CES WG, CERN, 16 February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>
                <a:latin typeface="Comic Sans MS" pitchFamily="66" charset="0"/>
              </a:rPr>
              <a:t>LHC </a:t>
            </a:r>
            <a:r>
              <a:rPr lang="fr-CH" sz="3200" dirty="0" err="1" smtClean="0">
                <a:latin typeface="Comic Sans MS" pitchFamily="66" charset="0"/>
              </a:rPr>
              <a:t>Measurements</a:t>
            </a:r>
            <a:r>
              <a:rPr lang="fr-CH" sz="3200" dirty="0" smtClean="0">
                <a:latin typeface="Comic Sans MS" pitchFamily="66" charset="0"/>
              </a:rPr>
              <a:t> </a:t>
            </a:r>
            <a:endParaRPr lang="en-US" sz="3200" dirty="0">
              <a:latin typeface="Comic Sans MS" pitchFamily="66" charset="0"/>
            </a:endParaRPr>
          </a:p>
        </p:txBody>
      </p:sp>
      <p:pic>
        <p:nvPicPr>
          <p:cNvPr id="5" name="Picture 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7"/>
            <a:ext cx="1584325" cy="912813"/>
          </a:xfrm>
          <a:prstGeom prst="rect">
            <a:avLst/>
          </a:prstGeom>
          <a:noFill/>
        </p:spPr>
      </p:pic>
      <p:pic>
        <p:nvPicPr>
          <p:cNvPr id="6" name="Picture 69" descr="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6975" y="1618938"/>
            <a:ext cx="6372225" cy="2995612"/>
          </a:xfrm>
          <a:prstGeom prst="rect">
            <a:avLst/>
          </a:prstGeom>
          <a:noFill/>
        </p:spPr>
      </p:pic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1676400" y="5105400"/>
            <a:ext cx="533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CH" u="sng" dirty="0" err="1" smtClean="0">
                <a:latin typeface="Comic Sans MS" pitchFamily="66" charset="0"/>
              </a:rPr>
              <a:t>Specific</a:t>
            </a:r>
            <a:r>
              <a:rPr lang="fr-CH" u="sng" dirty="0" smtClean="0">
                <a:latin typeface="Comic Sans MS" pitchFamily="66" charset="0"/>
              </a:rPr>
              <a:t> </a:t>
            </a:r>
            <a:r>
              <a:rPr lang="fr-CH" u="sng" dirty="0" err="1" smtClean="0">
                <a:latin typeface="Comic Sans MS" pitchFamily="66" charset="0"/>
              </a:rPr>
              <a:t>features</a:t>
            </a:r>
            <a:r>
              <a:rPr lang="fr-CH" u="sng" dirty="0" smtClean="0">
                <a:latin typeface="Comic Sans MS" pitchFamily="66" charset="0"/>
              </a:rPr>
              <a:t> : </a:t>
            </a:r>
          </a:p>
          <a:p>
            <a:r>
              <a:rPr lang="fr-CH" dirty="0" smtClean="0">
                <a:latin typeface="Comic Sans MS" pitchFamily="66" charset="0"/>
              </a:rPr>
              <a:t>- </a:t>
            </a:r>
            <a:r>
              <a:rPr lang="fr-CH" dirty="0" err="1" smtClean="0">
                <a:latin typeface="Comic Sans MS" pitchFamily="66" charset="0"/>
              </a:rPr>
              <a:t>Synchronous</a:t>
            </a:r>
            <a:r>
              <a:rPr lang="fr-CH" dirty="0" smtClean="0">
                <a:latin typeface="Comic Sans MS" pitchFamily="66" charset="0"/>
              </a:rPr>
              <a:t> </a:t>
            </a:r>
            <a:r>
              <a:rPr lang="fr-CH" dirty="0" err="1" smtClean="0">
                <a:latin typeface="Comic Sans MS" pitchFamily="66" charset="0"/>
              </a:rPr>
              <a:t>measurements</a:t>
            </a:r>
            <a:endParaRPr lang="en-US" dirty="0" smtClean="0"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Comic Sans MS" pitchFamily="66" charset="0"/>
              </a:rPr>
              <a:t> LHC </a:t>
            </a:r>
            <a:r>
              <a:rPr lang="en-US" dirty="0">
                <a:latin typeface="Comic Sans MS" pitchFamily="66" charset="0"/>
              </a:rPr>
              <a:t>systems in operation, night </a:t>
            </a:r>
            <a:r>
              <a:rPr lang="en-US" dirty="0" smtClean="0">
                <a:latin typeface="Comic Sans MS" pitchFamily="66" charset="0"/>
              </a:rPr>
              <a:t>time</a:t>
            </a:r>
          </a:p>
          <a:p>
            <a:pPr>
              <a:buFontTx/>
              <a:buChar char="-"/>
            </a:pPr>
            <a:r>
              <a:rPr lang="fr-CH" dirty="0" smtClean="0">
                <a:latin typeface="Comic Sans MS" pitchFamily="66" charset="0"/>
              </a:rPr>
              <a:t> Multi-</a:t>
            </a:r>
            <a:r>
              <a:rPr lang="fr-CH" dirty="0" err="1" smtClean="0">
                <a:latin typeface="Comic Sans MS" pitchFamily="66" charset="0"/>
              </a:rPr>
              <a:t>directional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9" name="Picture 18" descr="IMGP48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517462"/>
            <a:ext cx="2592387" cy="1944688"/>
          </a:xfrm>
          <a:prstGeom prst="rect">
            <a:avLst/>
          </a:prstGeom>
          <a:noFill/>
        </p:spPr>
      </p:pic>
      <p:sp>
        <p:nvSpPr>
          <p:cNvPr id="10" name="Line 11"/>
          <p:cNvSpPr>
            <a:spLocks noChangeShapeType="1"/>
          </p:cNvSpPr>
          <p:nvPr/>
        </p:nvSpPr>
        <p:spPr bwMode="auto">
          <a:xfrm flipV="1">
            <a:off x="2895600" y="2722250"/>
            <a:ext cx="1149350" cy="2921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AutoShape 56"/>
          <p:cNvSpPr>
            <a:spLocks noChangeArrowheads="1"/>
          </p:cNvSpPr>
          <p:nvPr/>
        </p:nvSpPr>
        <p:spPr bwMode="auto">
          <a:xfrm>
            <a:off x="4006850" y="2565088"/>
            <a:ext cx="155575" cy="185738"/>
          </a:xfrm>
          <a:prstGeom prst="downArrow">
            <a:avLst>
              <a:gd name="adj1" fmla="val 50000"/>
              <a:gd name="adj2" fmla="val 29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57"/>
          <p:cNvSpPr>
            <a:spLocks noChangeArrowheads="1"/>
          </p:cNvSpPr>
          <p:nvPr/>
        </p:nvSpPr>
        <p:spPr bwMode="auto">
          <a:xfrm>
            <a:off x="4122738" y="2565088"/>
            <a:ext cx="155575" cy="185738"/>
          </a:xfrm>
          <a:prstGeom prst="downArrow">
            <a:avLst>
              <a:gd name="adj1" fmla="val 50000"/>
              <a:gd name="adj2" fmla="val 29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AutoShape 58"/>
          <p:cNvSpPr>
            <a:spLocks noChangeArrowheads="1"/>
          </p:cNvSpPr>
          <p:nvPr/>
        </p:nvSpPr>
        <p:spPr bwMode="auto">
          <a:xfrm>
            <a:off x="4238625" y="2566676"/>
            <a:ext cx="155575" cy="185737"/>
          </a:xfrm>
          <a:prstGeom prst="downArrow">
            <a:avLst>
              <a:gd name="adj1" fmla="val 50000"/>
              <a:gd name="adj2" fmla="val 29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AutoShape 59"/>
          <p:cNvSpPr>
            <a:spLocks noChangeArrowheads="1"/>
          </p:cNvSpPr>
          <p:nvPr/>
        </p:nvSpPr>
        <p:spPr bwMode="auto">
          <a:xfrm>
            <a:off x="4357688" y="2557151"/>
            <a:ext cx="155575" cy="185737"/>
          </a:xfrm>
          <a:prstGeom prst="downArrow">
            <a:avLst>
              <a:gd name="adj1" fmla="val 50000"/>
              <a:gd name="adj2" fmla="val 29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AutoShape 60"/>
          <p:cNvSpPr>
            <a:spLocks noChangeArrowheads="1"/>
          </p:cNvSpPr>
          <p:nvPr/>
        </p:nvSpPr>
        <p:spPr bwMode="auto">
          <a:xfrm>
            <a:off x="4589463" y="2576201"/>
            <a:ext cx="155575" cy="185737"/>
          </a:xfrm>
          <a:prstGeom prst="downArrow">
            <a:avLst>
              <a:gd name="adj1" fmla="val 50000"/>
              <a:gd name="adj2" fmla="val 29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AutoShape 61"/>
          <p:cNvSpPr>
            <a:spLocks noChangeArrowheads="1"/>
          </p:cNvSpPr>
          <p:nvPr/>
        </p:nvSpPr>
        <p:spPr bwMode="auto">
          <a:xfrm>
            <a:off x="4940300" y="2528576"/>
            <a:ext cx="155575" cy="185737"/>
          </a:xfrm>
          <a:prstGeom prst="downArrow">
            <a:avLst>
              <a:gd name="adj1" fmla="val 50000"/>
              <a:gd name="adj2" fmla="val 29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utoShape 62"/>
          <p:cNvSpPr>
            <a:spLocks noChangeArrowheads="1"/>
          </p:cNvSpPr>
          <p:nvPr/>
        </p:nvSpPr>
        <p:spPr bwMode="auto">
          <a:xfrm>
            <a:off x="5440363" y="2422213"/>
            <a:ext cx="155575" cy="185738"/>
          </a:xfrm>
          <a:prstGeom prst="downArrow">
            <a:avLst>
              <a:gd name="adj1" fmla="val 50000"/>
              <a:gd name="adj2" fmla="val 29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AutoShape 63"/>
          <p:cNvSpPr>
            <a:spLocks noChangeArrowheads="1"/>
          </p:cNvSpPr>
          <p:nvPr/>
        </p:nvSpPr>
        <p:spPr bwMode="auto">
          <a:xfrm>
            <a:off x="5899150" y="2309501"/>
            <a:ext cx="155575" cy="185737"/>
          </a:xfrm>
          <a:prstGeom prst="downArrow">
            <a:avLst>
              <a:gd name="adj1" fmla="val 50000"/>
              <a:gd name="adj2" fmla="val 29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AutoShape 64"/>
          <p:cNvSpPr>
            <a:spLocks noChangeArrowheads="1"/>
          </p:cNvSpPr>
          <p:nvPr/>
        </p:nvSpPr>
        <p:spPr bwMode="auto">
          <a:xfrm>
            <a:off x="6567488" y="2152338"/>
            <a:ext cx="155575" cy="185738"/>
          </a:xfrm>
          <a:prstGeom prst="downArrow">
            <a:avLst>
              <a:gd name="adj1" fmla="val 50000"/>
              <a:gd name="adj2" fmla="val 29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AutoShape 67"/>
          <p:cNvSpPr>
            <a:spLocks noChangeArrowheads="1"/>
          </p:cNvSpPr>
          <p:nvPr/>
        </p:nvSpPr>
        <p:spPr bwMode="auto">
          <a:xfrm>
            <a:off x="7038975" y="1963426"/>
            <a:ext cx="155575" cy="185737"/>
          </a:xfrm>
          <a:prstGeom prst="downArrow">
            <a:avLst>
              <a:gd name="adj1" fmla="val 50000"/>
              <a:gd name="adj2" fmla="val 29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AutoShape 68"/>
          <p:cNvSpPr>
            <a:spLocks noChangeArrowheads="1"/>
          </p:cNvSpPr>
          <p:nvPr/>
        </p:nvSpPr>
        <p:spPr bwMode="auto">
          <a:xfrm>
            <a:off x="7583488" y="1847538"/>
            <a:ext cx="155575" cy="185738"/>
          </a:xfrm>
          <a:prstGeom prst="downArrow">
            <a:avLst>
              <a:gd name="adj1" fmla="val 50000"/>
              <a:gd name="adj2" fmla="val 2984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52400" y="4648200"/>
            <a:ext cx="899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Measurements: </a:t>
            </a:r>
            <a:r>
              <a:rPr lang="en-US" dirty="0" smtClean="0"/>
              <a:t>0 1 2 3 4 5 6 7 8 9 10 12 20 30 38 54 108 198 306 412 509 604 706 960 (m)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81000" y="1490350"/>
            <a:ext cx="25146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LHC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sz="1400" dirty="0" smtClean="0">
                <a:latin typeface="Comic Sans MS" pitchFamily="66" charset="0"/>
              </a:rPr>
              <a:t>DCUM</a:t>
            </a:r>
            <a:r>
              <a:rPr lang="en-US" dirty="0" smtClean="0">
                <a:latin typeface="Comic Sans MS" pitchFamily="66" charset="0"/>
              </a:rPr>
              <a:t> 1000 </a:t>
            </a:r>
          </a:p>
          <a:p>
            <a:r>
              <a:rPr lang="en-US" dirty="0" smtClean="0">
                <a:latin typeface="Comic Sans MS" pitchFamily="66" charset="0"/>
              </a:rPr>
              <a:t>~ 80 m under ground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0" y="1390972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err="1" smtClean="0">
                <a:latin typeface="Comic Sans MS" pitchFamily="66" charset="0"/>
              </a:rPr>
              <a:t>Characteristics</a:t>
            </a:r>
            <a:endParaRPr lang="en-US" sz="3200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194975"/>
            <a:ext cx="3293647" cy="97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33400" y="5410200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CH" dirty="0" smtClean="0">
                <a:solidFill>
                  <a:srgbClr val="7030A0"/>
                </a:solidFill>
                <a:latin typeface="Comic Sans MS" pitchFamily="66" charset="0"/>
              </a:rPr>
              <a:t> Power spectral </a:t>
            </a:r>
            <a:r>
              <a:rPr lang="fr-CH" dirty="0" err="1" smtClean="0">
                <a:solidFill>
                  <a:srgbClr val="7030A0"/>
                </a:solidFill>
                <a:latin typeface="Comic Sans MS" pitchFamily="66" charset="0"/>
              </a:rPr>
              <a:t>density</a:t>
            </a:r>
            <a:r>
              <a:rPr lang="fr-CH" dirty="0" smtClean="0">
                <a:solidFill>
                  <a:srgbClr val="7030A0"/>
                </a:solidFill>
                <a:latin typeface="Comic Sans MS" pitchFamily="66" charset="0"/>
              </a:rPr>
              <a:t> of the </a:t>
            </a:r>
          </a:p>
          <a:p>
            <a:r>
              <a:rPr lang="fr-CH" dirty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fr-CH" dirty="0" smtClean="0">
                <a:solidFill>
                  <a:srgbClr val="7030A0"/>
                </a:solidFill>
                <a:latin typeface="Comic Sans MS" pitchFamily="66" charset="0"/>
              </a:rPr>
              <a:t> relative motion </a:t>
            </a:r>
            <a:r>
              <a:rPr lang="fr-CH" dirty="0" smtClean="0">
                <a:latin typeface="Comic Sans MS" pitchFamily="66" charset="0"/>
              </a:rPr>
              <a:t>d(t)=x</a:t>
            </a:r>
            <a:r>
              <a:rPr lang="fr-CH" baseline="-25000" dirty="0" smtClean="0">
                <a:latin typeface="Comic Sans MS" pitchFamily="66" charset="0"/>
              </a:rPr>
              <a:t>1</a:t>
            </a:r>
            <a:r>
              <a:rPr lang="fr-CH" dirty="0" smtClean="0">
                <a:latin typeface="Comic Sans MS" pitchFamily="66" charset="0"/>
              </a:rPr>
              <a:t>(t)-x</a:t>
            </a:r>
            <a:r>
              <a:rPr lang="fr-CH" baseline="-25000" dirty="0" smtClean="0">
                <a:latin typeface="Comic Sans MS" pitchFamily="66" charset="0"/>
              </a:rPr>
              <a:t>2</a:t>
            </a:r>
            <a:r>
              <a:rPr lang="fr-CH" dirty="0" smtClean="0">
                <a:latin typeface="Comic Sans MS" pitchFamily="66" charset="0"/>
              </a:rPr>
              <a:t>(t):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552033"/>
            <a:ext cx="3690963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837654"/>
            <a:ext cx="339581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001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CH" sz="1800" dirty="0" smtClean="0">
                <a:latin typeface="Comic Sans MS" pitchFamily="66" charset="0"/>
              </a:rPr>
              <a:t>- </a:t>
            </a:r>
            <a:r>
              <a:rPr lang="fr-CH" sz="1800" dirty="0" err="1" smtClean="0">
                <a:solidFill>
                  <a:srgbClr val="7030A0"/>
                </a:solidFill>
                <a:latin typeface="Comic Sans MS" pitchFamily="66" charset="0"/>
              </a:rPr>
              <a:t>Correlation</a:t>
            </a:r>
            <a:r>
              <a:rPr lang="fr-CH" sz="18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fr-CH" sz="1800" dirty="0" err="1" smtClean="0">
                <a:solidFill>
                  <a:srgbClr val="7030A0"/>
                </a:solidFill>
                <a:latin typeface="Comic Sans MS" pitchFamily="66" charset="0"/>
              </a:rPr>
              <a:t>function</a:t>
            </a:r>
            <a:r>
              <a:rPr lang="fr-CH" sz="1800" dirty="0" smtClean="0">
                <a:solidFill>
                  <a:srgbClr val="7030A0"/>
                </a:solidFill>
                <a:latin typeface="Comic Sans MS" pitchFamily="66" charset="0"/>
              </a:rPr>
              <a:t>:</a:t>
            </a:r>
          </a:p>
          <a:p>
            <a:pPr>
              <a:buNone/>
            </a:pPr>
            <a:endParaRPr lang="fr-CH" sz="1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fr-CH" sz="1800" dirty="0" smtClean="0">
                <a:latin typeface="Comic Sans MS" pitchFamily="66" charset="0"/>
              </a:rPr>
              <a:t>- </a:t>
            </a:r>
            <a:r>
              <a:rPr lang="fr-CH" sz="1800" dirty="0" smtClean="0">
                <a:solidFill>
                  <a:srgbClr val="7030A0"/>
                </a:solidFill>
                <a:latin typeface="Comic Sans MS" pitchFamily="66" charset="0"/>
              </a:rPr>
              <a:t>Cross spectral </a:t>
            </a:r>
            <a:r>
              <a:rPr lang="fr-CH" sz="1800" dirty="0" err="1" smtClean="0">
                <a:solidFill>
                  <a:srgbClr val="7030A0"/>
                </a:solidFill>
                <a:latin typeface="Comic Sans MS" pitchFamily="66" charset="0"/>
              </a:rPr>
              <a:t>density</a:t>
            </a:r>
            <a:r>
              <a:rPr lang="fr-CH" sz="1800" dirty="0" smtClean="0">
                <a:solidFill>
                  <a:srgbClr val="7030A0"/>
                </a:solidFill>
                <a:latin typeface="Comic Sans MS" pitchFamily="66" charset="0"/>
              </a:rPr>
              <a:t>:</a:t>
            </a:r>
            <a:r>
              <a:rPr lang="fr-CH" sz="1800" dirty="0" smtClean="0">
                <a:latin typeface="Comic Sans MS" pitchFamily="66" charset="0"/>
              </a:rPr>
              <a:t> </a:t>
            </a: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1800" dirty="0" smtClean="0">
                <a:latin typeface="Comic Sans MS" pitchFamily="66" charset="0"/>
              </a:rPr>
              <a:t>  </a:t>
            </a:r>
          </a:p>
          <a:p>
            <a:pPr>
              <a:buNone/>
            </a:pPr>
            <a:r>
              <a:rPr lang="en-US" sz="1800" dirty="0" smtClean="0">
                <a:latin typeface="Comic Sans MS" pitchFamily="66" charset="0"/>
              </a:rPr>
              <a:t>- </a:t>
            </a:r>
            <a:r>
              <a:rPr lang="en-US" sz="1800" dirty="0" smtClean="0">
                <a:solidFill>
                  <a:srgbClr val="7030A0"/>
                </a:solidFill>
                <a:latin typeface="Comic Sans MS" pitchFamily="66" charset="0"/>
              </a:rPr>
              <a:t>Normalized spectral density </a:t>
            </a:r>
            <a:r>
              <a:rPr lang="en-US" sz="1800" dirty="0">
                <a:latin typeface="Comic Sans MS" pitchFamily="66" charset="0"/>
              </a:rPr>
              <a:t>between </a:t>
            </a: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1800" dirty="0">
                <a:latin typeface="Comic Sans MS" pitchFamily="66" charset="0"/>
              </a:rPr>
              <a:t>	</a:t>
            </a:r>
            <a:r>
              <a:rPr lang="en-US" sz="1800" dirty="0" smtClean="0">
                <a:latin typeface="Comic Sans MS" pitchFamily="66" charset="0"/>
              </a:rPr>
              <a:t>two measurements x(t) and y(t):</a:t>
            </a:r>
            <a:endParaRPr lang="en-US" sz="1800" i="1" dirty="0">
              <a:latin typeface="Comic Sans MS" pitchFamily="66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5562600"/>
            <a:ext cx="4724384" cy="53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ClicStab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77787"/>
            <a:ext cx="1584325" cy="912813"/>
          </a:xfrm>
          <a:prstGeom prst="rect">
            <a:avLst/>
          </a:prstGeom>
          <a:noFill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716478" y="6492875"/>
            <a:ext cx="5421083" cy="365125"/>
          </a:xfrm>
        </p:spPr>
        <p:txBody>
          <a:bodyPr/>
          <a:lstStyle/>
          <a:p>
            <a:r>
              <a:rPr lang="en-US" dirty="0" smtClean="0"/>
              <a:t>C. Collette, ILC-CLIC LET Beam Dynamics Workshop (23-25 June 2009)</a:t>
            </a:r>
            <a:endParaRPr lang="en-US" dirty="0"/>
          </a:p>
        </p:txBody>
      </p:sp>
      <p:pic>
        <p:nvPicPr>
          <p:cNvPr id="15" name="Picture 14" descr="waves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8200" y="1371600"/>
            <a:ext cx="6529418" cy="889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h_ve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025474"/>
            <a:ext cx="4701085" cy="1870126"/>
          </a:xfrm>
          <a:prstGeom prst="rect">
            <a:avLst/>
          </a:prstGeom>
        </p:spPr>
      </p:pic>
      <p:pic>
        <p:nvPicPr>
          <p:cNvPr id="8" name="Picture 7" descr="coh_l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6854" y="3002467"/>
            <a:ext cx="4719492" cy="1874333"/>
          </a:xfrm>
          <a:prstGeom prst="rect">
            <a:avLst/>
          </a:prstGeom>
        </p:spPr>
      </p:pic>
      <p:pic>
        <p:nvPicPr>
          <p:cNvPr id="9" name="Picture 8" descr="coh_l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8042" y="4903598"/>
            <a:ext cx="4724400" cy="1878202"/>
          </a:xfrm>
          <a:prstGeom prst="rect">
            <a:avLst/>
          </a:prstGeom>
        </p:spPr>
      </p:pic>
      <p:pic>
        <p:nvPicPr>
          <p:cNvPr id="6" name="Picture 5" descr="ClicStab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77787"/>
            <a:ext cx="1584325" cy="912813"/>
          </a:xfrm>
          <a:prstGeom prst="rect">
            <a:avLst/>
          </a:prstGeom>
          <a:noFill/>
        </p:spPr>
      </p:pic>
      <p:pic>
        <p:nvPicPr>
          <p:cNvPr id="10" name="Picture 9" descr="ver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29200" y="1752600"/>
            <a:ext cx="3810000" cy="1073381"/>
          </a:xfrm>
          <a:prstGeom prst="rect">
            <a:avLst/>
          </a:prstGeom>
        </p:spPr>
      </p:pic>
      <p:pic>
        <p:nvPicPr>
          <p:cNvPr id="11" name="Picture 10" descr="la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23986" y="2819400"/>
            <a:ext cx="3891414" cy="990600"/>
          </a:xfrm>
          <a:prstGeom prst="rect">
            <a:avLst/>
          </a:prstGeom>
        </p:spPr>
      </p:pic>
      <p:pic>
        <p:nvPicPr>
          <p:cNvPr id="12" name="Picture 11" descr="l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29200" y="3886200"/>
            <a:ext cx="3927878" cy="1143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638800" y="1143000"/>
            <a:ext cx="28087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600" dirty="0" smtClean="0">
                <a:latin typeface="Comic Sans MS" pitchFamily="66" charset="0"/>
              </a:rPr>
              <a:t>d=960 m; </a:t>
            </a:r>
            <a:r>
              <a:rPr lang="fr-CH" sz="1600" dirty="0" err="1" smtClean="0">
                <a:latin typeface="Comic Sans MS" pitchFamily="66" charset="0"/>
              </a:rPr>
              <a:t>filtered</a:t>
            </a:r>
            <a:r>
              <a:rPr lang="fr-CH" sz="1600" dirty="0" smtClean="0">
                <a:latin typeface="Comic Sans MS" pitchFamily="66" charset="0"/>
              </a:rPr>
              <a:t> </a:t>
            </a:r>
            <a:r>
              <a:rPr lang="fr-CH" sz="1600" dirty="0" err="1" smtClean="0">
                <a:latin typeface="Comic Sans MS" pitchFamily="66" charset="0"/>
              </a:rPr>
              <a:t>between</a:t>
            </a:r>
            <a:r>
              <a:rPr lang="fr-CH" sz="1600" dirty="0" smtClean="0">
                <a:latin typeface="Comic Sans MS" pitchFamily="66" charset="0"/>
              </a:rPr>
              <a:t> </a:t>
            </a:r>
          </a:p>
          <a:p>
            <a:r>
              <a:rPr lang="fr-CH" sz="1600" dirty="0" smtClean="0">
                <a:latin typeface="Comic Sans MS" pitchFamily="66" charset="0"/>
              </a:rPr>
              <a:t>0.08 Hz and 0.5 Hz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953000" y="5029200"/>
            <a:ext cx="403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  <a:latin typeface="Comic Sans MS" pitchFamily="66" charset="0"/>
              </a:rPr>
              <a:t>Correlation</a:t>
            </a: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in the </a:t>
            </a:r>
            <a:r>
              <a:rPr lang="fr-CH" sz="1600" dirty="0" err="1" smtClean="0">
                <a:solidFill>
                  <a:srgbClr val="FF0000"/>
                </a:solidFill>
                <a:latin typeface="Comic Sans MS" pitchFamily="66" charset="0"/>
              </a:rPr>
              <a:t>low</a:t>
            </a: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  <a:latin typeface="Comic Sans MS" pitchFamily="66" charset="0"/>
              </a:rPr>
              <a:t>frequency</a:t>
            </a: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range</a:t>
            </a:r>
          </a:p>
          <a:p>
            <a:pPr>
              <a:buFontTx/>
              <a:buChar char="-"/>
            </a:pP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  <a:latin typeface="Comic Sans MS" pitchFamily="66" charset="0"/>
              </a:rPr>
              <a:t>Similar</a:t>
            </a: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amplitudes in all </a:t>
            </a: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directions</a:t>
            </a:r>
          </a:p>
          <a:p>
            <a:pPr>
              <a:buFontTx/>
              <a:buChar char="-"/>
            </a:pP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  <a:latin typeface="Comic Sans MS" pitchFamily="66" charset="0"/>
              </a:rPr>
              <a:t>Higher</a:t>
            </a: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  <a:latin typeface="Comic Sans MS" pitchFamily="66" charset="0"/>
              </a:rPr>
              <a:t>frequencies</a:t>
            </a: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are </a:t>
            </a:r>
            <a:r>
              <a:rPr lang="fr-CH" sz="1600" dirty="0" err="1" smtClean="0">
                <a:solidFill>
                  <a:srgbClr val="FF0000"/>
                </a:solidFill>
                <a:latin typeface="Comic Sans MS" pitchFamily="66" charset="0"/>
              </a:rPr>
              <a:t>dominated</a:t>
            </a:r>
            <a:r>
              <a:rPr lang="fr-CH" sz="1600" dirty="0" smtClean="0">
                <a:solidFill>
                  <a:srgbClr val="FF0000"/>
                </a:solidFill>
                <a:latin typeface="Comic Sans MS" pitchFamily="66" charset="0"/>
              </a:rPr>
              <a:t> by local vibration sources</a:t>
            </a:r>
            <a:endParaRPr lang="en-US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CH" sz="3200" dirty="0" smtClean="0">
                <a:latin typeface="Comic Sans MS" pitchFamily="66" charset="0"/>
              </a:rPr>
              <a:t>3D </a:t>
            </a:r>
            <a:r>
              <a:rPr lang="fr-CH" sz="3200" dirty="0" err="1" smtClean="0">
                <a:latin typeface="Comic Sans MS" pitchFamily="66" charset="0"/>
              </a:rPr>
              <a:t>coherences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29589" y="6492875"/>
            <a:ext cx="5421083" cy="365125"/>
          </a:xfrm>
        </p:spPr>
        <p:txBody>
          <a:bodyPr/>
          <a:lstStyle/>
          <a:p>
            <a:r>
              <a:rPr lang="en-US" dirty="0" smtClean="0"/>
              <a:t>C. Collette, ILC-CLIC LET Beam Dynamics Workshop (23-25 June 2009)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5473"/>
            <a:ext cx="8153400" cy="9906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Joints between tunnel segments</a:t>
            </a:r>
            <a:endParaRPr lang="en-GB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1476" y="6492875"/>
            <a:ext cx="5421083" cy="365125"/>
          </a:xfrm>
        </p:spPr>
        <p:txBody>
          <a:bodyPr/>
          <a:lstStyle/>
          <a:p>
            <a:r>
              <a:rPr lang="en-US" dirty="0" err="1" smtClean="0"/>
              <a:t>K.Artoos,CLIC</a:t>
            </a:r>
            <a:r>
              <a:rPr lang="en-US" dirty="0" smtClean="0"/>
              <a:t> CES WG, CERN, 16 February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2020" y="1673658"/>
            <a:ext cx="3235449" cy="4686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3" descr="IMGP4797"/>
          <p:cNvPicPr>
            <a:picLocks noChangeAspect="1" noChangeArrowheads="1"/>
          </p:cNvPicPr>
          <p:nvPr/>
        </p:nvPicPr>
        <p:blipFill>
          <a:blip r:embed="rId3" cstate="print"/>
          <a:srcRect r="22887" b="40106"/>
          <a:stretch>
            <a:fillRect/>
          </a:stretch>
        </p:blipFill>
        <p:spPr bwMode="auto">
          <a:xfrm>
            <a:off x="427512" y="1668003"/>
            <a:ext cx="4307053" cy="4462509"/>
          </a:xfrm>
          <a:prstGeom prst="rect">
            <a:avLst/>
          </a:prstGeom>
          <a:noFill/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034479" y="3900571"/>
            <a:ext cx="163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S. Takeda et al. 1996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6208" y="1019142"/>
            <a:ext cx="3468735" cy="244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466" y="654012"/>
            <a:ext cx="4651398" cy="315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Coherence Length Measurements</a:t>
            </a:r>
            <a:endParaRPr lang="en-US" dirty="0"/>
          </a:p>
        </p:txBody>
      </p:sp>
      <p:cxnSp>
        <p:nvCxnSpPr>
          <p:cNvPr id="6" name="Straight Arrow Connector 5"/>
          <p:cNvCxnSpPr>
            <a:stCxn id="7" idx="0"/>
          </p:cNvCxnSpPr>
          <p:nvPr/>
        </p:nvCxnSpPr>
        <p:spPr>
          <a:xfrm rot="5400000" flipH="1" flipV="1">
            <a:off x="5651951" y="2610273"/>
            <a:ext cx="511182" cy="469038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83182" y="3100383"/>
            <a:ext cx="1179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Reference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Geophone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8" name="Straight Arrow Connector 7"/>
          <p:cNvCxnSpPr>
            <a:stCxn id="15" idx="0"/>
          </p:cNvCxnSpPr>
          <p:nvPr/>
        </p:nvCxnSpPr>
        <p:spPr>
          <a:xfrm rot="16200000" flipV="1">
            <a:off x="6031220" y="2700042"/>
            <a:ext cx="1241442" cy="1019759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43702" y="3830643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Measuring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Geophone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70038" y="580986"/>
            <a:ext cx="119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Coherence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27" name="Straight Arrow Connector 26"/>
          <p:cNvCxnSpPr>
            <a:stCxn id="15" idx="0"/>
          </p:cNvCxnSpPr>
          <p:nvPr/>
        </p:nvCxnSpPr>
        <p:spPr>
          <a:xfrm rot="16200000" flipV="1">
            <a:off x="6268553" y="2937376"/>
            <a:ext cx="1095390" cy="691144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0"/>
          </p:cNvCxnSpPr>
          <p:nvPr/>
        </p:nvCxnSpPr>
        <p:spPr>
          <a:xfrm rot="16200000" flipV="1">
            <a:off x="6505888" y="3174710"/>
            <a:ext cx="949338" cy="362527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156208" y="4633929"/>
            <a:ext cx="3651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Three measurements were provided: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 Geophones side by side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 Geophones 2.5 m away from each other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</a:rPr>
              <a:t> Geophones 4.8 m away from each other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4" name="Picture 33" descr="F:\Magnus\Pictures\Measurements at CMS\Metal Shielding and coherence\Picture 02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3466" y="3684591"/>
            <a:ext cx="2617601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4" descr="F:\Magnus\Pictures\Measurements at CMS\Metal Shielding and coherence\Picture 02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90759" y="4414851"/>
            <a:ext cx="2630307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0" y="142875"/>
            <a:ext cx="8229600" cy="64293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200" dirty="0" smtClean="0"/>
              <a:t>Propagation of local technical noise in concrete floor: </a:t>
            </a:r>
            <a:br>
              <a:rPr lang="en-GB" sz="3200" dirty="0" smtClean="0"/>
            </a:br>
            <a:r>
              <a:rPr lang="en-GB" sz="3200" dirty="0" smtClean="0"/>
              <a:t>some initial tests</a:t>
            </a:r>
            <a:endParaRPr lang="en-GB" sz="3200" dirty="0"/>
          </a:p>
        </p:txBody>
      </p:sp>
      <p:pic>
        <p:nvPicPr>
          <p:cNvPr id="12" name="Picture 11" descr="\\cern.ch\dfs\Users\a\aslaatha\Desktop\bilder vibration propasgation\IMG_0110.jpg"/>
          <p:cNvPicPr/>
          <p:nvPr/>
        </p:nvPicPr>
        <p:blipFill>
          <a:blip r:embed="rId2" cstate="print">
            <a:lum bright="41000" contrast="55000"/>
          </a:blip>
          <a:srcRect l="21539" r="13967" b="4634"/>
          <a:stretch>
            <a:fillRect/>
          </a:stretch>
        </p:blipFill>
        <p:spPr bwMode="auto">
          <a:xfrm>
            <a:off x="5220072" y="836712"/>
            <a:ext cx="298833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\\cern.ch\dfs\Users\a\aslaatha\Desktop\bilder vibration propasgation\IMG_0099.jpg"/>
          <p:cNvPicPr/>
          <p:nvPr/>
        </p:nvPicPr>
        <p:blipFill>
          <a:blip r:embed="rId3" cstate="print">
            <a:lum bright="44000" contrast="65000"/>
          </a:blip>
          <a:srcRect l="45080" t="35156" r="39972" b="42969"/>
          <a:stretch>
            <a:fillRect/>
          </a:stretch>
        </p:blipFill>
        <p:spPr bwMode="auto">
          <a:xfrm>
            <a:off x="1447800" y="1295400"/>
            <a:ext cx="2514600" cy="2607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rot="16200000" flipH="1">
            <a:off x="5724128" y="3248980"/>
            <a:ext cx="2124236" cy="11161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5904148" y="3176972"/>
            <a:ext cx="14401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6120172" y="3499420"/>
            <a:ext cx="1152128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768244" y="317697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E/W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08204" y="21328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28284" y="422108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N/S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/>
        </p:nvGraphicFramePr>
        <p:xfrm>
          <a:off x="0" y="3861048"/>
          <a:ext cx="5148064" cy="2996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4" name="Straight Arrow Connector 23"/>
          <p:cNvCxnSpPr>
            <a:stCxn id="26" idx="2"/>
          </p:cNvCxnSpPr>
          <p:nvPr/>
        </p:nvCxnSpPr>
        <p:spPr>
          <a:xfrm rot="16200000" flipH="1">
            <a:off x="1042738" y="2528029"/>
            <a:ext cx="685819" cy="46805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23528" y="1772816"/>
            <a:ext cx="1656184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Reference geophone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951820" y="4941168"/>
            <a:ext cx="149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smtClean="0"/>
              <a:t>10 nm @ 1 Hz</a:t>
            </a:r>
            <a:endParaRPr lang="fr-BE" dirty="0"/>
          </a:p>
        </p:txBody>
      </p:sp>
      <p:sp>
        <p:nvSpPr>
          <p:cNvPr id="18" name="Rectangle 17"/>
          <p:cNvSpPr/>
          <p:nvPr/>
        </p:nvSpPr>
        <p:spPr>
          <a:xfrm>
            <a:off x="8643966" y="6572272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6BD657B7-492E-48EB-AF95-479414A5F10A}" type="slidenum">
              <a:rPr lang="en-GB" sz="900" b="0" i="1" noProof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pPr algn="r"/>
              <a:t>18</a:t>
            </a:fld>
            <a:endParaRPr lang="en-GB" sz="900" b="0" i="1" noProof="0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00430" y="6519470"/>
            <a:ext cx="3143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800" b="0" i="1" dirty="0" smtClean="0">
                <a:solidFill>
                  <a:srgbClr val="4A7EBB"/>
                </a:solidFill>
              </a:rPr>
              <a:t>Mechanical</a:t>
            </a:r>
            <a:r>
              <a:rPr lang="en-GB" sz="800" b="0" i="1" baseline="0" dirty="0" smtClean="0">
                <a:solidFill>
                  <a:srgbClr val="4A7EBB"/>
                </a:solidFill>
              </a:rPr>
              <a:t> Measurement Lab</a:t>
            </a:r>
            <a:endParaRPr lang="en-GB" sz="800" b="0" i="1" dirty="0" smtClean="0">
              <a:solidFill>
                <a:srgbClr val="4A7EBB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8298" y="6535148"/>
            <a:ext cx="123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6535148"/>
            <a:ext cx="182609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7"/>
          <p:cNvSpPr/>
          <p:nvPr/>
        </p:nvSpPr>
        <p:spPr>
          <a:xfrm>
            <a:off x="7294614" y="6519470"/>
            <a:ext cx="12779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700" b="0" i="1" u="none" baseline="0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Ansten.Slaathaug@cern.ch</a:t>
            </a:r>
          </a:p>
          <a:p>
            <a:pPr algn="r"/>
            <a:r>
              <a:rPr lang="en-GB" sz="700" b="0" i="1" baseline="0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2010.03.31</a:t>
            </a:r>
            <a:endParaRPr lang="en-GB" sz="700" b="0" i="1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357158" y="6500834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81000" y="914400"/>
            <a:ext cx="3809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smtClean="0"/>
              <a:t>Michael Guinchard &amp; Ansten Slaathaug</a:t>
            </a:r>
            <a:endParaRPr lang="fr-BE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laatha\Desktop\trans mag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84684"/>
            <a:ext cx="8172908" cy="543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-173868" y="5791200"/>
            <a:ext cx="8784468" cy="648072"/>
          </a:xfrm>
          <a:prstGeom prst="rect">
            <a:avLst/>
          </a:prstGeom>
        </p:spPr>
        <p:txBody>
          <a:bodyPr numCol="1">
            <a:normAutofit/>
          </a:bodyPr>
          <a:lstStyle/>
          <a:p>
            <a:pPr marL="742950" lvl="1" indent="-285750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Arial" pitchFamily="34" charset="0"/>
              <a:buChar char="–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rPr>
              <a:t>Transfer function magnitude between reference geophone and geophone at measured points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43966" y="6572272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6BD657B7-492E-48EB-AF95-479414A5F10A}" type="slidenum">
              <a:rPr lang="en-GB" sz="900" b="0" i="1" noProof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pPr algn="r"/>
              <a:t>19</a:t>
            </a:fld>
            <a:endParaRPr lang="en-GB" sz="900" b="0" i="1" noProof="0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6519470"/>
            <a:ext cx="3143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800" b="0" i="1" dirty="0" smtClean="0">
                <a:solidFill>
                  <a:srgbClr val="4A7EBB"/>
                </a:solidFill>
              </a:rPr>
              <a:t>Mechanical</a:t>
            </a:r>
            <a:r>
              <a:rPr lang="en-GB" sz="800" b="0" i="1" baseline="0" dirty="0" smtClean="0">
                <a:solidFill>
                  <a:srgbClr val="4A7EBB"/>
                </a:solidFill>
              </a:rPr>
              <a:t> Measurement Lab</a:t>
            </a:r>
            <a:endParaRPr lang="en-GB" sz="800" b="0" i="1" dirty="0" smtClean="0">
              <a:solidFill>
                <a:srgbClr val="4A7EBB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8298" y="6535148"/>
            <a:ext cx="123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6535148"/>
            <a:ext cx="182609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7294614" y="6519470"/>
            <a:ext cx="12779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700" b="0" i="1" u="none" baseline="0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Ansten.Slaathaug@cern.ch</a:t>
            </a:r>
          </a:p>
          <a:p>
            <a:pPr algn="r"/>
            <a:r>
              <a:rPr lang="en-GB" sz="700" b="0" i="1" baseline="0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2010.03.31</a:t>
            </a:r>
            <a:endParaRPr lang="en-GB" sz="700" b="0" i="1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57158" y="6500834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990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Transfer function magnitude along sweep sine.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6200000" flipH="1">
            <a:off x="3467100" y="3086100"/>
            <a:ext cx="2133600" cy="533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343400" y="2286000"/>
            <a:ext cx="1912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err="1" smtClean="0"/>
              <a:t>Increasing</a:t>
            </a:r>
            <a:r>
              <a:rPr lang="fr-BE" dirty="0" smtClean="0"/>
              <a:t> distance</a:t>
            </a:r>
            <a:endParaRPr lang="fr-BE" dirty="0"/>
          </a:p>
        </p:txBody>
      </p:sp>
      <p:cxnSp>
        <p:nvCxnSpPr>
          <p:cNvPr id="19" name="Straight Connector 18"/>
          <p:cNvCxnSpPr/>
          <p:nvPr/>
        </p:nvCxnSpPr>
        <p:spPr>
          <a:xfrm rot="10800000">
            <a:off x="4800600" y="1295400"/>
            <a:ext cx="3048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23048" cy="990600"/>
          </a:xfrm>
        </p:spPr>
        <p:txBody>
          <a:bodyPr/>
          <a:lstStyle/>
          <a:p>
            <a:r>
              <a:rPr lang="fr-BE" sz="4000" dirty="0" err="1" smtClean="0"/>
              <a:t>Outline</a:t>
            </a:r>
            <a:endParaRPr lang="fr-BE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K.Artoos,CLIC CES WG, CERN, 16 February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Measurement devices</a:t>
            </a:r>
          </a:p>
          <a:p>
            <a:r>
              <a:rPr lang="en-GB" dirty="0" smtClean="0"/>
              <a:t> Measured quantities</a:t>
            </a:r>
          </a:p>
          <a:p>
            <a:r>
              <a:rPr lang="en-GB" dirty="0" smtClean="0"/>
              <a:t> </a:t>
            </a:r>
            <a:r>
              <a:rPr lang="en-GB" dirty="0" smtClean="0"/>
              <a:t>Coherence and propagation local vibrations sources</a:t>
            </a:r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 smtClean="0"/>
              <a:t>Some measurements around CMS</a:t>
            </a:r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 smtClean="0"/>
              <a:t>Conclusions</a:t>
            </a:r>
            <a:endParaRPr lang="en-GB" dirty="0" smtClean="0"/>
          </a:p>
          <a:p>
            <a:pPr>
              <a:buNone/>
            </a:pPr>
            <a:endParaRPr lang="fr-BE" dirty="0"/>
          </a:p>
        </p:txBody>
      </p:sp>
      <p:pic>
        <p:nvPicPr>
          <p:cNvPr id="6" name="Picture 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Results</a:t>
            </a:r>
            <a:endParaRPr lang="en-US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5699052" y="1254532"/>
            <a:ext cx="3051544" cy="576262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en-US" dirty="0" smtClean="0"/>
              <a:t>Vibration level change with distance</a:t>
            </a:r>
          </a:p>
          <a:p>
            <a:pPr algn="ctr">
              <a:buNone/>
            </a:pPr>
            <a:r>
              <a:rPr lang="en-US" dirty="0" smtClean="0"/>
              <a:t>(general = no excitation)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755576" y="1772816"/>
          <a:ext cx="687676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3588" y="908720"/>
            <a:ext cx="4110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u="sng" dirty="0" smtClean="0"/>
              <a:t>Experiment2 : </a:t>
            </a:r>
          </a:p>
          <a:p>
            <a:r>
              <a:rPr lang="fr-BE" b="1" dirty="0" smtClean="0"/>
              <a:t>Sine </a:t>
            </a:r>
            <a:r>
              <a:rPr lang="fr-BE" b="1" dirty="0" err="1" smtClean="0"/>
              <a:t>with</a:t>
            </a:r>
            <a:r>
              <a:rPr lang="fr-BE" b="1" dirty="0" smtClean="0"/>
              <a:t> </a:t>
            </a:r>
            <a:r>
              <a:rPr lang="fr-BE" b="1" dirty="0" err="1" smtClean="0"/>
              <a:t>fixed</a:t>
            </a:r>
            <a:r>
              <a:rPr lang="fr-BE" b="1" dirty="0" smtClean="0"/>
              <a:t> </a:t>
            </a:r>
            <a:r>
              <a:rPr lang="fr-BE" b="1" dirty="0" err="1" smtClean="0"/>
              <a:t>frequency</a:t>
            </a:r>
            <a:r>
              <a:rPr lang="fr-BE" b="1" dirty="0" smtClean="0"/>
              <a:t> </a:t>
            </a:r>
            <a:r>
              <a:rPr lang="fr-BE" dirty="0" err="1" smtClean="0"/>
              <a:t>with</a:t>
            </a:r>
            <a:r>
              <a:rPr lang="fr-BE" dirty="0" smtClean="0"/>
              <a:t> the shaker</a:t>
            </a:r>
            <a:endParaRPr lang="fr-BE" dirty="0"/>
          </a:p>
        </p:txBody>
      </p:sp>
      <p:sp>
        <p:nvSpPr>
          <p:cNvPr id="8" name="Rectangle 7"/>
          <p:cNvSpPr/>
          <p:nvPr/>
        </p:nvSpPr>
        <p:spPr>
          <a:xfrm>
            <a:off x="8643966" y="6572272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6BD657B7-492E-48EB-AF95-479414A5F10A}" type="slidenum">
              <a:rPr lang="en-GB" sz="900" b="0" i="1" noProof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pPr algn="r"/>
              <a:t>20</a:t>
            </a:fld>
            <a:endParaRPr lang="en-GB" sz="900" b="0" i="1" noProof="0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6519470"/>
            <a:ext cx="3143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800" b="0" i="1" dirty="0" smtClean="0">
                <a:solidFill>
                  <a:srgbClr val="4A7EBB"/>
                </a:solidFill>
              </a:rPr>
              <a:t>Mechanical</a:t>
            </a:r>
            <a:r>
              <a:rPr lang="en-GB" sz="800" b="0" i="1" baseline="0" dirty="0" smtClean="0">
                <a:solidFill>
                  <a:srgbClr val="4A7EBB"/>
                </a:solidFill>
              </a:rPr>
              <a:t> Measurement Lab</a:t>
            </a:r>
            <a:endParaRPr lang="en-GB" sz="800" b="0" i="1" dirty="0" smtClean="0">
              <a:solidFill>
                <a:srgbClr val="4A7EBB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8298" y="6535148"/>
            <a:ext cx="1230000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6535148"/>
            <a:ext cx="182609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7294614" y="6519470"/>
            <a:ext cx="12779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700" b="0" i="1" u="none" baseline="0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Ansten.Slaathaug@cern.ch</a:t>
            </a:r>
          </a:p>
          <a:p>
            <a:pPr algn="r"/>
            <a:r>
              <a:rPr lang="en-GB" sz="700" b="0" i="1" baseline="0" dirty="0" smtClean="0">
                <a:solidFill>
                  <a:srgbClr val="4A7EBB"/>
                </a:solidFill>
                <a:latin typeface="Arial" pitchFamily="34" charset="0"/>
                <a:cs typeface="Arial" pitchFamily="34" charset="0"/>
              </a:rPr>
              <a:t>2010.03.31</a:t>
            </a:r>
            <a:endParaRPr lang="en-GB" sz="700" b="0" i="1" dirty="0">
              <a:solidFill>
                <a:srgbClr val="4A7EBB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57158" y="6500834"/>
            <a:ext cx="85011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7321" y="5422605"/>
            <a:ext cx="7414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Goal: Test different concrete floors with an exact reproducible vibration source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927" y="580986"/>
            <a:ext cx="4527612" cy="317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CMS YB0 motion measurement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38135" y="544473"/>
            <a:ext cx="349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PSD of the signals Vertical direction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5286" y="580986"/>
            <a:ext cx="3468735" cy="244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5400000" flipH="1" flipV="1">
            <a:off x="5357030" y="1183452"/>
            <a:ext cx="1606571" cy="985851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667390" y="2041505"/>
            <a:ext cx="1022364" cy="438157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56208" y="2516175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Geophones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6" name="Picture 1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927" y="3615767"/>
            <a:ext cx="4564125" cy="303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811161" y="3502026"/>
            <a:ext cx="3323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PSD of the signals Beam direction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9" name="Picture 18" descr="RMS Integrated YB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59115" y="3721104"/>
            <a:ext cx="4288102" cy="275752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383501" y="3063870"/>
            <a:ext cx="1606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Cooling system OFF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CMS HF structure motion measurement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8135" y="544473"/>
            <a:ext cx="3492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PSD of the signals Vertical direction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5948" y="836577"/>
            <a:ext cx="2008215" cy="17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6200000" flipV="1">
            <a:off x="5758672" y="2315355"/>
            <a:ext cx="1131905" cy="73026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V="1">
            <a:off x="6032520" y="2589201"/>
            <a:ext cx="438156" cy="219078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49955" y="2844792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Geophones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1161" y="3502026"/>
            <a:ext cx="3323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PSD of the signals Beam direction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414" y="654012"/>
            <a:ext cx="4600638" cy="3030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414" y="3538539"/>
            <a:ext cx="4637150" cy="3030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Picture 2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6879925" y="901996"/>
            <a:ext cx="2275977" cy="1706983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rot="5400000" flipH="1" flipV="1">
            <a:off x="6251598" y="1493810"/>
            <a:ext cx="1497034" cy="1277958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361137" y="2771767"/>
            <a:ext cx="1350983" cy="109538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RMS Integrated HF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64125" y="3575052"/>
            <a:ext cx="4316409" cy="2775729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389435" y="2516175"/>
            <a:ext cx="1606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Cooling system OFF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Interpretation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4000" y="6492875"/>
            <a:ext cx="5421083" cy="365125"/>
          </a:xfrm>
        </p:spPr>
        <p:txBody>
          <a:bodyPr/>
          <a:lstStyle/>
          <a:p>
            <a:r>
              <a:rPr lang="en-US" dirty="0" err="1" smtClean="0"/>
              <a:t>K.Artoos,CLIC</a:t>
            </a:r>
            <a:r>
              <a:rPr lang="en-US" dirty="0" smtClean="0"/>
              <a:t> CES WG, CERN, 16 February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Technical noise is higher on top </a:t>
            </a:r>
            <a:r>
              <a:rPr lang="en-GB" dirty="0" smtClean="0"/>
              <a:t>of experience at </a:t>
            </a:r>
            <a:r>
              <a:rPr lang="en-GB" dirty="0" smtClean="0"/>
              <a:t>all frequencies.</a:t>
            </a:r>
          </a:p>
          <a:p>
            <a:r>
              <a:rPr lang="en-GB" dirty="0" smtClean="0"/>
              <a:t> Modal analysis is not easy: not enough sensors, not measured at same time, no good phase measurements because low signal to noise ratio, not known excitation,...</a:t>
            </a:r>
          </a:p>
          <a:p>
            <a:r>
              <a:rPr lang="en-GB" dirty="0" smtClean="0"/>
              <a:t> Refer to work of Hiroshi Yamaoka KEK, BELLE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slab measurements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Content Placeholder 5" descr="slab_position_sensor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40463" y="1600200"/>
            <a:ext cx="6298024" cy="4495800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measurements on CMS slab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690" y="1911202"/>
            <a:ext cx="73628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20726" y="1584252"/>
            <a:ext cx="568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Vertical Transfer function (reference seismometer above rail)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0669" y="4360471"/>
            <a:ext cx="70389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20726" y="4030569"/>
            <a:ext cx="5480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Vertical Transfer function (reference seismometer </a:t>
            </a:r>
            <a:r>
              <a:rPr lang="en-GB" dirty="0" smtClean="0"/>
              <a:t>on floor)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53984" y="6492875"/>
            <a:ext cx="5421083" cy="365125"/>
          </a:xfrm>
        </p:spPr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7812" y="1768374"/>
            <a:ext cx="7995518" cy="428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measurements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60863" y="6492875"/>
            <a:ext cx="5421083" cy="365125"/>
          </a:xfrm>
        </p:spPr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Content Placeholder 5" descr="slab_TF_ref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69243" y="1600200"/>
            <a:ext cx="6440464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28354" y="6492875"/>
            <a:ext cx="5421083" cy="365125"/>
          </a:xfrm>
        </p:spPr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Content Placeholder 5" descr="slab_TF_ref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56058" y="1600200"/>
            <a:ext cx="6466833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22120" y="6492875"/>
            <a:ext cx="5421083" cy="365125"/>
          </a:xfrm>
        </p:spPr>
        <p:txBody>
          <a:bodyPr/>
          <a:lstStyle/>
          <a:p>
            <a:r>
              <a:rPr lang="en-US" dirty="0" err="1" smtClean="0"/>
              <a:t>K.Artoos,CLIC</a:t>
            </a:r>
            <a:r>
              <a:rPr lang="en-US" dirty="0" smtClean="0"/>
              <a:t> CES WG, CERN, 16 February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Micro seismic wave (0.1 to 0.25 Hz, 0.1 to 3 micron integrated R.M.S.) </a:t>
            </a:r>
            <a:r>
              <a:rPr lang="en-US" sz="2000" dirty="0" smtClean="0"/>
              <a:t>Depends on </a:t>
            </a:r>
            <a:r>
              <a:rPr lang="en-US" sz="2000" dirty="0" smtClean="0"/>
              <a:t>weather conditions + geology (ref. G.E. Fischer)</a:t>
            </a:r>
          </a:p>
          <a:p>
            <a:r>
              <a:rPr lang="en-US" sz="2000" dirty="0" smtClean="0"/>
              <a:t> Micro seismic wave does not depend on tunnel depth</a:t>
            </a:r>
          </a:p>
          <a:p>
            <a:r>
              <a:rPr lang="en-US" sz="2000" dirty="0" smtClean="0"/>
              <a:t> Technical noise from surface decreases with depth of tunnel</a:t>
            </a:r>
          </a:p>
          <a:p>
            <a:r>
              <a:rPr lang="en-US" sz="2000" dirty="0" smtClean="0"/>
              <a:t> Technical noise varies in time.  Day night variations of factor 5 on surface and factor 2 for deep tunnels. (ref. measurements DESY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Only low frequency ground motion is coherent over long distances. At and above one Hz the ground motion is coherent to maximum 40 m on a continuous concrete floor.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Local vibration sources are attenuated by the concrete floor over some distance. It would be good to characterize different concretes.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A particle detector is “noisy”, even during “quiet” conditions.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The CMS slab amplifies ground motion, mechanism not entirely clear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devices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395288" y="1424421"/>
            <a:ext cx="90678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2400" dirty="0"/>
              <a:t>How to measure </a:t>
            </a:r>
            <a:r>
              <a:rPr lang="en-GB" sz="2400" dirty="0" err="1"/>
              <a:t>nanometers</a:t>
            </a:r>
            <a:r>
              <a:rPr lang="en-GB" sz="2400" dirty="0"/>
              <a:t> and </a:t>
            </a:r>
            <a:r>
              <a:rPr lang="en-GB" sz="2400" dirty="0" err="1"/>
              <a:t>picometers</a:t>
            </a:r>
            <a:r>
              <a:rPr lang="en-GB" sz="2400" dirty="0"/>
              <a:t> ? </a:t>
            </a:r>
          </a:p>
          <a:p>
            <a:r>
              <a:rPr lang="en-GB" b="1" i="1" dirty="0"/>
              <a:t>Catalogue products</a:t>
            </a:r>
            <a:endParaRPr lang="en-US" b="1" i="1" dirty="0"/>
          </a:p>
        </p:txBody>
      </p:sp>
      <p:sp>
        <p:nvSpPr>
          <p:cNvPr id="47" name="Text Box 3"/>
          <p:cNvSpPr txBox="1">
            <a:spLocks noChangeArrowheads="1"/>
          </p:cNvSpPr>
          <p:nvPr/>
        </p:nvSpPr>
        <p:spPr bwMode="auto">
          <a:xfrm>
            <a:off x="395288" y="2090394"/>
            <a:ext cx="61198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b="1" u="sng" dirty="0"/>
              <a:t>Absolute velocity/acceleration measurements</a:t>
            </a:r>
            <a:endParaRPr lang="fr-FR" u="sng" dirty="0"/>
          </a:p>
          <a:p>
            <a:pPr>
              <a:buFontTx/>
              <a:buChar char="•"/>
            </a:pPr>
            <a:r>
              <a:rPr lang="en-US" b="1" dirty="0"/>
              <a:t> Seismometers</a:t>
            </a:r>
            <a:r>
              <a:rPr lang="en-US" dirty="0"/>
              <a:t> (geophones) </a:t>
            </a:r>
          </a:p>
          <a:p>
            <a:pPr>
              <a:buFontTx/>
              <a:buChar char="•"/>
            </a:pPr>
            <a:r>
              <a:rPr lang="en-US" b="1" dirty="0"/>
              <a:t> Accelerometers </a:t>
            </a:r>
            <a:r>
              <a:rPr lang="en-US" dirty="0"/>
              <a:t>(seismic - </a:t>
            </a:r>
            <a:r>
              <a:rPr lang="en-US" dirty="0" err="1"/>
              <a:t>piezo</a:t>
            </a:r>
            <a:r>
              <a:rPr lang="en-US" dirty="0"/>
              <a:t>)</a:t>
            </a:r>
          </a:p>
        </p:txBody>
      </p:sp>
      <p:grpSp>
        <p:nvGrpSpPr>
          <p:cNvPr id="48" name="Group 44"/>
          <p:cNvGrpSpPr>
            <a:grpSpLocks/>
          </p:cNvGrpSpPr>
          <p:nvPr/>
        </p:nvGrpSpPr>
        <p:grpSpPr bwMode="auto">
          <a:xfrm>
            <a:off x="395288" y="2695711"/>
            <a:ext cx="8331200" cy="3810000"/>
            <a:chOff x="288" y="1104"/>
            <a:chExt cx="5248" cy="2400"/>
          </a:xfrm>
        </p:grpSpPr>
        <p:sp>
          <p:nvSpPr>
            <p:cNvPr id="49" name="Text Box 5"/>
            <p:cNvSpPr txBox="1">
              <a:spLocks noChangeArrowheads="1"/>
            </p:cNvSpPr>
            <p:nvPr/>
          </p:nvSpPr>
          <p:spPr bwMode="auto">
            <a:xfrm>
              <a:off x="3072" y="1104"/>
              <a:ext cx="186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 baseline="30000"/>
            </a:p>
          </p:txBody>
        </p:sp>
        <p:sp>
          <p:nvSpPr>
            <p:cNvPr id="50" name="Text Box 6"/>
            <p:cNvSpPr txBox="1">
              <a:spLocks noChangeArrowheads="1"/>
            </p:cNvSpPr>
            <p:nvPr/>
          </p:nvSpPr>
          <p:spPr bwMode="auto">
            <a:xfrm>
              <a:off x="288" y="1104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pic>
          <p:nvPicPr>
            <p:cNvPr id="51" name="Picture 7" descr="DSCN000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19" y="1392"/>
              <a:ext cx="684" cy="912"/>
            </a:xfrm>
            <a:prstGeom prst="rect">
              <a:avLst/>
            </a:prstGeom>
            <a:noFill/>
          </p:spPr>
        </p:pic>
        <p:pic>
          <p:nvPicPr>
            <p:cNvPr id="52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" y="1392"/>
              <a:ext cx="960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3" name="Picture 9" descr="CMG3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84" y="1392"/>
              <a:ext cx="685" cy="912"/>
            </a:xfrm>
            <a:prstGeom prst="rect">
              <a:avLst/>
            </a:prstGeom>
            <a:noFill/>
          </p:spPr>
        </p:pic>
        <p:sp>
          <p:nvSpPr>
            <p:cNvPr id="54" name="Text Box 10"/>
            <p:cNvSpPr txBox="1">
              <a:spLocks noChangeArrowheads="1"/>
            </p:cNvSpPr>
            <p:nvPr/>
          </p:nvSpPr>
          <p:spPr bwMode="auto">
            <a:xfrm>
              <a:off x="479" y="2304"/>
              <a:ext cx="9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Streckeisen </a:t>
              </a:r>
            </a:p>
            <a:p>
              <a:pPr algn="ctr"/>
              <a:r>
                <a:rPr lang="en-US"/>
                <a:t>STS2</a:t>
              </a:r>
            </a:p>
          </p:txBody>
        </p:sp>
        <p:sp>
          <p:nvSpPr>
            <p:cNvPr id="55" name="Text Box 11"/>
            <p:cNvSpPr txBox="1">
              <a:spLocks noChangeArrowheads="1"/>
            </p:cNvSpPr>
            <p:nvPr/>
          </p:nvSpPr>
          <p:spPr bwMode="auto">
            <a:xfrm>
              <a:off x="1551" y="2304"/>
              <a:ext cx="6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Guralp</a:t>
              </a:r>
            </a:p>
            <a:p>
              <a:pPr algn="ctr"/>
              <a:r>
                <a:rPr lang="en-US"/>
                <a:t>CMG 3T</a:t>
              </a:r>
            </a:p>
          </p:txBody>
        </p:sp>
        <p:sp>
          <p:nvSpPr>
            <p:cNvPr id="56" name="Text Box 12"/>
            <p:cNvSpPr txBox="1">
              <a:spLocks noChangeArrowheads="1"/>
            </p:cNvSpPr>
            <p:nvPr/>
          </p:nvSpPr>
          <p:spPr bwMode="auto">
            <a:xfrm>
              <a:off x="2208" y="2304"/>
              <a:ext cx="74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Guralp </a:t>
              </a:r>
            </a:p>
            <a:p>
              <a:pPr algn="ctr"/>
              <a:r>
                <a:rPr lang="en-US"/>
                <a:t>CMG 40T</a:t>
              </a:r>
            </a:p>
          </p:txBody>
        </p:sp>
        <p:sp>
          <p:nvSpPr>
            <p:cNvPr id="57" name="Text Box 13"/>
            <p:cNvSpPr txBox="1">
              <a:spLocks noChangeArrowheads="1"/>
            </p:cNvSpPr>
            <p:nvPr/>
          </p:nvSpPr>
          <p:spPr bwMode="auto">
            <a:xfrm>
              <a:off x="624" y="2880"/>
              <a:ext cx="66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2*750Vs/m</a:t>
              </a:r>
            </a:p>
          </p:txBody>
        </p:sp>
        <p:sp>
          <p:nvSpPr>
            <p:cNvPr id="58" name="Text Box 14"/>
            <p:cNvSpPr txBox="1">
              <a:spLocks noChangeArrowheads="1"/>
            </p:cNvSpPr>
            <p:nvPr/>
          </p:nvSpPr>
          <p:spPr bwMode="auto">
            <a:xfrm>
              <a:off x="2331" y="2880"/>
              <a:ext cx="66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2*800Vs/m</a:t>
              </a:r>
            </a:p>
          </p:txBody>
        </p:sp>
        <p:sp>
          <p:nvSpPr>
            <p:cNvPr id="59" name="Text Box 15"/>
            <p:cNvSpPr txBox="1">
              <a:spLocks noChangeArrowheads="1"/>
            </p:cNvSpPr>
            <p:nvPr/>
          </p:nvSpPr>
          <p:spPr bwMode="auto">
            <a:xfrm>
              <a:off x="2304" y="3072"/>
              <a:ext cx="68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30 s -50 Hz</a:t>
              </a:r>
            </a:p>
          </p:txBody>
        </p:sp>
        <p:sp>
          <p:nvSpPr>
            <p:cNvPr id="60" name="Text Box 16"/>
            <p:cNvSpPr txBox="1">
              <a:spLocks noChangeArrowheads="1"/>
            </p:cNvSpPr>
            <p:nvPr/>
          </p:nvSpPr>
          <p:spPr bwMode="auto">
            <a:xfrm>
              <a:off x="568" y="3072"/>
              <a:ext cx="74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120 s -50 Hz</a:t>
              </a:r>
            </a:p>
          </p:txBody>
        </p:sp>
        <p:sp>
          <p:nvSpPr>
            <p:cNvPr id="61" name="Text Box 17"/>
            <p:cNvSpPr txBox="1">
              <a:spLocks noChangeArrowheads="1"/>
            </p:cNvSpPr>
            <p:nvPr/>
          </p:nvSpPr>
          <p:spPr bwMode="auto">
            <a:xfrm>
              <a:off x="1467" y="3072"/>
              <a:ext cx="71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360s -50 Hz</a:t>
              </a:r>
            </a:p>
          </p:txBody>
        </p:sp>
        <p:sp>
          <p:nvSpPr>
            <p:cNvPr id="62" name="Text Box 18"/>
            <p:cNvSpPr txBox="1">
              <a:spLocks noChangeArrowheads="1"/>
            </p:cNvSpPr>
            <p:nvPr/>
          </p:nvSpPr>
          <p:spPr bwMode="auto">
            <a:xfrm>
              <a:off x="1515" y="2880"/>
              <a:ext cx="66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2*750Vs/m</a:t>
              </a:r>
            </a:p>
          </p:txBody>
        </p:sp>
        <p:sp>
          <p:nvSpPr>
            <p:cNvPr id="63" name="Text Box 19"/>
            <p:cNvSpPr txBox="1">
              <a:spLocks noChangeArrowheads="1"/>
            </p:cNvSpPr>
            <p:nvPr/>
          </p:nvSpPr>
          <p:spPr bwMode="auto">
            <a:xfrm>
              <a:off x="1707" y="2640"/>
              <a:ext cx="34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x,y,z</a:t>
              </a:r>
            </a:p>
          </p:txBody>
        </p:sp>
        <p:sp>
          <p:nvSpPr>
            <p:cNvPr id="64" name="Text Box 20"/>
            <p:cNvSpPr txBox="1">
              <a:spLocks noChangeArrowheads="1"/>
            </p:cNvSpPr>
            <p:nvPr/>
          </p:nvSpPr>
          <p:spPr bwMode="auto">
            <a:xfrm>
              <a:off x="720" y="2640"/>
              <a:ext cx="34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x,y,z</a:t>
              </a:r>
            </a:p>
          </p:txBody>
        </p:sp>
        <p:sp>
          <p:nvSpPr>
            <p:cNvPr id="65" name="Text Box 21"/>
            <p:cNvSpPr txBox="1">
              <a:spLocks noChangeArrowheads="1"/>
            </p:cNvSpPr>
            <p:nvPr/>
          </p:nvSpPr>
          <p:spPr bwMode="auto">
            <a:xfrm>
              <a:off x="2475" y="2640"/>
              <a:ext cx="34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x,y,z</a:t>
              </a:r>
            </a:p>
          </p:txBody>
        </p:sp>
        <p:sp>
          <p:nvSpPr>
            <p:cNvPr id="66" name="Text Box 22"/>
            <p:cNvSpPr txBox="1">
              <a:spLocks noChangeArrowheads="1"/>
            </p:cNvSpPr>
            <p:nvPr/>
          </p:nvSpPr>
          <p:spPr bwMode="auto">
            <a:xfrm>
              <a:off x="699" y="3264"/>
              <a:ext cx="38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13 kg</a:t>
              </a:r>
            </a:p>
          </p:txBody>
        </p:sp>
        <p:sp>
          <p:nvSpPr>
            <p:cNvPr id="67" name="Text Box 23"/>
            <p:cNvSpPr txBox="1">
              <a:spLocks noChangeArrowheads="1"/>
            </p:cNvSpPr>
            <p:nvPr/>
          </p:nvSpPr>
          <p:spPr bwMode="auto">
            <a:xfrm>
              <a:off x="1630" y="3264"/>
              <a:ext cx="48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13.5 kg</a:t>
              </a:r>
            </a:p>
          </p:txBody>
        </p:sp>
        <p:sp>
          <p:nvSpPr>
            <p:cNvPr id="68" name="Text Box 24"/>
            <p:cNvSpPr txBox="1">
              <a:spLocks noChangeArrowheads="1"/>
            </p:cNvSpPr>
            <p:nvPr/>
          </p:nvSpPr>
          <p:spPr bwMode="auto">
            <a:xfrm>
              <a:off x="2427" y="3264"/>
              <a:ext cx="42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/>
                <a:t>7.5 kg</a:t>
              </a:r>
            </a:p>
          </p:txBody>
        </p:sp>
        <p:grpSp>
          <p:nvGrpSpPr>
            <p:cNvPr id="69" name="Group 25"/>
            <p:cNvGrpSpPr>
              <a:grpSpLocks/>
            </p:cNvGrpSpPr>
            <p:nvPr/>
          </p:nvGrpSpPr>
          <p:grpSpPr bwMode="auto">
            <a:xfrm>
              <a:off x="3888" y="1440"/>
              <a:ext cx="1648" cy="2064"/>
              <a:chOff x="3112" y="1392"/>
              <a:chExt cx="1648" cy="2064"/>
            </a:xfrm>
          </p:grpSpPr>
          <p:pic>
            <p:nvPicPr>
              <p:cNvPr id="75" name="Picture 26" descr="DSCN000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147" y="1392"/>
                <a:ext cx="683" cy="912"/>
              </a:xfrm>
              <a:prstGeom prst="rect">
                <a:avLst/>
              </a:prstGeom>
              <a:noFill/>
            </p:spPr>
          </p:pic>
          <p:pic>
            <p:nvPicPr>
              <p:cNvPr id="76" name="Picture 27" descr="IMGP461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15" y="1392"/>
                <a:ext cx="768" cy="900"/>
              </a:xfrm>
              <a:prstGeom prst="rect">
                <a:avLst/>
              </a:prstGeom>
              <a:noFill/>
            </p:spPr>
          </p:pic>
          <p:sp>
            <p:nvSpPr>
              <p:cNvPr id="77" name="Text Box 28"/>
              <p:cNvSpPr txBox="1">
                <a:spLocks noChangeArrowheads="1"/>
              </p:cNvSpPr>
              <p:nvPr/>
            </p:nvSpPr>
            <p:spPr bwMode="auto">
              <a:xfrm>
                <a:off x="3207" y="2304"/>
                <a:ext cx="56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/>
                  <a:t>Eentec</a:t>
                </a:r>
              </a:p>
              <a:p>
                <a:pPr algn="ctr"/>
                <a:r>
                  <a:rPr lang="en-US"/>
                  <a:t>SP500</a:t>
                </a:r>
              </a:p>
            </p:txBody>
          </p:sp>
          <p:sp>
            <p:nvSpPr>
              <p:cNvPr id="78" name="Text Box 29"/>
              <p:cNvSpPr txBox="1">
                <a:spLocks noChangeArrowheads="1"/>
              </p:cNvSpPr>
              <p:nvPr/>
            </p:nvSpPr>
            <p:spPr bwMode="auto">
              <a:xfrm>
                <a:off x="4023" y="2304"/>
                <a:ext cx="61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/>
                  <a:t>PCB</a:t>
                </a:r>
              </a:p>
              <a:p>
                <a:pPr algn="ctr"/>
                <a:r>
                  <a:rPr lang="en-US"/>
                  <a:t>393B31</a:t>
                </a:r>
              </a:p>
            </p:txBody>
          </p:sp>
          <p:sp>
            <p:nvSpPr>
              <p:cNvPr id="79" name="Text Box 30"/>
              <p:cNvSpPr txBox="1">
                <a:spLocks noChangeArrowheads="1"/>
              </p:cNvSpPr>
              <p:nvPr/>
            </p:nvSpPr>
            <p:spPr bwMode="auto">
              <a:xfrm>
                <a:off x="3156" y="2880"/>
                <a:ext cx="61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2000Vs/m</a:t>
                </a:r>
              </a:p>
            </p:txBody>
          </p:sp>
          <p:sp>
            <p:nvSpPr>
              <p:cNvPr id="80" name="Text Box 31"/>
              <p:cNvSpPr txBox="1">
                <a:spLocks noChangeArrowheads="1"/>
              </p:cNvSpPr>
              <p:nvPr/>
            </p:nvSpPr>
            <p:spPr bwMode="auto">
              <a:xfrm>
                <a:off x="3112" y="3072"/>
                <a:ext cx="687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60 s -70 Hz</a:t>
                </a:r>
              </a:p>
            </p:txBody>
          </p:sp>
          <p:sp>
            <p:nvSpPr>
              <p:cNvPr id="81" name="Text Box 32"/>
              <p:cNvSpPr txBox="1">
                <a:spLocks noChangeArrowheads="1"/>
              </p:cNvSpPr>
              <p:nvPr/>
            </p:nvSpPr>
            <p:spPr bwMode="auto">
              <a:xfrm>
                <a:off x="4011" y="2880"/>
                <a:ext cx="6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1.02Vs</a:t>
                </a:r>
                <a:r>
                  <a:rPr lang="en-US" sz="1400" baseline="30000"/>
                  <a:t>2</a:t>
                </a:r>
                <a:r>
                  <a:rPr lang="en-US" sz="1400"/>
                  <a:t>/m</a:t>
                </a:r>
              </a:p>
            </p:txBody>
          </p:sp>
          <p:sp>
            <p:nvSpPr>
              <p:cNvPr id="82" name="Text Box 33"/>
              <p:cNvSpPr txBox="1">
                <a:spLocks noChangeArrowheads="1"/>
              </p:cNvSpPr>
              <p:nvPr/>
            </p:nvSpPr>
            <p:spPr bwMode="auto">
              <a:xfrm>
                <a:off x="3407" y="2640"/>
                <a:ext cx="17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z</a:t>
                </a:r>
              </a:p>
            </p:txBody>
          </p:sp>
          <p:sp>
            <p:nvSpPr>
              <p:cNvPr id="83" name="Text Box 34"/>
              <p:cNvSpPr txBox="1">
                <a:spLocks noChangeArrowheads="1"/>
              </p:cNvSpPr>
              <p:nvPr/>
            </p:nvSpPr>
            <p:spPr bwMode="auto">
              <a:xfrm>
                <a:off x="4011" y="3072"/>
                <a:ext cx="74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10 s -300 Hz</a:t>
                </a:r>
              </a:p>
            </p:txBody>
          </p:sp>
          <p:sp>
            <p:nvSpPr>
              <p:cNvPr id="84" name="Text Box 35"/>
              <p:cNvSpPr txBox="1">
                <a:spLocks noChangeArrowheads="1"/>
              </p:cNvSpPr>
              <p:nvPr/>
            </p:nvSpPr>
            <p:spPr bwMode="auto">
              <a:xfrm>
                <a:off x="4203" y="2640"/>
                <a:ext cx="17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z</a:t>
                </a:r>
              </a:p>
            </p:txBody>
          </p:sp>
          <p:sp>
            <p:nvSpPr>
              <p:cNvPr id="85" name="Text Box 36"/>
              <p:cNvSpPr txBox="1">
                <a:spLocks noChangeArrowheads="1"/>
              </p:cNvSpPr>
              <p:nvPr/>
            </p:nvSpPr>
            <p:spPr bwMode="auto">
              <a:xfrm>
                <a:off x="3216" y="3264"/>
                <a:ext cx="54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0.750 kg</a:t>
                </a:r>
              </a:p>
            </p:txBody>
          </p:sp>
          <p:sp>
            <p:nvSpPr>
              <p:cNvPr id="86" name="Text Box 37"/>
              <p:cNvSpPr txBox="1">
                <a:spLocks noChangeArrowheads="1"/>
              </p:cNvSpPr>
              <p:nvPr/>
            </p:nvSpPr>
            <p:spPr bwMode="auto">
              <a:xfrm>
                <a:off x="4080" y="3264"/>
                <a:ext cx="54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0.635 kg</a:t>
                </a:r>
              </a:p>
            </p:txBody>
          </p:sp>
        </p:grpSp>
        <p:sp>
          <p:nvSpPr>
            <p:cNvPr id="70" name="Text Box 38"/>
            <p:cNvSpPr txBox="1">
              <a:spLocks noChangeArrowheads="1"/>
            </p:cNvSpPr>
            <p:nvPr/>
          </p:nvSpPr>
          <p:spPr bwMode="auto">
            <a:xfrm>
              <a:off x="3744" y="2736"/>
              <a:ext cx="1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electrochemical</a:t>
              </a:r>
            </a:p>
          </p:txBody>
        </p:sp>
        <p:sp>
          <p:nvSpPr>
            <p:cNvPr id="71" name="Text Box 40"/>
            <p:cNvSpPr txBox="1">
              <a:spLocks noChangeArrowheads="1"/>
            </p:cNvSpPr>
            <p:nvPr/>
          </p:nvSpPr>
          <p:spPr bwMode="auto">
            <a:xfrm>
              <a:off x="3072" y="2304"/>
              <a:ext cx="672" cy="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/>
                <a:t>Guralp </a:t>
              </a:r>
            </a:p>
            <a:p>
              <a:pPr eaLnBrk="0" hangingPunct="0"/>
              <a:r>
                <a:rPr lang="en-US"/>
                <a:t>CMG 6T</a:t>
              </a:r>
            </a:p>
            <a:p>
              <a:pPr eaLnBrk="0" hangingPunct="0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72" name="Text Box 41"/>
            <p:cNvSpPr txBox="1">
              <a:spLocks noChangeArrowheads="1"/>
            </p:cNvSpPr>
            <p:nvPr/>
          </p:nvSpPr>
          <p:spPr bwMode="auto">
            <a:xfrm>
              <a:off x="3120" y="2688"/>
              <a:ext cx="768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/>
                <a:t>x,y,z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400"/>
                <a:t>2*1000Vs/m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sz="1400"/>
                <a:t>30s-80Hz</a:t>
              </a:r>
            </a:p>
          </p:txBody>
        </p:sp>
      </p:grpSp>
      <p:sp>
        <p:nvSpPr>
          <p:cNvPr id="87" name="Rectangle 46"/>
          <p:cNvSpPr>
            <a:spLocks noChangeArrowheads="1"/>
          </p:cNvSpPr>
          <p:nvPr/>
        </p:nvSpPr>
        <p:spPr bwMode="auto">
          <a:xfrm>
            <a:off x="179388" y="1544871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b="1" u="sng"/>
          </a:p>
        </p:txBody>
      </p:sp>
      <p:pic>
        <p:nvPicPr>
          <p:cNvPr id="88" name="Picture 4" descr="IMGP5550.JPG"/>
          <p:cNvPicPr>
            <a:picLocks noChangeAspect="1"/>
          </p:cNvPicPr>
          <p:nvPr/>
        </p:nvPicPr>
        <p:blipFill>
          <a:blip r:embed="rId7" cstate="print">
            <a:lum bright="28000" contrast="28000"/>
          </a:blip>
          <a:srcRect/>
          <a:stretch>
            <a:fillRect/>
          </a:stretch>
        </p:blipFill>
        <p:spPr bwMode="auto">
          <a:xfrm>
            <a:off x="4859338" y="3182114"/>
            <a:ext cx="110807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Footer Placeholder 89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Equipment and settings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2629"/>
            <a:ext cx="8229600" cy="1373191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1800" dirty="0" smtClean="0"/>
              <a:t>Vibrations sensors</a:t>
            </a:r>
          </a:p>
          <a:p>
            <a:pPr lvl="1">
              <a:buNone/>
            </a:pPr>
            <a:endParaRPr lang="en-GB" dirty="0" smtClean="0"/>
          </a:p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84187" y="1333456"/>
          <a:ext cx="7549254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557"/>
                <a:gridCol w="1362611"/>
                <a:gridCol w="1116091"/>
                <a:gridCol w="1186053"/>
                <a:gridCol w="1298512"/>
                <a:gridCol w="10234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Type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Supplier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Type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Sensitivity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Freq.</a:t>
                      </a:r>
                      <a:r>
                        <a:rPr lang="en-US" sz="1600" baseline="0" dirty="0" smtClean="0"/>
                        <a:t> Range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Axes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Geophones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GURALP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CMG</a:t>
                      </a:r>
                      <a:r>
                        <a:rPr lang="en-US" sz="1600" baseline="0" dirty="0" smtClean="0"/>
                        <a:t> 6T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2000 V/m/s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30s to</a:t>
                      </a:r>
                      <a:r>
                        <a:rPr lang="en-US" sz="1600" baseline="0" dirty="0" smtClean="0"/>
                        <a:t> 100Hz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NS, EW, V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Seismic accelerometers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PCB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393B31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 V/g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 to 200Hz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ENDEVCO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 V/g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0.1 to 200Hz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5" name="Group 10"/>
          <p:cNvGrpSpPr/>
          <p:nvPr/>
        </p:nvGrpSpPr>
        <p:grpSpPr>
          <a:xfrm>
            <a:off x="468369" y="3153149"/>
            <a:ext cx="8229600" cy="1986005"/>
            <a:chOff x="914400" y="2161279"/>
            <a:chExt cx="8229600" cy="1986005"/>
          </a:xfrm>
        </p:grpSpPr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914400" y="2161279"/>
              <a:ext cx="8229600" cy="1986005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342900" marR="0" lvl="1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6">
                    <a:lumMod val="75000"/>
                  </a:schemeClr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Arial" pitchFamily="34" charset="0"/>
                </a:rPr>
                <a:t>Data acquisition system</a:t>
              </a:r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r>
                <a:rPr lang="en-GB" sz="1600" dirty="0" smtClean="0">
                  <a:solidFill>
                    <a:schemeClr val="bg2">
                      <a:lumMod val="10000"/>
                    </a:schemeClr>
                  </a:solidFill>
                  <a:cs typeface="Arial" pitchFamily="34" charset="0"/>
                </a:rPr>
                <a:t>Spectrum analyser with 16 channels</a:t>
              </a:r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r>
                <a:rPr lang="en-GB" sz="1600" dirty="0" smtClean="0">
                  <a:solidFill>
                    <a:schemeClr val="bg2">
                      <a:lumMod val="10000"/>
                    </a:schemeClr>
                  </a:solidFill>
                  <a:cs typeface="Arial" pitchFamily="34" charset="0"/>
                </a:rPr>
                <a:t>24 bits on 10mV for the lowest dynamic range</a:t>
              </a:r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r>
                <a:rPr lang="en-GB" sz="1600" dirty="0" smtClean="0">
                  <a:solidFill>
                    <a:schemeClr val="bg2">
                      <a:lumMod val="10000"/>
                    </a:schemeClr>
                  </a:solidFill>
                  <a:cs typeface="Arial" pitchFamily="34" charset="0"/>
                </a:rPr>
                <a:t>Sampling frequency up to 200kHz</a:t>
              </a:r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r>
                <a:rPr lang="en-GB" sz="1600" dirty="0" smtClean="0">
                  <a:solidFill>
                    <a:schemeClr val="bg2">
                      <a:lumMod val="10000"/>
                    </a:schemeClr>
                  </a:solidFill>
                  <a:cs typeface="Arial" pitchFamily="34" charset="0"/>
                </a:rPr>
                <a:t>Noise level DAC&lt; 1</a:t>
              </a:r>
              <a:r>
                <a:rPr lang="el-GR" sz="1600" dirty="0" smtClean="0"/>
                <a:t> μ</a:t>
              </a:r>
              <a:r>
                <a:rPr lang="en-US" sz="1600" dirty="0" smtClean="0"/>
                <a:t>V</a:t>
              </a:r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r>
                <a:rPr lang="en-US" sz="1600" dirty="0" smtClean="0"/>
                <a:t>Software for signal treatment (FFT, PSD, Filtering, etc…)</a:t>
              </a:r>
              <a:endParaRPr lang="el-GR" sz="1600" dirty="0" smtClean="0"/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endParaRPr lang="en-GB" sz="1600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chemeClr val="accent6">
                    <a:lumMod val="75000"/>
                  </a:schemeClr>
                </a:buClr>
                <a:buFont typeface="Arial" pitchFamily="34" charset="0"/>
                <a:buChar char="–"/>
              </a:pPr>
              <a:endParaRPr lang="en-GB" sz="1600" dirty="0" smtClean="0">
                <a:solidFill>
                  <a:schemeClr val="bg2">
                    <a:lumMod val="10000"/>
                  </a:schemeClr>
                </a:solidFill>
                <a:cs typeface="Arial" pitchFamily="34" charset="0"/>
              </a:endParaRPr>
            </a:p>
            <a:p>
              <a:pPr marL="342900" marR="0" lvl="1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6">
                    <a:lumMod val="75000"/>
                  </a:schemeClr>
                </a:buClr>
                <a:buSzTx/>
                <a:tabLst/>
                <a:defRPr/>
              </a:pPr>
              <a:endPara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endParaRPr>
            </a:p>
            <a:p>
              <a:pPr marL="742950" marR="0" lvl="1" indent="-28575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6">
                    <a:lumMod val="75000"/>
                  </a:schemeClr>
                </a:buClr>
                <a:buSzTx/>
                <a:buFont typeface="Arial" pitchFamily="34" charset="0"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6">
                    <a:lumMod val="75000"/>
                  </a:schemeClr>
                </a:buClr>
                <a:buSzTx/>
                <a:buFont typeface="Arial" pitchFamily="34" charset="0"/>
                <a:buChar char="•"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endParaRPr>
            </a:p>
          </p:txBody>
        </p:sp>
        <p:pic>
          <p:nvPicPr>
            <p:cNvPr id="7" name="Picture 6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89733" y="2406636"/>
              <a:ext cx="1971702" cy="1314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/>
            <p:nvPr/>
          </p:nvPicPr>
          <p:blipFill>
            <a:blip r:embed="rId4" cstate="print"/>
            <a:srcRect r="66507"/>
            <a:stretch>
              <a:fillRect/>
            </a:stretch>
          </p:blipFill>
          <p:spPr bwMode="auto">
            <a:xfrm>
              <a:off x="6003882" y="2187558"/>
              <a:ext cx="963130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4857760"/>
            <a:ext cx="2305044" cy="173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000100" y="5331913"/>
          <a:ext cx="3143250" cy="1156716"/>
        </p:xfrm>
        <a:graphic>
          <a:graphicData uri="http://schemas.openxmlformats.org/drawingml/2006/table">
            <a:tbl>
              <a:tblPr/>
              <a:tblGrid>
                <a:gridCol w="1626235"/>
                <a:gridCol w="1517015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Times New Roman"/>
                          <a:cs typeface="Times New Roman"/>
                        </a:rPr>
                        <a:t>Sampling rate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1024Hz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Measurement Length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1440s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Calibri"/>
                          <a:ea typeface="Times New Roman"/>
                          <a:cs typeface="Times New Roman"/>
                        </a:rPr>
                        <a:t>Block length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64s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Overlap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66,7%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Calibri"/>
                          <a:ea typeface="Times New Roman"/>
                          <a:cs typeface="Times New Roman"/>
                        </a:rPr>
                        <a:t>Window function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Hanning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Calibri"/>
                          <a:ea typeface="Times New Roman"/>
                          <a:cs typeface="Times New Roman"/>
                        </a:rPr>
                        <a:t>Averaging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Calibri"/>
                          <a:ea typeface="Times New Roman"/>
                          <a:cs typeface="Times New Roman"/>
                        </a:rPr>
                        <a:t>Linear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000100" y="4954745"/>
            <a:ext cx="2044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 smtClean="0"/>
              <a:t>Parameters:</a:t>
            </a:r>
            <a:endParaRPr lang="en-US" sz="1400" dirty="0"/>
          </a:p>
        </p:txBody>
      </p:sp>
      <p:pic>
        <p:nvPicPr>
          <p:cNvPr id="15" name="Picture 2" descr="ClicStab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0958" y="71414"/>
            <a:ext cx="1584325" cy="912813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0" y="6488668"/>
            <a:ext cx="2332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M. Guinchard, M. Sylte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E2E072E-0EE2-4427-85FC-20E2B8B5CD3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953986" y="6492875"/>
            <a:ext cx="5421083" cy="365125"/>
          </a:xfrm>
        </p:spPr>
        <p:txBody>
          <a:bodyPr/>
          <a:lstStyle/>
          <a:p>
            <a:r>
              <a:rPr lang="en-US" dirty="0" err="1" smtClean="0"/>
              <a:t>K.Artoos,CLIC</a:t>
            </a:r>
            <a:r>
              <a:rPr lang="en-US" dirty="0" smtClean="0"/>
              <a:t> CES WG, CERN, 16 February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6096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4000" dirty="0" smtClean="0"/>
              <a:t>PSD, RMS objectives</a:t>
            </a:r>
            <a:endParaRPr lang="en-GB" sz="4000" dirty="0" smtClean="0"/>
          </a:p>
        </p:txBody>
      </p:sp>
      <p:pic>
        <p:nvPicPr>
          <p:cNvPr id="5133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4D9E0E3-7310-4869-94A1-52CDDF4E944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136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1227" y="5119577"/>
            <a:ext cx="27241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2516" y="1576310"/>
            <a:ext cx="7026565" cy="2878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7" descr="clic-logo-myfavorit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Group 25"/>
          <p:cNvGraphicFramePr>
            <a:graphicFrameLocks noGrp="1"/>
          </p:cNvGraphicFramePr>
          <p:nvPr/>
        </p:nvGraphicFramePr>
        <p:xfrm>
          <a:off x="5932966" y="4510656"/>
          <a:ext cx="2887036" cy="2177223"/>
        </p:xfrm>
        <a:graphic>
          <a:graphicData uri="http://schemas.openxmlformats.org/drawingml/2006/table">
            <a:tbl>
              <a:tblPr/>
              <a:tblGrid>
                <a:gridCol w="618650"/>
                <a:gridCol w="1134193"/>
                <a:gridCol w="1134193"/>
              </a:tblGrid>
              <a:tr h="6439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MBQ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0.2 nm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&gt; 4Hz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 nm &gt; 1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nm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4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nm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&gt;1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7" name="Straight Arrow Connector 16"/>
          <p:cNvCxnSpPr/>
          <p:nvPr/>
        </p:nvCxnSpPr>
        <p:spPr>
          <a:xfrm rot="10800000">
            <a:off x="5295015" y="3381153"/>
            <a:ext cx="829339" cy="552894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360219" y="6492875"/>
            <a:ext cx="5421083" cy="365125"/>
          </a:xfrm>
        </p:spPr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28" descr="http://mediaarchive.cern.ch/MediaArchive/Photo/Public2/photo-bul/bul-pho-2008-0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629090"/>
            <a:ext cx="2057400" cy="151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8248" cy="9906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Characterisation vibration sources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43"/>
          <p:cNvSpPr txBox="1">
            <a:spLocks noChangeArrowheads="1"/>
          </p:cNvSpPr>
          <p:nvPr/>
        </p:nvSpPr>
        <p:spPr bwMode="auto">
          <a:xfrm>
            <a:off x="417224" y="6245423"/>
            <a:ext cx="3621376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/>
              <a:t>M. Sylte, M. </a:t>
            </a:r>
            <a:r>
              <a:rPr lang="en-GB" sz="1400" dirty="0" smtClean="0"/>
              <a:t>Guinchard, A. Kuzmin, A. Slaathaug</a:t>
            </a:r>
            <a:endParaRPr lang="en-GB" sz="1400" dirty="0"/>
          </a:p>
        </p:txBody>
      </p:sp>
      <p:pic>
        <p:nvPicPr>
          <p:cNvPr id="41" name="Picture 25" descr="Picture 011 - compresse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185737"/>
            <a:ext cx="1903351" cy="139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6" descr="Picture 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781489"/>
            <a:ext cx="1905000" cy="140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27" descr="cm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0800" y="4781489"/>
            <a:ext cx="2595841" cy="137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2" descr="IMG_13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09555" y="3276600"/>
            <a:ext cx="1781446" cy="1310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33"/>
          <p:cNvSpPr txBox="1">
            <a:spLocks noChangeArrowheads="1"/>
          </p:cNvSpPr>
          <p:nvPr/>
        </p:nvSpPr>
        <p:spPr bwMode="auto">
          <a:xfrm>
            <a:off x="609600" y="4038600"/>
            <a:ext cx="6805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b-NO" sz="2000" dirty="0">
                <a:solidFill>
                  <a:schemeClr val="bg1"/>
                </a:solidFill>
              </a:rPr>
              <a:t>LHC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6" name="TextBox 35"/>
          <p:cNvSpPr txBox="1">
            <a:spLocks noChangeArrowheads="1"/>
          </p:cNvSpPr>
          <p:nvPr/>
        </p:nvSpPr>
        <p:spPr bwMode="auto">
          <a:xfrm>
            <a:off x="3200400" y="4171890"/>
            <a:ext cx="99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b-NO" sz="2000" dirty="0"/>
              <a:t>CesrTA</a:t>
            </a:r>
            <a:endParaRPr lang="en-US" sz="2000" dirty="0"/>
          </a:p>
        </p:txBody>
      </p:sp>
      <p:sp>
        <p:nvSpPr>
          <p:cNvPr id="47" name="TextBox 38"/>
          <p:cNvSpPr txBox="1">
            <a:spLocks noChangeArrowheads="1"/>
          </p:cNvSpPr>
          <p:nvPr/>
        </p:nvSpPr>
        <p:spPr bwMode="auto">
          <a:xfrm>
            <a:off x="2743200" y="5467290"/>
            <a:ext cx="17615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CMS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8200" y="5619690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CLEX</a:t>
            </a:r>
            <a:endParaRPr lang="en-GB" sz="2000" dirty="0"/>
          </a:p>
        </p:txBody>
      </p:sp>
      <p:pic>
        <p:nvPicPr>
          <p:cNvPr id="49" name="Picture 2" descr="http://sls.web.psi.ch/view.php/about/whatis/pictures/sls_outsid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67200" y="3124200"/>
            <a:ext cx="2514600" cy="1448410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4419600" y="4171890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SLS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00800" y="569589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ISR</a:t>
            </a:r>
            <a:endParaRPr lang="en-GB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567068" y="1591336"/>
            <a:ext cx="81459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Measurements LAPP, DESY,  SLAC, ...</a:t>
            </a:r>
          </a:p>
          <a:p>
            <a:r>
              <a:rPr lang="en-GB" sz="2400" dirty="0" smtClean="0"/>
              <a:t>Broadband seismometers characterisation</a:t>
            </a:r>
          </a:p>
          <a:p>
            <a:r>
              <a:rPr lang="en-GB" sz="2400" dirty="0" smtClean="0"/>
              <a:t>&gt; 50 references on </a:t>
            </a:r>
            <a:r>
              <a:rPr lang="en-GB" sz="2400" u="sng" dirty="0" smtClean="0"/>
              <a:t>http://clic-stability.web.cern.ch/clic-stability/</a:t>
            </a:r>
            <a:endParaRPr lang="en-GB" sz="2400" u="sng" dirty="0"/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96000" y="1676400"/>
            <a:ext cx="990600" cy="69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" descr="D-log-CY-RGB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2800" y="1711325"/>
            <a:ext cx="64293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2" descr="slac_log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848600" y="1752600"/>
            <a:ext cx="1219200" cy="517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609600" y="2703298"/>
            <a:ext cx="718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More measurements by CERN in accelerator environments</a:t>
            </a:r>
            <a:endParaRPr lang="en-GB" sz="2400" dirty="0"/>
          </a:p>
        </p:txBody>
      </p:sp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>
          <a:xfrm>
            <a:off x="1025236" y="6492875"/>
            <a:ext cx="5421083" cy="365125"/>
          </a:xfrm>
        </p:spPr>
        <p:txBody>
          <a:bodyPr/>
          <a:lstStyle/>
          <a:p>
            <a:r>
              <a:rPr lang="en-US" dirty="0" err="1" smtClean="0"/>
              <a:t>K.Artoos,CLIC</a:t>
            </a:r>
            <a:r>
              <a:rPr lang="en-US" dirty="0" smtClean="0"/>
              <a:t> CES WG, CERN, 16 February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print"/>
          <a:srcRect t="1868"/>
          <a:stretch>
            <a:fillRect/>
          </a:stretch>
        </p:blipFill>
        <p:spPr bwMode="auto">
          <a:xfrm>
            <a:off x="642051" y="1599498"/>
            <a:ext cx="7109083" cy="474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5533622" y="1847804"/>
            <a:ext cx="21911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S. Takeda et al. 1994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187729" y="3867990"/>
            <a:ext cx="758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STS-2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46298" y="659219"/>
            <a:ext cx="5552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Very low frequency absolute measurements:</a:t>
            </a:r>
            <a:endParaRPr lang="en-GB" sz="24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en-US" smtClean="0"/>
              <a:t>K.Artoos,CLIC CES WG, CERN, 16 February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nb-NO" dirty="0" smtClean="0"/>
              <a:t>Power Spectral Density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66" y="1556811"/>
            <a:ext cx="461636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02" y="4076208"/>
            <a:ext cx="461137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licSta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71414"/>
            <a:ext cx="1584325" cy="912813"/>
          </a:xfrm>
          <a:prstGeom prst="rect">
            <a:avLst/>
          </a:prstGeom>
          <a:noFill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E2E072E-0EE2-4427-85FC-20E2B8B5CD3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12" name="Picture 11" descr="technic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594" y="1531093"/>
            <a:ext cx="4495405" cy="2753785"/>
          </a:xfrm>
          <a:prstGeom prst="rect">
            <a:avLst/>
          </a:prstGeom>
        </p:spPr>
      </p:pic>
      <p:pic>
        <p:nvPicPr>
          <p:cNvPr id="13" name="Picture 12" descr="integr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40891" y="4543691"/>
            <a:ext cx="2211571" cy="2019361"/>
          </a:xfrm>
          <a:prstGeom prst="rect">
            <a:avLst/>
          </a:prstGeom>
        </p:spPr>
      </p:pic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-522514" y="6492875"/>
            <a:ext cx="5421083" cy="365125"/>
          </a:xfrm>
        </p:spPr>
        <p:txBody>
          <a:bodyPr/>
          <a:lstStyle/>
          <a:p>
            <a:r>
              <a:rPr lang="en-US" dirty="0" err="1" smtClean="0"/>
              <a:t>K.Artoos,CLIC</a:t>
            </a:r>
            <a:r>
              <a:rPr lang="en-US" dirty="0" smtClean="0"/>
              <a:t> CES WG, CERN, 16 February 2011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486399" y="4215740"/>
            <a:ext cx="231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 tunnel in operation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8248" cy="9906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Integrated R.M.S. displacements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0" y="1534633"/>
            <a:ext cx="5039833" cy="3218120"/>
            <a:chOff x="9921437" y="12553566"/>
            <a:chExt cx="11024898" cy="6901081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21437" y="12553566"/>
              <a:ext cx="11024898" cy="6901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Connector 8"/>
            <p:cNvCxnSpPr/>
            <p:nvPr/>
          </p:nvCxnSpPr>
          <p:spPr>
            <a:xfrm>
              <a:off x="11296650" y="15830550"/>
              <a:ext cx="68770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10725150" y="15716250"/>
              <a:ext cx="5810250" cy="190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12042861" y="15766937"/>
              <a:ext cx="5810250" cy="190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1296650" y="16468977"/>
              <a:ext cx="687705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1956393" y="4818321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vertical</a:t>
            </a:r>
            <a:endParaRPr lang="en-GB" dirty="0"/>
          </a:p>
        </p:txBody>
      </p:sp>
      <p:pic>
        <p:nvPicPr>
          <p:cNvPr id="17" name="Picture 7" descr="clic-logo-myfavorit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28"/>
          <p:cNvGrpSpPr/>
          <p:nvPr/>
        </p:nvGrpSpPr>
        <p:grpSpPr>
          <a:xfrm>
            <a:off x="4909685" y="1544655"/>
            <a:ext cx="4085464" cy="3601504"/>
            <a:chOff x="4706242" y="1619083"/>
            <a:chExt cx="3607003" cy="3280249"/>
          </a:xfrm>
        </p:grpSpPr>
        <p:grpSp>
          <p:nvGrpSpPr>
            <p:cNvPr id="18" name="Group 17"/>
            <p:cNvGrpSpPr/>
            <p:nvPr/>
          </p:nvGrpSpPr>
          <p:grpSpPr>
            <a:xfrm>
              <a:off x="4706242" y="1619083"/>
              <a:ext cx="3607003" cy="2919058"/>
              <a:chOff x="21424237" y="12549352"/>
              <a:chExt cx="8513379" cy="6889667"/>
            </a:xfrm>
          </p:grpSpPr>
          <p:grpSp>
            <p:nvGrpSpPr>
              <p:cNvPr id="19" name="Group 21"/>
              <p:cNvGrpSpPr>
                <a:grpSpLocks/>
              </p:cNvGrpSpPr>
              <p:nvPr/>
            </p:nvGrpSpPr>
            <p:grpSpPr bwMode="auto">
              <a:xfrm>
                <a:off x="21424237" y="12549352"/>
                <a:ext cx="8513379" cy="6889667"/>
                <a:chOff x="468481" y="690525"/>
                <a:chExt cx="4717018" cy="3420000"/>
              </a:xfrm>
            </p:grpSpPr>
            <p:pic>
              <p:nvPicPr>
                <p:cNvPr id="22" name="Picture 1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r="23732"/>
                <a:stretch>
                  <a:fillRect/>
                </a:stretch>
              </p:blipFill>
              <p:spPr bwMode="auto">
                <a:xfrm>
                  <a:off x="468481" y="690525"/>
                  <a:ext cx="4717018" cy="342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3" name="AutoShape 1"/>
                <p:cNvCxnSpPr>
                  <a:cxnSpLocks noChangeShapeType="1"/>
                </p:cNvCxnSpPr>
                <p:nvPr/>
              </p:nvCxnSpPr>
              <p:spPr bwMode="auto">
                <a:xfrm>
                  <a:off x="1103265" y="1931967"/>
                  <a:ext cx="3833866" cy="325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21" name="Straight Connector 20"/>
              <p:cNvCxnSpPr/>
              <p:nvPr/>
            </p:nvCxnSpPr>
            <p:spPr>
              <a:xfrm rot="5400000">
                <a:off x="22160992" y="15782134"/>
                <a:ext cx="5810249" cy="1905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23548348" y="15741350"/>
                <a:ext cx="5810251" cy="19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6399358" y="4530000"/>
              <a:ext cx="7931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lateral</a:t>
              </a:r>
              <a:endParaRPr lang="en-GB" dirty="0"/>
            </a:p>
          </p:txBody>
        </p:sp>
      </p:grp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>
          <a:xfrm>
            <a:off x="633350" y="6492875"/>
            <a:ext cx="5421083" cy="365125"/>
          </a:xfrm>
        </p:spPr>
        <p:txBody>
          <a:bodyPr/>
          <a:lstStyle/>
          <a:p>
            <a:r>
              <a:rPr lang="en-US" dirty="0" err="1" smtClean="0"/>
              <a:t>K.Artoos,CLIC</a:t>
            </a:r>
            <a:r>
              <a:rPr lang="en-US" dirty="0" smtClean="0"/>
              <a:t> CES WG, CERN, 16 February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ganis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rganis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rganis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26541</TotalTime>
  <Words>1338</Words>
  <Application>Microsoft Office PowerPoint</Application>
  <PresentationFormat>On-screen Show (4:3)</PresentationFormat>
  <Paragraphs>314</Paragraphs>
  <Slides>29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Median</vt:lpstr>
      <vt:lpstr>Organisation</vt:lpstr>
      <vt:lpstr>1_Organisation</vt:lpstr>
      <vt:lpstr>2_Organisation</vt:lpstr>
      <vt:lpstr>CLIC/LHC sub-micron ground motion and vibration measurements </vt:lpstr>
      <vt:lpstr>Outline</vt:lpstr>
      <vt:lpstr>Measurement devices</vt:lpstr>
      <vt:lpstr>Equipment and settings</vt:lpstr>
      <vt:lpstr>PSD, RMS objectives</vt:lpstr>
      <vt:lpstr>Characterisation vibration sources</vt:lpstr>
      <vt:lpstr>Slide 7</vt:lpstr>
      <vt:lpstr>Power Spectral Density</vt:lpstr>
      <vt:lpstr>Integrated R.M.S. displacements</vt:lpstr>
      <vt:lpstr>Slide 10</vt:lpstr>
      <vt:lpstr>Slide 11</vt:lpstr>
      <vt:lpstr>Coherence Measurements</vt:lpstr>
      <vt:lpstr>LHC Measurements </vt:lpstr>
      <vt:lpstr>Characteristics</vt:lpstr>
      <vt:lpstr>3D coherences</vt:lpstr>
      <vt:lpstr>Joints between tunnel segments</vt:lpstr>
      <vt:lpstr>Coherence Length Measurements</vt:lpstr>
      <vt:lpstr>Propagation of local technical noise in concrete floor:  some initial tests</vt:lpstr>
      <vt:lpstr>Slide 19</vt:lpstr>
      <vt:lpstr>Results</vt:lpstr>
      <vt:lpstr>CMS YB0 motion measurement </vt:lpstr>
      <vt:lpstr>CMS HF structure motion measurement</vt:lpstr>
      <vt:lpstr>Interpretation</vt:lpstr>
      <vt:lpstr>CMS slab measurements</vt:lpstr>
      <vt:lpstr>First measurements on CMS slab</vt:lpstr>
      <vt:lpstr>Slide 26</vt:lpstr>
      <vt:lpstr>Second measurements</vt:lpstr>
      <vt:lpstr>Slide 28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stabilization of CLIC main beam quadrupoles</dc:title>
  <dc:creator>Kurt</dc:creator>
  <cp:lastModifiedBy>kartoos</cp:lastModifiedBy>
  <cp:revision>577</cp:revision>
  <dcterms:created xsi:type="dcterms:W3CDTF">2006-08-16T00:00:00Z</dcterms:created>
  <dcterms:modified xsi:type="dcterms:W3CDTF">2011-02-15T20:06:24Z</dcterms:modified>
</cp:coreProperties>
</file>