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62" r:id="rId3"/>
    <p:sldId id="268" r:id="rId4"/>
    <p:sldId id="273" r:id="rId5"/>
    <p:sldId id="266" r:id="rId6"/>
    <p:sldId id="267" r:id="rId7"/>
    <p:sldId id="259" r:id="rId8"/>
    <p:sldId id="258" r:id="rId9"/>
    <p:sldId id="264" r:id="rId10"/>
    <p:sldId id="265" r:id="rId11"/>
    <p:sldId id="260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565"/>
    <p:restoredTop sz="94665"/>
  </p:normalViewPr>
  <p:slideViewPr>
    <p:cSldViewPr snapToGrid="0" snapToObjects="1">
      <p:cViewPr varScale="1">
        <p:scale>
          <a:sx n="75" d="100"/>
          <a:sy n="75" d="100"/>
        </p:scale>
        <p:origin x="160" y="10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63BFE0F3-882D-6043-894C-A7C45AA74ED9}" type="datetimeFigureOut">
              <a:rPr lang="en-US" smtClean="0"/>
              <a:t>7/18/18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5BC96C1D-F0CE-F94D-BAF9-BD02991C09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72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FE0F3-882D-6043-894C-A7C45AA74ED9}" type="datetimeFigureOut">
              <a:rPr lang="en-US" smtClean="0"/>
              <a:t>7/18/18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96C1D-F0CE-F94D-BAF9-BD02991C09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218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63BFE0F3-882D-6043-894C-A7C45AA74ED9}" type="datetimeFigureOut">
              <a:rPr lang="en-US" smtClean="0"/>
              <a:t>7/18/18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5BC96C1D-F0CE-F94D-BAF9-BD02991C09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656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FE0F3-882D-6043-894C-A7C45AA74ED9}" type="datetimeFigureOut">
              <a:rPr lang="en-US" smtClean="0"/>
              <a:t>7/18/18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96C1D-F0CE-F94D-BAF9-BD02991C09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820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63BFE0F3-882D-6043-894C-A7C45AA74ED9}" type="datetimeFigureOut">
              <a:rPr lang="en-US" smtClean="0"/>
              <a:t>7/18/18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5BC96C1D-F0CE-F94D-BAF9-BD02991C09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83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63BFE0F3-882D-6043-894C-A7C45AA74ED9}" type="datetimeFigureOut">
              <a:rPr lang="en-US" smtClean="0"/>
              <a:t>7/18/18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5BC96C1D-F0CE-F94D-BAF9-BD02991C09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875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63BFE0F3-882D-6043-894C-A7C45AA74ED9}" type="datetimeFigureOut">
              <a:rPr lang="en-US" smtClean="0"/>
              <a:t>7/18/18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5BC96C1D-F0CE-F94D-BAF9-BD02991C09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128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FE0F3-882D-6043-894C-A7C45AA74ED9}" type="datetimeFigureOut">
              <a:rPr lang="en-US" smtClean="0"/>
              <a:t>7/18/18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96C1D-F0CE-F94D-BAF9-BD02991C09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952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63BFE0F3-882D-6043-894C-A7C45AA74ED9}" type="datetimeFigureOut">
              <a:rPr lang="en-US" smtClean="0"/>
              <a:t>7/18/18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5BC96C1D-F0CE-F94D-BAF9-BD02991C09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528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FE0F3-882D-6043-894C-A7C45AA74ED9}" type="datetimeFigureOut">
              <a:rPr lang="en-US" smtClean="0"/>
              <a:t>7/18/18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96C1D-F0CE-F94D-BAF9-BD02991C09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985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63BFE0F3-882D-6043-894C-A7C45AA74ED9}" type="datetimeFigureOut">
              <a:rPr lang="en-US" smtClean="0"/>
              <a:t>7/18/18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5BC96C1D-F0CE-F94D-BAF9-BD02991C09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832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BFE0F3-882D-6043-894C-A7C45AA74ED9}" type="datetimeFigureOut">
              <a:rPr lang="en-US" smtClean="0"/>
              <a:t>7/18/18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96C1D-F0CE-F94D-BAF9-BD02991C09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806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555BD-FB66-C94C-82E3-D5EB962F8A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9236" y="1996068"/>
            <a:ext cx="8679915" cy="2386361"/>
          </a:xfrm>
        </p:spPr>
        <p:txBody>
          <a:bodyPr>
            <a:noAutofit/>
          </a:bodyPr>
          <a:lstStyle/>
          <a:p>
            <a:r>
              <a:rPr lang="en-US" sz="6000" dirty="0">
                <a:solidFill>
                  <a:schemeClr val="bg1"/>
                </a:solidFill>
                <a:latin typeface="Beirut" pitchFamily="2" charset="-78"/>
                <a:ea typeface="Baskerville" panose="02020502070401020303" pitchFamily="18" charset="0"/>
                <a:cs typeface="Beirut" pitchFamily="2" charset="-78"/>
              </a:rPr>
              <a:t>UNDERSTANDING OUTGASSING  TEST EQUIPMENT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5EDDE1-4B9C-0A4C-A80A-7723EFB9EE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59237" y="4466036"/>
            <a:ext cx="8673427" cy="847208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SignPainter HouseScript" panose="02000006070000020004" pitchFamily="2" charset="0"/>
              </a:rPr>
              <a:t>Lexxi Reddington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628A36A-BC8B-7641-867F-CC76DDBAB5D7}"/>
              </a:ext>
            </a:extLst>
          </p:cNvPr>
          <p:cNvSpPr txBox="1"/>
          <p:nvPr/>
        </p:nvSpPr>
        <p:spPr>
          <a:xfrm>
            <a:off x="2884398" y="1228416"/>
            <a:ext cx="64231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SignPainter HouseScript" panose="02000006070000020004" pitchFamily="2" charset="0"/>
              </a:rPr>
              <a:t>Presentation 2</a:t>
            </a:r>
          </a:p>
        </p:txBody>
      </p:sp>
      <p:sp>
        <p:nvSpPr>
          <p:cNvPr id="6" name="Triangle 5">
            <a:extLst>
              <a:ext uri="{FF2B5EF4-FFF2-40B4-BE49-F238E27FC236}">
                <a16:creationId xmlns:a16="http://schemas.microsoft.com/office/drawing/2014/main" id="{EA223162-0BB0-3A49-A4D4-E10A23953C59}"/>
              </a:ext>
            </a:extLst>
          </p:cNvPr>
          <p:cNvSpPr/>
          <p:nvPr/>
        </p:nvSpPr>
        <p:spPr>
          <a:xfrm rot="10800000">
            <a:off x="5865540" y="5313244"/>
            <a:ext cx="457199" cy="351576"/>
          </a:xfrm>
          <a:prstGeom prst="triangl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7A49AA6-289F-DB47-88E5-865B06CE46A5}"/>
              </a:ext>
            </a:extLst>
          </p:cNvPr>
          <p:cNvSpPr/>
          <p:nvPr/>
        </p:nvSpPr>
        <p:spPr>
          <a:xfrm>
            <a:off x="1672683" y="4466036"/>
            <a:ext cx="8842918" cy="85275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SignPainter HouseScript" panose="02000006070000020004" pitchFamily="2" charset="0"/>
              </a:rPr>
              <a:t>Lexxi Reddington </a:t>
            </a:r>
          </a:p>
        </p:txBody>
      </p:sp>
    </p:spTree>
    <p:extLst>
      <p:ext uri="{BB962C8B-B14F-4D97-AF65-F5344CB8AC3E}">
        <p14:creationId xmlns:p14="http://schemas.microsoft.com/office/powerpoint/2010/main" val="2494489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D78ADA9-71C3-3B41-939A-FAB5A4DA02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62BAC7C-C49D-6D47-BD3E-0DD3FC0CCF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7226D97-209D-BA4F-8CE8-FF385E7DB37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4073" b="23428"/>
          <a:stretch/>
        </p:blipFill>
        <p:spPr>
          <a:xfrm>
            <a:off x="-1" y="4157663"/>
            <a:ext cx="7289067" cy="2700337"/>
          </a:xfrm>
          <a:prstGeom prst="rect">
            <a:avLst/>
          </a:prstGeom>
          <a:ln w="76200">
            <a:solidFill>
              <a:schemeClr val="accent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62D6237-9FAF-E741-99F1-101F80340BE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459" t="14375" r="6979" b="19792"/>
          <a:stretch/>
        </p:blipFill>
        <p:spPr>
          <a:xfrm>
            <a:off x="0" y="0"/>
            <a:ext cx="7289067" cy="4157663"/>
          </a:xfrm>
          <a:prstGeom prst="rect">
            <a:avLst/>
          </a:prstGeom>
          <a:ln w="76200">
            <a:solidFill>
              <a:schemeClr val="accent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8F82365-8782-5A4E-8CE7-EE8337544D4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936"/>
          <a:stretch/>
        </p:blipFill>
        <p:spPr>
          <a:xfrm rot="5400000">
            <a:off x="6304859" y="984206"/>
            <a:ext cx="6858000" cy="4889587"/>
          </a:xfrm>
          <a:prstGeom prst="rect">
            <a:avLst/>
          </a:prstGeom>
          <a:ln w="762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017142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riangle 5">
            <a:extLst>
              <a:ext uri="{FF2B5EF4-FFF2-40B4-BE49-F238E27FC236}">
                <a16:creationId xmlns:a16="http://schemas.microsoft.com/office/drawing/2014/main" id="{BAFD7639-A9B4-4F48-9DCC-65F43759E339}"/>
              </a:ext>
            </a:extLst>
          </p:cNvPr>
          <p:cNvSpPr/>
          <p:nvPr/>
        </p:nvSpPr>
        <p:spPr>
          <a:xfrm rot="10800000">
            <a:off x="5865540" y="5313244"/>
            <a:ext cx="457199" cy="351576"/>
          </a:xfrm>
          <a:prstGeom prst="triangl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27CFA5B-E0C8-F54A-9DE0-E02521356937}"/>
              </a:ext>
            </a:extLst>
          </p:cNvPr>
          <p:cNvSpPr/>
          <p:nvPr/>
        </p:nvSpPr>
        <p:spPr>
          <a:xfrm>
            <a:off x="3258491" y="1974716"/>
            <a:ext cx="5685484" cy="333852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624A966-ACE3-F245-A400-501DF896BB68}"/>
              </a:ext>
            </a:extLst>
          </p:cNvPr>
          <p:cNvSpPr txBox="1">
            <a:spLocks/>
          </p:cNvSpPr>
          <p:nvPr/>
        </p:nvSpPr>
        <p:spPr>
          <a:xfrm>
            <a:off x="3349027" y="1963565"/>
            <a:ext cx="5490224" cy="3239368"/>
          </a:xfrm>
          <a:prstGeom prst="rect">
            <a:avLst/>
          </a:prstGeom>
        </p:spPr>
        <p:txBody>
          <a:bodyPr vert="horz" lIns="228600" tIns="228600" rIns="228600" bIns="0" rtlCol="0" anchor="b">
            <a:noAutofit/>
          </a:bodyPr>
          <a:lstStyle>
            <a:lvl1pPr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400" b="0" i="0" kern="1200" cap="none" spc="-150">
                <a:solidFill>
                  <a:srgbClr val="FFFEFF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10000"/>
              </a:lnSpc>
            </a:pPr>
            <a:r>
              <a:rPr lang="en-US" sz="13000" dirty="0">
                <a:solidFill>
                  <a:schemeClr val="bg1"/>
                </a:solidFill>
                <a:latin typeface="SignPainter HouseScript" panose="02000006070000020004" pitchFamily="2" charset="0"/>
              </a:rPr>
              <a:t>Thank you!</a:t>
            </a:r>
            <a:endParaRPr lang="en-US" sz="13000" dirty="0">
              <a:solidFill>
                <a:schemeClr val="bg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5CF85E7-EC2F-9E4A-9A68-9B890F0FA7F0}"/>
              </a:ext>
            </a:extLst>
          </p:cNvPr>
          <p:cNvSpPr/>
          <p:nvPr/>
        </p:nvSpPr>
        <p:spPr>
          <a:xfrm>
            <a:off x="3251397" y="1184142"/>
            <a:ext cx="5685484" cy="71999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321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1640C-4A4E-554F-9166-6315FF156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706" y="2308302"/>
            <a:ext cx="3646879" cy="3118276"/>
          </a:xfrm>
        </p:spPr>
        <p:txBody>
          <a:bodyPr>
            <a:noAutofit/>
          </a:bodyPr>
          <a:lstStyle/>
          <a:p>
            <a:pPr>
              <a:lnSpc>
                <a:spcPct val="70000"/>
              </a:lnSpc>
            </a:pPr>
            <a:r>
              <a:rPr lang="en-US" sz="10000" dirty="0">
                <a:solidFill>
                  <a:schemeClr val="bg1"/>
                </a:solidFill>
                <a:latin typeface="SignPainter HouseScript" panose="02000006070000020004" pitchFamily="2" charset="0"/>
              </a:rPr>
              <a:t>GEM LAB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92ACF5-DB02-AF45-8BC0-7904490F27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4000" dirty="0">
                <a:latin typeface="SignPainter HouseScript" panose="02000006070000020004" pitchFamily="2" charset="0"/>
              </a:rPr>
              <a:t>PURPOSE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861C7B-6BFD-6142-B9A7-D2ADFF387D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819317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Beirut" pitchFamily="2" charset="-78"/>
                <a:cs typeface="Beirut" pitchFamily="2" charset="-78"/>
              </a:rPr>
              <a:t>Quality control of GEM detectors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2B3FB1-3055-3D42-9339-D6E198DA43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24273" y="2651202"/>
            <a:ext cx="6264414" cy="685800"/>
          </a:xfrm>
        </p:spPr>
        <p:txBody>
          <a:bodyPr/>
          <a:lstStyle/>
          <a:p>
            <a:r>
              <a:rPr lang="en-US" sz="4000" dirty="0">
                <a:latin typeface="SignPainter HouseScript" panose="02000006070000020004" pitchFamily="2" charset="0"/>
              </a:rPr>
              <a:t>Importance of work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A797BED-1D3D-4841-B7EC-ED15D4792E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24067" y="3337002"/>
            <a:ext cx="6265588" cy="789025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Beirut" pitchFamily="2" charset="-78"/>
                <a:cs typeface="Beirut" pitchFamily="2" charset="-78"/>
              </a:rPr>
              <a:t>Performance sustainability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5DE56B78-8E4C-4245-889D-18BEDB6CBB66}"/>
              </a:ext>
            </a:extLst>
          </p:cNvPr>
          <p:cNvSpPr txBox="1">
            <a:spLocks/>
          </p:cNvSpPr>
          <p:nvPr/>
        </p:nvSpPr>
        <p:spPr>
          <a:xfrm>
            <a:off x="5123305" y="4499219"/>
            <a:ext cx="6264414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2200" b="0" kern="1200" cap="all" baseline="0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20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8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6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6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6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6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6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6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>
                <a:latin typeface="SignPainter HouseScript" panose="02000006070000020004" pitchFamily="2" charset="0"/>
              </a:rPr>
              <a:t>MY project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68668516-A76D-C548-A4D8-6DD0B4E5DD23}"/>
              </a:ext>
            </a:extLst>
          </p:cNvPr>
          <p:cNvSpPr txBox="1">
            <a:spLocks/>
          </p:cNvSpPr>
          <p:nvPr/>
        </p:nvSpPr>
        <p:spPr>
          <a:xfrm>
            <a:off x="5123099" y="5185019"/>
            <a:ext cx="6265588" cy="11622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latin typeface="Beirut" pitchFamily="2" charset="-78"/>
                <a:cs typeface="Beirut" pitchFamily="2" charset="-78"/>
              </a:rPr>
              <a:t>Operate outgassing tests to validate materials used in GEM detectors </a:t>
            </a:r>
          </a:p>
        </p:txBody>
      </p:sp>
    </p:spTree>
    <p:extLst>
      <p:ext uri="{BB962C8B-B14F-4D97-AF65-F5344CB8AC3E}">
        <p14:creationId xmlns:p14="http://schemas.microsoft.com/office/powerpoint/2010/main" val="294335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28D94-6AC7-4A49-B80C-4D751A79C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215" y="2150532"/>
            <a:ext cx="5490224" cy="279399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4500" dirty="0">
                <a:latin typeface="Beirut" pitchFamily="2" charset="-78"/>
                <a:cs typeface="Beirut" pitchFamily="2" charset="-78"/>
              </a:rPr>
              <a:t>Determine the particle count from a radiation source as a function of varying voltage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003A9D-AD3D-D748-93F2-9F74472F4C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44216" y="1117599"/>
            <a:ext cx="5490223" cy="743287"/>
          </a:xfrm>
        </p:spPr>
        <p:txBody>
          <a:bodyPr>
            <a:noAutofit/>
          </a:bodyPr>
          <a:lstStyle/>
          <a:p>
            <a:r>
              <a:rPr lang="en-US" sz="4000" dirty="0">
                <a:latin typeface="SignPainter HouseScript" panose="02000006070000020004" pitchFamily="2" charset="0"/>
              </a:rPr>
              <a:t>Training and Preparation</a:t>
            </a:r>
          </a:p>
        </p:txBody>
      </p:sp>
    </p:spTree>
    <p:extLst>
      <p:ext uri="{BB962C8B-B14F-4D97-AF65-F5344CB8AC3E}">
        <p14:creationId xmlns:p14="http://schemas.microsoft.com/office/powerpoint/2010/main" val="1417609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2E4D3-3117-E446-BD9F-5FA811ED1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6800" dirty="0">
                <a:latin typeface="SignPainter HouseScript" panose="02000006070000020004" pitchFamily="2" charset="0"/>
              </a:rPr>
              <a:t>Single Wire Chamber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BCF9BB-16B6-2B44-B6EC-CCF263FF0C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https://lh6.googleusercontent.com/50Hy4FllXVq1vwoHE8RGiNlru5OWuoDkm3s4IouHej8JxlNd1TSbYpMUnVRT9mWbVVKCWfzp96ny8c77qPrF9hIctUFSLDZOqv8qAMqCumolf2hIuIuEo46BGTElz1pFc7WHp7bfMaU">
            <a:extLst>
              <a:ext uri="{FF2B5EF4-FFF2-40B4-BE49-F238E27FC236}">
                <a16:creationId xmlns:a16="http://schemas.microsoft.com/office/drawing/2014/main" id="{089A5E9E-F92C-6A4A-91EE-252D380391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07" t="21" r="2269" b="17509"/>
          <a:stretch/>
        </p:blipFill>
        <p:spPr bwMode="auto">
          <a:xfrm>
            <a:off x="4979187" y="701408"/>
            <a:ext cx="6560392" cy="5452177"/>
          </a:xfrm>
          <a:prstGeom prst="rect">
            <a:avLst/>
          </a:prstGeom>
          <a:noFill/>
          <a:ln w="762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5524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n 1">
            <a:extLst>
              <a:ext uri="{FF2B5EF4-FFF2-40B4-BE49-F238E27FC236}">
                <a16:creationId xmlns:a16="http://schemas.microsoft.com/office/drawing/2014/main" id="{FFCFD951-4BCE-7644-A869-224B1F5A5859}"/>
              </a:ext>
            </a:extLst>
          </p:cNvPr>
          <p:cNvSpPr/>
          <p:nvPr/>
        </p:nvSpPr>
        <p:spPr>
          <a:xfrm rot="5400000">
            <a:off x="2082518" y="380765"/>
            <a:ext cx="3898017" cy="5993610"/>
          </a:xfrm>
          <a:prstGeom prst="can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an 2">
            <a:extLst>
              <a:ext uri="{FF2B5EF4-FFF2-40B4-BE49-F238E27FC236}">
                <a16:creationId xmlns:a16="http://schemas.microsoft.com/office/drawing/2014/main" id="{353D5DCC-B271-394A-BE57-C3B39C3666FE}"/>
              </a:ext>
            </a:extLst>
          </p:cNvPr>
          <p:cNvSpPr/>
          <p:nvPr/>
        </p:nvSpPr>
        <p:spPr>
          <a:xfrm rot="5400000">
            <a:off x="3663535" y="647254"/>
            <a:ext cx="245612" cy="5503242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2E825F8-E6CD-DB42-8B6C-8BE281F248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25793" y="2680810"/>
            <a:ext cx="1796143" cy="15716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2EF922B-3015-1C4C-AAD9-1EF774FC21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7976309" y="1922381"/>
            <a:ext cx="432608" cy="28492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CA2BB6B-685E-0E41-9ED8-CE692286E59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413" b="90476" l="10000" r="90000">
                        <a14:foregroundMark x1="36417" y1="27460" x2="36333" y2="19365"/>
                        <a14:foregroundMark x1="36333" y1="19365" x2="37583" y2="11905"/>
                        <a14:foregroundMark x1="37583" y1="11905" x2="41333" y2="8730"/>
                        <a14:foregroundMark x1="41333" y1="8730" x2="46750" y2="13333"/>
                        <a14:foregroundMark x1="36333" y1="88413" x2="40333" y2="88095"/>
                        <a14:foregroundMark x1="40333" y1="88095" x2="44083" y2="85238"/>
                        <a14:foregroundMark x1="44083" y1="85238" x2="45083" y2="83651"/>
                        <a14:foregroundMark x1="54167" y1="88095" x2="57917" y2="90635"/>
                        <a14:foregroundMark x1="57917" y1="90635" x2="61917" y2="90159"/>
                        <a14:foregroundMark x1="61917" y1="90159" x2="63583" y2="74921"/>
                        <a14:foregroundMark x1="63583" y1="74921" x2="62917" y2="69365"/>
                        <a14:foregroundMark x1="49833" y1="51587" x2="50250" y2="48730"/>
                        <a14:foregroundMark x1="36917" y1="89524" x2="40083" y2="89683"/>
                        <a14:foregroundMark x1="36667" y1="88889" x2="38167" y2="90476"/>
                        <a14:foregroundMark x1="63083" y1="11587" x2="58583" y2="9841"/>
                        <a14:foregroundMark x1="61750" y1="9524" x2="62333" y2="10000"/>
                        <a14:foregroundMark x1="61417" y1="8571" x2="58583" y2="8889"/>
                        <a14:foregroundMark x1="58583" y1="9524" x2="57417" y2="10635"/>
                        <a14:foregroundMark x1="58250" y1="9683" x2="57417" y2="10159"/>
                      </a14:backgroundRemoval>
                    </a14:imgEffect>
                    <a14:imgEffect>
                      <a14:colorTemperature colorTemp="3024"/>
                    </a14:imgEffect>
                    <a14:imgEffect>
                      <a14:saturation sat="344000"/>
                    </a14:imgEffect>
                  </a14:imgLayer>
                </a14:imgProps>
              </a:ext>
            </a:extLst>
          </a:blip>
          <a:srcRect l="19861" r="21126"/>
          <a:stretch/>
        </p:blipFill>
        <p:spPr>
          <a:xfrm>
            <a:off x="1831252" y="2270906"/>
            <a:ext cx="721316" cy="64170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4429591-ECCA-A749-B750-02BD0D595F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5327040">
            <a:off x="7679580" y="2647454"/>
            <a:ext cx="432608" cy="291612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84D9499-4B75-4549-99CA-E4E444FCBC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7289558">
            <a:off x="8041655" y="870996"/>
            <a:ext cx="432608" cy="337208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7897280-70A3-5140-89F5-ABC8924F9C9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413" b="90476" l="10000" r="90000">
                        <a14:foregroundMark x1="36417" y1="27460" x2="36333" y2="19365"/>
                        <a14:foregroundMark x1="36333" y1="19365" x2="37583" y2="11905"/>
                        <a14:foregroundMark x1="37583" y1="11905" x2="41333" y2="8730"/>
                        <a14:foregroundMark x1="41333" y1="8730" x2="46750" y2="13333"/>
                        <a14:foregroundMark x1="36333" y1="88413" x2="40333" y2="88095"/>
                        <a14:foregroundMark x1="40333" y1="88095" x2="44083" y2="85238"/>
                        <a14:foregroundMark x1="44083" y1="85238" x2="45083" y2="83651"/>
                        <a14:foregroundMark x1="54167" y1="88095" x2="57917" y2="90635"/>
                        <a14:foregroundMark x1="57917" y1="90635" x2="61917" y2="90159"/>
                        <a14:foregroundMark x1="61917" y1="90159" x2="63583" y2="74921"/>
                        <a14:foregroundMark x1="63583" y1="74921" x2="62917" y2="69365"/>
                        <a14:foregroundMark x1="49833" y1="51587" x2="50250" y2="48730"/>
                        <a14:foregroundMark x1="36917" y1="89524" x2="40083" y2="89683"/>
                        <a14:foregroundMark x1="36667" y1="88889" x2="38167" y2="90476"/>
                        <a14:foregroundMark x1="63083" y1="11587" x2="58583" y2="9841"/>
                        <a14:foregroundMark x1="61750" y1="9524" x2="62333" y2="10000"/>
                        <a14:foregroundMark x1="61417" y1="8571" x2="58583" y2="8889"/>
                        <a14:foregroundMark x1="58583" y1="9524" x2="57417" y2="10635"/>
                        <a14:foregroundMark x1="58250" y1="9683" x2="57417" y2="10159"/>
                      </a14:backgroundRemoval>
                    </a14:imgEffect>
                    <a14:imgEffect>
                      <a14:colorTemperature colorTemp="3024"/>
                    </a14:imgEffect>
                    <a14:imgEffect>
                      <a14:saturation sat="344000"/>
                    </a14:imgEffect>
                  </a14:imgLayer>
                </a14:imgProps>
              </a:ext>
            </a:extLst>
          </a:blip>
          <a:srcRect l="19861" r="21126"/>
          <a:stretch/>
        </p:blipFill>
        <p:spPr>
          <a:xfrm>
            <a:off x="2988441" y="1781110"/>
            <a:ext cx="721316" cy="64170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FD8FB01-DA38-CC42-B395-601313AB730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413" b="90476" l="10000" r="90000">
                        <a14:foregroundMark x1="36417" y1="27460" x2="36333" y2="19365"/>
                        <a14:foregroundMark x1="36333" y1="19365" x2="37583" y2="11905"/>
                        <a14:foregroundMark x1="37583" y1="11905" x2="41333" y2="8730"/>
                        <a14:foregroundMark x1="41333" y1="8730" x2="46750" y2="13333"/>
                        <a14:foregroundMark x1="36333" y1="88413" x2="40333" y2="88095"/>
                        <a14:foregroundMark x1="40333" y1="88095" x2="44083" y2="85238"/>
                        <a14:foregroundMark x1="44083" y1="85238" x2="45083" y2="83651"/>
                        <a14:foregroundMark x1="54167" y1="88095" x2="57917" y2="90635"/>
                        <a14:foregroundMark x1="57917" y1="90635" x2="61917" y2="90159"/>
                        <a14:foregroundMark x1="61917" y1="90159" x2="63583" y2="74921"/>
                        <a14:foregroundMark x1="63583" y1="74921" x2="62917" y2="69365"/>
                        <a14:foregroundMark x1="49833" y1="51587" x2="50250" y2="48730"/>
                        <a14:foregroundMark x1="36917" y1="89524" x2="40083" y2="89683"/>
                        <a14:foregroundMark x1="36667" y1="88889" x2="38167" y2="90476"/>
                        <a14:foregroundMark x1="63083" y1="11587" x2="58583" y2="9841"/>
                        <a14:foregroundMark x1="61750" y1="9524" x2="62333" y2="10000"/>
                        <a14:foregroundMark x1="61417" y1="8571" x2="58583" y2="8889"/>
                        <a14:foregroundMark x1="58583" y1="9524" x2="57417" y2="10635"/>
                        <a14:foregroundMark x1="58250" y1="9683" x2="57417" y2="10159"/>
                      </a14:backgroundRemoval>
                    </a14:imgEffect>
                    <a14:imgEffect>
                      <a14:colorTemperature colorTemp="3024"/>
                    </a14:imgEffect>
                    <a14:imgEffect>
                      <a14:saturation sat="344000"/>
                    </a14:imgEffect>
                  </a14:imgLayer>
                </a14:imgProps>
              </a:ext>
            </a:extLst>
          </a:blip>
          <a:srcRect l="19861" r="21126"/>
          <a:stretch/>
        </p:blipFill>
        <p:spPr>
          <a:xfrm>
            <a:off x="3709757" y="2528589"/>
            <a:ext cx="721316" cy="64170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DD20EEA-037A-6540-9367-AED9190ECE6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413" b="90476" l="10000" r="90000">
                        <a14:foregroundMark x1="36417" y1="27460" x2="36333" y2="19365"/>
                        <a14:foregroundMark x1="36333" y1="19365" x2="37583" y2="11905"/>
                        <a14:foregroundMark x1="37583" y1="11905" x2="41333" y2="8730"/>
                        <a14:foregroundMark x1="41333" y1="8730" x2="46750" y2="13333"/>
                        <a14:foregroundMark x1="36333" y1="88413" x2="40333" y2="88095"/>
                        <a14:foregroundMark x1="40333" y1="88095" x2="44083" y2="85238"/>
                        <a14:foregroundMark x1="44083" y1="85238" x2="45083" y2="83651"/>
                        <a14:foregroundMark x1="54167" y1="88095" x2="57917" y2="90635"/>
                        <a14:foregroundMark x1="57917" y1="90635" x2="61917" y2="90159"/>
                        <a14:foregroundMark x1="61917" y1="90159" x2="63583" y2="74921"/>
                        <a14:foregroundMark x1="63583" y1="74921" x2="62917" y2="69365"/>
                        <a14:foregroundMark x1="49833" y1="51587" x2="50250" y2="48730"/>
                        <a14:foregroundMark x1="36917" y1="89524" x2="40083" y2="89683"/>
                        <a14:foregroundMark x1="36667" y1="88889" x2="38167" y2="90476"/>
                        <a14:foregroundMark x1="63083" y1="11587" x2="58583" y2="9841"/>
                        <a14:foregroundMark x1="61750" y1="9524" x2="62333" y2="10000"/>
                        <a14:foregroundMark x1="61417" y1="8571" x2="58583" y2="8889"/>
                        <a14:foregroundMark x1="58583" y1="9524" x2="57417" y2="10635"/>
                        <a14:foregroundMark x1="58250" y1="9683" x2="57417" y2="10159"/>
                      </a14:backgroundRemoval>
                    </a14:imgEffect>
                    <a14:imgEffect>
                      <a14:colorTemperature colorTemp="3024"/>
                    </a14:imgEffect>
                    <a14:imgEffect>
                      <a14:saturation sat="344000"/>
                    </a14:imgEffect>
                  </a14:imgLayer>
                </a14:imgProps>
              </a:ext>
            </a:extLst>
          </a:blip>
          <a:srcRect l="19861" r="21126"/>
          <a:stretch/>
        </p:blipFill>
        <p:spPr>
          <a:xfrm>
            <a:off x="4752204" y="1886887"/>
            <a:ext cx="721316" cy="64170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45BD3D2-31EA-A94E-8A1A-47E64D370F3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413" b="90476" l="10000" r="90000">
                        <a14:foregroundMark x1="36417" y1="27460" x2="36333" y2="19365"/>
                        <a14:foregroundMark x1="36333" y1="19365" x2="37583" y2="11905"/>
                        <a14:foregroundMark x1="37583" y1="11905" x2="41333" y2="8730"/>
                        <a14:foregroundMark x1="41333" y1="8730" x2="46750" y2="13333"/>
                        <a14:foregroundMark x1="36333" y1="88413" x2="40333" y2="88095"/>
                        <a14:foregroundMark x1="40333" y1="88095" x2="44083" y2="85238"/>
                        <a14:foregroundMark x1="44083" y1="85238" x2="45083" y2="83651"/>
                        <a14:foregroundMark x1="54167" y1="88095" x2="57917" y2="90635"/>
                        <a14:foregroundMark x1="57917" y1="90635" x2="61917" y2="90159"/>
                        <a14:foregroundMark x1="61917" y1="90159" x2="63583" y2="74921"/>
                        <a14:foregroundMark x1="63583" y1="74921" x2="62917" y2="69365"/>
                        <a14:foregroundMark x1="49833" y1="51587" x2="50250" y2="48730"/>
                        <a14:foregroundMark x1="36917" y1="89524" x2="40083" y2="89683"/>
                        <a14:foregroundMark x1="36667" y1="88889" x2="38167" y2="90476"/>
                        <a14:foregroundMark x1="63083" y1="11587" x2="58583" y2="9841"/>
                        <a14:foregroundMark x1="61750" y1="9524" x2="62333" y2="10000"/>
                        <a14:foregroundMark x1="61417" y1="8571" x2="58583" y2="8889"/>
                        <a14:foregroundMark x1="58583" y1="9524" x2="57417" y2="10635"/>
                        <a14:foregroundMark x1="58250" y1="9683" x2="57417" y2="10159"/>
                      </a14:backgroundRemoval>
                    </a14:imgEffect>
                    <a14:imgEffect>
                      <a14:colorTemperature colorTemp="3024"/>
                    </a14:imgEffect>
                    <a14:imgEffect>
                      <a14:saturation sat="344000"/>
                    </a14:imgEffect>
                  </a14:imgLayer>
                </a14:imgProps>
              </a:ext>
            </a:extLst>
          </a:blip>
          <a:srcRect l="19861" r="21126"/>
          <a:stretch/>
        </p:blipFill>
        <p:spPr>
          <a:xfrm>
            <a:off x="1465189" y="3733237"/>
            <a:ext cx="721316" cy="64170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7C6B047-242C-6240-BD1B-FCD59C3EEA0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413" b="90476" l="10000" r="90000">
                        <a14:foregroundMark x1="36417" y1="27460" x2="36333" y2="19365"/>
                        <a14:foregroundMark x1="36333" y1="19365" x2="37583" y2="11905"/>
                        <a14:foregroundMark x1="37583" y1="11905" x2="41333" y2="8730"/>
                        <a14:foregroundMark x1="41333" y1="8730" x2="46750" y2="13333"/>
                        <a14:foregroundMark x1="36333" y1="88413" x2="40333" y2="88095"/>
                        <a14:foregroundMark x1="40333" y1="88095" x2="44083" y2="85238"/>
                        <a14:foregroundMark x1="44083" y1="85238" x2="45083" y2="83651"/>
                        <a14:foregroundMark x1="54167" y1="88095" x2="57917" y2="90635"/>
                        <a14:foregroundMark x1="57917" y1="90635" x2="61917" y2="90159"/>
                        <a14:foregroundMark x1="61917" y1="90159" x2="63583" y2="74921"/>
                        <a14:foregroundMark x1="63583" y1="74921" x2="62917" y2="69365"/>
                        <a14:foregroundMark x1="49833" y1="51587" x2="50250" y2="48730"/>
                        <a14:foregroundMark x1="36917" y1="89524" x2="40083" y2="89683"/>
                        <a14:foregroundMark x1="36667" y1="88889" x2="38167" y2="90476"/>
                        <a14:foregroundMark x1="63083" y1="11587" x2="58583" y2="9841"/>
                        <a14:foregroundMark x1="61750" y1="9524" x2="62333" y2="10000"/>
                        <a14:foregroundMark x1="61417" y1="8571" x2="58583" y2="8889"/>
                        <a14:foregroundMark x1="58583" y1="9524" x2="57417" y2="10635"/>
                        <a14:foregroundMark x1="58250" y1="9683" x2="57417" y2="10159"/>
                      </a14:backgroundRemoval>
                    </a14:imgEffect>
                    <a14:imgEffect>
                      <a14:colorTemperature colorTemp="3024"/>
                    </a14:imgEffect>
                    <a14:imgEffect>
                      <a14:saturation sat="344000"/>
                    </a14:imgEffect>
                  </a14:imgLayer>
                </a14:imgProps>
              </a:ext>
            </a:extLst>
          </a:blip>
          <a:srcRect l="19861" r="21126"/>
          <a:stretch/>
        </p:blipFill>
        <p:spPr>
          <a:xfrm>
            <a:off x="2534563" y="4545757"/>
            <a:ext cx="721316" cy="64170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CF8EFFE-963A-304E-B896-84C9B8B4911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413" b="90476" l="10000" r="90000">
                        <a14:foregroundMark x1="36417" y1="27460" x2="36333" y2="19365"/>
                        <a14:foregroundMark x1="36333" y1="19365" x2="37583" y2="11905"/>
                        <a14:foregroundMark x1="37583" y1="11905" x2="41333" y2="8730"/>
                        <a14:foregroundMark x1="41333" y1="8730" x2="46750" y2="13333"/>
                        <a14:foregroundMark x1="36333" y1="88413" x2="40333" y2="88095"/>
                        <a14:foregroundMark x1="40333" y1="88095" x2="44083" y2="85238"/>
                        <a14:foregroundMark x1="44083" y1="85238" x2="45083" y2="83651"/>
                        <a14:foregroundMark x1="54167" y1="88095" x2="57917" y2="90635"/>
                        <a14:foregroundMark x1="57917" y1="90635" x2="61917" y2="90159"/>
                        <a14:foregroundMark x1="61917" y1="90159" x2="63583" y2="74921"/>
                        <a14:foregroundMark x1="63583" y1="74921" x2="62917" y2="69365"/>
                        <a14:foregroundMark x1="49833" y1="51587" x2="50250" y2="48730"/>
                        <a14:foregroundMark x1="36917" y1="89524" x2="40083" y2="89683"/>
                        <a14:foregroundMark x1="36667" y1="88889" x2="38167" y2="90476"/>
                        <a14:foregroundMark x1="63083" y1="11587" x2="58583" y2="9841"/>
                        <a14:foregroundMark x1="61750" y1="9524" x2="62333" y2="10000"/>
                        <a14:foregroundMark x1="61417" y1="8571" x2="58583" y2="8889"/>
                        <a14:foregroundMark x1="58583" y1="9524" x2="57417" y2="10635"/>
                        <a14:foregroundMark x1="58250" y1="9683" x2="57417" y2="10159"/>
                      </a14:backgroundRemoval>
                    </a14:imgEffect>
                    <a14:imgEffect>
                      <a14:colorTemperature colorTemp="3024"/>
                    </a14:imgEffect>
                    <a14:imgEffect>
                      <a14:saturation sat="344000"/>
                    </a14:imgEffect>
                  </a14:imgLayer>
                </a14:imgProps>
              </a:ext>
            </a:extLst>
          </a:blip>
          <a:srcRect l="19861" r="21126"/>
          <a:stretch/>
        </p:blipFill>
        <p:spPr>
          <a:xfrm>
            <a:off x="3503881" y="3712868"/>
            <a:ext cx="721316" cy="64170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52E977A-E7F2-5D40-BFBB-D2615012C12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413" b="90476" l="10000" r="90000">
                        <a14:foregroundMark x1="36417" y1="27460" x2="36333" y2="19365"/>
                        <a14:foregroundMark x1="36333" y1="19365" x2="37583" y2="11905"/>
                        <a14:foregroundMark x1="37583" y1="11905" x2="41333" y2="8730"/>
                        <a14:foregroundMark x1="41333" y1="8730" x2="46750" y2="13333"/>
                        <a14:foregroundMark x1="36333" y1="88413" x2="40333" y2="88095"/>
                        <a14:foregroundMark x1="40333" y1="88095" x2="44083" y2="85238"/>
                        <a14:foregroundMark x1="44083" y1="85238" x2="45083" y2="83651"/>
                        <a14:foregroundMark x1="54167" y1="88095" x2="57917" y2="90635"/>
                        <a14:foregroundMark x1="57917" y1="90635" x2="61917" y2="90159"/>
                        <a14:foregroundMark x1="61917" y1="90159" x2="63583" y2="74921"/>
                        <a14:foregroundMark x1="63583" y1="74921" x2="62917" y2="69365"/>
                        <a14:foregroundMark x1="49833" y1="51587" x2="50250" y2="48730"/>
                        <a14:foregroundMark x1="36917" y1="89524" x2="40083" y2="89683"/>
                        <a14:foregroundMark x1="36667" y1="88889" x2="38167" y2="90476"/>
                        <a14:foregroundMark x1="63083" y1="11587" x2="58583" y2="9841"/>
                        <a14:foregroundMark x1="61750" y1="9524" x2="62333" y2="10000"/>
                        <a14:foregroundMark x1="61417" y1="8571" x2="58583" y2="8889"/>
                        <a14:foregroundMark x1="58583" y1="9524" x2="57417" y2="10635"/>
                        <a14:foregroundMark x1="58250" y1="9683" x2="57417" y2="10159"/>
                      </a14:backgroundRemoval>
                    </a14:imgEffect>
                    <a14:imgEffect>
                      <a14:colorTemperature colorTemp="3024"/>
                    </a14:imgEffect>
                    <a14:imgEffect>
                      <a14:saturation sat="344000"/>
                    </a14:imgEffect>
                  </a14:imgLayer>
                </a14:imgProps>
              </a:ext>
            </a:extLst>
          </a:blip>
          <a:srcRect l="19861" r="21126"/>
          <a:stretch/>
        </p:blipFill>
        <p:spPr>
          <a:xfrm>
            <a:off x="5112862" y="3885143"/>
            <a:ext cx="721316" cy="64170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CB80FA3-D80F-AB41-87CF-BB4E9546CF2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413" b="90476" l="10000" r="90000">
                        <a14:foregroundMark x1="36417" y1="27460" x2="36333" y2="19365"/>
                        <a14:foregroundMark x1="36333" y1="19365" x2="37583" y2="11905"/>
                        <a14:foregroundMark x1="37583" y1="11905" x2="41333" y2="8730"/>
                        <a14:foregroundMark x1="41333" y1="8730" x2="46750" y2="13333"/>
                        <a14:foregroundMark x1="36333" y1="88413" x2="40333" y2="88095"/>
                        <a14:foregroundMark x1="40333" y1="88095" x2="44083" y2="85238"/>
                        <a14:foregroundMark x1="44083" y1="85238" x2="45083" y2="83651"/>
                        <a14:foregroundMark x1="54167" y1="88095" x2="57917" y2="90635"/>
                        <a14:foregroundMark x1="57917" y1="90635" x2="61917" y2="90159"/>
                        <a14:foregroundMark x1="61917" y1="90159" x2="63583" y2="74921"/>
                        <a14:foregroundMark x1="63583" y1="74921" x2="62917" y2="69365"/>
                        <a14:foregroundMark x1="49833" y1="51587" x2="50250" y2="48730"/>
                        <a14:foregroundMark x1="36917" y1="89524" x2="40083" y2="89683"/>
                        <a14:foregroundMark x1="36667" y1="88889" x2="38167" y2="90476"/>
                        <a14:foregroundMark x1="63083" y1="11587" x2="58583" y2="9841"/>
                        <a14:foregroundMark x1="61750" y1="9524" x2="62333" y2="10000"/>
                        <a14:foregroundMark x1="61417" y1="8571" x2="58583" y2="8889"/>
                        <a14:foregroundMark x1="58583" y1="9524" x2="57417" y2="10635"/>
                        <a14:foregroundMark x1="58250" y1="9683" x2="57417" y2="10159"/>
                      </a14:backgroundRemoval>
                    </a14:imgEffect>
                    <a14:imgEffect>
                      <a14:colorTemperature colorTemp="3024"/>
                    </a14:imgEffect>
                    <a14:imgEffect>
                      <a14:saturation sat="344000"/>
                    </a14:imgEffect>
                  </a14:imgLayer>
                </a14:imgProps>
              </a:ext>
            </a:extLst>
          </a:blip>
          <a:srcRect l="19861" r="21126"/>
          <a:stretch/>
        </p:blipFill>
        <p:spPr>
          <a:xfrm>
            <a:off x="4298326" y="4567859"/>
            <a:ext cx="721316" cy="641702"/>
          </a:xfrm>
          <a:prstGeom prst="rect">
            <a:avLst/>
          </a:prstGeom>
        </p:spPr>
      </p:pic>
      <p:sp>
        <p:nvSpPr>
          <p:cNvPr id="21" name="Oval 20">
            <a:extLst>
              <a:ext uri="{FF2B5EF4-FFF2-40B4-BE49-F238E27FC236}">
                <a16:creationId xmlns:a16="http://schemas.microsoft.com/office/drawing/2014/main" id="{AF41211D-9306-8D43-B8E7-728713B67063}"/>
              </a:ext>
            </a:extLst>
          </p:cNvPr>
          <p:cNvSpPr/>
          <p:nvPr/>
        </p:nvSpPr>
        <p:spPr>
          <a:xfrm>
            <a:off x="2351683" y="1814856"/>
            <a:ext cx="182880" cy="18288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0F79B61-A551-944F-92EB-A006F7890060}"/>
              </a:ext>
            </a:extLst>
          </p:cNvPr>
          <p:cNvSpPr/>
          <p:nvPr/>
        </p:nvSpPr>
        <p:spPr>
          <a:xfrm>
            <a:off x="1642967" y="1894347"/>
            <a:ext cx="182880" cy="18288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E1CB0ED5-3052-424F-A067-D1FA6DFFBB4D}"/>
              </a:ext>
            </a:extLst>
          </p:cNvPr>
          <p:cNvSpPr/>
          <p:nvPr/>
        </p:nvSpPr>
        <p:spPr>
          <a:xfrm>
            <a:off x="1373749" y="2666560"/>
            <a:ext cx="182880" cy="18288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B2D49E0-507F-E241-8C35-57C807A856AF}"/>
              </a:ext>
            </a:extLst>
          </p:cNvPr>
          <p:cNvSpPr/>
          <p:nvPr/>
        </p:nvSpPr>
        <p:spPr>
          <a:xfrm>
            <a:off x="2828185" y="2244085"/>
            <a:ext cx="182880" cy="18288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8F3D0574-DAD8-2545-BCC7-194F20B99F71}"/>
              </a:ext>
            </a:extLst>
          </p:cNvPr>
          <p:cNvSpPr/>
          <p:nvPr/>
        </p:nvSpPr>
        <p:spPr>
          <a:xfrm>
            <a:off x="3848646" y="1689670"/>
            <a:ext cx="182880" cy="18288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19259D3-D19D-EA48-8011-AA466AA52C1D}"/>
              </a:ext>
            </a:extLst>
          </p:cNvPr>
          <p:cNvSpPr/>
          <p:nvPr/>
        </p:nvSpPr>
        <p:spPr>
          <a:xfrm>
            <a:off x="4431894" y="1807695"/>
            <a:ext cx="182880" cy="18288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1EB36E6-AC7D-954E-AAE0-1A7BDAC14EE7}"/>
              </a:ext>
            </a:extLst>
          </p:cNvPr>
          <p:cNvSpPr/>
          <p:nvPr/>
        </p:nvSpPr>
        <p:spPr>
          <a:xfrm>
            <a:off x="4030888" y="2211376"/>
            <a:ext cx="182880" cy="18288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5D462BB-2F99-BD4F-BC84-9C1EB1209FFE}"/>
              </a:ext>
            </a:extLst>
          </p:cNvPr>
          <p:cNvSpPr/>
          <p:nvPr/>
        </p:nvSpPr>
        <p:spPr>
          <a:xfrm>
            <a:off x="2604435" y="2729728"/>
            <a:ext cx="182880" cy="18288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5A1FF95B-71F7-AD46-891E-A9178833B928}"/>
              </a:ext>
            </a:extLst>
          </p:cNvPr>
          <p:cNvSpPr/>
          <p:nvPr/>
        </p:nvSpPr>
        <p:spPr>
          <a:xfrm>
            <a:off x="3275664" y="2795562"/>
            <a:ext cx="182880" cy="18288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091A73DF-F802-EB41-BBC3-29BBF94E25CD}"/>
              </a:ext>
            </a:extLst>
          </p:cNvPr>
          <p:cNvSpPr/>
          <p:nvPr/>
        </p:nvSpPr>
        <p:spPr>
          <a:xfrm>
            <a:off x="4811530" y="2758000"/>
            <a:ext cx="182880" cy="18288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8F0F955E-9345-FF4B-BF69-27849F2EE4ED}"/>
              </a:ext>
            </a:extLst>
          </p:cNvPr>
          <p:cNvSpPr/>
          <p:nvPr/>
        </p:nvSpPr>
        <p:spPr>
          <a:xfrm>
            <a:off x="5438489" y="1635514"/>
            <a:ext cx="182880" cy="18288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D4CD1610-DE01-5944-97BB-2F2B6151D06C}"/>
              </a:ext>
            </a:extLst>
          </p:cNvPr>
          <p:cNvSpPr/>
          <p:nvPr/>
        </p:nvSpPr>
        <p:spPr>
          <a:xfrm>
            <a:off x="5663477" y="2160554"/>
            <a:ext cx="182880" cy="18288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71505E2F-029E-0D4C-A937-380C1D2CDDFE}"/>
              </a:ext>
            </a:extLst>
          </p:cNvPr>
          <p:cNvSpPr/>
          <p:nvPr/>
        </p:nvSpPr>
        <p:spPr>
          <a:xfrm>
            <a:off x="5572037" y="2795718"/>
            <a:ext cx="182880" cy="18288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790EE469-4DC9-0648-91CD-7A931AEB4500}"/>
              </a:ext>
            </a:extLst>
          </p:cNvPr>
          <p:cNvSpPr/>
          <p:nvPr/>
        </p:nvSpPr>
        <p:spPr>
          <a:xfrm>
            <a:off x="1161870" y="3822691"/>
            <a:ext cx="182880" cy="18288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50781CAE-01BE-7A46-A4CA-41A7599EC06D}"/>
              </a:ext>
            </a:extLst>
          </p:cNvPr>
          <p:cNvSpPr/>
          <p:nvPr/>
        </p:nvSpPr>
        <p:spPr>
          <a:xfrm>
            <a:off x="1400676" y="4495054"/>
            <a:ext cx="182880" cy="18288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7D88D0B-C23D-774E-A092-F05094E2546F}"/>
              </a:ext>
            </a:extLst>
          </p:cNvPr>
          <p:cNvSpPr/>
          <p:nvPr/>
        </p:nvSpPr>
        <p:spPr>
          <a:xfrm>
            <a:off x="2364475" y="3936683"/>
            <a:ext cx="182880" cy="18288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F60DB854-CDB7-884A-87F7-1A2A94707180}"/>
              </a:ext>
            </a:extLst>
          </p:cNvPr>
          <p:cNvSpPr/>
          <p:nvPr/>
        </p:nvSpPr>
        <p:spPr>
          <a:xfrm>
            <a:off x="2095065" y="4822186"/>
            <a:ext cx="182880" cy="18288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9C8E3959-6E31-864C-8FCB-71A03EB6301E}"/>
              </a:ext>
            </a:extLst>
          </p:cNvPr>
          <p:cNvSpPr/>
          <p:nvPr/>
        </p:nvSpPr>
        <p:spPr>
          <a:xfrm>
            <a:off x="3087571" y="4069555"/>
            <a:ext cx="182880" cy="18288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96054D4A-96BF-7B48-ACE8-74F991D08DB2}"/>
              </a:ext>
            </a:extLst>
          </p:cNvPr>
          <p:cNvSpPr/>
          <p:nvPr/>
        </p:nvSpPr>
        <p:spPr>
          <a:xfrm>
            <a:off x="3589694" y="4892125"/>
            <a:ext cx="182880" cy="18288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F1CF839-DFAA-804C-B384-B0BE921A0BF2}"/>
              </a:ext>
            </a:extLst>
          </p:cNvPr>
          <p:cNvSpPr/>
          <p:nvPr/>
        </p:nvSpPr>
        <p:spPr>
          <a:xfrm>
            <a:off x="4488061" y="3733237"/>
            <a:ext cx="182880" cy="18288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91E0C37-003C-A741-B1B3-0DDCB9FC1B2A}"/>
              </a:ext>
            </a:extLst>
          </p:cNvPr>
          <p:cNvSpPr/>
          <p:nvPr/>
        </p:nvSpPr>
        <p:spPr>
          <a:xfrm>
            <a:off x="4775566" y="4241250"/>
            <a:ext cx="182880" cy="18288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7BBDCB9-19D8-D446-B72D-707042D1E7A8}"/>
              </a:ext>
            </a:extLst>
          </p:cNvPr>
          <p:cNvSpPr/>
          <p:nvPr/>
        </p:nvSpPr>
        <p:spPr>
          <a:xfrm>
            <a:off x="5761449" y="3698586"/>
            <a:ext cx="182880" cy="18288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8DF0C6B9-9058-FE46-8AB5-DB34DAFFA67E}"/>
              </a:ext>
            </a:extLst>
          </p:cNvPr>
          <p:cNvSpPr/>
          <p:nvPr/>
        </p:nvSpPr>
        <p:spPr>
          <a:xfrm>
            <a:off x="5347049" y="4775168"/>
            <a:ext cx="182880" cy="18288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F29E150F-7943-7D42-8B76-0338C5DD8016}"/>
              </a:ext>
            </a:extLst>
          </p:cNvPr>
          <p:cNvSpPr/>
          <p:nvPr/>
        </p:nvSpPr>
        <p:spPr>
          <a:xfrm>
            <a:off x="5846357" y="4983565"/>
            <a:ext cx="182880" cy="18288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FF5710D1-7083-C748-AFDB-B1E09613A79E}"/>
              </a:ext>
            </a:extLst>
          </p:cNvPr>
          <p:cNvSpPr/>
          <p:nvPr/>
        </p:nvSpPr>
        <p:spPr>
          <a:xfrm>
            <a:off x="3974274" y="4476419"/>
            <a:ext cx="182880" cy="18288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451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3.33333E-6 L -0.00117 0.10232 " pathEditMode="relative" rAng="0" ptsTypes="AA">
                                      <p:cBhvr>
                                        <p:cTn id="15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" y="5116"/>
                                    </p:animMotion>
                                  </p:childTnLst>
                                </p:cTn>
                              </p:par>
                              <p:par>
                                <p:cTn id="15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85185E-6 L 0.00221 0.20093 " pathEditMode="relative" rAng="0" ptsTypes="AA">
                                      <p:cBhvr>
                                        <p:cTn id="15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10046"/>
                                    </p:animMotion>
                                  </p:childTnLst>
                                </p:cTn>
                              </p:par>
                              <p:par>
                                <p:cTn id="15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2.22222E-6 L 0.00065 0.23264 " pathEditMode="relative" rAng="0" ptsTypes="AA">
                                      <p:cBhvr>
                                        <p:cTn id="15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11620"/>
                                    </p:animMotion>
                                  </p:childTnLst>
                                </p:cTn>
                              </p:par>
                              <p:par>
                                <p:cTn id="15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2.59259E-6 L 0.00026 0.07547 " pathEditMode="relative" rAng="0" ptsTypes="AA">
                                      <p:cBhvr>
                                        <p:cTn id="15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3773"/>
                                    </p:animMotion>
                                  </p:childTnLst>
                                </p:cTn>
                              </p:par>
                              <p:par>
                                <p:cTn id="15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7.40741E-7 L 0.00052 0.1493 " pathEditMode="relative" rAng="0" ptsTypes="AA">
                                      <p:cBhvr>
                                        <p:cTn id="15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7454"/>
                                    </p:animMotion>
                                  </p:childTnLst>
                                </p:cTn>
                              </p:par>
                              <p:par>
                                <p:cTn id="16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3.33333E-6 L -0.00013 0.0757 " pathEditMode="relative" rAng="0" ptsTypes="AA">
                                      <p:cBhvr>
                                        <p:cTn id="16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3773"/>
                                    </p:animMotion>
                                  </p:childTnLst>
                                </p:cTn>
                              </p:par>
                              <p:par>
                                <p:cTn id="16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-2.22222E-6 L 0.00169 0.24699 " pathEditMode="relative" rAng="0" ptsTypes="AA">
                                      <p:cBhvr>
                                        <p:cTn id="16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12338"/>
                                    </p:animMotion>
                                  </p:childTnLst>
                                </p:cTn>
                              </p:par>
                              <p:par>
                                <p:cTn id="16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85185E-6 L 0.00247 0.17106 " pathEditMode="relative" rAng="0" ptsTypes="AA">
                                      <p:cBhvr>
                                        <p:cTn id="16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" y="8542"/>
                                    </p:animMotion>
                                  </p:childTnLst>
                                </p:cTn>
                              </p:par>
                              <p:par>
                                <p:cTn id="16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1.85185E-6 L -3.54167E-6 0.22593 " pathEditMode="relative" rAng="0" ptsTypes="AA">
                                      <p:cBhvr>
                                        <p:cTn id="16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296"/>
                                    </p:animMotion>
                                  </p:childTnLst>
                                </p:cTn>
                              </p:par>
                              <p:par>
                                <p:cTn id="16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7.40741E-7 L -0.00156 0.07708 " pathEditMode="relative" rAng="0" ptsTypes="AA">
                                      <p:cBhvr>
                                        <p:cTn id="16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" y="3843"/>
                                    </p:animMotion>
                                  </p:childTnLst>
                                </p:cTn>
                              </p:par>
                              <p:par>
                                <p:cTn id="17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3.7037E-7 L 4.375E-6 0.25 " pathEditMode="relative" rAng="0" ptsTypes="AA">
                                      <p:cBhvr>
                                        <p:cTn id="17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  <p:par>
                                <p:cTn id="17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-3.33333E-6 L -3.125E-6 0.0757 " pathEditMode="relative" rAng="0" ptsTypes="AA">
                                      <p:cBhvr>
                                        <p:cTn id="173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773"/>
                                    </p:animMotion>
                                  </p:childTnLst>
                                </p:cTn>
                              </p:par>
                              <p:par>
                                <p:cTn id="17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7.40741E-7 L 0.00065 0.17477 " pathEditMode="relative" rAng="0" ptsTypes="AA">
                                      <p:cBhvr>
                                        <p:cTn id="17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8727"/>
                                    </p:animMotion>
                                  </p:childTnLst>
                                </p:cTn>
                              </p:par>
                              <p:par>
                                <p:cTn id="17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1.85185E-6 L 0.00274 -0.07986 " pathEditMode="relative" rAng="0" ptsTypes="AA">
                                      <p:cBhvr>
                                        <p:cTn id="17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" y="-4005"/>
                                    </p:animMotion>
                                  </p:childTnLst>
                                </p:cTn>
                              </p:par>
                              <p:par>
                                <p:cTn id="17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11022E-16 L 0.00169 -0.17616 " pathEditMode="relative" rAng="0" ptsTypes="AA">
                                      <p:cBhvr>
                                        <p:cTn id="179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-8819"/>
                                    </p:animMotion>
                                  </p:childTnLst>
                                </p:cTn>
                              </p:par>
                              <p:par>
                                <p:cTn id="18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4.81481E-6 L -0.00091 -0.22663 " pathEditMode="relative" rAng="0" ptsTypes="AA">
                                      <p:cBhvr>
                                        <p:cTn id="181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-11343"/>
                                    </p:animMotion>
                                  </p:childTnLst>
                                </p:cTn>
                              </p:par>
                              <p:par>
                                <p:cTn id="18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1.48148E-6 L -0.00039 -0.10046 " pathEditMode="relative" rAng="0" ptsTypes="AA">
                                      <p:cBhvr>
                                        <p:cTn id="183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5023"/>
                                    </p:animMotion>
                                  </p:childTnLst>
                                </p:cTn>
                              </p:par>
                              <p:par>
                                <p:cTn id="18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-2.96296E-6 L 0.00143 -0.11736 " pathEditMode="relative" rAng="0" ptsTypes="AA">
                                      <p:cBhvr>
                                        <p:cTn id="185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-5880"/>
                                    </p:animMotion>
                                  </p:childTnLst>
                                </p:cTn>
                              </p:par>
                              <p:par>
                                <p:cTn id="18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3.7037E-7 L 0.00131 -0.21991 " pathEditMode="relative" rAng="0" ptsTypes="AA">
                                      <p:cBhvr>
                                        <p:cTn id="187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-10995"/>
                                    </p:animMotion>
                                  </p:childTnLst>
                                </p:cTn>
                              </p:par>
                              <p:par>
                                <p:cTn id="18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2.22222E-6 L 0.00078 -0.16041 " pathEditMode="relative" rAng="0" ptsTypes="AA">
                                      <p:cBhvr>
                                        <p:cTn id="189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-8032"/>
                                    </p:animMotion>
                                  </p:childTnLst>
                                </p:cTn>
                              </p:par>
                              <p:par>
                                <p:cTn id="19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11111E-6 L 0.003 -0.05486 " pathEditMode="relative" rAng="0" ptsTypes="AA">
                                      <p:cBhvr>
                                        <p:cTn id="191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" y="-2755"/>
                                    </p:animMotion>
                                  </p:childTnLst>
                                </p:cTn>
                              </p:par>
                              <p:par>
                                <p:cTn id="19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2.96296E-6 L -0.00052 -0.12708 " pathEditMode="relative" rAng="0" ptsTypes="AA">
                                      <p:cBhvr>
                                        <p:cTn id="193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6366"/>
                                    </p:animMotion>
                                  </p:childTnLst>
                                </p:cTn>
                              </p:par>
                              <p:par>
                                <p:cTn id="19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7.40741E-7 L -3.54167E-6 -0.20486 " pathEditMode="relative" rAng="0" ptsTypes="AA">
                                      <p:cBhvr>
                                        <p:cTn id="195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0255"/>
                                    </p:animMotion>
                                  </p:childTnLst>
                                </p:cTn>
                              </p:par>
                              <p:par>
                                <p:cTn id="19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81481E-6 L -0.00091 -0.2331 " pathEditMode="relative" rAng="0" ptsTypes="AA">
                                      <p:cBhvr>
                                        <p:cTn id="197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-11667"/>
                                    </p:animMotion>
                                  </p:childTnLst>
                                </p:cTn>
                              </p:par>
                              <p:par>
                                <p:cTn id="19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3.7037E-6 L -0.00052 -0.05024 " pathEditMode="relative" rAng="0" ptsTypes="AA">
                                      <p:cBhvr>
                                        <p:cTn id="199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25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1" grpId="0" animBg="1"/>
      <p:bldP spid="21" grpId="1" animBg="1"/>
      <p:bldP spid="22" grpId="0" animBg="1"/>
      <p:bldP spid="22" grpId="1" animBg="1"/>
      <p:bldP spid="23" grpId="1" animBg="1"/>
      <p:bldP spid="23" grpId="2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D6B4157-1A2A-9F44-BC0F-19125D1B850B}"/>
              </a:ext>
            </a:extLst>
          </p:cNvPr>
          <p:cNvSpPr/>
          <p:nvPr/>
        </p:nvSpPr>
        <p:spPr>
          <a:xfrm>
            <a:off x="763929" y="742951"/>
            <a:ext cx="9803757" cy="53578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70F16DE8-C3FD-C041-B10E-26FFD78A07D9}"/>
              </a:ext>
            </a:extLst>
          </p:cNvPr>
          <p:cNvCxnSpPr>
            <a:cxnSpLocks/>
          </p:cNvCxnSpPr>
          <p:nvPr/>
        </p:nvCxnSpPr>
        <p:spPr>
          <a:xfrm>
            <a:off x="1814513" y="742951"/>
            <a:ext cx="0" cy="535781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5345C58-E0FB-D846-9D03-D38583B3BC3F}"/>
              </a:ext>
            </a:extLst>
          </p:cNvPr>
          <p:cNvCxnSpPr>
            <a:cxnSpLocks/>
          </p:cNvCxnSpPr>
          <p:nvPr/>
        </p:nvCxnSpPr>
        <p:spPr>
          <a:xfrm>
            <a:off x="2927612" y="742951"/>
            <a:ext cx="0" cy="535781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F17B17F-00D5-2B42-B5B8-F1B30BA83787}"/>
              </a:ext>
            </a:extLst>
          </p:cNvPr>
          <p:cNvCxnSpPr>
            <a:cxnSpLocks/>
          </p:cNvCxnSpPr>
          <p:nvPr/>
        </p:nvCxnSpPr>
        <p:spPr>
          <a:xfrm>
            <a:off x="4052285" y="742951"/>
            <a:ext cx="0" cy="535781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4BC8B39-5588-3C42-A24A-2515A2C58E35}"/>
              </a:ext>
            </a:extLst>
          </p:cNvPr>
          <p:cNvCxnSpPr>
            <a:cxnSpLocks/>
          </p:cNvCxnSpPr>
          <p:nvPr/>
        </p:nvCxnSpPr>
        <p:spPr>
          <a:xfrm>
            <a:off x="5115227" y="742951"/>
            <a:ext cx="0" cy="535781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459A0DF-F061-2147-925D-889F734834AF}"/>
              </a:ext>
            </a:extLst>
          </p:cNvPr>
          <p:cNvCxnSpPr>
            <a:cxnSpLocks/>
          </p:cNvCxnSpPr>
          <p:nvPr/>
        </p:nvCxnSpPr>
        <p:spPr>
          <a:xfrm>
            <a:off x="6228326" y="742951"/>
            <a:ext cx="0" cy="535781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BAC2E01-D092-A042-91FD-1FA70B1AEFD9}"/>
              </a:ext>
            </a:extLst>
          </p:cNvPr>
          <p:cNvCxnSpPr>
            <a:cxnSpLocks/>
          </p:cNvCxnSpPr>
          <p:nvPr/>
        </p:nvCxnSpPr>
        <p:spPr>
          <a:xfrm>
            <a:off x="7352999" y="742951"/>
            <a:ext cx="0" cy="535781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A016415-CC2E-7645-8F6F-14C6CB492039}"/>
              </a:ext>
            </a:extLst>
          </p:cNvPr>
          <p:cNvCxnSpPr>
            <a:cxnSpLocks/>
          </p:cNvCxnSpPr>
          <p:nvPr/>
        </p:nvCxnSpPr>
        <p:spPr>
          <a:xfrm>
            <a:off x="8402438" y="742951"/>
            <a:ext cx="0" cy="535781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503802B-3C97-C044-968E-5B1B03967C7B}"/>
              </a:ext>
            </a:extLst>
          </p:cNvPr>
          <p:cNvCxnSpPr>
            <a:cxnSpLocks/>
          </p:cNvCxnSpPr>
          <p:nvPr/>
        </p:nvCxnSpPr>
        <p:spPr>
          <a:xfrm>
            <a:off x="9515537" y="742951"/>
            <a:ext cx="0" cy="535781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3B49FED-59D7-2F45-84DB-5E0970F00289}"/>
              </a:ext>
            </a:extLst>
          </p:cNvPr>
          <p:cNvCxnSpPr>
            <a:cxnSpLocks/>
          </p:cNvCxnSpPr>
          <p:nvPr/>
        </p:nvCxnSpPr>
        <p:spPr>
          <a:xfrm flipH="1" flipV="1">
            <a:off x="743410" y="5043424"/>
            <a:ext cx="9836976" cy="14056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DC212EE-1941-084B-A361-15A8FD646C6F}"/>
              </a:ext>
            </a:extLst>
          </p:cNvPr>
          <p:cNvCxnSpPr>
            <a:cxnSpLocks/>
          </p:cNvCxnSpPr>
          <p:nvPr/>
        </p:nvCxnSpPr>
        <p:spPr>
          <a:xfrm flipH="1">
            <a:off x="763928" y="3962400"/>
            <a:ext cx="980375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C6E83E0-90BB-DE4B-BE4A-0F5EB75092A7}"/>
              </a:ext>
            </a:extLst>
          </p:cNvPr>
          <p:cNvCxnSpPr>
            <a:cxnSpLocks/>
          </p:cNvCxnSpPr>
          <p:nvPr/>
        </p:nvCxnSpPr>
        <p:spPr>
          <a:xfrm flipH="1">
            <a:off x="763928" y="2857500"/>
            <a:ext cx="980375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4C47388-2996-EC47-812C-0CF0134A6836}"/>
              </a:ext>
            </a:extLst>
          </p:cNvPr>
          <p:cNvCxnSpPr>
            <a:cxnSpLocks/>
          </p:cNvCxnSpPr>
          <p:nvPr/>
        </p:nvCxnSpPr>
        <p:spPr>
          <a:xfrm flipH="1">
            <a:off x="763928" y="1790700"/>
            <a:ext cx="980375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reeform 24">
            <a:extLst>
              <a:ext uri="{FF2B5EF4-FFF2-40B4-BE49-F238E27FC236}">
                <a16:creationId xmlns:a16="http://schemas.microsoft.com/office/drawing/2014/main" id="{58DE740F-CD95-7640-9BB0-745896758751}"/>
              </a:ext>
            </a:extLst>
          </p:cNvPr>
          <p:cNvSpPr/>
          <p:nvPr/>
        </p:nvSpPr>
        <p:spPr>
          <a:xfrm>
            <a:off x="1541125" y="4094956"/>
            <a:ext cx="2514600" cy="854201"/>
          </a:xfrm>
          <a:custGeom>
            <a:avLst/>
            <a:gdLst>
              <a:gd name="connsiteX0" fmla="*/ 0 w 2514600"/>
              <a:gd name="connsiteY0" fmla="*/ 850900 h 854201"/>
              <a:gd name="connsiteX1" fmla="*/ 1092200 w 2514600"/>
              <a:gd name="connsiteY1" fmla="*/ 723900 h 854201"/>
              <a:gd name="connsiteX2" fmla="*/ 1524000 w 2514600"/>
              <a:gd name="connsiteY2" fmla="*/ 0 h 854201"/>
              <a:gd name="connsiteX3" fmla="*/ 1638300 w 2514600"/>
              <a:gd name="connsiteY3" fmla="*/ 723900 h 854201"/>
              <a:gd name="connsiteX4" fmla="*/ 2514600 w 2514600"/>
              <a:gd name="connsiteY4" fmla="*/ 749300 h 854201"/>
              <a:gd name="connsiteX5" fmla="*/ 2514600 w 2514600"/>
              <a:gd name="connsiteY5" fmla="*/ 749300 h 85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14600" h="854201">
                <a:moveTo>
                  <a:pt x="0" y="850900"/>
                </a:moveTo>
                <a:cubicBezTo>
                  <a:pt x="419100" y="858308"/>
                  <a:pt x="838200" y="865717"/>
                  <a:pt x="1092200" y="723900"/>
                </a:cubicBezTo>
                <a:cubicBezTo>
                  <a:pt x="1346200" y="582083"/>
                  <a:pt x="1432983" y="0"/>
                  <a:pt x="1524000" y="0"/>
                </a:cubicBezTo>
                <a:cubicBezTo>
                  <a:pt x="1615017" y="0"/>
                  <a:pt x="1473200" y="599017"/>
                  <a:pt x="1638300" y="723900"/>
                </a:cubicBezTo>
                <a:cubicBezTo>
                  <a:pt x="1803400" y="848783"/>
                  <a:pt x="2514600" y="749300"/>
                  <a:pt x="2514600" y="749300"/>
                </a:cubicBezTo>
                <a:lnTo>
                  <a:pt x="2514600" y="749300"/>
                </a:lnTo>
              </a:path>
            </a:pathLst>
          </a:cu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412D5713-1E63-5847-A1D6-4F33490121D7}"/>
              </a:ext>
            </a:extLst>
          </p:cNvPr>
          <p:cNvSpPr/>
          <p:nvPr/>
        </p:nvSpPr>
        <p:spPr>
          <a:xfrm>
            <a:off x="6444388" y="3733801"/>
            <a:ext cx="1826098" cy="1346200"/>
          </a:xfrm>
          <a:custGeom>
            <a:avLst/>
            <a:gdLst>
              <a:gd name="connsiteX0" fmla="*/ 0 w 2514600"/>
              <a:gd name="connsiteY0" fmla="*/ 850900 h 854201"/>
              <a:gd name="connsiteX1" fmla="*/ 1092200 w 2514600"/>
              <a:gd name="connsiteY1" fmla="*/ 723900 h 854201"/>
              <a:gd name="connsiteX2" fmla="*/ 1524000 w 2514600"/>
              <a:gd name="connsiteY2" fmla="*/ 0 h 854201"/>
              <a:gd name="connsiteX3" fmla="*/ 1638300 w 2514600"/>
              <a:gd name="connsiteY3" fmla="*/ 723900 h 854201"/>
              <a:gd name="connsiteX4" fmla="*/ 2514600 w 2514600"/>
              <a:gd name="connsiteY4" fmla="*/ 749300 h 854201"/>
              <a:gd name="connsiteX5" fmla="*/ 2514600 w 2514600"/>
              <a:gd name="connsiteY5" fmla="*/ 749300 h 85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14600" h="854201">
                <a:moveTo>
                  <a:pt x="0" y="850900"/>
                </a:moveTo>
                <a:cubicBezTo>
                  <a:pt x="419100" y="858308"/>
                  <a:pt x="838200" y="865717"/>
                  <a:pt x="1092200" y="723900"/>
                </a:cubicBezTo>
                <a:cubicBezTo>
                  <a:pt x="1346200" y="582083"/>
                  <a:pt x="1432983" y="0"/>
                  <a:pt x="1524000" y="0"/>
                </a:cubicBezTo>
                <a:cubicBezTo>
                  <a:pt x="1615017" y="0"/>
                  <a:pt x="1473200" y="599017"/>
                  <a:pt x="1638300" y="723900"/>
                </a:cubicBezTo>
                <a:cubicBezTo>
                  <a:pt x="1803400" y="848783"/>
                  <a:pt x="2514600" y="749300"/>
                  <a:pt x="2514600" y="749300"/>
                </a:cubicBezTo>
                <a:lnTo>
                  <a:pt x="2514600" y="749300"/>
                </a:lnTo>
              </a:path>
            </a:pathLst>
          </a:cu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D5BBAF65-7C4C-184D-8538-1179888BB283}"/>
              </a:ext>
            </a:extLst>
          </p:cNvPr>
          <p:cNvSpPr/>
          <p:nvPr/>
        </p:nvSpPr>
        <p:spPr>
          <a:xfrm>
            <a:off x="7423413" y="4695156"/>
            <a:ext cx="1826098" cy="334044"/>
          </a:xfrm>
          <a:custGeom>
            <a:avLst/>
            <a:gdLst>
              <a:gd name="connsiteX0" fmla="*/ 0 w 2514600"/>
              <a:gd name="connsiteY0" fmla="*/ 850900 h 854201"/>
              <a:gd name="connsiteX1" fmla="*/ 1092200 w 2514600"/>
              <a:gd name="connsiteY1" fmla="*/ 723900 h 854201"/>
              <a:gd name="connsiteX2" fmla="*/ 1524000 w 2514600"/>
              <a:gd name="connsiteY2" fmla="*/ 0 h 854201"/>
              <a:gd name="connsiteX3" fmla="*/ 1638300 w 2514600"/>
              <a:gd name="connsiteY3" fmla="*/ 723900 h 854201"/>
              <a:gd name="connsiteX4" fmla="*/ 2514600 w 2514600"/>
              <a:gd name="connsiteY4" fmla="*/ 749300 h 854201"/>
              <a:gd name="connsiteX5" fmla="*/ 2514600 w 2514600"/>
              <a:gd name="connsiteY5" fmla="*/ 749300 h 85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14600" h="854201">
                <a:moveTo>
                  <a:pt x="0" y="850900"/>
                </a:moveTo>
                <a:cubicBezTo>
                  <a:pt x="419100" y="858308"/>
                  <a:pt x="838200" y="865717"/>
                  <a:pt x="1092200" y="723900"/>
                </a:cubicBezTo>
                <a:cubicBezTo>
                  <a:pt x="1346200" y="582083"/>
                  <a:pt x="1432983" y="0"/>
                  <a:pt x="1524000" y="0"/>
                </a:cubicBezTo>
                <a:cubicBezTo>
                  <a:pt x="1615017" y="0"/>
                  <a:pt x="1473200" y="599017"/>
                  <a:pt x="1638300" y="723900"/>
                </a:cubicBezTo>
                <a:cubicBezTo>
                  <a:pt x="1803400" y="848783"/>
                  <a:pt x="2514600" y="749300"/>
                  <a:pt x="2514600" y="749300"/>
                </a:cubicBezTo>
                <a:lnTo>
                  <a:pt x="2514600" y="749300"/>
                </a:lnTo>
              </a:path>
            </a:pathLst>
          </a:custGeom>
          <a:solidFill>
            <a:srgbClr val="FFFF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219E9A77-CD68-3144-A0CF-FEFF0CFC430B}"/>
              </a:ext>
            </a:extLst>
          </p:cNvPr>
          <p:cNvSpPr/>
          <p:nvPr/>
        </p:nvSpPr>
        <p:spPr>
          <a:xfrm>
            <a:off x="7049936" y="4731335"/>
            <a:ext cx="1826098" cy="334044"/>
          </a:xfrm>
          <a:custGeom>
            <a:avLst/>
            <a:gdLst>
              <a:gd name="connsiteX0" fmla="*/ 0 w 2514600"/>
              <a:gd name="connsiteY0" fmla="*/ 850900 h 854201"/>
              <a:gd name="connsiteX1" fmla="*/ 1092200 w 2514600"/>
              <a:gd name="connsiteY1" fmla="*/ 723900 h 854201"/>
              <a:gd name="connsiteX2" fmla="*/ 1524000 w 2514600"/>
              <a:gd name="connsiteY2" fmla="*/ 0 h 854201"/>
              <a:gd name="connsiteX3" fmla="*/ 1638300 w 2514600"/>
              <a:gd name="connsiteY3" fmla="*/ 723900 h 854201"/>
              <a:gd name="connsiteX4" fmla="*/ 2514600 w 2514600"/>
              <a:gd name="connsiteY4" fmla="*/ 749300 h 854201"/>
              <a:gd name="connsiteX5" fmla="*/ 2514600 w 2514600"/>
              <a:gd name="connsiteY5" fmla="*/ 749300 h 85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14600" h="854201">
                <a:moveTo>
                  <a:pt x="0" y="850900"/>
                </a:moveTo>
                <a:cubicBezTo>
                  <a:pt x="419100" y="858308"/>
                  <a:pt x="838200" y="865717"/>
                  <a:pt x="1092200" y="723900"/>
                </a:cubicBezTo>
                <a:cubicBezTo>
                  <a:pt x="1346200" y="582083"/>
                  <a:pt x="1432983" y="0"/>
                  <a:pt x="1524000" y="0"/>
                </a:cubicBezTo>
                <a:cubicBezTo>
                  <a:pt x="1615017" y="0"/>
                  <a:pt x="1473200" y="599017"/>
                  <a:pt x="1638300" y="723900"/>
                </a:cubicBezTo>
                <a:cubicBezTo>
                  <a:pt x="1803400" y="848783"/>
                  <a:pt x="2514600" y="749300"/>
                  <a:pt x="2514600" y="749300"/>
                </a:cubicBezTo>
                <a:lnTo>
                  <a:pt x="2514600" y="749300"/>
                </a:lnTo>
              </a:path>
            </a:pathLst>
          </a:custGeom>
          <a:solidFill>
            <a:srgbClr val="FFFF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>
            <a:extLst>
              <a:ext uri="{FF2B5EF4-FFF2-40B4-BE49-F238E27FC236}">
                <a16:creationId xmlns:a16="http://schemas.microsoft.com/office/drawing/2014/main" id="{05FB615E-BEBB-6C4C-8750-FFFD8BE03141}"/>
              </a:ext>
            </a:extLst>
          </p:cNvPr>
          <p:cNvSpPr/>
          <p:nvPr/>
        </p:nvSpPr>
        <p:spPr>
          <a:xfrm>
            <a:off x="8185142" y="4702467"/>
            <a:ext cx="1826098" cy="334044"/>
          </a:xfrm>
          <a:custGeom>
            <a:avLst/>
            <a:gdLst>
              <a:gd name="connsiteX0" fmla="*/ 0 w 2514600"/>
              <a:gd name="connsiteY0" fmla="*/ 850900 h 854201"/>
              <a:gd name="connsiteX1" fmla="*/ 1092200 w 2514600"/>
              <a:gd name="connsiteY1" fmla="*/ 723900 h 854201"/>
              <a:gd name="connsiteX2" fmla="*/ 1524000 w 2514600"/>
              <a:gd name="connsiteY2" fmla="*/ 0 h 854201"/>
              <a:gd name="connsiteX3" fmla="*/ 1638300 w 2514600"/>
              <a:gd name="connsiteY3" fmla="*/ 723900 h 854201"/>
              <a:gd name="connsiteX4" fmla="*/ 2514600 w 2514600"/>
              <a:gd name="connsiteY4" fmla="*/ 749300 h 854201"/>
              <a:gd name="connsiteX5" fmla="*/ 2514600 w 2514600"/>
              <a:gd name="connsiteY5" fmla="*/ 749300 h 85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14600" h="854201">
                <a:moveTo>
                  <a:pt x="0" y="850900"/>
                </a:moveTo>
                <a:cubicBezTo>
                  <a:pt x="419100" y="858308"/>
                  <a:pt x="838200" y="865717"/>
                  <a:pt x="1092200" y="723900"/>
                </a:cubicBezTo>
                <a:cubicBezTo>
                  <a:pt x="1346200" y="582083"/>
                  <a:pt x="1432983" y="0"/>
                  <a:pt x="1524000" y="0"/>
                </a:cubicBezTo>
                <a:cubicBezTo>
                  <a:pt x="1615017" y="0"/>
                  <a:pt x="1473200" y="599017"/>
                  <a:pt x="1638300" y="723900"/>
                </a:cubicBezTo>
                <a:cubicBezTo>
                  <a:pt x="1803400" y="848783"/>
                  <a:pt x="2514600" y="749300"/>
                  <a:pt x="2514600" y="749300"/>
                </a:cubicBezTo>
                <a:lnTo>
                  <a:pt x="2514600" y="749300"/>
                </a:lnTo>
              </a:path>
            </a:pathLst>
          </a:custGeom>
          <a:solidFill>
            <a:srgbClr val="FFFF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66BDDB7B-B06A-0646-9CBD-0ED061DEA0C2}"/>
              </a:ext>
            </a:extLst>
          </p:cNvPr>
          <p:cNvSpPr/>
          <p:nvPr/>
        </p:nvSpPr>
        <p:spPr>
          <a:xfrm>
            <a:off x="2213840" y="4514018"/>
            <a:ext cx="1826098" cy="484688"/>
          </a:xfrm>
          <a:custGeom>
            <a:avLst/>
            <a:gdLst>
              <a:gd name="connsiteX0" fmla="*/ 0 w 2514600"/>
              <a:gd name="connsiteY0" fmla="*/ 850900 h 854201"/>
              <a:gd name="connsiteX1" fmla="*/ 1092200 w 2514600"/>
              <a:gd name="connsiteY1" fmla="*/ 723900 h 854201"/>
              <a:gd name="connsiteX2" fmla="*/ 1524000 w 2514600"/>
              <a:gd name="connsiteY2" fmla="*/ 0 h 854201"/>
              <a:gd name="connsiteX3" fmla="*/ 1638300 w 2514600"/>
              <a:gd name="connsiteY3" fmla="*/ 723900 h 854201"/>
              <a:gd name="connsiteX4" fmla="*/ 2514600 w 2514600"/>
              <a:gd name="connsiteY4" fmla="*/ 749300 h 854201"/>
              <a:gd name="connsiteX5" fmla="*/ 2514600 w 2514600"/>
              <a:gd name="connsiteY5" fmla="*/ 749300 h 85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14600" h="854201">
                <a:moveTo>
                  <a:pt x="0" y="850900"/>
                </a:moveTo>
                <a:cubicBezTo>
                  <a:pt x="419100" y="858308"/>
                  <a:pt x="838200" y="865717"/>
                  <a:pt x="1092200" y="723900"/>
                </a:cubicBezTo>
                <a:cubicBezTo>
                  <a:pt x="1346200" y="582083"/>
                  <a:pt x="1432983" y="0"/>
                  <a:pt x="1524000" y="0"/>
                </a:cubicBezTo>
                <a:cubicBezTo>
                  <a:pt x="1615017" y="0"/>
                  <a:pt x="1473200" y="599017"/>
                  <a:pt x="1638300" y="723900"/>
                </a:cubicBezTo>
                <a:cubicBezTo>
                  <a:pt x="1803400" y="848783"/>
                  <a:pt x="2514600" y="749300"/>
                  <a:pt x="2514600" y="749300"/>
                </a:cubicBezTo>
                <a:lnTo>
                  <a:pt x="2514600" y="749300"/>
                </a:lnTo>
              </a:path>
            </a:pathLst>
          </a:custGeom>
          <a:solidFill>
            <a:srgbClr val="FFFF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>
            <a:extLst>
              <a:ext uri="{FF2B5EF4-FFF2-40B4-BE49-F238E27FC236}">
                <a16:creationId xmlns:a16="http://schemas.microsoft.com/office/drawing/2014/main" id="{0E2966C3-08C5-724B-A7B6-57518E53CA42}"/>
              </a:ext>
            </a:extLst>
          </p:cNvPr>
          <p:cNvSpPr/>
          <p:nvPr/>
        </p:nvSpPr>
        <p:spPr>
          <a:xfrm>
            <a:off x="7948055" y="4760391"/>
            <a:ext cx="538492" cy="290554"/>
          </a:xfrm>
          <a:custGeom>
            <a:avLst/>
            <a:gdLst>
              <a:gd name="connsiteX0" fmla="*/ 0 w 2514600"/>
              <a:gd name="connsiteY0" fmla="*/ 850900 h 854201"/>
              <a:gd name="connsiteX1" fmla="*/ 1092200 w 2514600"/>
              <a:gd name="connsiteY1" fmla="*/ 723900 h 854201"/>
              <a:gd name="connsiteX2" fmla="*/ 1524000 w 2514600"/>
              <a:gd name="connsiteY2" fmla="*/ 0 h 854201"/>
              <a:gd name="connsiteX3" fmla="*/ 1638300 w 2514600"/>
              <a:gd name="connsiteY3" fmla="*/ 723900 h 854201"/>
              <a:gd name="connsiteX4" fmla="*/ 2514600 w 2514600"/>
              <a:gd name="connsiteY4" fmla="*/ 749300 h 854201"/>
              <a:gd name="connsiteX5" fmla="*/ 2514600 w 2514600"/>
              <a:gd name="connsiteY5" fmla="*/ 749300 h 85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14600" h="854201">
                <a:moveTo>
                  <a:pt x="0" y="850900"/>
                </a:moveTo>
                <a:cubicBezTo>
                  <a:pt x="419100" y="858308"/>
                  <a:pt x="838200" y="865717"/>
                  <a:pt x="1092200" y="723900"/>
                </a:cubicBezTo>
                <a:cubicBezTo>
                  <a:pt x="1346200" y="582083"/>
                  <a:pt x="1432983" y="0"/>
                  <a:pt x="1524000" y="0"/>
                </a:cubicBezTo>
                <a:cubicBezTo>
                  <a:pt x="1615017" y="0"/>
                  <a:pt x="1473200" y="599017"/>
                  <a:pt x="1638300" y="723900"/>
                </a:cubicBezTo>
                <a:cubicBezTo>
                  <a:pt x="1803400" y="848783"/>
                  <a:pt x="2514600" y="749300"/>
                  <a:pt x="2514600" y="749300"/>
                </a:cubicBezTo>
                <a:lnTo>
                  <a:pt x="2514600" y="749300"/>
                </a:lnTo>
              </a:path>
            </a:pathLst>
          </a:cu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>
            <a:extLst>
              <a:ext uri="{FF2B5EF4-FFF2-40B4-BE49-F238E27FC236}">
                <a16:creationId xmlns:a16="http://schemas.microsoft.com/office/drawing/2014/main" id="{8D47FA6C-CD6D-A64B-8D6D-6CEFC69C9C91}"/>
              </a:ext>
            </a:extLst>
          </p:cNvPr>
          <p:cNvSpPr/>
          <p:nvPr/>
        </p:nvSpPr>
        <p:spPr>
          <a:xfrm>
            <a:off x="8519534" y="4772904"/>
            <a:ext cx="538492" cy="290554"/>
          </a:xfrm>
          <a:custGeom>
            <a:avLst/>
            <a:gdLst>
              <a:gd name="connsiteX0" fmla="*/ 0 w 2514600"/>
              <a:gd name="connsiteY0" fmla="*/ 850900 h 854201"/>
              <a:gd name="connsiteX1" fmla="*/ 1092200 w 2514600"/>
              <a:gd name="connsiteY1" fmla="*/ 723900 h 854201"/>
              <a:gd name="connsiteX2" fmla="*/ 1524000 w 2514600"/>
              <a:gd name="connsiteY2" fmla="*/ 0 h 854201"/>
              <a:gd name="connsiteX3" fmla="*/ 1638300 w 2514600"/>
              <a:gd name="connsiteY3" fmla="*/ 723900 h 854201"/>
              <a:gd name="connsiteX4" fmla="*/ 2514600 w 2514600"/>
              <a:gd name="connsiteY4" fmla="*/ 749300 h 854201"/>
              <a:gd name="connsiteX5" fmla="*/ 2514600 w 2514600"/>
              <a:gd name="connsiteY5" fmla="*/ 749300 h 85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14600" h="854201">
                <a:moveTo>
                  <a:pt x="0" y="850900"/>
                </a:moveTo>
                <a:cubicBezTo>
                  <a:pt x="419100" y="858308"/>
                  <a:pt x="838200" y="865717"/>
                  <a:pt x="1092200" y="723900"/>
                </a:cubicBezTo>
                <a:cubicBezTo>
                  <a:pt x="1346200" y="582083"/>
                  <a:pt x="1432983" y="0"/>
                  <a:pt x="1524000" y="0"/>
                </a:cubicBezTo>
                <a:cubicBezTo>
                  <a:pt x="1615017" y="0"/>
                  <a:pt x="1473200" y="599017"/>
                  <a:pt x="1638300" y="723900"/>
                </a:cubicBezTo>
                <a:cubicBezTo>
                  <a:pt x="1803400" y="848783"/>
                  <a:pt x="2514600" y="749300"/>
                  <a:pt x="2514600" y="749300"/>
                </a:cubicBezTo>
                <a:lnTo>
                  <a:pt x="2514600" y="749300"/>
                </a:lnTo>
              </a:path>
            </a:pathLst>
          </a:custGeom>
          <a:solidFill>
            <a:srgbClr val="FFFF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>
            <a:extLst>
              <a:ext uri="{FF2B5EF4-FFF2-40B4-BE49-F238E27FC236}">
                <a16:creationId xmlns:a16="http://schemas.microsoft.com/office/drawing/2014/main" id="{AA74FB1C-FB66-B049-B9DB-F1DBA6F31F10}"/>
              </a:ext>
            </a:extLst>
          </p:cNvPr>
          <p:cNvSpPr/>
          <p:nvPr/>
        </p:nvSpPr>
        <p:spPr>
          <a:xfrm>
            <a:off x="8773850" y="4760391"/>
            <a:ext cx="538492" cy="290554"/>
          </a:xfrm>
          <a:custGeom>
            <a:avLst/>
            <a:gdLst>
              <a:gd name="connsiteX0" fmla="*/ 0 w 2514600"/>
              <a:gd name="connsiteY0" fmla="*/ 850900 h 854201"/>
              <a:gd name="connsiteX1" fmla="*/ 1092200 w 2514600"/>
              <a:gd name="connsiteY1" fmla="*/ 723900 h 854201"/>
              <a:gd name="connsiteX2" fmla="*/ 1524000 w 2514600"/>
              <a:gd name="connsiteY2" fmla="*/ 0 h 854201"/>
              <a:gd name="connsiteX3" fmla="*/ 1638300 w 2514600"/>
              <a:gd name="connsiteY3" fmla="*/ 723900 h 854201"/>
              <a:gd name="connsiteX4" fmla="*/ 2514600 w 2514600"/>
              <a:gd name="connsiteY4" fmla="*/ 749300 h 854201"/>
              <a:gd name="connsiteX5" fmla="*/ 2514600 w 2514600"/>
              <a:gd name="connsiteY5" fmla="*/ 749300 h 85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14600" h="854201">
                <a:moveTo>
                  <a:pt x="0" y="850900"/>
                </a:moveTo>
                <a:cubicBezTo>
                  <a:pt x="419100" y="858308"/>
                  <a:pt x="838200" y="865717"/>
                  <a:pt x="1092200" y="723900"/>
                </a:cubicBezTo>
                <a:cubicBezTo>
                  <a:pt x="1346200" y="582083"/>
                  <a:pt x="1432983" y="0"/>
                  <a:pt x="1524000" y="0"/>
                </a:cubicBezTo>
                <a:cubicBezTo>
                  <a:pt x="1615017" y="0"/>
                  <a:pt x="1473200" y="599017"/>
                  <a:pt x="1638300" y="723900"/>
                </a:cubicBezTo>
                <a:cubicBezTo>
                  <a:pt x="1803400" y="848783"/>
                  <a:pt x="2514600" y="749300"/>
                  <a:pt x="2514600" y="749300"/>
                </a:cubicBezTo>
                <a:lnTo>
                  <a:pt x="2514600" y="749300"/>
                </a:lnTo>
              </a:path>
            </a:pathLst>
          </a:cu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>
            <a:extLst>
              <a:ext uri="{FF2B5EF4-FFF2-40B4-BE49-F238E27FC236}">
                <a16:creationId xmlns:a16="http://schemas.microsoft.com/office/drawing/2014/main" id="{31233B21-5B8B-A846-86E5-A783DCFFF1C1}"/>
              </a:ext>
            </a:extLst>
          </p:cNvPr>
          <p:cNvSpPr/>
          <p:nvPr/>
        </p:nvSpPr>
        <p:spPr>
          <a:xfrm>
            <a:off x="3155113" y="4308900"/>
            <a:ext cx="877900" cy="689806"/>
          </a:xfrm>
          <a:custGeom>
            <a:avLst/>
            <a:gdLst>
              <a:gd name="connsiteX0" fmla="*/ 0 w 2514600"/>
              <a:gd name="connsiteY0" fmla="*/ 850900 h 854201"/>
              <a:gd name="connsiteX1" fmla="*/ 1092200 w 2514600"/>
              <a:gd name="connsiteY1" fmla="*/ 723900 h 854201"/>
              <a:gd name="connsiteX2" fmla="*/ 1524000 w 2514600"/>
              <a:gd name="connsiteY2" fmla="*/ 0 h 854201"/>
              <a:gd name="connsiteX3" fmla="*/ 1638300 w 2514600"/>
              <a:gd name="connsiteY3" fmla="*/ 723900 h 854201"/>
              <a:gd name="connsiteX4" fmla="*/ 2514600 w 2514600"/>
              <a:gd name="connsiteY4" fmla="*/ 749300 h 854201"/>
              <a:gd name="connsiteX5" fmla="*/ 2514600 w 2514600"/>
              <a:gd name="connsiteY5" fmla="*/ 749300 h 85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14600" h="854201">
                <a:moveTo>
                  <a:pt x="0" y="850900"/>
                </a:moveTo>
                <a:cubicBezTo>
                  <a:pt x="419100" y="858308"/>
                  <a:pt x="838200" y="865717"/>
                  <a:pt x="1092200" y="723900"/>
                </a:cubicBezTo>
                <a:cubicBezTo>
                  <a:pt x="1346200" y="582083"/>
                  <a:pt x="1432983" y="0"/>
                  <a:pt x="1524000" y="0"/>
                </a:cubicBezTo>
                <a:cubicBezTo>
                  <a:pt x="1615017" y="0"/>
                  <a:pt x="1473200" y="599017"/>
                  <a:pt x="1638300" y="723900"/>
                </a:cubicBezTo>
                <a:cubicBezTo>
                  <a:pt x="1803400" y="848783"/>
                  <a:pt x="2514600" y="749300"/>
                  <a:pt x="2514600" y="749300"/>
                </a:cubicBezTo>
                <a:lnTo>
                  <a:pt x="2514600" y="749300"/>
                </a:lnTo>
              </a:path>
            </a:pathLst>
          </a:custGeom>
          <a:solidFill>
            <a:srgbClr val="FFFF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>
            <a:extLst>
              <a:ext uri="{FF2B5EF4-FFF2-40B4-BE49-F238E27FC236}">
                <a16:creationId xmlns:a16="http://schemas.microsoft.com/office/drawing/2014/main" id="{2486BE72-B527-A945-A54B-2BEC8E4D4EB1}"/>
              </a:ext>
            </a:extLst>
          </p:cNvPr>
          <p:cNvSpPr/>
          <p:nvPr/>
        </p:nvSpPr>
        <p:spPr>
          <a:xfrm>
            <a:off x="2017709" y="4684673"/>
            <a:ext cx="538492" cy="290554"/>
          </a:xfrm>
          <a:custGeom>
            <a:avLst/>
            <a:gdLst>
              <a:gd name="connsiteX0" fmla="*/ 0 w 2514600"/>
              <a:gd name="connsiteY0" fmla="*/ 850900 h 854201"/>
              <a:gd name="connsiteX1" fmla="*/ 1092200 w 2514600"/>
              <a:gd name="connsiteY1" fmla="*/ 723900 h 854201"/>
              <a:gd name="connsiteX2" fmla="*/ 1524000 w 2514600"/>
              <a:gd name="connsiteY2" fmla="*/ 0 h 854201"/>
              <a:gd name="connsiteX3" fmla="*/ 1638300 w 2514600"/>
              <a:gd name="connsiteY3" fmla="*/ 723900 h 854201"/>
              <a:gd name="connsiteX4" fmla="*/ 2514600 w 2514600"/>
              <a:gd name="connsiteY4" fmla="*/ 749300 h 854201"/>
              <a:gd name="connsiteX5" fmla="*/ 2514600 w 2514600"/>
              <a:gd name="connsiteY5" fmla="*/ 749300 h 85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14600" h="854201">
                <a:moveTo>
                  <a:pt x="0" y="850900"/>
                </a:moveTo>
                <a:cubicBezTo>
                  <a:pt x="419100" y="858308"/>
                  <a:pt x="838200" y="865717"/>
                  <a:pt x="1092200" y="723900"/>
                </a:cubicBezTo>
                <a:cubicBezTo>
                  <a:pt x="1346200" y="582083"/>
                  <a:pt x="1432983" y="0"/>
                  <a:pt x="1524000" y="0"/>
                </a:cubicBezTo>
                <a:cubicBezTo>
                  <a:pt x="1615017" y="0"/>
                  <a:pt x="1473200" y="599017"/>
                  <a:pt x="1638300" y="723900"/>
                </a:cubicBezTo>
                <a:cubicBezTo>
                  <a:pt x="1803400" y="848783"/>
                  <a:pt x="2514600" y="749300"/>
                  <a:pt x="2514600" y="749300"/>
                </a:cubicBezTo>
                <a:lnTo>
                  <a:pt x="2514600" y="749300"/>
                </a:lnTo>
              </a:path>
            </a:pathLst>
          </a:custGeom>
          <a:solidFill>
            <a:srgbClr val="FFFF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>
            <a:extLst>
              <a:ext uri="{FF2B5EF4-FFF2-40B4-BE49-F238E27FC236}">
                <a16:creationId xmlns:a16="http://schemas.microsoft.com/office/drawing/2014/main" id="{AC11D178-F7BA-724B-99D3-7F6D49BA762B}"/>
              </a:ext>
            </a:extLst>
          </p:cNvPr>
          <p:cNvSpPr/>
          <p:nvPr/>
        </p:nvSpPr>
        <p:spPr>
          <a:xfrm>
            <a:off x="1419391" y="4820234"/>
            <a:ext cx="538492" cy="181643"/>
          </a:xfrm>
          <a:custGeom>
            <a:avLst/>
            <a:gdLst>
              <a:gd name="connsiteX0" fmla="*/ 0 w 2514600"/>
              <a:gd name="connsiteY0" fmla="*/ 850900 h 854201"/>
              <a:gd name="connsiteX1" fmla="*/ 1092200 w 2514600"/>
              <a:gd name="connsiteY1" fmla="*/ 723900 h 854201"/>
              <a:gd name="connsiteX2" fmla="*/ 1524000 w 2514600"/>
              <a:gd name="connsiteY2" fmla="*/ 0 h 854201"/>
              <a:gd name="connsiteX3" fmla="*/ 1638300 w 2514600"/>
              <a:gd name="connsiteY3" fmla="*/ 723900 h 854201"/>
              <a:gd name="connsiteX4" fmla="*/ 2514600 w 2514600"/>
              <a:gd name="connsiteY4" fmla="*/ 749300 h 854201"/>
              <a:gd name="connsiteX5" fmla="*/ 2514600 w 2514600"/>
              <a:gd name="connsiteY5" fmla="*/ 749300 h 85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14600" h="854201">
                <a:moveTo>
                  <a:pt x="0" y="850900"/>
                </a:moveTo>
                <a:cubicBezTo>
                  <a:pt x="419100" y="858308"/>
                  <a:pt x="838200" y="865717"/>
                  <a:pt x="1092200" y="723900"/>
                </a:cubicBezTo>
                <a:cubicBezTo>
                  <a:pt x="1346200" y="582083"/>
                  <a:pt x="1432983" y="0"/>
                  <a:pt x="1524000" y="0"/>
                </a:cubicBezTo>
                <a:cubicBezTo>
                  <a:pt x="1615017" y="0"/>
                  <a:pt x="1473200" y="599017"/>
                  <a:pt x="1638300" y="723900"/>
                </a:cubicBezTo>
                <a:cubicBezTo>
                  <a:pt x="1803400" y="848783"/>
                  <a:pt x="2514600" y="749300"/>
                  <a:pt x="2514600" y="749300"/>
                </a:cubicBezTo>
                <a:lnTo>
                  <a:pt x="2514600" y="749300"/>
                </a:lnTo>
              </a:path>
            </a:pathLst>
          </a:custGeom>
          <a:solidFill>
            <a:srgbClr val="FFFF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2934C736-242B-144C-9451-97B1A66F2A61}"/>
              </a:ext>
            </a:extLst>
          </p:cNvPr>
          <p:cNvCxnSpPr>
            <a:cxnSpLocks/>
          </p:cNvCxnSpPr>
          <p:nvPr/>
        </p:nvCxnSpPr>
        <p:spPr>
          <a:xfrm flipH="1">
            <a:off x="763928" y="4994656"/>
            <a:ext cx="9816458" cy="23567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9E14464A-41CE-6D4C-8EA1-A791DD033EE6}"/>
              </a:ext>
            </a:extLst>
          </p:cNvPr>
          <p:cNvCxnSpPr>
            <a:cxnSpLocks/>
          </p:cNvCxnSpPr>
          <p:nvPr/>
        </p:nvCxnSpPr>
        <p:spPr>
          <a:xfrm flipH="1">
            <a:off x="751228" y="2374900"/>
            <a:ext cx="9816458" cy="0"/>
          </a:xfrm>
          <a:prstGeom prst="line">
            <a:avLst/>
          </a:prstGeom>
          <a:ln w="762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Freeform 42">
            <a:extLst>
              <a:ext uri="{FF2B5EF4-FFF2-40B4-BE49-F238E27FC236}">
                <a16:creationId xmlns:a16="http://schemas.microsoft.com/office/drawing/2014/main" id="{F8B7A8C7-7234-D74E-8742-885E74069E29}"/>
              </a:ext>
            </a:extLst>
          </p:cNvPr>
          <p:cNvSpPr/>
          <p:nvPr/>
        </p:nvSpPr>
        <p:spPr>
          <a:xfrm>
            <a:off x="3188235" y="1422400"/>
            <a:ext cx="4218201" cy="3657600"/>
          </a:xfrm>
          <a:custGeom>
            <a:avLst/>
            <a:gdLst>
              <a:gd name="connsiteX0" fmla="*/ 0 w 5905500"/>
              <a:gd name="connsiteY0" fmla="*/ 1803687 h 1990578"/>
              <a:gd name="connsiteX1" fmla="*/ 1841500 w 5905500"/>
              <a:gd name="connsiteY1" fmla="*/ 1676687 h 1990578"/>
              <a:gd name="connsiteX2" fmla="*/ 3035300 w 5905500"/>
              <a:gd name="connsiteY2" fmla="*/ 287 h 1990578"/>
              <a:gd name="connsiteX3" fmla="*/ 3657600 w 5905500"/>
              <a:gd name="connsiteY3" fmla="*/ 1816387 h 1990578"/>
              <a:gd name="connsiteX4" fmla="*/ 5905500 w 5905500"/>
              <a:gd name="connsiteY4" fmla="*/ 1917987 h 1990578"/>
              <a:gd name="connsiteX5" fmla="*/ 5905500 w 5905500"/>
              <a:gd name="connsiteY5" fmla="*/ 1917987 h 1990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05500" h="1990578">
                <a:moveTo>
                  <a:pt x="0" y="1803687"/>
                </a:moveTo>
                <a:cubicBezTo>
                  <a:pt x="667808" y="1890470"/>
                  <a:pt x="1335617" y="1977254"/>
                  <a:pt x="1841500" y="1676687"/>
                </a:cubicBezTo>
                <a:cubicBezTo>
                  <a:pt x="2347383" y="1376120"/>
                  <a:pt x="2732617" y="-22996"/>
                  <a:pt x="3035300" y="287"/>
                </a:cubicBezTo>
                <a:cubicBezTo>
                  <a:pt x="3337983" y="23570"/>
                  <a:pt x="3179233" y="1496770"/>
                  <a:pt x="3657600" y="1816387"/>
                </a:cubicBezTo>
                <a:cubicBezTo>
                  <a:pt x="4135967" y="2136004"/>
                  <a:pt x="5905500" y="1917987"/>
                  <a:pt x="5905500" y="1917987"/>
                </a:cubicBezTo>
                <a:lnTo>
                  <a:pt x="5905500" y="1917987"/>
                </a:lnTo>
              </a:path>
            </a:pathLst>
          </a:cu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9C61616-F96A-A54D-AF99-2ECC2272B6E6}"/>
              </a:ext>
            </a:extLst>
          </p:cNvPr>
          <p:cNvSpPr txBox="1"/>
          <p:nvPr/>
        </p:nvSpPr>
        <p:spPr>
          <a:xfrm>
            <a:off x="8270487" y="1818902"/>
            <a:ext cx="220701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500" dirty="0">
                <a:solidFill>
                  <a:schemeClr val="bg1"/>
                </a:solidFill>
                <a:latin typeface="SignPainter HouseScript" panose="02000006070000020004" pitchFamily="2" charset="0"/>
              </a:rPr>
              <a:t>Threshold</a:t>
            </a:r>
          </a:p>
        </p:txBody>
      </p:sp>
      <p:sp>
        <p:nvSpPr>
          <p:cNvPr id="45" name="Freeform 44">
            <a:extLst>
              <a:ext uri="{FF2B5EF4-FFF2-40B4-BE49-F238E27FC236}">
                <a16:creationId xmlns:a16="http://schemas.microsoft.com/office/drawing/2014/main" id="{0788B92C-F5CB-9D4A-9FBB-185A0C4223FA}"/>
              </a:ext>
            </a:extLst>
          </p:cNvPr>
          <p:cNvSpPr/>
          <p:nvPr/>
        </p:nvSpPr>
        <p:spPr>
          <a:xfrm>
            <a:off x="2155188" y="4514018"/>
            <a:ext cx="538492" cy="511339"/>
          </a:xfrm>
          <a:custGeom>
            <a:avLst/>
            <a:gdLst>
              <a:gd name="connsiteX0" fmla="*/ 0 w 2514600"/>
              <a:gd name="connsiteY0" fmla="*/ 850900 h 854201"/>
              <a:gd name="connsiteX1" fmla="*/ 1092200 w 2514600"/>
              <a:gd name="connsiteY1" fmla="*/ 723900 h 854201"/>
              <a:gd name="connsiteX2" fmla="*/ 1524000 w 2514600"/>
              <a:gd name="connsiteY2" fmla="*/ 0 h 854201"/>
              <a:gd name="connsiteX3" fmla="*/ 1638300 w 2514600"/>
              <a:gd name="connsiteY3" fmla="*/ 723900 h 854201"/>
              <a:gd name="connsiteX4" fmla="*/ 2514600 w 2514600"/>
              <a:gd name="connsiteY4" fmla="*/ 749300 h 854201"/>
              <a:gd name="connsiteX5" fmla="*/ 2514600 w 2514600"/>
              <a:gd name="connsiteY5" fmla="*/ 749300 h 85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14600" h="854201">
                <a:moveTo>
                  <a:pt x="0" y="850900"/>
                </a:moveTo>
                <a:cubicBezTo>
                  <a:pt x="419100" y="858308"/>
                  <a:pt x="838200" y="865717"/>
                  <a:pt x="1092200" y="723900"/>
                </a:cubicBezTo>
                <a:cubicBezTo>
                  <a:pt x="1346200" y="582083"/>
                  <a:pt x="1432983" y="0"/>
                  <a:pt x="1524000" y="0"/>
                </a:cubicBezTo>
                <a:cubicBezTo>
                  <a:pt x="1615017" y="0"/>
                  <a:pt x="1473200" y="599017"/>
                  <a:pt x="1638300" y="723900"/>
                </a:cubicBezTo>
                <a:cubicBezTo>
                  <a:pt x="1803400" y="848783"/>
                  <a:pt x="2514600" y="749300"/>
                  <a:pt x="2514600" y="749300"/>
                </a:cubicBezTo>
                <a:lnTo>
                  <a:pt x="2514600" y="749300"/>
                </a:lnTo>
              </a:path>
            </a:pathLst>
          </a:custGeom>
          <a:solidFill>
            <a:srgbClr val="FFFF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 45">
            <a:extLst>
              <a:ext uri="{FF2B5EF4-FFF2-40B4-BE49-F238E27FC236}">
                <a16:creationId xmlns:a16="http://schemas.microsoft.com/office/drawing/2014/main" id="{4906FF7F-2C97-0B4F-A8C4-BD9AC158313F}"/>
              </a:ext>
            </a:extLst>
          </p:cNvPr>
          <p:cNvSpPr/>
          <p:nvPr/>
        </p:nvSpPr>
        <p:spPr>
          <a:xfrm>
            <a:off x="1701385" y="4514018"/>
            <a:ext cx="538492" cy="511339"/>
          </a:xfrm>
          <a:custGeom>
            <a:avLst/>
            <a:gdLst>
              <a:gd name="connsiteX0" fmla="*/ 0 w 2514600"/>
              <a:gd name="connsiteY0" fmla="*/ 850900 h 854201"/>
              <a:gd name="connsiteX1" fmla="*/ 1092200 w 2514600"/>
              <a:gd name="connsiteY1" fmla="*/ 723900 h 854201"/>
              <a:gd name="connsiteX2" fmla="*/ 1524000 w 2514600"/>
              <a:gd name="connsiteY2" fmla="*/ 0 h 854201"/>
              <a:gd name="connsiteX3" fmla="*/ 1638300 w 2514600"/>
              <a:gd name="connsiteY3" fmla="*/ 723900 h 854201"/>
              <a:gd name="connsiteX4" fmla="*/ 2514600 w 2514600"/>
              <a:gd name="connsiteY4" fmla="*/ 749300 h 854201"/>
              <a:gd name="connsiteX5" fmla="*/ 2514600 w 2514600"/>
              <a:gd name="connsiteY5" fmla="*/ 749300 h 85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14600" h="854201">
                <a:moveTo>
                  <a:pt x="0" y="850900"/>
                </a:moveTo>
                <a:cubicBezTo>
                  <a:pt x="419100" y="858308"/>
                  <a:pt x="838200" y="865717"/>
                  <a:pt x="1092200" y="723900"/>
                </a:cubicBezTo>
                <a:cubicBezTo>
                  <a:pt x="1346200" y="582083"/>
                  <a:pt x="1432983" y="0"/>
                  <a:pt x="1524000" y="0"/>
                </a:cubicBezTo>
                <a:cubicBezTo>
                  <a:pt x="1615017" y="0"/>
                  <a:pt x="1473200" y="599017"/>
                  <a:pt x="1638300" y="723900"/>
                </a:cubicBezTo>
                <a:cubicBezTo>
                  <a:pt x="1803400" y="848783"/>
                  <a:pt x="2514600" y="749300"/>
                  <a:pt x="2514600" y="749300"/>
                </a:cubicBezTo>
                <a:lnTo>
                  <a:pt x="2514600" y="749300"/>
                </a:lnTo>
              </a:path>
            </a:pathLst>
          </a:custGeom>
          <a:solidFill>
            <a:srgbClr val="FFFF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46">
            <a:extLst>
              <a:ext uri="{FF2B5EF4-FFF2-40B4-BE49-F238E27FC236}">
                <a16:creationId xmlns:a16="http://schemas.microsoft.com/office/drawing/2014/main" id="{B00CB44E-CDCF-0248-B2D7-4199B2ACAFBF}"/>
              </a:ext>
            </a:extLst>
          </p:cNvPr>
          <p:cNvSpPr/>
          <p:nvPr/>
        </p:nvSpPr>
        <p:spPr>
          <a:xfrm>
            <a:off x="1790745" y="4665563"/>
            <a:ext cx="2964325" cy="409095"/>
          </a:xfrm>
          <a:custGeom>
            <a:avLst/>
            <a:gdLst>
              <a:gd name="connsiteX0" fmla="*/ 0 w 2514600"/>
              <a:gd name="connsiteY0" fmla="*/ 850900 h 854201"/>
              <a:gd name="connsiteX1" fmla="*/ 1092200 w 2514600"/>
              <a:gd name="connsiteY1" fmla="*/ 723900 h 854201"/>
              <a:gd name="connsiteX2" fmla="*/ 1524000 w 2514600"/>
              <a:gd name="connsiteY2" fmla="*/ 0 h 854201"/>
              <a:gd name="connsiteX3" fmla="*/ 1638300 w 2514600"/>
              <a:gd name="connsiteY3" fmla="*/ 723900 h 854201"/>
              <a:gd name="connsiteX4" fmla="*/ 2514600 w 2514600"/>
              <a:gd name="connsiteY4" fmla="*/ 749300 h 854201"/>
              <a:gd name="connsiteX5" fmla="*/ 2514600 w 2514600"/>
              <a:gd name="connsiteY5" fmla="*/ 749300 h 85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14600" h="854201">
                <a:moveTo>
                  <a:pt x="0" y="850900"/>
                </a:moveTo>
                <a:cubicBezTo>
                  <a:pt x="419100" y="858308"/>
                  <a:pt x="838200" y="865717"/>
                  <a:pt x="1092200" y="723900"/>
                </a:cubicBezTo>
                <a:cubicBezTo>
                  <a:pt x="1346200" y="582083"/>
                  <a:pt x="1432983" y="0"/>
                  <a:pt x="1524000" y="0"/>
                </a:cubicBezTo>
                <a:cubicBezTo>
                  <a:pt x="1615017" y="0"/>
                  <a:pt x="1473200" y="599017"/>
                  <a:pt x="1638300" y="723900"/>
                </a:cubicBezTo>
                <a:cubicBezTo>
                  <a:pt x="1803400" y="848783"/>
                  <a:pt x="2514600" y="749300"/>
                  <a:pt x="2514600" y="749300"/>
                </a:cubicBezTo>
                <a:lnTo>
                  <a:pt x="2514600" y="749300"/>
                </a:lnTo>
              </a:path>
            </a:pathLst>
          </a:custGeom>
          <a:solidFill>
            <a:srgbClr val="FFFF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48">
            <a:extLst>
              <a:ext uri="{FF2B5EF4-FFF2-40B4-BE49-F238E27FC236}">
                <a16:creationId xmlns:a16="http://schemas.microsoft.com/office/drawing/2014/main" id="{6A8C1729-47F0-AE40-97BA-C4640F2ADE6B}"/>
              </a:ext>
            </a:extLst>
          </p:cNvPr>
          <p:cNvSpPr/>
          <p:nvPr/>
        </p:nvSpPr>
        <p:spPr>
          <a:xfrm>
            <a:off x="6086395" y="4702466"/>
            <a:ext cx="2229943" cy="362913"/>
          </a:xfrm>
          <a:custGeom>
            <a:avLst/>
            <a:gdLst>
              <a:gd name="connsiteX0" fmla="*/ 0 w 2514600"/>
              <a:gd name="connsiteY0" fmla="*/ 850900 h 854201"/>
              <a:gd name="connsiteX1" fmla="*/ 1092200 w 2514600"/>
              <a:gd name="connsiteY1" fmla="*/ 723900 h 854201"/>
              <a:gd name="connsiteX2" fmla="*/ 1524000 w 2514600"/>
              <a:gd name="connsiteY2" fmla="*/ 0 h 854201"/>
              <a:gd name="connsiteX3" fmla="*/ 1638300 w 2514600"/>
              <a:gd name="connsiteY3" fmla="*/ 723900 h 854201"/>
              <a:gd name="connsiteX4" fmla="*/ 2514600 w 2514600"/>
              <a:gd name="connsiteY4" fmla="*/ 749300 h 854201"/>
              <a:gd name="connsiteX5" fmla="*/ 2514600 w 2514600"/>
              <a:gd name="connsiteY5" fmla="*/ 749300 h 85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14600" h="854201">
                <a:moveTo>
                  <a:pt x="0" y="850900"/>
                </a:moveTo>
                <a:cubicBezTo>
                  <a:pt x="419100" y="858308"/>
                  <a:pt x="838200" y="865717"/>
                  <a:pt x="1092200" y="723900"/>
                </a:cubicBezTo>
                <a:cubicBezTo>
                  <a:pt x="1346200" y="582083"/>
                  <a:pt x="1432983" y="0"/>
                  <a:pt x="1524000" y="0"/>
                </a:cubicBezTo>
                <a:cubicBezTo>
                  <a:pt x="1615017" y="0"/>
                  <a:pt x="1473200" y="599017"/>
                  <a:pt x="1638300" y="723900"/>
                </a:cubicBezTo>
                <a:cubicBezTo>
                  <a:pt x="1803400" y="848783"/>
                  <a:pt x="2514600" y="749300"/>
                  <a:pt x="2514600" y="749300"/>
                </a:cubicBezTo>
                <a:lnTo>
                  <a:pt x="2514600" y="749300"/>
                </a:lnTo>
              </a:path>
            </a:pathLst>
          </a:custGeom>
          <a:solidFill>
            <a:srgbClr val="FFFF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 49">
            <a:extLst>
              <a:ext uri="{FF2B5EF4-FFF2-40B4-BE49-F238E27FC236}">
                <a16:creationId xmlns:a16="http://schemas.microsoft.com/office/drawing/2014/main" id="{C4F3E5F1-0FD3-384F-B40F-5764DFB802B5}"/>
              </a:ext>
            </a:extLst>
          </p:cNvPr>
          <p:cNvSpPr/>
          <p:nvPr/>
        </p:nvSpPr>
        <p:spPr>
          <a:xfrm>
            <a:off x="7153550" y="4348241"/>
            <a:ext cx="1826098" cy="718383"/>
          </a:xfrm>
          <a:custGeom>
            <a:avLst/>
            <a:gdLst>
              <a:gd name="connsiteX0" fmla="*/ 0 w 2514600"/>
              <a:gd name="connsiteY0" fmla="*/ 850900 h 854201"/>
              <a:gd name="connsiteX1" fmla="*/ 1092200 w 2514600"/>
              <a:gd name="connsiteY1" fmla="*/ 723900 h 854201"/>
              <a:gd name="connsiteX2" fmla="*/ 1524000 w 2514600"/>
              <a:gd name="connsiteY2" fmla="*/ 0 h 854201"/>
              <a:gd name="connsiteX3" fmla="*/ 1638300 w 2514600"/>
              <a:gd name="connsiteY3" fmla="*/ 723900 h 854201"/>
              <a:gd name="connsiteX4" fmla="*/ 2514600 w 2514600"/>
              <a:gd name="connsiteY4" fmla="*/ 749300 h 854201"/>
              <a:gd name="connsiteX5" fmla="*/ 2514600 w 2514600"/>
              <a:gd name="connsiteY5" fmla="*/ 749300 h 85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14600" h="854201">
                <a:moveTo>
                  <a:pt x="0" y="850900"/>
                </a:moveTo>
                <a:cubicBezTo>
                  <a:pt x="419100" y="858308"/>
                  <a:pt x="838200" y="865717"/>
                  <a:pt x="1092200" y="723900"/>
                </a:cubicBezTo>
                <a:cubicBezTo>
                  <a:pt x="1346200" y="582083"/>
                  <a:pt x="1432983" y="0"/>
                  <a:pt x="1524000" y="0"/>
                </a:cubicBezTo>
                <a:cubicBezTo>
                  <a:pt x="1615017" y="0"/>
                  <a:pt x="1473200" y="599017"/>
                  <a:pt x="1638300" y="723900"/>
                </a:cubicBezTo>
                <a:cubicBezTo>
                  <a:pt x="1803400" y="848783"/>
                  <a:pt x="2514600" y="749300"/>
                  <a:pt x="2514600" y="749300"/>
                </a:cubicBezTo>
                <a:lnTo>
                  <a:pt x="2514600" y="749300"/>
                </a:lnTo>
              </a:path>
            </a:pathLst>
          </a:cu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 52">
            <a:extLst>
              <a:ext uri="{FF2B5EF4-FFF2-40B4-BE49-F238E27FC236}">
                <a16:creationId xmlns:a16="http://schemas.microsoft.com/office/drawing/2014/main" id="{9B15E3B0-C0C5-164B-A6BC-D395EAF3880E}"/>
              </a:ext>
            </a:extLst>
          </p:cNvPr>
          <p:cNvSpPr/>
          <p:nvPr/>
        </p:nvSpPr>
        <p:spPr>
          <a:xfrm>
            <a:off x="743409" y="4726937"/>
            <a:ext cx="1473698" cy="332186"/>
          </a:xfrm>
          <a:custGeom>
            <a:avLst/>
            <a:gdLst>
              <a:gd name="connsiteX0" fmla="*/ 0 w 711200"/>
              <a:gd name="connsiteY0" fmla="*/ 279455 h 332186"/>
              <a:gd name="connsiteX1" fmla="*/ 292100 w 711200"/>
              <a:gd name="connsiteY1" fmla="*/ 279455 h 332186"/>
              <a:gd name="connsiteX2" fmla="*/ 330200 w 711200"/>
              <a:gd name="connsiteY2" fmla="*/ 55 h 332186"/>
              <a:gd name="connsiteX3" fmla="*/ 495300 w 711200"/>
              <a:gd name="connsiteY3" fmla="*/ 304855 h 332186"/>
              <a:gd name="connsiteX4" fmla="*/ 711200 w 711200"/>
              <a:gd name="connsiteY4" fmla="*/ 317555 h 332186"/>
              <a:gd name="connsiteX5" fmla="*/ 711200 w 711200"/>
              <a:gd name="connsiteY5" fmla="*/ 317555 h 332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200" h="332186">
                <a:moveTo>
                  <a:pt x="0" y="279455"/>
                </a:moveTo>
                <a:cubicBezTo>
                  <a:pt x="118533" y="302738"/>
                  <a:pt x="237067" y="326022"/>
                  <a:pt x="292100" y="279455"/>
                </a:cubicBezTo>
                <a:cubicBezTo>
                  <a:pt x="347133" y="232888"/>
                  <a:pt x="296333" y="-4178"/>
                  <a:pt x="330200" y="55"/>
                </a:cubicBezTo>
                <a:cubicBezTo>
                  <a:pt x="364067" y="4288"/>
                  <a:pt x="431800" y="251938"/>
                  <a:pt x="495300" y="304855"/>
                </a:cubicBezTo>
                <a:cubicBezTo>
                  <a:pt x="558800" y="357772"/>
                  <a:pt x="711200" y="317555"/>
                  <a:pt x="711200" y="317555"/>
                </a:cubicBezTo>
                <a:lnTo>
                  <a:pt x="711200" y="317555"/>
                </a:lnTo>
              </a:path>
            </a:pathLst>
          </a:custGeom>
          <a:solidFill>
            <a:srgbClr val="FFFF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reeform 53">
            <a:extLst>
              <a:ext uri="{FF2B5EF4-FFF2-40B4-BE49-F238E27FC236}">
                <a16:creationId xmlns:a16="http://schemas.microsoft.com/office/drawing/2014/main" id="{27B08F53-F9F2-4242-BC43-FA41E0112712}"/>
              </a:ext>
            </a:extLst>
          </p:cNvPr>
          <p:cNvSpPr/>
          <p:nvPr/>
        </p:nvSpPr>
        <p:spPr>
          <a:xfrm>
            <a:off x="6321968" y="4760391"/>
            <a:ext cx="538492" cy="290554"/>
          </a:xfrm>
          <a:custGeom>
            <a:avLst/>
            <a:gdLst>
              <a:gd name="connsiteX0" fmla="*/ 0 w 2514600"/>
              <a:gd name="connsiteY0" fmla="*/ 850900 h 854201"/>
              <a:gd name="connsiteX1" fmla="*/ 1092200 w 2514600"/>
              <a:gd name="connsiteY1" fmla="*/ 723900 h 854201"/>
              <a:gd name="connsiteX2" fmla="*/ 1524000 w 2514600"/>
              <a:gd name="connsiteY2" fmla="*/ 0 h 854201"/>
              <a:gd name="connsiteX3" fmla="*/ 1638300 w 2514600"/>
              <a:gd name="connsiteY3" fmla="*/ 723900 h 854201"/>
              <a:gd name="connsiteX4" fmla="*/ 2514600 w 2514600"/>
              <a:gd name="connsiteY4" fmla="*/ 749300 h 854201"/>
              <a:gd name="connsiteX5" fmla="*/ 2514600 w 2514600"/>
              <a:gd name="connsiteY5" fmla="*/ 749300 h 85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14600" h="854201">
                <a:moveTo>
                  <a:pt x="0" y="850900"/>
                </a:moveTo>
                <a:cubicBezTo>
                  <a:pt x="419100" y="858308"/>
                  <a:pt x="838200" y="865717"/>
                  <a:pt x="1092200" y="723900"/>
                </a:cubicBezTo>
                <a:cubicBezTo>
                  <a:pt x="1346200" y="582083"/>
                  <a:pt x="1432983" y="0"/>
                  <a:pt x="1524000" y="0"/>
                </a:cubicBezTo>
                <a:cubicBezTo>
                  <a:pt x="1615017" y="0"/>
                  <a:pt x="1473200" y="599017"/>
                  <a:pt x="1638300" y="723900"/>
                </a:cubicBezTo>
                <a:cubicBezTo>
                  <a:pt x="1803400" y="848783"/>
                  <a:pt x="2514600" y="749300"/>
                  <a:pt x="2514600" y="749300"/>
                </a:cubicBezTo>
                <a:lnTo>
                  <a:pt x="2514600" y="749300"/>
                </a:lnTo>
              </a:path>
            </a:pathLst>
          </a:custGeom>
          <a:solidFill>
            <a:srgbClr val="FFFF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 54">
            <a:extLst>
              <a:ext uri="{FF2B5EF4-FFF2-40B4-BE49-F238E27FC236}">
                <a16:creationId xmlns:a16="http://schemas.microsoft.com/office/drawing/2014/main" id="{AAF783F3-3B42-8446-A5B9-576F7CBF9686}"/>
              </a:ext>
            </a:extLst>
          </p:cNvPr>
          <p:cNvSpPr/>
          <p:nvPr/>
        </p:nvSpPr>
        <p:spPr>
          <a:xfrm>
            <a:off x="887824" y="4723963"/>
            <a:ext cx="538492" cy="290554"/>
          </a:xfrm>
          <a:custGeom>
            <a:avLst/>
            <a:gdLst>
              <a:gd name="connsiteX0" fmla="*/ 0 w 2514600"/>
              <a:gd name="connsiteY0" fmla="*/ 850900 h 854201"/>
              <a:gd name="connsiteX1" fmla="*/ 1092200 w 2514600"/>
              <a:gd name="connsiteY1" fmla="*/ 723900 h 854201"/>
              <a:gd name="connsiteX2" fmla="*/ 1524000 w 2514600"/>
              <a:gd name="connsiteY2" fmla="*/ 0 h 854201"/>
              <a:gd name="connsiteX3" fmla="*/ 1638300 w 2514600"/>
              <a:gd name="connsiteY3" fmla="*/ 723900 h 854201"/>
              <a:gd name="connsiteX4" fmla="*/ 2514600 w 2514600"/>
              <a:gd name="connsiteY4" fmla="*/ 749300 h 854201"/>
              <a:gd name="connsiteX5" fmla="*/ 2514600 w 2514600"/>
              <a:gd name="connsiteY5" fmla="*/ 749300 h 85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14600" h="854201">
                <a:moveTo>
                  <a:pt x="0" y="850900"/>
                </a:moveTo>
                <a:cubicBezTo>
                  <a:pt x="419100" y="858308"/>
                  <a:pt x="838200" y="865717"/>
                  <a:pt x="1092200" y="723900"/>
                </a:cubicBezTo>
                <a:cubicBezTo>
                  <a:pt x="1346200" y="582083"/>
                  <a:pt x="1432983" y="0"/>
                  <a:pt x="1524000" y="0"/>
                </a:cubicBezTo>
                <a:cubicBezTo>
                  <a:pt x="1615017" y="0"/>
                  <a:pt x="1473200" y="599017"/>
                  <a:pt x="1638300" y="723900"/>
                </a:cubicBezTo>
                <a:cubicBezTo>
                  <a:pt x="1803400" y="848783"/>
                  <a:pt x="2514600" y="749300"/>
                  <a:pt x="2514600" y="749300"/>
                </a:cubicBezTo>
                <a:lnTo>
                  <a:pt x="2514600" y="749300"/>
                </a:lnTo>
              </a:path>
            </a:pathLst>
          </a:custGeom>
          <a:solidFill>
            <a:srgbClr val="FFFF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 55">
            <a:extLst>
              <a:ext uri="{FF2B5EF4-FFF2-40B4-BE49-F238E27FC236}">
                <a16:creationId xmlns:a16="http://schemas.microsoft.com/office/drawing/2014/main" id="{97335F21-1268-2145-81B9-75BDF80AD40E}"/>
              </a:ext>
            </a:extLst>
          </p:cNvPr>
          <p:cNvSpPr/>
          <p:nvPr/>
        </p:nvSpPr>
        <p:spPr>
          <a:xfrm>
            <a:off x="2797918" y="4505598"/>
            <a:ext cx="1936605" cy="534610"/>
          </a:xfrm>
          <a:custGeom>
            <a:avLst/>
            <a:gdLst>
              <a:gd name="connsiteX0" fmla="*/ 0 w 2514600"/>
              <a:gd name="connsiteY0" fmla="*/ 850900 h 854201"/>
              <a:gd name="connsiteX1" fmla="*/ 1092200 w 2514600"/>
              <a:gd name="connsiteY1" fmla="*/ 723900 h 854201"/>
              <a:gd name="connsiteX2" fmla="*/ 1524000 w 2514600"/>
              <a:gd name="connsiteY2" fmla="*/ 0 h 854201"/>
              <a:gd name="connsiteX3" fmla="*/ 1638300 w 2514600"/>
              <a:gd name="connsiteY3" fmla="*/ 723900 h 854201"/>
              <a:gd name="connsiteX4" fmla="*/ 2514600 w 2514600"/>
              <a:gd name="connsiteY4" fmla="*/ 749300 h 854201"/>
              <a:gd name="connsiteX5" fmla="*/ 2514600 w 2514600"/>
              <a:gd name="connsiteY5" fmla="*/ 749300 h 85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14600" h="854201">
                <a:moveTo>
                  <a:pt x="0" y="850900"/>
                </a:moveTo>
                <a:cubicBezTo>
                  <a:pt x="419100" y="858308"/>
                  <a:pt x="838200" y="865717"/>
                  <a:pt x="1092200" y="723900"/>
                </a:cubicBezTo>
                <a:cubicBezTo>
                  <a:pt x="1346200" y="582083"/>
                  <a:pt x="1432983" y="0"/>
                  <a:pt x="1524000" y="0"/>
                </a:cubicBezTo>
                <a:cubicBezTo>
                  <a:pt x="1615017" y="0"/>
                  <a:pt x="1473200" y="599017"/>
                  <a:pt x="1638300" y="723900"/>
                </a:cubicBezTo>
                <a:cubicBezTo>
                  <a:pt x="1803400" y="848783"/>
                  <a:pt x="2514600" y="749300"/>
                  <a:pt x="2514600" y="749300"/>
                </a:cubicBezTo>
                <a:lnTo>
                  <a:pt x="2514600" y="749300"/>
                </a:lnTo>
              </a:path>
            </a:pathLst>
          </a:custGeom>
          <a:solidFill>
            <a:srgbClr val="FFFF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reeform 56">
            <a:extLst>
              <a:ext uri="{FF2B5EF4-FFF2-40B4-BE49-F238E27FC236}">
                <a16:creationId xmlns:a16="http://schemas.microsoft.com/office/drawing/2014/main" id="{72D3C266-3050-2147-9169-4E0CE1AAC787}"/>
              </a:ext>
            </a:extLst>
          </p:cNvPr>
          <p:cNvSpPr/>
          <p:nvPr/>
        </p:nvSpPr>
        <p:spPr>
          <a:xfrm>
            <a:off x="8538828" y="4514018"/>
            <a:ext cx="1826098" cy="515182"/>
          </a:xfrm>
          <a:custGeom>
            <a:avLst/>
            <a:gdLst>
              <a:gd name="connsiteX0" fmla="*/ 0 w 2514600"/>
              <a:gd name="connsiteY0" fmla="*/ 850900 h 854201"/>
              <a:gd name="connsiteX1" fmla="*/ 1092200 w 2514600"/>
              <a:gd name="connsiteY1" fmla="*/ 723900 h 854201"/>
              <a:gd name="connsiteX2" fmla="*/ 1524000 w 2514600"/>
              <a:gd name="connsiteY2" fmla="*/ 0 h 854201"/>
              <a:gd name="connsiteX3" fmla="*/ 1638300 w 2514600"/>
              <a:gd name="connsiteY3" fmla="*/ 723900 h 854201"/>
              <a:gd name="connsiteX4" fmla="*/ 2514600 w 2514600"/>
              <a:gd name="connsiteY4" fmla="*/ 749300 h 854201"/>
              <a:gd name="connsiteX5" fmla="*/ 2514600 w 2514600"/>
              <a:gd name="connsiteY5" fmla="*/ 749300 h 85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14600" h="854201">
                <a:moveTo>
                  <a:pt x="0" y="850900"/>
                </a:moveTo>
                <a:cubicBezTo>
                  <a:pt x="419100" y="858308"/>
                  <a:pt x="838200" y="865717"/>
                  <a:pt x="1092200" y="723900"/>
                </a:cubicBezTo>
                <a:cubicBezTo>
                  <a:pt x="1346200" y="582083"/>
                  <a:pt x="1432983" y="0"/>
                  <a:pt x="1524000" y="0"/>
                </a:cubicBezTo>
                <a:cubicBezTo>
                  <a:pt x="1615017" y="0"/>
                  <a:pt x="1473200" y="599017"/>
                  <a:pt x="1638300" y="723900"/>
                </a:cubicBezTo>
                <a:cubicBezTo>
                  <a:pt x="1803400" y="848783"/>
                  <a:pt x="2514600" y="749300"/>
                  <a:pt x="2514600" y="749300"/>
                </a:cubicBezTo>
                <a:lnTo>
                  <a:pt x="2514600" y="749300"/>
                </a:lnTo>
              </a:path>
            </a:pathLst>
          </a:custGeom>
          <a:solidFill>
            <a:srgbClr val="FFFF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0CB5EB63-1D08-8845-B684-E0725D7940C6}"/>
              </a:ext>
            </a:extLst>
          </p:cNvPr>
          <p:cNvSpPr/>
          <p:nvPr/>
        </p:nvSpPr>
        <p:spPr>
          <a:xfrm>
            <a:off x="2213840" y="4949157"/>
            <a:ext cx="342361" cy="45719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D919C52C-A585-4443-9037-7AC3D74E96C9}"/>
              </a:ext>
            </a:extLst>
          </p:cNvPr>
          <p:cNvSpPr/>
          <p:nvPr/>
        </p:nvSpPr>
        <p:spPr>
          <a:xfrm>
            <a:off x="1716218" y="4973325"/>
            <a:ext cx="342361" cy="45719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F4AFB686-2607-7E49-B698-0B78140C053A}"/>
              </a:ext>
            </a:extLst>
          </p:cNvPr>
          <p:cNvSpPr/>
          <p:nvPr/>
        </p:nvSpPr>
        <p:spPr>
          <a:xfrm>
            <a:off x="2513265" y="4927906"/>
            <a:ext cx="516481" cy="45719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518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6" presetClass="emph" presetSubtype="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42"/>
                                        </p:tgtEl>
                                      </p:cBhvr>
                                      <p:by x="125000" y="1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3" grpId="1" animBg="1"/>
      <p:bldP spid="43" grpId="2" animBg="1"/>
      <p:bldP spid="4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F6EE3-347A-E445-ACC1-9F2956E0E7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2889" y="2349925"/>
            <a:ext cx="3657600" cy="2456442"/>
          </a:xfrm>
        </p:spPr>
        <p:txBody>
          <a:bodyPr>
            <a:noAutofit/>
          </a:bodyPr>
          <a:lstStyle/>
          <a:p>
            <a:r>
              <a:rPr lang="en-US" sz="8500" dirty="0">
                <a:latin typeface="SignPainter HouseScript" panose="02000006070000020004" pitchFamily="2" charset="0"/>
              </a:rPr>
              <a:t>Variations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C7A6DE-2928-8841-A205-50D5C5E1D0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8447" y="803186"/>
            <a:ext cx="6623787" cy="5248622"/>
          </a:xfrm>
        </p:spPr>
        <p:txBody>
          <a:bodyPr/>
          <a:lstStyle/>
          <a:p>
            <a:pPr lvl="0">
              <a:lnSpc>
                <a:spcPct val="70000"/>
              </a:lnSpc>
            </a:pPr>
            <a:r>
              <a:rPr lang="en-US" sz="3000" dirty="0">
                <a:latin typeface="Beirut" pitchFamily="2" charset="-78"/>
                <a:cs typeface="Beirut" pitchFamily="2" charset="-78"/>
              </a:rPr>
              <a:t>Changing the radiation source </a:t>
            </a:r>
          </a:p>
          <a:p>
            <a:pPr marL="0" lvl="0" indent="0">
              <a:lnSpc>
                <a:spcPct val="70000"/>
              </a:lnSpc>
              <a:buNone/>
            </a:pPr>
            <a:r>
              <a:rPr lang="en-US" sz="2600" b="1" dirty="0">
                <a:solidFill>
                  <a:schemeClr val="accent1"/>
                </a:solidFill>
                <a:latin typeface="Beirut" pitchFamily="2" charset="-78"/>
                <a:cs typeface="Beirut" pitchFamily="2" charset="-78"/>
              </a:rPr>
              <a:t>(X-ray, cadmium, iron, americium)</a:t>
            </a:r>
          </a:p>
          <a:p>
            <a:pPr marL="0" lvl="0" indent="0">
              <a:lnSpc>
                <a:spcPct val="70000"/>
              </a:lnSpc>
              <a:buNone/>
            </a:pPr>
            <a:endParaRPr lang="en-US" sz="800" dirty="0">
              <a:latin typeface="Beirut" pitchFamily="2" charset="-78"/>
              <a:cs typeface="Beirut" pitchFamily="2" charset="-78"/>
            </a:endParaRPr>
          </a:p>
          <a:p>
            <a:pPr marL="0" lvl="0" indent="0">
              <a:lnSpc>
                <a:spcPct val="70000"/>
              </a:lnSpc>
              <a:buNone/>
            </a:pPr>
            <a:endParaRPr lang="en-US" sz="800" dirty="0">
              <a:latin typeface="Beirut" pitchFamily="2" charset="-78"/>
              <a:cs typeface="Beirut" pitchFamily="2" charset="-78"/>
            </a:endParaRPr>
          </a:p>
          <a:p>
            <a:pPr marL="0" lvl="0" indent="0">
              <a:lnSpc>
                <a:spcPct val="70000"/>
              </a:lnSpc>
              <a:buNone/>
            </a:pPr>
            <a:endParaRPr lang="en-US" sz="800" dirty="0">
              <a:latin typeface="Beirut" pitchFamily="2" charset="-78"/>
              <a:cs typeface="Beirut" pitchFamily="2" charset="-78"/>
            </a:endParaRPr>
          </a:p>
          <a:p>
            <a:pPr lvl="0">
              <a:lnSpc>
                <a:spcPct val="70000"/>
              </a:lnSpc>
            </a:pPr>
            <a:r>
              <a:rPr lang="en-US" sz="3000" dirty="0">
                <a:latin typeface="Beirut" pitchFamily="2" charset="-78"/>
                <a:cs typeface="Beirut" pitchFamily="2" charset="-78"/>
              </a:rPr>
              <a:t>Increasing the attenuation of the signal </a:t>
            </a:r>
          </a:p>
          <a:p>
            <a:pPr marL="0" lvl="0" indent="0">
              <a:lnSpc>
                <a:spcPct val="70000"/>
              </a:lnSpc>
              <a:buNone/>
            </a:pPr>
            <a:r>
              <a:rPr lang="en-US" sz="800" dirty="0">
                <a:latin typeface="Beirut" pitchFamily="2" charset="-78"/>
                <a:cs typeface="Beirut" pitchFamily="2" charset="-78"/>
              </a:rPr>
              <a:t>  </a:t>
            </a:r>
          </a:p>
          <a:p>
            <a:pPr marL="0" lvl="0" indent="0">
              <a:lnSpc>
                <a:spcPct val="70000"/>
              </a:lnSpc>
              <a:buNone/>
            </a:pPr>
            <a:endParaRPr lang="en-US" sz="800" dirty="0">
              <a:latin typeface="Beirut" pitchFamily="2" charset="-78"/>
              <a:cs typeface="Beirut" pitchFamily="2" charset="-78"/>
            </a:endParaRPr>
          </a:p>
          <a:p>
            <a:pPr marL="0" lvl="0" indent="0">
              <a:lnSpc>
                <a:spcPct val="70000"/>
              </a:lnSpc>
              <a:buNone/>
            </a:pPr>
            <a:endParaRPr lang="en-US" sz="800" dirty="0">
              <a:latin typeface="Beirut" pitchFamily="2" charset="-78"/>
              <a:cs typeface="Beirut" pitchFamily="2" charset="-78"/>
            </a:endParaRPr>
          </a:p>
          <a:p>
            <a:pPr lvl="0">
              <a:lnSpc>
                <a:spcPct val="70000"/>
              </a:lnSpc>
            </a:pPr>
            <a:r>
              <a:rPr lang="en-US" sz="3000" dirty="0">
                <a:latin typeface="Beirut" pitchFamily="2" charset="-78"/>
                <a:cs typeface="Beirut" pitchFamily="2" charset="-78"/>
              </a:rPr>
              <a:t>Changing the threshold value </a:t>
            </a:r>
          </a:p>
          <a:p>
            <a:pPr marL="0" lvl="0" indent="0">
              <a:lnSpc>
                <a:spcPct val="70000"/>
              </a:lnSpc>
              <a:buNone/>
            </a:pPr>
            <a:r>
              <a:rPr lang="en-US" sz="2600" b="1" dirty="0">
                <a:solidFill>
                  <a:schemeClr val="accent1"/>
                </a:solidFill>
                <a:latin typeface="Beirut" pitchFamily="2" charset="-78"/>
                <a:cs typeface="Beirut" pitchFamily="2" charset="-78"/>
              </a:rPr>
              <a:t>(</a:t>
            </a:r>
            <a:r>
              <a:rPr lang="en-US" sz="2600" b="1" dirty="0">
                <a:solidFill>
                  <a:schemeClr val="accent1"/>
                </a:solidFill>
                <a:latin typeface="Times" pitchFamily="2" charset="0"/>
                <a:cs typeface="Beirut" pitchFamily="2" charset="-78"/>
              </a:rPr>
              <a:t>30</a:t>
            </a:r>
            <a:r>
              <a:rPr lang="en-US" sz="2600" b="1" dirty="0">
                <a:solidFill>
                  <a:schemeClr val="accent1"/>
                </a:solidFill>
                <a:latin typeface="Beirut" pitchFamily="2" charset="-78"/>
                <a:cs typeface="Beirut" pitchFamily="2" charset="-78"/>
              </a:rPr>
              <a:t> mV, </a:t>
            </a:r>
            <a:r>
              <a:rPr lang="en-US" sz="26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r>
              <a:rPr lang="en-US" sz="2600" b="1" dirty="0">
                <a:solidFill>
                  <a:schemeClr val="accent1"/>
                </a:solidFill>
                <a:latin typeface="Beirut" pitchFamily="2" charset="-78"/>
                <a:cs typeface="Beirut" pitchFamily="2" charset="-78"/>
              </a:rPr>
              <a:t> mV, </a:t>
            </a:r>
            <a:r>
              <a:rPr lang="en-US" sz="26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</a:t>
            </a:r>
            <a:r>
              <a:rPr lang="en-US" sz="2600" b="1" dirty="0">
                <a:solidFill>
                  <a:schemeClr val="accent1"/>
                </a:solidFill>
                <a:latin typeface="Beirut" pitchFamily="2" charset="-78"/>
                <a:cs typeface="Beirut" pitchFamily="2" charset="-78"/>
              </a:rPr>
              <a:t> mV)</a:t>
            </a:r>
          </a:p>
        </p:txBody>
      </p:sp>
    </p:spTree>
    <p:extLst>
      <p:ext uri="{BB962C8B-B14F-4D97-AF65-F5344CB8AC3E}">
        <p14:creationId xmlns:p14="http://schemas.microsoft.com/office/powerpoint/2010/main" val="3976459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D78ADA9-71C3-3B41-939A-FAB5A4DA02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62BAC7C-C49D-6D47-BD3E-0DD3FC0CCF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CBEA15C-37D4-F54A-80D8-1B0B894CF4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376" t="256" r="6832" b="2443"/>
          <a:stretch/>
        </p:blipFill>
        <p:spPr>
          <a:xfrm>
            <a:off x="874344" y="421751"/>
            <a:ext cx="10255619" cy="6014011"/>
          </a:xfrm>
          <a:prstGeom prst="rect">
            <a:avLst/>
          </a:prstGeom>
          <a:ln w="762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603467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D78ADA9-71C3-3B41-939A-FAB5A4DA02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62BAC7C-C49D-6D47-BD3E-0DD3FC0CCF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114A450-4F5F-384D-9B96-7AE1B62FB5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833" t="9374" r="4322" b="4793"/>
          <a:stretch/>
        </p:blipFill>
        <p:spPr>
          <a:xfrm>
            <a:off x="0" y="0"/>
            <a:ext cx="9038578" cy="6858000"/>
          </a:xfrm>
          <a:prstGeom prst="rect">
            <a:avLst/>
          </a:prstGeom>
          <a:ln w="76200">
            <a:solidFill>
              <a:schemeClr val="accent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74FA6A0-AFEC-1646-94DD-F8433FAA3AC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4918" r="4573" b="16824"/>
          <a:stretch/>
        </p:blipFill>
        <p:spPr>
          <a:xfrm rot="5400000">
            <a:off x="7179614" y="1858963"/>
            <a:ext cx="6858002" cy="3140075"/>
          </a:xfrm>
          <a:prstGeom prst="rect">
            <a:avLst/>
          </a:prstGeom>
          <a:ln w="762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145608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Atlas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C0CB9708-C445-4049-9D7F-4C8684E69AF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{0ABF8F86-2951-464D-80DA-7CF48D36AA45}tf16401369</Template>
  <TotalTime>374</TotalTime>
  <Words>94</Words>
  <Application>Microsoft Macintosh PowerPoint</Application>
  <PresentationFormat>Widescreen</PresentationFormat>
  <Paragraphs>28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1" baseType="lpstr">
      <vt:lpstr>Arial</vt:lpstr>
      <vt:lpstr>Baskerville</vt:lpstr>
      <vt:lpstr>Beirut</vt:lpstr>
      <vt:lpstr>Calibri Light</vt:lpstr>
      <vt:lpstr>Rockwell</vt:lpstr>
      <vt:lpstr>SignPainter HouseScript</vt:lpstr>
      <vt:lpstr>Times</vt:lpstr>
      <vt:lpstr>Times New Roman</vt:lpstr>
      <vt:lpstr>Wingdings</vt:lpstr>
      <vt:lpstr>Atlas</vt:lpstr>
      <vt:lpstr>UNDERSTANDING OUTGASSING  TEST EQUIPMENT</vt:lpstr>
      <vt:lpstr>GEM LAB</vt:lpstr>
      <vt:lpstr>Determine the particle count from a radiation source as a function of varying voltage </vt:lpstr>
      <vt:lpstr>Single Wire Chamber</vt:lpstr>
      <vt:lpstr>PowerPoint Presentation</vt:lpstr>
      <vt:lpstr>PowerPoint Presentation</vt:lpstr>
      <vt:lpstr>Variations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Victoria Reddington</dc:creator>
  <cp:lastModifiedBy>Victoria Reddington</cp:lastModifiedBy>
  <cp:revision>36</cp:revision>
  <dcterms:created xsi:type="dcterms:W3CDTF">2018-07-16T14:51:31Z</dcterms:created>
  <dcterms:modified xsi:type="dcterms:W3CDTF">2018-07-18T14:49:35Z</dcterms:modified>
</cp:coreProperties>
</file>