
<file path=[Content_Types].xml><?xml version="1.0" encoding="utf-8"?>
<Types xmlns="http://schemas.openxmlformats.org/package/2006/content-types">
  <Default Extension="png" ContentType="image/png"/>
  <Default Extension="tmp"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4" r:id="rId1"/>
    <p:sldMasterId id="2147483766" r:id="rId2"/>
    <p:sldMasterId id="2147483781" r:id="rId3"/>
    <p:sldMasterId id="2147483788" r:id="rId4"/>
    <p:sldMasterId id="2147483795" r:id="rId5"/>
    <p:sldMasterId id="2147483802" r:id="rId6"/>
  </p:sldMasterIdLst>
  <p:notesMasterIdLst>
    <p:notesMasterId r:id="rId30"/>
  </p:notesMasterIdLst>
  <p:handoutMasterIdLst>
    <p:handoutMasterId r:id="rId31"/>
  </p:handoutMasterIdLst>
  <p:sldIdLst>
    <p:sldId id="571" r:id="rId7"/>
    <p:sldId id="587" r:id="rId8"/>
    <p:sldId id="572" r:id="rId9"/>
    <p:sldId id="577" r:id="rId10"/>
    <p:sldId id="586" r:id="rId11"/>
    <p:sldId id="585" r:id="rId12"/>
    <p:sldId id="588" r:id="rId13"/>
    <p:sldId id="574" r:id="rId14"/>
    <p:sldId id="530" r:id="rId15"/>
    <p:sldId id="556" r:id="rId16"/>
    <p:sldId id="532" r:id="rId17"/>
    <p:sldId id="527" r:id="rId18"/>
    <p:sldId id="568" r:id="rId19"/>
    <p:sldId id="567" r:id="rId20"/>
    <p:sldId id="578" r:id="rId21"/>
    <p:sldId id="590" r:id="rId22"/>
    <p:sldId id="560" r:id="rId23"/>
    <p:sldId id="589" r:id="rId24"/>
    <p:sldId id="591" r:id="rId25"/>
    <p:sldId id="580" r:id="rId26"/>
    <p:sldId id="581" r:id="rId27"/>
    <p:sldId id="583" r:id="rId28"/>
    <p:sldId id="518" r:id="rId29"/>
  </p:sldIdLst>
  <p:sldSz cx="9144000" cy="6858000" type="screen4x3"/>
  <p:notesSz cx="6811963" cy="9942513"/>
  <p:defaultTextStyle>
    <a:defPPr>
      <a:defRPr lang="en-US"/>
    </a:defPPr>
    <a:lvl1pPr algn="l" rtl="0" fontAlgn="base">
      <a:spcBef>
        <a:spcPct val="0"/>
      </a:spcBef>
      <a:spcAft>
        <a:spcPct val="0"/>
      </a:spcAft>
      <a:defRPr sz="2000" kern="1200">
        <a:solidFill>
          <a:schemeClr val="tx1"/>
        </a:solidFill>
        <a:latin typeface="Verdana" pitchFamily="34" charset="0"/>
        <a:ea typeface="+mn-ea"/>
        <a:cs typeface="Arial" charset="0"/>
      </a:defRPr>
    </a:lvl1pPr>
    <a:lvl2pPr marL="457200" algn="l" rtl="0" fontAlgn="base">
      <a:spcBef>
        <a:spcPct val="0"/>
      </a:spcBef>
      <a:spcAft>
        <a:spcPct val="0"/>
      </a:spcAft>
      <a:defRPr sz="2000" kern="1200">
        <a:solidFill>
          <a:schemeClr val="tx1"/>
        </a:solidFill>
        <a:latin typeface="Verdana" pitchFamily="34" charset="0"/>
        <a:ea typeface="+mn-ea"/>
        <a:cs typeface="Arial" charset="0"/>
      </a:defRPr>
    </a:lvl2pPr>
    <a:lvl3pPr marL="914400" algn="l" rtl="0" fontAlgn="base">
      <a:spcBef>
        <a:spcPct val="0"/>
      </a:spcBef>
      <a:spcAft>
        <a:spcPct val="0"/>
      </a:spcAft>
      <a:defRPr sz="2000" kern="1200">
        <a:solidFill>
          <a:schemeClr val="tx1"/>
        </a:solidFill>
        <a:latin typeface="Verdana" pitchFamily="34" charset="0"/>
        <a:ea typeface="+mn-ea"/>
        <a:cs typeface="Arial" charset="0"/>
      </a:defRPr>
    </a:lvl3pPr>
    <a:lvl4pPr marL="1371600" algn="l" rtl="0" fontAlgn="base">
      <a:spcBef>
        <a:spcPct val="0"/>
      </a:spcBef>
      <a:spcAft>
        <a:spcPct val="0"/>
      </a:spcAft>
      <a:defRPr sz="2000" kern="1200">
        <a:solidFill>
          <a:schemeClr val="tx1"/>
        </a:solidFill>
        <a:latin typeface="Verdana" pitchFamily="34" charset="0"/>
        <a:ea typeface="+mn-ea"/>
        <a:cs typeface="Arial" charset="0"/>
      </a:defRPr>
    </a:lvl4pPr>
    <a:lvl5pPr marL="1828800" algn="l" rtl="0" fontAlgn="base">
      <a:spcBef>
        <a:spcPct val="0"/>
      </a:spcBef>
      <a:spcAft>
        <a:spcPct val="0"/>
      </a:spcAft>
      <a:defRPr sz="2000" kern="1200">
        <a:solidFill>
          <a:schemeClr val="tx1"/>
        </a:solidFill>
        <a:latin typeface="Verdana" pitchFamily="34" charset="0"/>
        <a:ea typeface="+mn-ea"/>
        <a:cs typeface="Arial" charset="0"/>
      </a:defRPr>
    </a:lvl5pPr>
    <a:lvl6pPr marL="2286000" algn="l" defTabSz="914400" rtl="0" eaLnBrk="1" latinLnBrk="0" hangingPunct="1">
      <a:defRPr sz="2000" kern="1200">
        <a:solidFill>
          <a:schemeClr val="tx1"/>
        </a:solidFill>
        <a:latin typeface="Verdana" pitchFamily="34" charset="0"/>
        <a:ea typeface="+mn-ea"/>
        <a:cs typeface="Arial" charset="0"/>
      </a:defRPr>
    </a:lvl6pPr>
    <a:lvl7pPr marL="2743200" algn="l" defTabSz="914400" rtl="0" eaLnBrk="1" latinLnBrk="0" hangingPunct="1">
      <a:defRPr sz="2000" kern="1200">
        <a:solidFill>
          <a:schemeClr val="tx1"/>
        </a:solidFill>
        <a:latin typeface="Verdana" pitchFamily="34" charset="0"/>
        <a:ea typeface="+mn-ea"/>
        <a:cs typeface="Arial" charset="0"/>
      </a:defRPr>
    </a:lvl7pPr>
    <a:lvl8pPr marL="3200400" algn="l" defTabSz="914400" rtl="0" eaLnBrk="1" latinLnBrk="0" hangingPunct="1">
      <a:defRPr sz="2000" kern="1200">
        <a:solidFill>
          <a:schemeClr val="tx1"/>
        </a:solidFill>
        <a:latin typeface="Verdana" pitchFamily="34" charset="0"/>
        <a:ea typeface="+mn-ea"/>
        <a:cs typeface="Arial" charset="0"/>
      </a:defRPr>
    </a:lvl8pPr>
    <a:lvl9pPr marL="3657600" algn="l" defTabSz="914400" rtl="0" eaLnBrk="1" latinLnBrk="0" hangingPunct="1">
      <a:defRPr sz="2000" kern="1200">
        <a:solidFill>
          <a:schemeClr val="tx1"/>
        </a:solidFill>
        <a:latin typeface="Verdana" pitchFamily="34" charset="0"/>
        <a:ea typeface="+mn-ea"/>
        <a:cs typeface="Arial" charset="0"/>
      </a:defRPr>
    </a:lvl9pPr>
  </p:defaultTextStyle>
  <p:extLst>
    <p:ext uri="{EFAFB233-063F-42B5-8137-9DF3F51BA10A}">
      <p15:sldGuideLst xmlns:p15="http://schemas.microsoft.com/office/powerpoint/2012/main">
        <p15:guide id="1" orient="horz" pos="2341">
          <p15:clr>
            <a:srgbClr val="A4A3A4"/>
          </p15:clr>
        </p15:guide>
        <p15:guide id="2" pos="431">
          <p15:clr>
            <a:srgbClr val="A4A3A4"/>
          </p15:clr>
        </p15:guide>
        <p15:guide id="3" pos="288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kiko" initials="A" lastIdx="1" clrIdx="0"/>
  <p:cmAuthor id="2" name="Fan Xuanmei" initials="FX" lastIdx="3" clrIdx="1">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E8EDE"/>
    <a:srgbClr val="0066FF"/>
    <a:srgbClr val="CC6600"/>
    <a:srgbClr val="FF9900"/>
    <a:srgbClr val="000000"/>
    <a:srgbClr val="F57F4E"/>
    <a:srgbClr val="283B8F"/>
    <a:srgbClr val="63F640"/>
    <a:srgbClr val="D57E1C"/>
    <a:srgbClr val="FAA21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311" autoAdjust="0"/>
    <p:restoredTop sz="89606" autoAdjust="0"/>
  </p:normalViewPr>
  <p:slideViewPr>
    <p:cSldViewPr snapToObjects="1">
      <p:cViewPr varScale="1">
        <p:scale>
          <a:sx n="142" d="100"/>
          <a:sy n="142" d="100"/>
        </p:scale>
        <p:origin x="2514" y="132"/>
      </p:cViewPr>
      <p:guideLst>
        <p:guide orient="horz" pos="2341"/>
        <p:guide pos="431"/>
        <p:guide pos="2880"/>
      </p:guideLst>
    </p:cSldViewPr>
  </p:slideViewPr>
  <p:notesTextViewPr>
    <p:cViewPr>
      <p:scale>
        <a:sx n="100" d="100"/>
        <a:sy n="100" d="100"/>
      </p:scale>
      <p:origin x="0" y="0"/>
    </p:cViewPr>
  </p:notesTextViewPr>
  <p:notesViewPr>
    <p:cSldViewPr>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slideMaster" Target="slideMasters/slideMaster3.xml"/><Relationship Id="rId21" Type="http://schemas.openxmlformats.org/officeDocument/2006/relationships/slide" Target="slides/slide15.xml"/><Relationship Id="rId34" Type="http://schemas.openxmlformats.org/officeDocument/2006/relationships/viewProps" Target="view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commentAuthors" Target="commentAuthor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notesMaster" Target="notesMasters/notesMaster1.xml"/><Relationship Id="rId35"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hdr" sz="quarter"/>
          </p:nvPr>
        </p:nvSpPr>
        <p:spPr bwMode="auto">
          <a:xfrm>
            <a:off x="0" y="0"/>
            <a:ext cx="295116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dirty="0">
                <a:latin typeface="Arial" pitchFamily="34" charset="0"/>
                <a:cs typeface="Arial" pitchFamily="34" charset="0"/>
              </a:defRPr>
            </a:lvl1pPr>
          </a:lstStyle>
          <a:p>
            <a:pPr>
              <a:defRPr/>
            </a:pPr>
            <a:endParaRPr lang="en-US"/>
          </a:p>
        </p:txBody>
      </p:sp>
      <p:sp>
        <p:nvSpPr>
          <p:cNvPr id="11267" name="Rectangle 3"/>
          <p:cNvSpPr>
            <a:spLocks noGrp="1" noChangeArrowheads="1"/>
          </p:cNvSpPr>
          <p:nvPr>
            <p:ph type="dt" sz="quarter" idx="1"/>
          </p:nvPr>
        </p:nvSpPr>
        <p:spPr bwMode="auto">
          <a:xfrm>
            <a:off x="3859213" y="0"/>
            <a:ext cx="2951162"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dirty="0">
                <a:latin typeface="Arial" pitchFamily="34" charset="0"/>
                <a:cs typeface="Arial" pitchFamily="34" charset="0"/>
              </a:defRPr>
            </a:lvl1pPr>
          </a:lstStyle>
          <a:p>
            <a:pPr>
              <a:defRPr/>
            </a:pPr>
            <a:endParaRPr lang="en-US"/>
          </a:p>
        </p:txBody>
      </p:sp>
      <p:sp>
        <p:nvSpPr>
          <p:cNvPr id="11268" name="Rectangle 4"/>
          <p:cNvSpPr>
            <a:spLocks noGrp="1" noChangeArrowheads="1"/>
          </p:cNvSpPr>
          <p:nvPr>
            <p:ph type="ftr" sz="quarter" idx="2"/>
          </p:nvPr>
        </p:nvSpPr>
        <p:spPr bwMode="auto">
          <a:xfrm>
            <a:off x="0" y="9444038"/>
            <a:ext cx="2951163"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dirty="0">
                <a:latin typeface="Arial" pitchFamily="34" charset="0"/>
                <a:cs typeface="Arial" pitchFamily="34" charset="0"/>
              </a:defRPr>
            </a:lvl1pPr>
          </a:lstStyle>
          <a:p>
            <a:pPr>
              <a:defRPr/>
            </a:pPr>
            <a:endParaRPr lang="en-US"/>
          </a:p>
        </p:txBody>
      </p:sp>
      <p:sp>
        <p:nvSpPr>
          <p:cNvPr id="11269" name="Rectangle 5"/>
          <p:cNvSpPr>
            <a:spLocks noGrp="1" noChangeArrowheads="1"/>
          </p:cNvSpPr>
          <p:nvPr>
            <p:ph type="sldNum" sz="quarter" idx="3"/>
          </p:nvPr>
        </p:nvSpPr>
        <p:spPr bwMode="auto">
          <a:xfrm>
            <a:off x="3859213" y="9444038"/>
            <a:ext cx="2951162"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pitchFamily="34" charset="0"/>
                <a:cs typeface="Arial" pitchFamily="34" charset="0"/>
              </a:defRPr>
            </a:lvl1pPr>
          </a:lstStyle>
          <a:p>
            <a:pPr>
              <a:defRPr/>
            </a:pPr>
            <a:fld id="{E8AE5AE1-D61F-4CEE-A412-E3DCC710E996}" type="slidenum">
              <a:rPr lang="en-US"/>
              <a:pPr>
                <a:defRPr/>
              </a:pPr>
              <a:t>‹#›</a:t>
            </a:fld>
            <a:endParaRPr lang="en-US" dirty="0"/>
          </a:p>
        </p:txBody>
      </p:sp>
    </p:spTree>
    <p:extLst>
      <p:ext uri="{BB962C8B-B14F-4D97-AF65-F5344CB8AC3E}">
        <p14:creationId xmlns:p14="http://schemas.microsoft.com/office/powerpoint/2010/main" val="160440713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hdr" sz="quarter"/>
          </p:nvPr>
        </p:nvSpPr>
        <p:spPr bwMode="auto">
          <a:xfrm>
            <a:off x="0" y="0"/>
            <a:ext cx="2951163"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dirty="0">
                <a:latin typeface="Arial" pitchFamily="34" charset="0"/>
                <a:cs typeface="Arial" pitchFamily="34" charset="0"/>
              </a:defRPr>
            </a:lvl1pPr>
          </a:lstStyle>
          <a:p>
            <a:pPr>
              <a:defRPr/>
            </a:pPr>
            <a:endParaRPr lang="en-US"/>
          </a:p>
        </p:txBody>
      </p:sp>
      <p:sp>
        <p:nvSpPr>
          <p:cNvPr id="9219" name="Rectangle 3"/>
          <p:cNvSpPr>
            <a:spLocks noGrp="1" noChangeArrowheads="1"/>
          </p:cNvSpPr>
          <p:nvPr>
            <p:ph type="dt" idx="1"/>
          </p:nvPr>
        </p:nvSpPr>
        <p:spPr bwMode="auto">
          <a:xfrm>
            <a:off x="3859213" y="0"/>
            <a:ext cx="2951162"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dirty="0">
                <a:latin typeface="Arial" pitchFamily="34" charset="0"/>
                <a:cs typeface="Arial" pitchFamily="34" charset="0"/>
              </a:defRPr>
            </a:lvl1pPr>
          </a:lstStyle>
          <a:p>
            <a:pPr>
              <a:defRPr/>
            </a:pPr>
            <a:endParaRPr lang="en-US"/>
          </a:p>
        </p:txBody>
      </p:sp>
      <p:sp>
        <p:nvSpPr>
          <p:cNvPr id="30724" name="Rectangle 4"/>
          <p:cNvSpPr>
            <a:spLocks noGrp="1" noRot="1" noChangeAspect="1" noChangeArrowheads="1" noTextEdit="1"/>
          </p:cNvSpPr>
          <p:nvPr>
            <p:ph type="sldImg" idx="2"/>
          </p:nvPr>
        </p:nvSpPr>
        <p:spPr bwMode="auto">
          <a:xfrm>
            <a:off x="923925" y="746125"/>
            <a:ext cx="4967288" cy="372745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9221" name="Rectangle 5"/>
          <p:cNvSpPr>
            <a:spLocks noGrp="1" noChangeArrowheads="1"/>
          </p:cNvSpPr>
          <p:nvPr>
            <p:ph type="body" sz="quarter" idx="3"/>
          </p:nvPr>
        </p:nvSpPr>
        <p:spPr bwMode="auto">
          <a:xfrm>
            <a:off x="681038" y="4722813"/>
            <a:ext cx="5449887" cy="44751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Cliquez pour modifier les styles du texte du masque</a:t>
            </a:r>
          </a:p>
          <a:p>
            <a:pPr lvl="1"/>
            <a:r>
              <a:rPr lang="en-US" noProof="0" smtClean="0"/>
              <a:t>Deuxième niveau</a:t>
            </a:r>
          </a:p>
          <a:p>
            <a:pPr lvl="2"/>
            <a:r>
              <a:rPr lang="en-US" noProof="0" smtClean="0"/>
              <a:t>Troisième niveau</a:t>
            </a:r>
          </a:p>
          <a:p>
            <a:pPr lvl="3"/>
            <a:r>
              <a:rPr lang="en-US" noProof="0" smtClean="0"/>
              <a:t>Quatrième niveau</a:t>
            </a:r>
          </a:p>
          <a:p>
            <a:pPr lvl="4"/>
            <a:r>
              <a:rPr lang="en-US" noProof="0" smtClean="0"/>
              <a:t>Cinquième niveau</a:t>
            </a:r>
          </a:p>
        </p:txBody>
      </p:sp>
      <p:sp>
        <p:nvSpPr>
          <p:cNvPr id="9222" name="Rectangle 6"/>
          <p:cNvSpPr>
            <a:spLocks noGrp="1" noChangeArrowheads="1"/>
          </p:cNvSpPr>
          <p:nvPr>
            <p:ph type="ftr" sz="quarter" idx="4"/>
          </p:nvPr>
        </p:nvSpPr>
        <p:spPr bwMode="auto">
          <a:xfrm>
            <a:off x="0" y="9444038"/>
            <a:ext cx="2951163"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dirty="0">
                <a:latin typeface="Arial" pitchFamily="34" charset="0"/>
                <a:cs typeface="Arial" pitchFamily="34" charset="0"/>
              </a:defRPr>
            </a:lvl1pPr>
          </a:lstStyle>
          <a:p>
            <a:pPr>
              <a:defRPr/>
            </a:pPr>
            <a:endParaRPr lang="en-US"/>
          </a:p>
        </p:txBody>
      </p:sp>
      <p:sp>
        <p:nvSpPr>
          <p:cNvPr id="9223" name="Rectangle 7"/>
          <p:cNvSpPr>
            <a:spLocks noGrp="1" noChangeArrowheads="1"/>
          </p:cNvSpPr>
          <p:nvPr>
            <p:ph type="sldNum" sz="quarter" idx="5"/>
          </p:nvPr>
        </p:nvSpPr>
        <p:spPr bwMode="auto">
          <a:xfrm>
            <a:off x="3859213" y="9444038"/>
            <a:ext cx="2951162"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pitchFamily="34" charset="0"/>
                <a:cs typeface="Arial" pitchFamily="34" charset="0"/>
              </a:defRPr>
            </a:lvl1pPr>
          </a:lstStyle>
          <a:p>
            <a:pPr>
              <a:defRPr/>
            </a:pPr>
            <a:fld id="{85177765-167B-4E80-B48C-27A35A6C9DD7}" type="slidenum">
              <a:rPr lang="en-US"/>
              <a:pPr>
                <a:defRPr/>
              </a:pPr>
              <a:t>‹#›</a:t>
            </a:fld>
            <a:endParaRPr lang="en-US" dirty="0"/>
          </a:p>
        </p:txBody>
      </p:sp>
    </p:spTree>
    <p:extLst>
      <p:ext uri="{BB962C8B-B14F-4D97-AF65-F5344CB8AC3E}">
        <p14:creationId xmlns:p14="http://schemas.microsoft.com/office/powerpoint/2010/main" val="40220636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1pPr>
    <a:lvl2pPr marL="4572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2pPr>
    <a:lvl3pPr marL="9144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3pPr>
    <a:lvl4pPr marL="13716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4pPr>
    <a:lvl5pPr marL="1828800" algn="l" rtl="0" eaLnBrk="0" fontAlgn="base" hangingPunct="0">
      <a:spcBef>
        <a:spcPct val="30000"/>
      </a:spcBef>
      <a:spcAft>
        <a:spcPct val="0"/>
      </a:spcAft>
      <a:defRPr sz="1200" kern="1200">
        <a:solidFill>
          <a:schemeClr val="tx1"/>
        </a:solidFill>
        <a:latin typeface="Arial" pitchFamily="34" charset="0"/>
        <a:ea typeface="+mn-ea"/>
        <a:cs typeface="Arial"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a:t>
            </a:fld>
            <a:endParaRPr lang="en-US">
              <a:solidFill>
                <a:prstClr val="black"/>
              </a:solidFill>
            </a:endParaRPr>
          </a:p>
        </p:txBody>
      </p:sp>
    </p:spTree>
    <p:extLst>
      <p:ext uri="{BB962C8B-B14F-4D97-AF65-F5344CB8AC3E}">
        <p14:creationId xmlns:p14="http://schemas.microsoft.com/office/powerpoint/2010/main" val="15621761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14</a:t>
            </a:fld>
            <a:endParaRPr lang="en-US">
              <a:solidFill>
                <a:prstClr val="black"/>
              </a:solidFill>
            </a:endParaRPr>
          </a:p>
        </p:txBody>
      </p:sp>
    </p:spTree>
    <p:extLst>
      <p:ext uri="{BB962C8B-B14F-4D97-AF65-F5344CB8AC3E}">
        <p14:creationId xmlns:p14="http://schemas.microsoft.com/office/powerpoint/2010/main" val="40746583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4237FF04-5E07-4981-9C2E-8F7CC565A970}" type="slidenum">
              <a:rPr lang="en-US" smtClean="0"/>
              <a:t>17</a:t>
            </a:fld>
            <a:endParaRPr lang="en-US"/>
          </a:p>
        </p:txBody>
      </p:sp>
    </p:spTree>
    <p:extLst>
      <p:ext uri="{BB962C8B-B14F-4D97-AF65-F5344CB8AC3E}">
        <p14:creationId xmlns:p14="http://schemas.microsoft.com/office/powerpoint/2010/main" val="37213750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4237FF04-5E07-4981-9C2E-8F7CC565A970}" type="slidenum">
              <a:rPr lang="en-US" smtClean="0"/>
              <a:t>21</a:t>
            </a:fld>
            <a:endParaRPr lang="en-US"/>
          </a:p>
        </p:txBody>
      </p:sp>
    </p:spTree>
    <p:extLst>
      <p:ext uri="{BB962C8B-B14F-4D97-AF65-F5344CB8AC3E}">
        <p14:creationId xmlns:p14="http://schemas.microsoft.com/office/powerpoint/2010/main" val="19863985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40712540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3</a:t>
            </a:fld>
            <a:endParaRPr lang="en-US">
              <a:solidFill>
                <a:prstClr val="black"/>
              </a:solidFill>
            </a:endParaRPr>
          </a:p>
        </p:txBody>
      </p:sp>
    </p:spTree>
    <p:extLst>
      <p:ext uri="{BB962C8B-B14F-4D97-AF65-F5344CB8AC3E}">
        <p14:creationId xmlns:p14="http://schemas.microsoft.com/office/powerpoint/2010/main" val="9919351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4</a:t>
            </a:fld>
            <a:endParaRPr lang="en-US">
              <a:solidFill>
                <a:prstClr val="black"/>
              </a:solidFill>
            </a:endParaRPr>
          </a:p>
        </p:txBody>
      </p:sp>
    </p:spTree>
    <p:extLst>
      <p:ext uri="{BB962C8B-B14F-4D97-AF65-F5344CB8AC3E}">
        <p14:creationId xmlns:p14="http://schemas.microsoft.com/office/powerpoint/2010/main" val="1106020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237FF04-5E07-4981-9C2E-8F7CC565A97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81390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9</a:t>
            </a:fld>
            <a:endParaRPr lang="en-US">
              <a:solidFill>
                <a:prstClr val="black"/>
              </a:solidFill>
            </a:endParaRPr>
          </a:p>
        </p:txBody>
      </p:sp>
    </p:spTree>
    <p:extLst>
      <p:ext uri="{BB962C8B-B14F-4D97-AF65-F5344CB8AC3E}">
        <p14:creationId xmlns:p14="http://schemas.microsoft.com/office/powerpoint/2010/main" val="6448662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36708234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40805482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6618846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657B9EF-31D0-534D-B9F9-15D3D7505542}"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8110779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mtClean="0"/>
              <a:t>Click to edit Master subtitle style</a:t>
            </a:r>
            <a:endParaRPr lang="en-US"/>
          </a:p>
        </p:txBody>
      </p:sp>
      <p:sp>
        <p:nvSpPr>
          <p:cNvPr id="4" name="Date Placeholder 3"/>
          <p:cNvSpPr>
            <a:spLocks noGrp="1"/>
          </p:cNvSpPr>
          <p:nvPr>
            <p:ph type="dt" sz="half" idx="10"/>
          </p:nvPr>
        </p:nvSpPr>
        <p:spPr/>
        <p:txBody>
          <a:bodyPr/>
          <a:lstStyle/>
          <a:p>
            <a:fld id="{734DA77B-25D4-40BB-865F-1E4EBE8C72AC}"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219170314"/>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29FF54EA-2AE5-4A35-90AF-6EC148FFAA3A}"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4780079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97978BE5-EDC7-49FA-AC4D-0CCF070AFECE}"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8285261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Date Placeholder 2"/>
          <p:cNvSpPr>
            <a:spLocks noGrp="1"/>
          </p:cNvSpPr>
          <p:nvPr>
            <p:ph type="dt" sz="half" idx="10"/>
          </p:nvPr>
        </p:nvSpPr>
        <p:spPr/>
        <p:txBody>
          <a:bodyPr/>
          <a:lstStyle/>
          <a:p>
            <a:fld id="{E23E0393-171C-4906-A14C-B66810432A01}" type="datetime1">
              <a:rPr lang="en-US" smtClean="0">
                <a:solidFill>
                  <a:srgbClr val="3F3F3F">
                    <a:tint val="75000"/>
                  </a:srgbClr>
                </a:solidFill>
              </a:rPr>
              <a:pPr/>
              <a:t>7/9/2018</a:t>
            </a:fld>
            <a:endParaRPr lang="en-US">
              <a:solidFill>
                <a:srgbClr val="3F3F3F">
                  <a:tint val="75000"/>
                </a:srgbClr>
              </a:solidFill>
            </a:endParaRPr>
          </a:p>
        </p:txBody>
      </p:sp>
      <p:sp>
        <p:nvSpPr>
          <p:cNvPr id="4" name="Footer Placeholder 3"/>
          <p:cNvSpPr>
            <a:spLocks noGrp="1"/>
          </p:cNvSpPr>
          <p:nvPr>
            <p:ph type="ftr" sz="quarter" idx="11"/>
          </p:nvPr>
        </p:nvSpPr>
        <p:spPr/>
        <p:txBody>
          <a:bodyPr/>
          <a:lstStyle/>
          <a:p>
            <a:endParaRPr lang="en-US">
              <a:solidFill>
                <a:srgbClr val="3F3F3F">
                  <a:tint val="75000"/>
                </a:srgbClr>
              </a:solidFill>
            </a:endParaRPr>
          </a:p>
        </p:txBody>
      </p:sp>
      <p:sp>
        <p:nvSpPr>
          <p:cNvPr id="5" name="Slide Number Placeholder 4"/>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41907181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end slide">
    <p:spTree>
      <p:nvGrpSpPr>
        <p:cNvPr id="1" name=""/>
        <p:cNvGrpSpPr/>
        <p:nvPr/>
      </p:nvGrpSpPr>
      <p:grpSpPr>
        <a:xfrm>
          <a:off x="0" y="0"/>
          <a:ext cx="0" cy="0"/>
          <a:chOff x="0" y="0"/>
          <a:chExt cx="0" cy="0"/>
        </a:xfrm>
      </p:grpSpPr>
      <p:sp>
        <p:nvSpPr>
          <p:cNvPr id="6" name="Title 1"/>
          <p:cNvSpPr>
            <a:spLocks noGrp="1"/>
          </p:cNvSpPr>
          <p:nvPr>
            <p:ph type="ctrTitle"/>
          </p:nvPr>
        </p:nvSpPr>
        <p:spPr>
          <a:xfrm>
            <a:off x="914400" y="1698069"/>
            <a:ext cx="7772400" cy="578803"/>
          </a:xfrm>
        </p:spPr>
        <p:txBody>
          <a:bodyPr anchor="t">
            <a:normAutofit/>
          </a:bodyPr>
          <a:lstStyle/>
          <a:p>
            <a:pPr algn="l"/>
            <a:r>
              <a:rPr lang="en-US" sz="2400" smtClean="0">
                <a:solidFill>
                  <a:srgbClr val="3E8EDE"/>
                </a:solidFill>
                <a:latin typeface="Arial"/>
                <a:cs typeface="Arial"/>
              </a:rPr>
              <a:t>Click to edit Master title style</a:t>
            </a:r>
            <a:endParaRPr lang="en-US" sz="2400" dirty="0">
              <a:solidFill>
                <a:srgbClr val="3E8EDE"/>
              </a:solidFill>
              <a:latin typeface="Arial"/>
              <a:cs typeface="Arial"/>
            </a:endParaRPr>
          </a:p>
        </p:txBody>
      </p:sp>
      <p:sp>
        <p:nvSpPr>
          <p:cNvPr id="7" name="TextBox 6"/>
          <p:cNvSpPr txBox="1"/>
          <p:nvPr userDrawn="1"/>
        </p:nvSpPr>
        <p:spPr>
          <a:xfrm>
            <a:off x="7072536" y="3951982"/>
            <a:ext cx="1614264" cy="1077218"/>
          </a:xfrm>
          <a:prstGeom prst="rect">
            <a:avLst/>
          </a:prstGeom>
          <a:noFill/>
        </p:spPr>
        <p:txBody>
          <a:bodyPr wrap="square" rtlCol="0">
            <a:spAutoFit/>
          </a:bodyPr>
          <a:lstStyle/>
          <a:p>
            <a:pPr defTabSz="457200" fontAlgn="auto">
              <a:spcBef>
                <a:spcPts val="0"/>
              </a:spcBef>
              <a:spcAft>
                <a:spcPts val="0"/>
              </a:spcAft>
            </a:pPr>
            <a:r>
              <a:rPr lang="en-GB" sz="1600" baseline="30000" dirty="0" err="1">
                <a:solidFill>
                  <a:srgbClr val="3E8EDE"/>
                </a:solidFill>
                <a:latin typeface="Arial"/>
                <a:cs typeface="Arial"/>
              </a:rPr>
              <a:t>Palais</a:t>
            </a:r>
            <a:r>
              <a:rPr lang="en-GB" sz="1600" baseline="30000" dirty="0">
                <a:solidFill>
                  <a:srgbClr val="3E8EDE"/>
                </a:solidFill>
                <a:latin typeface="Arial"/>
                <a:cs typeface="Arial"/>
              </a:rPr>
              <a:t> des Nations</a:t>
            </a:r>
          </a:p>
          <a:p>
            <a:pPr defTabSz="457200" fontAlgn="auto">
              <a:spcBef>
                <a:spcPts val="0"/>
              </a:spcBef>
              <a:spcAft>
                <a:spcPts val="0"/>
              </a:spcAft>
            </a:pPr>
            <a:r>
              <a:rPr lang="en-GB" sz="1600" baseline="30000" dirty="0">
                <a:solidFill>
                  <a:srgbClr val="3E8EDE"/>
                </a:solidFill>
                <a:latin typeface="Arial"/>
                <a:cs typeface="Arial"/>
              </a:rPr>
              <a:t>1211 Geneva 10</a:t>
            </a:r>
          </a:p>
          <a:p>
            <a:pPr defTabSz="457200" fontAlgn="auto">
              <a:spcBef>
                <a:spcPts val="0"/>
              </a:spcBef>
              <a:spcAft>
                <a:spcPts val="0"/>
              </a:spcAft>
            </a:pPr>
            <a:r>
              <a:rPr lang="en-GB" sz="1600" baseline="30000" dirty="0">
                <a:solidFill>
                  <a:srgbClr val="3E8EDE"/>
                </a:solidFill>
                <a:latin typeface="Arial"/>
                <a:cs typeface="Arial"/>
              </a:rPr>
              <a:t>Switzerland</a:t>
            </a:r>
          </a:p>
          <a:p>
            <a:pPr defTabSz="457200" fontAlgn="auto">
              <a:spcBef>
                <a:spcPts val="0"/>
              </a:spcBef>
              <a:spcAft>
                <a:spcPts val="0"/>
              </a:spcAft>
            </a:pPr>
            <a:r>
              <a:rPr lang="en-GB" sz="1600" baseline="30000" dirty="0">
                <a:solidFill>
                  <a:srgbClr val="3E8EDE"/>
                </a:solidFill>
                <a:latin typeface="Arial"/>
                <a:cs typeface="Arial"/>
              </a:rPr>
              <a:t>T +41 22 917 8400</a:t>
            </a:r>
          </a:p>
          <a:p>
            <a:pPr defTabSz="457200" fontAlgn="auto">
              <a:spcBef>
                <a:spcPts val="0"/>
              </a:spcBef>
              <a:spcAft>
                <a:spcPts val="0"/>
              </a:spcAft>
            </a:pPr>
            <a:r>
              <a:rPr lang="en-GB" sz="1600" baseline="30000" dirty="0">
                <a:solidFill>
                  <a:srgbClr val="3E8EDE"/>
                </a:solidFill>
                <a:latin typeface="Arial"/>
                <a:cs typeface="Arial"/>
              </a:rPr>
              <a:t>F +41 22 917 8047</a:t>
            </a:r>
          </a:p>
          <a:p>
            <a:pPr defTabSz="457200" fontAlgn="auto">
              <a:spcBef>
                <a:spcPts val="0"/>
              </a:spcBef>
              <a:spcAft>
                <a:spcPts val="0"/>
              </a:spcAft>
            </a:pPr>
            <a:r>
              <a:rPr lang="en-GB" sz="1600" baseline="30000" dirty="0" err="1" smtClean="0">
                <a:solidFill>
                  <a:srgbClr val="3E8EDE"/>
                </a:solidFill>
                <a:latin typeface="Arial"/>
                <a:cs typeface="Arial"/>
              </a:rPr>
              <a:t>www.unitar.org</a:t>
            </a:r>
            <a:endParaRPr lang="en-GB" sz="1600" baseline="30000" dirty="0">
              <a:solidFill>
                <a:srgbClr val="3E8EDE"/>
              </a:solidFill>
              <a:latin typeface="Arial"/>
              <a:cs typeface="Arial"/>
            </a:endParaRPr>
          </a:p>
        </p:txBody>
      </p:sp>
      <p:sp>
        <p:nvSpPr>
          <p:cNvPr id="8" name="TextBox 7"/>
          <p:cNvSpPr txBox="1"/>
          <p:nvPr userDrawn="1"/>
        </p:nvSpPr>
        <p:spPr>
          <a:xfrm>
            <a:off x="938808" y="3886200"/>
            <a:ext cx="5614392" cy="1631216"/>
          </a:xfrm>
          <a:prstGeom prst="rect">
            <a:avLst/>
          </a:prstGeom>
          <a:noFill/>
        </p:spPr>
        <p:txBody>
          <a:bodyPr wrap="square" rtlCol="0">
            <a:spAutoFit/>
          </a:bodyPr>
          <a:lstStyle/>
          <a:p>
            <a:pPr defTabSz="457200" fontAlgn="auto">
              <a:spcBef>
                <a:spcPts val="0"/>
              </a:spcBef>
              <a:spcAft>
                <a:spcPts val="0"/>
              </a:spcAft>
            </a:pPr>
            <a:r>
              <a:rPr lang="en-US" sz="1200" dirty="0">
                <a:solidFill>
                  <a:srgbClr val="3E8EDE"/>
                </a:solidFill>
                <a:latin typeface="Arial"/>
                <a:cs typeface="Arial"/>
              </a:rPr>
              <a:t>United Nations Institute for Training and Research</a:t>
            </a:r>
          </a:p>
          <a:p>
            <a:pPr defTabSz="457200" fontAlgn="auto">
              <a:spcBef>
                <a:spcPts val="0"/>
              </a:spcBef>
              <a:spcAft>
                <a:spcPts val="0"/>
              </a:spcAft>
            </a:pPr>
            <a:r>
              <a:rPr lang="en-US" sz="1200" dirty="0" err="1">
                <a:solidFill>
                  <a:srgbClr val="3E8EDE"/>
                </a:solidFill>
                <a:latin typeface="Arial"/>
                <a:cs typeface="Arial"/>
              </a:rPr>
              <a:t>Institut</a:t>
            </a:r>
            <a:r>
              <a:rPr lang="en-US" sz="1200" dirty="0">
                <a:solidFill>
                  <a:srgbClr val="3E8EDE"/>
                </a:solidFill>
                <a:latin typeface="Arial"/>
                <a:cs typeface="Arial"/>
              </a:rPr>
              <a:t> des Nations </a:t>
            </a:r>
            <a:r>
              <a:rPr lang="en-US" sz="1200" dirty="0" err="1">
                <a:solidFill>
                  <a:srgbClr val="3E8EDE"/>
                </a:solidFill>
                <a:latin typeface="Arial"/>
                <a:cs typeface="Arial"/>
              </a:rPr>
              <a:t>Unies</a:t>
            </a:r>
            <a:r>
              <a:rPr lang="en-US" sz="1200" dirty="0">
                <a:solidFill>
                  <a:srgbClr val="3E8EDE"/>
                </a:solidFill>
                <a:latin typeface="Arial"/>
                <a:cs typeface="Arial"/>
              </a:rPr>
              <a:t> pour la Formation et la </a:t>
            </a:r>
            <a:r>
              <a:rPr lang="en-US" sz="1200" dirty="0" err="1">
                <a:solidFill>
                  <a:srgbClr val="3E8EDE"/>
                </a:solidFill>
                <a:latin typeface="Arial"/>
                <a:cs typeface="Arial"/>
              </a:rPr>
              <a:t>Recherche</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Instituto</a:t>
            </a:r>
            <a:r>
              <a:rPr lang="en-US" sz="1200" dirty="0">
                <a:solidFill>
                  <a:srgbClr val="3E8EDE"/>
                </a:solidFill>
                <a:latin typeface="Arial"/>
                <a:cs typeface="Arial"/>
              </a:rPr>
              <a:t> de </a:t>
            </a:r>
            <a:r>
              <a:rPr lang="en-US" sz="1200" dirty="0" err="1">
                <a:solidFill>
                  <a:srgbClr val="3E8EDE"/>
                </a:solidFill>
                <a:latin typeface="Arial"/>
                <a:cs typeface="Arial"/>
              </a:rPr>
              <a:t>las</a:t>
            </a:r>
            <a:r>
              <a:rPr lang="en-US" sz="1200" dirty="0">
                <a:solidFill>
                  <a:srgbClr val="3E8EDE"/>
                </a:solidFill>
                <a:latin typeface="Arial"/>
                <a:cs typeface="Arial"/>
              </a:rPr>
              <a:t> </a:t>
            </a:r>
            <a:r>
              <a:rPr lang="en-US" sz="1200" dirty="0" err="1">
                <a:solidFill>
                  <a:srgbClr val="3E8EDE"/>
                </a:solidFill>
                <a:latin typeface="Arial"/>
                <a:cs typeface="Arial"/>
              </a:rPr>
              <a:t>Naciones</a:t>
            </a:r>
            <a:r>
              <a:rPr lang="en-US" sz="1200" dirty="0">
                <a:solidFill>
                  <a:srgbClr val="3E8EDE"/>
                </a:solidFill>
                <a:latin typeface="Arial"/>
                <a:cs typeface="Arial"/>
              </a:rPr>
              <a:t> </a:t>
            </a:r>
            <a:r>
              <a:rPr lang="en-US" sz="1200" dirty="0" err="1">
                <a:solidFill>
                  <a:srgbClr val="3E8EDE"/>
                </a:solidFill>
                <a:latin typeface="Arial"/>
                <a:cs typeface="Arial"/>
              </a:rPr>
              <a:t>Unidas</a:t>
            </a:r>
            <a:r>
              <a:rPr lang="en-US" sz="1200" dirty="0">
                <a:solidFill>
                  <a:srgbClr val="3E8EDE"/>
                </a:solidFill>
                <a:latin typeface="Arial"/>
                <a:cs typeface="Arial"/>
              </a:rPr>
              <a:t> </a:t>
            </a:r>
            <a:r>
              <a:rPr lang="en-US" sz="1200" dirty="0" err="1">
                <a:solidFill>
                  <a:srgbClr val="3E8EDE"/>
                </a:solidFill>
                <a:latin typeface="Arial"/>
                <a:cs typeface="Arial"/>
              </a:rPr>
              <a:t>para</a:t>
            </a:r>
            <a:r>
              <a:rPr lang="en-US" sz="1200" dirty="0">
                <a:solidFill>
                  <a:srgbClr val="3E8EDE"/>
                </a:solidFill>
                <a:latin typeface="Arial"/>
                <a:cs typeface="Arial"/>
              </a:rPr>
              <a:t> </a:t>
            </a:r>
            <a:r>
              <a:rPr lang="en-US" sz="1200" dirty="0" err="1">
                <a:solidFill>
                  <a:srgbClr val="3E8EDE"/>
                </a:solidFill>
                <a:latin typeface="Arial"/>
                <a:cs typeface="Arial"/>
              </a:rPr>
              <a:t>Formación</a:t>
            </a:r>
            <a:r>
              <a:rPr lang="en-US" sz="1200" dirty="0">
                <a:solidFill>
                  <a:srgbClr val="3E8EDE"/>
                </a:solidFill>
                <a:latin typeface="Arial"/>
                <a:cs typeface="Arial"/>
              </a:rPr>
              <a:t> </a:t>
            </a:r>
            <a:r>
              <a:rPr lang="en-US" sz="1200" dirty="0" err="1">
                <a:solidFill>
                  <a:srgbClr val="3E8EDE"/>
                </a:solidFill>
                <a:latin typeface="Arial"/>
                <a:cs typeface="Arial"/>
              </a:rPr>
              <a:t>Profesional</a:t>
            </a:r>
            <a:r>
              <a:rPr lang="en-US" sz="1200" dirty="0">
                <a:solidFill>
                  <a:srgbClr val="3E8EDE"/>
                </a:solidFill>
                <a:latin typeface="Arial"/>
                <a:cs typeface="Arial"/>
              </a:rPr>
              <a:t> e </a:t>
            </a:r>
            <a:r>
              <a:rPr lang="en-US" sz="1200" dirty="0" err="1">
                <a:solidFill>
                  <a:srgbClr val="3E8EDE"/>
                </a:solidFill>
                <a:latin typeface="Arial"/>
                <a:cs typeface="Arial"/>
              </a:rPr>
              <a:t>Investigaciones</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Учебньıй</a:t>
            </a:r>
            <a:r>
              <a:rPr lang="en-US" sz="1200" dirty="0">
                <a:solidFill>
                  <a:srgbClr val="3E8EDE"/>
                </a:solidFill>
                <a:latin typeface="Arial"/>
                <a:cs typeface="Arial"/>
              </a:rPr>
              <a:t> </a:t>
            </a:r>
            <a:r>
              <a:rPr lang="en-US" sz="1200" dirty="0" err="1">
                <a:solidFill>
                  <a:srgbClr val="3E8EDE"/>
                </a:solidFill>
                <a:latin typeface="Arial"/>
                <a:cs typeface="Arial"/>
              </a:rPr>
              <a:t>и</a:t>
            </a:r>
            <a:r>
              <a:rPr lang="en-US" sz="1200" dirty="0">
                <a:solidFill>
                  <a:srgbClr val="3E8EDE"/>
                </a:solidFill>
                <a:latin typeface="Arial"/>
                <a:cs typeface="Arial"/>
              </a:rPr>
              <a:t> </a:t>
            </a:r>
            <a:r>
              <a:rPr lang="en-US" sz="1200" dirty="0" err="1">
                <a:solidFill>
                  <a:srgbClr val="3E8EDE"/>
                </a:solidFill>
                <a:latin typeface="Arial"/>
                <a:cs typeface="Arial"/>
              </a:rPr>
              <a:t>научно-исследовательский</a:t>
            </a:r>
            <a:r>
              <a:rPr lang="en-US" sz="1200" dirty="0">
                <a:solidFill>
                  <a:srgbClr val="3E8EDE"/>
                </a:solidFill>
                <a:latin typeface="Arial"/>
                <a:cs typeface="Arial"/>
              </a:rPr>
              <a:t> </a:t>
            </a:r>
            <a:r>
              <a:rPr lang="en-US" sz="1200" dirty="0" err="1">
                <a:solidFill>
                  <a:srgbClr val="3E8EDE"/>
                </a:solidFill>
                <a:latin typeface="Arial"/>
                <a:cs typeface="Arial"/>
              </a:rPr>
              <a:t>институт</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Организации</a:t>
            </a:r>
            <a:r>
              <a:rPr lang="en-US" sz="1200" dirty="0">
                <a:solidFill>
                  <a:srgbClr val="3E8EDE"/>
                </a:solidFill>
                <a:latin typeface="Arial"/>
                <a:cs typeface="Arial"/>
              </a:rPr>
              <a:t> </a:t>
            </a:r>
            <a:r>
              <a:rPr lang="en-US" sz="1200" dirty="0" err="1">
                <a:solidFill>
                  <a:srgbClr val="3E8EDE"/>
                </a:solidFill>
                <a:latin typeface="Arial"/>
                <a:cs typeface="Arial"/>
              </a:rPr>
              <a:t>Объединенньıх</a:t>
            </a:r>
            <a:r>
              <a:rPr lang="en-US" sz="1200" dirty="0">
                <a:solidFill>
                  <a:srgbClr val="3E8EDE"/>
                </a:solidFill>
                <a:latin typeface="Arial"/>
                <a:cs typeface="Arial"/>
              </a:rPr>
              <a:t> </a:t>
            </a:r>
            <a:r>
              <a:rPr lang="en-US" sz="1200" dirty="0" err="1" smtClean="0">
                <a:solidFill>
                  <a:srgbClr val="3E8EDE"/>
                </a:solidFill>
                <a:latin typeface="Arial"/>
                <a:cs typeface="Arial"/>
              </a:rPr>
              <a:t>Наций</a:t>
            </a:r>
            <a:endParaRPr lang="en-US" sz="1200" dirty="0" smtClean="0">
              <a:solidFill>
                <a:srgbClr val="3E8EDE"/>
              </a:solidFill>
              <a:latin typeface="Arial"/>
              <a:cs typeface="Arial"/>
            </a:endParaRPr>
          </a:p>
          <a:p>
            <a:pPr rtl="1" fontAlgn="auto">
              <a:spcBef>
                <a:spcPts val="0"/>
              </a:spcBef>
              <a:spcAft>
                <a:spcPts val="0"/>
              </a:spcAft>
              <a:defRPr/>
            </a:pPr>
            <a:r>
              <a:rPr lang="ar-LB" sz="1600" dirty="0" smtClean="0">
                <a:solidFill>
                  <a:srgbClr val="3E8EDE"/>
                </a:solidFill>
                <a:latin typeface="Arial"/>
                <a:cs typeface="+mn-cs"/>
              </a:rPr>
              <a:t>معهد الأمم المتحدة للتدريب والبحث</a:t>
            </a:r>
            <a:endParaRPr lang="en-US" sz="1600" dirty="0" smtClean="0">
              <a:solidFill>
                <a:srgbClr val="3E8EDE"/>
              </a:solidFill>
              <a:latin typeface="Arial"/>
              <a:cs typeface="+mn-cs"/>
            </a:endParaRPr>
          </a:p>
          <a:p>
            <a:pPr rtl="1" fontAlgn="auto">
              <a:spcBef>
                <a:spcPts val="0"/>
              </a:spcBef>
              <a:spcAft>
                <a:spcPts val="0"/>
              </a:spcAft>
              <a:defRPr/>
            </a:pPr>
            <a:r>
              <a:rPr lang="zh-CN" altLang="en-US" sz="1200" dirty="0" smtClean="0">
                <a:solidFill>
                  <a:srgbClr val="3E8EDE"/>
                </a:solidFill>
                <a:latin typeface="Microsoft JhengHei" panose="020B0604030504040204" pitchFamily="34" charset="-120"/>
                <a:ea typeface="Microsoft JhengHei" panose="020B0604030504040204" pitchFamily="34" charset="-120"/>
                <a:cs typeface="+mn-cs"/>
              </a:rPr>
              <a:t>联合国训练研究所</a:t>
            </a:r>
            <a:endParaRPr lang="en-US" sz="1200" dirty="0" smtClean="0">
              <a:solidFill>
                <a:srgbClr val="3E8EDE"/>
              </a:solidFill>
              <a:latin typeface="Microsoft JhengHei" panose="020B0604030504040204" pitchFamily="34" charset="-120"/>
              <a:ea typeface="Microsoft JhengHei" panose="020B0604030504040204" pitchFamily="34" charset="-120"/>
              <a:cs typeface="+mn-cs"/>
            </a:endParaRPr>
          </a:p>
          <a:p>
            <a:pPr defTabSz="457200" fontAlgn="auto">
              <a:spcBef>
                <a:spcPts val="0"/>
              </a:spcBef>
              <a:spcAft>
                <a:spcPts val="0"/>
              </a:spcAft>
            </a:pPr>
            <a:endParaRPr lang="en-US" sz="1200" dirty="0">
              <a:solidFill>
                <a:srgbClr val="3E8EDE"/>
              </a:solidFill>
              <a:latin typeface="Arial"/>
              <a:cs typeface="Arial"/>
            </a:endParaRPr>
          </a:p>
        </p:txBody>
      </p:sp>
      <p:sp>
        <p:nvSpPr>
          <p:cNvPr id="5" name="Slide Number Placeholder 4"/>
          <p:cNvSpPr>
            <a:spLocks noGrp="1"/>
          </p:cNvSpPr>
          <p:nvPr>
            <p:ph type="sldNum" sz="quarter" idx="12"/>
          </p:nvPr>
        </p:nvSpPr>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userDrawn="1"/>
        </p:nvCxnSpPr>
        <p:spPr>
          <a:xfrm>
            <a:off x="-90264" y="54868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userDrawn="1"/>
        </p:nvSpPr>
        <p:spPr>
          <a:xfrm flipV="1">
            <a:off x="-187478" y="5381104"/>
            <a:ext cx="9539920" cy="1600109"/>
          </a:xfrm>
          <a:prstGeom prst="rect">
            <a:avLst/>
          </a:prstGeom>
          <a:solidFill>
            <a:srgbClr val="3E8EDE"/>
          </a:solidFill>
          <a:ln>
            <a:solidFill>
              <a:srgbClr val="3E8ED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nvGrpSpPr>
          <p:cNvPr id="15" name="Group 14"/>
          <p:cNvGrpSpPr/>
          <p:nvPr userDrawn="1"/>
        </p:nvGrpSpPr>
        <p:grpSpPr>
          <a:xfrm>
            <a:off x="-173335" y="5390662"/>
            <a:ext cx="9490670" cy="534196"/>
            <a:chOff x="-338573" y="6237312"/>
            <a:chExt cx="9821147" cy="534196"/>
          </a:xfrm>
          <a:solidFill>
            <a:schemeClr val="bg1"/>
          </a:solidFill>
        </p:grpSpPr>
        <p:grpSp>
          <p:nvGrpSpPr>
            <p:cNvPr id="16" name="Group 15"/>
            <p:cNvGrpSpPr/>
            <p:nvPr/>
          </p:nvGrpSpPr>
          <p:grpSpPr>
            <a:xfrm>
              <a:off x="-338573" y="6237312"/>
              <a:ext cx="9821147" cy="45719"/>
              <a:chOff x="-123700" y="-243408"/>
              <a:chExt cx="9821147" cy="45719"/>
            </a:xfrm>
            <a:grpFill/>
          </p:grpSpPr>
          <p:sp>
            <p:nvSpPr>
              <p:cNvPr id="983" name="Oval 98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0" name="Oval 98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7" name="Group 16"/>
            <p:cNvGrpSpPr/>
            <p:nvPr/>
          </p:nvGrpSpPr>
          <p:grpSpPr>
            <a:xfrm>
              <a:off x="-338573" y="6307094"/>
              <a:ext cx="9821147" cy="45719"/>
              <a:chOff x="-123700" y="-243408"/>
              <a:chExt cx="9821147" cy="45719"/>
            </a:xfrm>
            <a:grpFill/>
          </p:grpSpPr>
          <p:sp>
            <p:nvSpPr>
              <p:cNvPr id="846" name="Oval 84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3" name="Oval 85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8" name="Group 17"/>
            <p:cNvGrpSpPr/>
            <p:nvPr/>
          </p:nvGrpSpPr>
          <p:grpSpPr>
            <a:xfrm>
              <a:off x="-338573" y="6376876"/>
              <a:ext cx="9821147" cy="45719"/>
              <a:chOff x="-123700" y="-243408"/>
              <a:chExt cx="9821147" cy="45719"/>
            </a:xfrm>
            <a:grpFill/>
          </p:grpSpPr>
          <p:sp>
            <p:nvSpPr>
              <p:cNvPr id="709" name="Oval 70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6" name="Oval 71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9" name="Group 18"/>
            <p:cNvGrpSpPr/>
            <p:nvPr/>
          </p:nvGrpSpPr>
          <p:grpSpPr>
            <a:xfrm>
              <a:off x="-338573" y="6446658"/>
              <a:ext cx="9821147" cy="45719"/>
              <a:chOff x="-123700" y="-243408"/>
              <a:chExt cx="9821147" cy="45719"/>
            </a:xfrm>
            <a:grpFill/>
          </p:grpSpPr>
          <p:sp>
            <p:nvSpPr>
              <p:cNvPr id="572" name="Oval 57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9" name="Oval 57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0" name="Group 19"/>
            <p:cNvGrpSpPr/>
            <p:nvPr/>
          </p:nvGrpSpPr>
          <p:grpSpPr>
            <a:xfrm>
              <a:off x="-338573" y="6516440"/>
              <a:ext cx="9821147" cy="45719"/>
              <a:chOff x="-123700" y="-243408"/>
              <a:chExt cx="9821147" cy="45719"/>
            </a:xfrm>
            <a:grpFill/>
          </p:grpSpPr>
          <p:sp>
            <p:nvSpPr>
              <p:cNvPr id="435" name="Oval 43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2" name="Oval 44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1" name="Group 20"/>
            <p:cNvGrpSpPr/>
            <p:nvPr/>
          </p:nvGrpSpPr>
          <p:grpSpPr>
            <a:xfrm>
              <a:off x="-338573" y="6586222"/>
              <a:ext cx="9821147" cy="45719"/>
              <a:chOff x="-123700" y="-243408"/>
              <a:chExt cx="9821147" cy="45719"/>
            </a:xfrm>
            <a:grpFill/>
          </p:grpSpPr>
          <p:sp>
            <p:nvSpPr>
              <p:cNvPr id="298" name="Oval 29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 name="Oval 30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2" name="Group 21"/>
            <p:cNvGrpSpPr/>
            <p:nvPr/>
          </p:nvGrpSpPr>
          <p:grpSpPr>
            <a:xfrm>
              <a:off x="-338573" y="6656004"/>
              <a:ext cx="9821147" cy="45719"/>
              <a:chOff x="-123700" y="-243408"/>
              <a:chExt cx="9821147" cy="45719"/>
            </a:xfrm>
            <a:grpFill/>
          </p:grpSpPr>
          <p:sp>
            <p:nvSpPr>
              <p:cNvPr id="161" name="Oval 16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8" name="Oval 16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3" name="Group 22"/>
            <p:cNvGrpSpPr/>
            <p:nvPr/>
          </p:nvGrpSpPr>
          <p:grpSpPr>
            <a:xfrm>
              <a:off x="-338573" y="6725789"/>
              <a:ext cx="9821147" cy="45719"/>
              <a:chOff x="-123700" y="-243408"/>
              <a:chExt cx="9821147" cy="45719"/>
            </a:xfrm>
            <a:grpFill/>
          </p:grpSpPr>
          <p:sp>
            <p:nvSpPr>
              <p:cNvPr id="24" name="Oval 2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 name="Oval 2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 name="Oval 2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 name="Oval 2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 name="Oval 2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 name="Oval 2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 name="Oval 2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 name="Oval 3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1121" name="Straight Connector 1120"/>
          <p:cNvCxnSpPr/>
          <p:nvPr userDrawn="1"/>
        </p:nvCxnSpPr>
        <p:spPr>
          <a:xfrm>
            <a:off x="-90264" y="1470516"/>
            <a:ext cx="9338121" cy="0"/>
          </a:xfrm>
          <a:prstGeom prst="line">
            <a:avLst/>
          </a:prstGeom>
          <a:ln w="254000" cmpd="sng">
            <a:solidFill>
              <a:srgbClr val="3E8EDE">
                <a:alpha val="80000"/>
              </a:srgbClr>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userDrawn="1"/>
        </p:nvCxnSpPr>
        <p:spPr>
          <a:xfrm>
            <a:off x="-197960" y="3861048"/>
            <a:ext cx="9515295" cy="0"/>
          </a:xfrm>
          <a:prstGeom prst="line">
            <a:avLst/>
          </a:prstGeom>
          <a:ln w="1905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p:cNvCxnSpPr/>
          <p:nvPr userDrawn="1"/>
        </p:nvCxnSpPr>
        <p:spPr>
          <a:xfrm>
            <a:off x="-283633" y="5760967"/>
            <a:ext cx="9711267" cy="0"/>
          </a:xfrm>
          <a:prstGeom prst="line">
            <a:avLst/>
          </a:prstGeom>
          <a:solidFill>
            <a:schemeClr val="bg1"/>
          </a:solidFill>
          <a:ln w="5715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1122" name="Picture 112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200" y="2676991"/>
            <a:ext cx="3124200" cy="1209209"/>
          </a:xfrm>
          <a:prstGeom prst="rect">
            <a:avLst/>
          </a:prstGeom>
        </p:spPr>
      </p:pic>
    </p:spTree>
    <p:extLst>
      <p:ext uri="{BB962C8B-B14F-4D97-AF65-F5344CB8AC3E}">
        <p14:creationId xmlns:p14="http://schemas.microsoft.com/office/powerpoint/2010/main" val="2862718465"/>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mtClean="0"/>
              <a:t>Click to edit Master subtitle style</a:t>
            </a:r>
            <a:endParaRPr lang="en-US"/>
          </a:p>
        </p:txBody>
      </p:sp>
      <p:sp>
        <p:nvSpPr>
          <p:cNvPr id="4" name="Date Placeholder 3"/>
          <p:cNvSpPr>
            <a:spLocks noGrp="1"/>
          </p:cNvSpPr>
          <p:nvPr>
            <p:ph type="dt" sz="half" idx="10"/>
          </p:nvPr>
        </p:nvSpPr>
        <p:spPr/>
        <p:txBody>
          <a:bodyPr/>
          <a:lstStyle/>
          <a:p>
            <a:fld id="{734DA77B-25D4-40BB-865F-1E4EBE8C72AC}"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377507652"/>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idx="1"/>
          </p:nvPr>
        </p:nvSpPr>
        <p:spPr/>
        <p:txBody>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D1F099CA-E7FF-4794-B7DD-5446392D4D9C}"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171981564"/>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smtClean="0"/>
              <a:t>Click to edit Master text styles</a:t>
            </a:r>
          </a:p>
        </p:txBody>
      </p:sp>
      <p:sp>
        <p:nvSpPr>
          <p:cNvPr id="4" name="Date Placeholder 3"/>
          <p:cNvSpPr>
            <a:spLocks noGrp="1"/>
          </p:cNvSpPr>
          <p:nvPr>
            <p:ph type="dt" sz="half" idx="10"/>
          </p:nvPr>
        </p:nvSpPr>
        <p:spPr/>
        <p:txBody>
          <a:bodyPr/>
          <a:lstStyle/>
          <a:p>
            <a:fld id="{3931AC95-6CF6-4B61-A749-C01D244B746B}"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12154554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Date Placeholder 4"/>
          <p:cNvSpPr>
            <a:spLocks noGrp="1"/>
          </p:cNvSpPr>
          <p:nvPr>
            <p:ph type="dt" sz="half" idx="10"/>
          </p:nvPr>
        </p:nvSpPr>
        <p:spPr/>
        <p:txBody>
          <a:bodyPr/>
          <a:lstStyle/>
          <a:p>
            <a:fld id="{460377EC-AEEA-4F83-8BBF-A226E8541931}"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5413254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7" name="Date Placeholder 6"/>
          <p:cNvSpPr>
            <a:spLocks noGrp="1"/>
          </p:cNvSpPr>
          <p:nvPr>
            <p:ph type="dt" sz="half" idx="10"/>
          </p:nvPr>
        </p:nvSpPr>
        <p:spPr/>
        <p:txBody>
          <a:bodyPr/>
          <a:lstStyle/>
          <a:p>
            <a:fld id="{2D9B4802-0065-4446-8514-A7D219646375}" type="datetime1">
              <a:rPr lang="en-US" smtClean="0">
                <a:solidFill>
                  <a:srgbClr val="3F3F3F">
                    <a:tint val="75000"/>
                  </a:srgbClr>
                </a:solidFill>
              </a:rPr>
              <a:pPr/>
              <a:t>7/9/2018</a:t>
            </a:fld>
            <a:endParaRPr lang="en-US">
              <a:solidFill>
                <a:srgbClr val="3F3F3F">
                  <a:tint val="75000"/>
                </a:srgbClr>
              </a:solidFill>
            </a:endParaRPr>
          </a:p>
        </p:txBody>
      </p:sp>
      <p:sp>
        <p:nvSpPr>
          <p:cNvPr id="8" name="Footer Placeholder 7"/>
          <p:cNvSpPr>
            <a:spLocks noGrp="1"/>
          </p:cNvSpPr>
          <p:nvPr>
            <p:ph type="ftr" sz="quarter" idx="11"/>
          </p:nvPr>
        </p:nvSpPr>
        <p:spPr/>
        <p:txBody>
          <a:bodyPr/>
          <a:lstStyle/>
          <a:p>
            <a:endParaRPr lang="en-US">
              <a:solidFill>
                <a:srgbClr val="3F3F3F">
                  <a:tint val="75000"/>
                </a:srgbClr>
              </a:solidFill>
            </a:endParaRPr>
          </a:p>
        </p:txBody>
      </p:sp>
      <p:sp>
        <p:nvSpPr>
          <p:cNvPr id="9" name="Slide Number Placeholder 8"/>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619809268"/>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Date Placeholder 2"/>
          <p:cNvSpPr>
            <a:spLocks noGrp="1"/>
          </p:cNvSpPr>
          <p:nvPr>
            <p:ph type="dt" sz="half" idx="10"/>
          </p:nvPr>
        </p:nvSpPr>
        <p:spPr/>
        <p:txBody>
          <a:bodyPr/>
          <a:lstStyle/>
          <a:p>
            <a:fld id="{4FDCEF71-AD6A-4F5E-8EAB-4C20552886B7}" type="datetime1">
              <a:rPr lang="en-US" smtClean="0">
                <a:solidFill>
                  <a:srgbClr val="3F3F3F">
                    <a:tint val="75000"/>
                  </a:srgbClr>
                </a:solidFill>
              </a:rPr>
              <a:pPr/>
              <a:t>7/9/2018</a:t>
            </a:fld>
            <a:endParaRPr lang="en-US">
              <a:solidFill>
                <a:srgbClr val="3F3F3F">
                  <a:tint val="75000"/>
                </a:srgbClr>
              </a:solidFill>
            </a:endParaRPr>
          </a:p>
        </p:txBody>
      </p:sp>
      <p:sp>
        <p:nvSpPr>
          <p:cNvPr id="4" name="Footer Placeholder 3"/>
          <p:cNvSpPr>
            <a:spLocks noGrp="1"/>
          </p:cNvSpPr>
          <p:nvPr>
            <p:ph type="ftr" sz="quarter" idx="11"/>
          </p:nvPr>
        </p:nvSpPr>
        <p:spPr/>
        <p:txBody>
          <a:bodyPr/>
          <a:lstStyle/>
          <a:p>
            <a:endParaRPr lang="en-US">
              <a:solidFill>
                <a:srgbClr val="3F3F3F">
                  <a:tint val="75000"/>
                </a:srgbClr>
              </a:solidFill>
            </a:endParaRPr>
          </a:p>
        </p:txBody>
      </p:sp>
      <p:sp>
        <p:nvSpPr>
          <p:cNvPr id="5" name="Slide Number Placeholder 4"/>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5148729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idx="1"/>
          </p:nvPr>
        </p:nvSpPr>
        <p:spPr/>
        <p:txBody>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D1F099CA-E7FF-4794-B7DD-5446392D4D9C}"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72223976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64D755C-0E05-4A02-81F4-D4037AA92440}" type="datetime1">
              <a:rPr lang="en-US" smtClean="0">
                <a:solidFill>
                  <a:srgbClr val="3F3F3F">
                    <a:tint val="75000"/>
                  </a:srgbClr>
                </a:solidFill>
              </a:rPr>
              <a:pPr/>
              <a:t>7/9/2018</a:t>
            </a:fld>
            <a:endParaRPr lang="en-US">
              <a:solidFill>
                <a:srgbClr val="3F3F3F">
                  <a:tint val="75000"/>
                </a:srgbClr>
              </a:solidFill>
            </a:endParaRPr>
          </a:p>
        </p:txBody>
      </p:sp>
      <p:sp>
        <p:nvSpPr>
          <p:cNvPr id="3" name="Footer Placeholder 2"/>
          <p:cNvSpPr>
            <a:spLocks noGrp="1"/>
          </p:cNvSpPr>
          <p:nvPr>
            <p:ph type="ftr" sz="quarter" idx="11"/>
          </p:nvPr>
        </p:nvSpPr>
        <p:spPr/>
        <p:txBody>
          <a:bodyPr/>
          <a:lstStyle/>
          <a:p>
            <a:endParaRPr lang="en-US">
              <a:solidFill>
                <a:srgbClr val="3F3F3F">
                  <a:tint val="75000"/>
                </a:srgbClr>
              </a:solidFill>
            </a:endParaRPr>
          </a:p>
        </p:txBody>
      </p:sp>
      <p:sp>
        <p:nvSpPr>
          <p:cNvPr id="4" name="Slide Number Placeholder 3"/>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899086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A83AB1FB-332F-4E42-8CE9-0DB1EB672325}"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50163993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93CA0FFD-0366-4A31-A452-65091937E81B}"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3320877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29FF54EA-2AE5-4A35-90AF-6EC148FFAA3A}"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42042831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97978BE5-EDC7-49FA-AC4D-0CCF070AFECE}"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0569276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Date Placeholder 2"/>
          <p:cNvSpPr>
            <a:spLocks noGrp="1"/>
          </p:cNvSpPr>
          <p:nvPr>
            <p:ph type="dt" sz="half" idx="10"/>
          </p:nvPr>
        </p:nvSpPr>
        <p:spPr/>
        <p:txBody>
          <a:bodyPr/>
          <a:lstStyle/>
          <a:p>
            <a:fld id="{E23E0393-171C-4906-A14C-B66810432A01}" type="datetime1">
              <a:rPr lang="en-US" smtClean="0">
                <a:solidFill>
                  <a:srgbClr val="3F3F3F">
                    <a:tint val="75000"/>
                  </a:srgbClr>
                </a:solidFill>
              </a:rPr>
              <a:pPr/>
              <a:t>7/9/2018</a:t>
            </a:fld>
            <a:endParaRPr lang="en-US">
              <a:solidFill>
                <a:srgbClr val="3F3F3F">
                  <a:tint val="75000"/>
                </a:srgbClr>
              </a:solidFill>
            </a:endParaRPr>
          </a:p>
        </p:txBody>
      </p:sp>
      <p:sp>
        <p:nvSpPr>
          <p:cNvPr id="4" name="Footer Placeholder 3"/>
          <p:cNvSpPr>
            <a:spLocks noGrp="1"/>
          </p:cNvSpPr>
          <p:nvPr>
            <p:ph type="ftr" sz="quarter" idx="11"/>
          </p:nvPr>
        </p:nvSpPr>
        <p:spPr/>
        <p:txBody>
          <a:bodyPr/>
          <a:lstStyle/>
          <a:p>
            <a:endParaRPr lang="en-US">
              <a:solidFill>
                <a:srgbClr val="3F3F3F">
                  <a:tint val="75000"/>
                </a:srgbClr>
              </a:solidFill>
            </a:endParaRPr>
          </a:p>
        </p:txBody>
      </p:sp>
      <p:sp>
        <p:nvSpPr>
          <p:cNvPr id="5" name="Slide Number Placeholder 4"/>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72071290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end slide">
    <p:spTree>
      <p:nvGrpSpPr>
        <p:cNvPr id="1" name=""/>
        <p:cNvGrpSpPr/>
        <p:nvPr/>
      </p:nvGrpSpPr>
      <p:grpSpPr>
        <a:xfrm>
          <a:off x="0" y="0"/>
          <a:ext cx="0" cy="0"/>
          <a:chOff x="0" y="0"/>
          <a:chExt cx="0" cy="0"/>
        </a:xfrm>
      </p:grpSpPr>
      <p:sp>
        <p:nvSpPr>
          <p:cNvPr id="6" name="Title 1"/>
          <p:cNvSpPr>
            <a:spLocks noGrp="1"/>
          </p:cNvSpPr>
          <p:nvPr>
            <p:ph type="ctrTitle"/>
          </p:nvPr>
        </p:nvSpPr>
        <p:spPr>
          <a:xfrm>
            <a:off x="914400" y="1698069"/>
            <a:ext cx="7772400" cy="578803"/>
          </a:xfrm>
        </p:spPr>
        <p:txBody>
          <a:bodyPr anchor="t">
            <a:normAutofit/>
          </a:bodyPr>
          <a:lstStyle/>
          <a:p>
            <a:pPr algn="l"/>
            <a:r>
              <a:rPr lang="en-US" sz="2400" smtClean="0">
                <a:solidFill>
                  <a:srgbClr val="3E8EDE"/>
                </a:solidFill>
                <a:latin typeface="Arial"/>
                <a:cs typeface="Arial"/>
              </a:rPr>
              <a:t>Click to edit Master title style</a:t>
            </a:r>
            <a:endParaRPr lang="en-US" sz="2400" dirty="0">
              <a:solidFill>
                <a:srgbClr val="3E8EDE"/>
              </a:solidFill>
              <a:latin typeface="Arial"/>
              <a:cs typeface="Arial"/>
            </a:endParaRPr>
          </a:p>
        </p:txBody>
      </p:sp>
      <p:sp>
        <p:nvSpPr>
          <p:cNvPr id="7" name="TextBox 6"/>
          <p:cNvSpPr txBox="1"/>
          <p:nvPr userDrawn="1"/>
        </p:nvSpPr>
        <p:spPr>
          <a:xfrm>
            <a:off x="7072536" y="3951982"/>
            <a:ext cx="1614264" cy="1077218"/>
          </a:xfrm>
          <a:prstGeom prst="rect">
            <a:avLst/>
          </a:prstGeom>
          <a:noFill/>
        </p:spPr>
        <p:txBody>
          <a:bodyPr wrap="square" rtlCol="0">
            <a:spAutoFit/>
          </a:bodyPr>
          <a:lstStyle/>
          <a:p>
            <a:pPr defTabSz="457200" fontAlgn="auto">
              <a:spcBef>
                <a:spcPts val="0"/>
              </a:spcBef>
              <a:spcAft>
                <a:spcPts val="0"/>
              </a:spcAft>
            </a:pPr>
            <a:r>
              <a:rPr lang="en-GB" sz="1600" baseline="30000" dirty="0" err="1">
                <a:solidFill>
                  <a:srgbClr val="3E8EDE"/>
                </a:solidFill>
                <a:latin typeface="Arial"/>
                <a:cs typeface="Arial"/>
              </a:rPr>
              <a:t>Palais</a:t>
            </a:r>
            <a:r>
              <a:rPr lang="en-GB" sz="1600" baseline="30000" dirty="0">
                <a:solidFill>
                  <a:srgbClr val="3E8EDE"/>
                </a:solidFill>
                <a:latin typeface="Arial"/>
                <a:cs typeface="Arial"/>
              </a:rPr>
              <a:t> des Nations</a:t>
            </a:r>
          </a:p>
          <a:p>
            <a:pPr defTabSz="457200" fontAlgn="auto">
              <a:spcBef>
                <a:spcPts val="0"/>
              </a:spcBef>
              <a:spcAft>
                <a:spcPts val="0"/>
              </a:spcAft>
            </a:pPr>
            <a:r>
              <a:rPr lang="en-GB" sz="1600" baseline="30000" dirty="0">
                <a:solidFill>
                  <a:srgbClr val="3E8EDE"/>
                </a:solidFill>
                <a:latin typeface="Arial"/>
                <a:cs typeface="Arial"/>
              </a:rPr>
              <a:t>1211 Geneva 10</a:t>
            </a:r>
          </a:p>
          <a:p>
            <a:pPr defTabSz="457200" fontAlgn="auto">
              <a:spcBef>
                <a:spcPts val="0"/>
              </a:spcBef>
              <a:spcAft>
                <a:spcPts val="0"/>
              </a:spcAft>
            </a:pPr>
            <a:r>
              <a:rPr lang="en-GB" sz="1600" baseline="30000" dirty="0">
                <a:solidFill>
                  <a:srgbClr val="3E8EDE"/>
                </a:solidFill>
                <a:latin typeface="Arial"/>
                <a:cs typeface="Arial"/>
              </a:rPr>
              <a:t>Switzerland</a:t>
            </a:r>
          </a:p>
          <a:p>
            <a:pPr defTabSz="457200" fontAlgn="auto">
              <a:spcBef>
                <a:spcPts val="0"/>
              </a:spcBef>
              <a:spcAft>
                <a:spcPts val="0"/>
              </a:spcAft>
            </a:pPr>
            <a:r>
              <a:rPr lang="en-GB" sz="1600" baseline="30000" dirty="0">
                <a:solidFill>
                  <a:srgbClr val="3E8EDE"/>
                </a:solidFill>
                <a:latin typeface="Arial"/>
                <a:cs typeface="Arial"/>
              </a:rPr>
              <a:t>T +41 22 917 8400</a:t>
            </a:r>
          </a:p>
          <a:p>
            <a:pPr defTabSz="457200" fontAlgn="auto">
              <a:spcBef>
                <a:spcPts val="0"/>
              </a:spcBef>
              <a:spcAft>
                <a:spcPts val="0"/>
              </a:spcAft>
            </a:pPr>
            <a:r>
              <a:rPr lang="en-GB" sz="1600" baseline="30000" dirty="0">
                <a:solidFill>
                  <a:srgbClr val="3E8EDE"/>
                </a:solidFill>
                <a:latin typeface="Arial"/>
                <a:cs typeface="Arial"/>
              </a:rPr>
              <a:t>F +41 22 917 8047</a:t>
            </a:r>
          </a:p>
          <a:p>
            <a:pPr defTabSz="457200" fontAlgn="auto">
              <a:spcBef>
                <a:spcPts val="0"/>
              </a:spcBef>
              <a:spcAft>
                <a:spcPts val="0"/>
              </a:spcAft>
            </a:pPr>
            <a:r>
              <a:rPr lang="en-GB" sz="1600" baseline="30000" dirty="0" err="1" smtClean="0">
                <a:solidFill>
                  <a:srgbClr val="3E8EDE"/>
                </a:solidFill>
                <a:latin typeface="Arial"/>
                <a:cs typeface="Arial"/>
              </a:rPr>
              <a:t>www.unitar.org</a:t>
            </a:r>
            <a:endParaRPr lang="en-GB" sz="1600" baseline="30000" dirty="0">
              <a:solidFill>
                <a:srgbClr val="3E8EDE"/>
              </a:solidFill>
              <a:latin typeface="Arial"/>
              <a:cs typeface="Arial"/>
            </a:endParaRPr>
          </a:p>
        </p:txBody>
      </p:sp>
      <p:sp>
        <p:nvSpPr>
          <p:cNvPr id="8" name="TextBox 7"/>
          <p:cNvSpPr txBox="1"/>
          <p:nvPr userDrawn="1"/>
        </p:nvSpPr>
        <p:spPr>
          <a:xfrm>
            <a:off x="938808" y="3886200"/>
            <a:ext cx="5614392" cy="1631216"/>
          </a:xfrm>
          <a:prstGeom prst="rect">
            <a:avLst/>
          </a:prstGeom>
          <a:noFill/>
        </p:spPr>
        <p:txBody>
          <a:bodyPr wrap="square" rtlCol="0">
            <a:spAutoFit/>
          </a:bodyPr>
          <a:lstStyle/>
          <a:p>
            <a:pPr defTabSz="457200" fontAlgn="auto">
              <a:spcBef>
                <a:spcPts val="0"/>
              </a:spcBef>
              <a:spcAft>
                <a:spcPts val="0"/>
              </a:spcAft>
            </a:pPr>
            <a:r>
              <a:rPr lang="en-US" sz="1200" dirty="0">
                <a:solidFill>
                  <a:srgbClr val="3E8EDE"/>
                </a:solidFill>
                <a:latin typeface="Arial"/>
                <a:cs typeface="Arial"/>
              </a:rPr>
              <a:t>United Nations Institute for Training and Research</a:t>
            </a:r>
          </a:p>
          <a:p>
            <a:pPr defTabSz="457200" fontAlgn="auto">
              <a:spcBef>
                <a:spcPts val="0"/>
              </a:spcBef>
              <a:spcAft>
                <a:spcPts val="0"/>
              </a:spcAft>
            </a:pPr>
            <a:r>
              <a:rPr lang="en-US" sz="1200" dirty="0" err="1">
                <a:solidFill>
                  <a:srgbClr val="3E8EDE"/>
                </a:solidFill>
                <a:latin typeface="Arial"/>
                <a:cs typeface="Arial"/>
              </a:rPr>
              <a:t>Institut</a:t>
            </a:r>
            <a:r>
              <a:rPr lang="en-US" sz="1200" dirty="0">
                <a:solidFill>
                  <a:srgbClr val="3E8EDE"/>
                </a:solidFill>
                <a:latin typeface="Arial"/>
                <a:cs typeface="Arial"/>
              </a:rPr>
              <a:t> des Nations </a:t>
            </a:r>
            <a:r>
              <a:rPr lang="en-US" sz="1200" dirty="0" err="1">
                <a:solidFill>
                  <a:srgbClr val="3E8EDE"/>
                </a:solidFill>
                <a:latin typeface="Arial"/>
                <a:cs typeface="Arial"/>
              </a:rPr>
              <a:t>Unies</a:t>
            </a:r>
            <a:r>
              <a:rPr lang="en-US" sz="1200" dirty="0">
                <a:solidFill>
                  <a:srgbClr val="3E8EDE"/>
                </a:solidFill>
                <a:latin typeface="Arial"/>
                <a:cs typeface="Arial"/>
              </a:rPr>
              <a:t> pour la Formation et la </a:t>
            </a:r>
            <a:r>
              <a:rPr lang="en-US" sz="1200" dirty="0" err="1">
                <a:solidFill>
                  <a:srgbClr val="3E8EDE"/>
                </a:solidFill>
                <a:latin typeface="Arial"/>
                <a:cs typeface="Arial"/>
              </a:rPr>
              <a:t>Recherche</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Instituto</a:t>
            </a:r>
            <a:r>
              <a:rPr lang="en-US" sz="1200" dirty="0">
                <a:solidFill>
                  <a:srgbClr val="3E8EDE"/>
                </a:solidFill>
                <a:latin typeface="Arial"/>
                <a:cs typeface="Arial"/>
              </a:rPr>
              <a:t> de </a:t>
            </a:r>
            <a:r>
              <a:rPr lang="en-US" sz="1200" dirty="0" err="1">
                <a:solidFill>
                  <a:srgbClr val="3E8EDE"/>
                </a:solidFill>
                <a:latin typeface="Arial"/>
                <a:cs typeface="Arial"/>
              </a:rPr>
              <a:t>las</a:t>
            </a:r>
            <a:r>
              <a:rPr lang="en-US" sz="1200" dirty="0">
                <a:solidFill>
                  <a:srgbClr val="3E8EDE"/>
                </a:solidFill>
                <a:latin typeface="Arial"/>
                <a:cs typeface="Arial"/>
              </a:rPr>
              <a:t> </a:t>
            </a:r>
            <a:r>
              <a:rPr lang="en-US" sz="1200" dirty="0" err="1">
                <a:solidFill>
                  <a:srgbClr val="3E8EDE"/>
                </a:solidFill>
                <a:latin typeface="Arial"/>
                <a:cs typeface="Arial"/>
              </a:rPr>
              <a:t>Naciones</a:t>
            </a:r>
            <a:r>
              <a:rPr lang="en-US" sz="1200" dirty="0">
                <a:solidFill>
                  <a:srgbClr val="3E8EDE"/>
                </a:solidFill>
                <a:latin typeface="Arial"/>
                <a:cs typeface="Arial"/>
              </a:rPr>
              <a:t> </a:t>
            </a:r>
            <a:r>
              <a:rPr lang="en-US" sz="1200" dirty="0" err="1">
                <a:solidFill>
                  <a:srgbClr val="3E8EDE"/>
                </a:solidFill>
                <a:latin typeface="Arial"/>
                <a:cs typeface="Arial"/>
              </a:rPr>
              <a:t>Unidas</a:t>
            </a:r>
            <a:r>
              <a:rPr lang="en-US" sz="1200" dirty="0">
                <a:solidFill>
                  <a:srgbClr val="3E8EDE"/>
                </a:solidFill>
                <a:latin typeface="Arial"/>
                <a:cs typeface="Arial"/>
              </a:rPr>
              <a:t> </a:t>
            </a:r>
            <a:r>
              <a:rPr lang="en-US" sz="1200" dirty="0" err="1">
                <a:solidFill>
                  <a:srgbClr val="3E8EDE"/>
                </a:solidFill>
                <a:latin typeface="Arial"/>
                <a:cs typeface="Arial"/>
              </a:rPr>
              <a:t>para</a:t>
            </a:r>
            <a:r>
              <a:rPr lang="en-US" sz="1200" dirty="0">
                <a:solidFill>
                  <a:srgbClr val="3E8EDE"/>
                </a:solidFill>
                <a:latin typeface="Arial"/>
                <a:cs typeface="Arial"/>
              </a:rPr>
              <a:t> </a:t>
            </a:r>
            <a:r>
              <a:rPr lang="en-US" sz="1200" dirty="0" err="1">
                <a:solidFill>
                  <a:srgbClr val="3E8EDE"/>
                </a:solidFill>
                <a:latin typeface="Arial"/>
                <a:cs typeface="Arial"/>
              </a:rPr>
              <a:t>Formación</a:t>
            </a:r>
            <a:r>
              <a:rPr lang="en-US" sz="1200" dirty="0">
                <a:solidFill>
                  <a:srgbClr val="3E8EDE"/>
                </a:solidFill>
                <a:latin typeface="Arial"/>
                <a:cs typeface="Arial"/>
              </a:rPr>
              <a:t> </a:t>
            </a:r>
            <a:r>
              <a:rPr lang="en-US" sz="1200" dirty="0" err="1">
                <a:solidFill>
                  <a:srgbClr val="3E8EDE"/>
                </a:solidFill>
                <a:latin typeface="Arial"/>
                <a:cs typeface="Arial"/>
              </a:rPr>
              <a:t>Profesional</a:t>
            </a:r>
            <a:r>
              <a:rPr lang="en-US" sz="1200" dirty="0">
                <a:solidFill>
                  <a:srgbClr val="3E8EDE"/>
                </a:solidFill>
                <a:latin typeface="Arial"/>
                <a:cs typeface="Arial"/>
              </a:rPr>
              <a:t> e </a:t>
            </a:r>
            <a:r>
              <a:rPr lang="en-US" sz="1200" dirty="0" err="1">
                <a:solidFill>
                  <a:srgbClr val="3E8EDE"/>
                </a:solidFill>
                <a:latin typeface="Arial"/>
                <a:cs typeface="Arial"/>
              </a:rPr>
              <a:t>Investigaciones</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Учебньıй</a:t>
            </a:r>
            <a:r>
              <a:rPr lang="en-US" sz="1200" dirty="0">
                <a:solidFill>
                  <a:srgbClr val="3E8EDE"/>
                </a:solidFill>
                <a:latin typeface="Arial"/>
                <a:cs typeface="Arial"/>
              </a:rPr>
              <a:t> </a:t>
            </a:r>
            <a:r>
              <a:rPr lang="en-US" sz="1200" dirty="0" err="1">
                <a:solidFill>
                  <a:srgbClr val="3E8EDE"/>
                </a:solidFill>
                <a:latin typeface="Arial"/>
                <a:cs typeface="Arial"/>
              </a:rPr>
              <a:t>и</a:t>
            </a:r>
            <a:r>
              <a:rPr lang="en-US" sz="1200" dirty="0">
                <a:solidFill>
                  <a:srgbClr val="3E8EDE"/>
                </a:solidFill>
                <a:latin typeface="Arial"/>
                <a:cs typeface="Arial"/>
              </a:rPr>
              <a:t> </a:t>
            </a:r>
            <a:r>
              <a:rPr lang="en-US" sz="1200" dirty="0" err="1">
                <a:solidFill>
                  <a:srgbClr val="3E8EDE"/>
                </a:solidFill>
                <a:latin typeface="Arial"/>
                <a:cs typeface="Arial"/>
              </a:rPr>
              <a:t>научно-исследовательский</a:t>
            </a:r>
            <a:r>
              <a:rPr lang="en-US" sz="1200" dirty="0">
                <a:solidFill>
                  <a:srgbClr val="3E8EDE"/>
                </a:solidFill>
                <a:latin typeface="Arial"/>
                <a:cs typeface="Arial"/>
              </a:rPr>
              <a:t> </a:t>
            </a:r>
            <a:r>
              <a:rPr lang="en-US" sz="1200" dirty="0" err="1">
                <a:solidFill>
                  <a:srgbClr val="3E8EDE"/>
                </a:solidFill>
                <a:latin typeface="Arial"/>
                <a:cs typeface="Arial"/>
              </a:rPr>
              <a:t>институт</a:t>
            </a:r>
            <a:endParaRPr lang="en-US" sz="1200" dirty="0">
              <a:solidFill>
                <a:srgbClr val="3E8EDE"/>
              </a:solidFill>
              <a:latin typeface="Arial"/>
              <a:cs typeface="Arial"/>
            </a:endParaRPr>
          </a:p>
          <a:p>
            <a:pPr defTabSz="457200" fontAlgn="auto">
              <a:spcBef>
                <a:spcPts val="0"/>
              </a:spcBef>
              <a:spcAft>
                <a:spcPts val="0"/>
              </a:spcAft>
            </a:pPr>
            <a:r>
              <a:rPr lang="en-US" sz="1200" dirty="0" err="1">
                <a:solidFill>
                  <a:srgbClr val="3E8EDE"/>
                </a:solidFill>
                <a:latin typeface="Arial"/>
                <a:cs typeface="Arial"/>
              </a:rPr>
              <a:t>Организации</a:t>
            </a:r>
            <a:r>
              <a:rPr lang="en-US" sz="1200" dirty="0">
                <a:solidFill>
                  <a:srgbClr val="3E8EDE"/>
                </a:solidFill>
                <a:latin typeface="Arial"/>
                <a:cs typeface="Arial"/>
              </a:rPr>
              <a:t> </a:t>
            </a:r>
            <a:r>
              <a:rPr lang="en-US" sz="1200" dirty="0" err="1">
                <a:solidFill>
                  <a:srgbClr val="3E8EDE"/>
                </a:solidFill>
                <a:latin typeface="Arial"/>
                <a:cs typeface="Arial"/>
              </a:rPr>
              <a:t>Объединенньıх</a:t>
            </a:r>
            <a:r>
              <a:rPr lang="en-US" sz="1200" dirty="0">
                <a:solidFill>
                  <a:srgbClr val="3E8EDE"/>
                </a:solidFill>
                <a:latin typeface="Arial"/>
                <a:cs typeface="Arial"/>
              </a:rPr>
              <a:t> </a:t>
            </a:r>
            <a:r>
              <a:rPr lang="en-US" sz="1200" dirty="0" err="1" smtClean="0">
                <a:solidFill>
                  <a:srgbClr val="3E8EDE"/>
                </a:solidFill>
                <a:latin typeface="Arial"/>
                <a:cs typeface="Arial"/>
              </a:rPr>
              <a:t>Наций</a:t>
            </a:r>
            <a:endParaRPr lang="en-US" sz="1200" dirty="0" smtClean="0">
              <a:solidFill>
                <a:srgbClr val="3E8EDE"/>
              </a:solidFill>
              <a:latin typeface="Arial"/>
              <a:cs typeface="Arial"/>
            </a:endParaRPr>
          </a:p>
          <a:p>
            <a:pPr rtl="1" fontAlgn="auto">
              <a:spcBef>
                <a:spcPts val="0"/>
              </a:spcBef>
              <a:spcAft>
                <a:spcPts val="0"/>
              </a:spcAft>
              <a:defRPr/>
            </a:pPr>
            <a:r>
              <a:rPr lang="ar-LB" sz="1600" dirty="0" smtClean="0">
                <a:solidFill>
                  <a:srgbClr val="3E8EDE"/>
                </a:solidFill>
                <a:latin typeface="Arial"/>
                <a:cs typeface="+mn-cs"/>
              </a:rPr>
              <a:t>معهد الأمم المتحدة للتدريب والبحث</a:t>
            </a:r>
            <a:endParaRPr lang="en-US" sz="1600" dirty="0" smtClean="0">
              <a:solidFill>
                <a:srgbClr val="3E8EDE"/>
              </a:solidFill>
              <a:latin typeface="Arial"/>
              <a:cs typeface="+mn-cs"/>
            </a:endParaRPr>
          </a:p>
          <a:p>
            <a:pPr rtl="1" fontAlgn="auto">
              <a:spcBef>
                <a:spcPts val="0"/>
              </a:spcBef>
              <a:spcAft>
                <a:spcPts val="0"/>
              </a:spcAft>
              <a:defRPr/>
            </a:pPr>
            <a:r>
              <a:rPr lang="zh-CN" altLang="en-US" sz="1200" dirty="0" smtClean="0">
                <a:solidFill>
                  <a:srgbClr val="3E8EDE"/>
                </a:solidFill>
                <a:latin typeface="Microsoft JhengHei" panose="020B0604030504040204" pitchFamily="34" charset="-120"/>
                <a:ea typeface="Microsoft JhengHei" panose="020B0604030504040204" pitchFamily="34" charset="-120"/>
                <a:cs typeface="+mn-cs"/>
              </a:rPr>
              <a:t>联合国训练研究所</a:t>
            </a:r>
            <a:endParaRPr lang="en-US" sz="1200" dirty="0" smtClean="0">
              <a:solidFill>
                <a:srgbClr val="3E8EDE"/>
              </a:solidFill>
              <a:latin typeface="Microsoft JhengHei" panose="020B0604030504040204" pitchFamily="34" charset="-120"/>
              <a:ea typeface="Microsoft JhengHei" panose="020B0604030504040204" pitchFamily="34" charset="-120"/>
              <a:cs typeface="+mn-cs"/>
            </a:endParaRPr>
          </a:p>
          <a:p>
            <a:pPr defTabSz="457200" fontAlgn="auto">
              <a:spcBef>
                <a:spcPts val="0"/>
              </a:spcBef>
              <a:spcAft>
                <a:spcPts val="0"/>
              </a:spcAft>
            </a:pPr>
            <a:endParaRPr lang="en-US" sz="1200" dirty="0">
              <a:solidFill>
                <a:srgbClr val="3E8EDE"/>
              </a:solidFill>
              <a:latin typeface="Arial"/>
              <a:cs typeface="Arial"/>
            </a:endParaRPr>
          </a:p>
        </p:txBody>
      </p:sp>
      <p:sp>
        <p:nvSpPr>
          <p:cNvPr id="5" name="Slide Number Placeholder 4"/>
          <p:cNvSpPr>
            <a:spLocks noGrp="1"/>
          </p:cNvSpPr>
          <p:nvPr>
            <p:ph type="sldNum" sz="quarter" idx="12"/>
          </p:nvPr>
        </p:nvSpPr>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userDrawn="1"/>
        </p:nvCxnSpPr>
        <p:spPr>
          <a:xfrm>
            <a:off x="-90264" y="54868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userDrawn="1"/>
        </p:nvSpPr>
        <p:spPr>
          <a:xfrm flipV="1">
            <a:off x="-187478" y="5381104"/>
            <a:ext cx="9539920" cy="1600109"/>
          </a:xfrm>
          <a:prstGeom prst="rect">
            <a:avLst/>
          </a:prstGeom>
          <a:solidFill>
            <a:srgbClr val="3E8EDE"/>
          </a:solidFill>
          <a:ln>
            <a:solidFill>
              <a:srgbClr val="3E8ED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nvGrpSpPr>
          <p:cNvPr id="15" name="Group 14"/>
          <p:cNvGrpSpPr/>
          <p:nvPr userDrawn="1"/>
        </p:nvGrpSpPr>
        <p:grpSpPr>
          <a:xfrm>
            <a:off x="-173335" y="5390662"/>
            <a:ext cx="9490670" cy="534196"/>
            <a:chOff x="-338573" y="6237312"/>
            <a:chExt cx="9821147" cy="534196"/>
          </a:xfrm>
          <a:solidFill>
            <a:schemeClr val="bg1"/>
          </a:solidFill>
        </p:grpSpPr>
        <p:grpSp>
          <p:nvGrpSpPr>
            <p:cNvPr id="16" name="Group 15"/>
            <p:cNvGrpSpPr/>
            <p:nvPr/>
          </p:nvGrpSpPr>
          <p:grpSpPr>
            <a:xfrm>
              <a:off x="-338573" y="6237312"/>
              <a:ext cx="9821147" cy="45719"/>
              <a:chOff x="-123700" y="-243408"/>
              <a:chExt cx="9821147" cy="45719"/>
            </a:xfrm>
            <a:grpFill/>
          </p:grpSpPr>
          <p:sp>
            <p:nvSpPr>
              <p:cNvPr id="983" name="Oval 98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0" name="Oval 98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7" name="Group 16"/>
            <p:cNvGrpSpPr/>
            <p:nvPr/>
          </p:nvGrpSpPr>
          <p:grpSpPr>
            <a:xfrm>
              <a:off x="-338573" y="6307094"/>
              <a:ext cx="9821147" cy="45719"/>
              <a:chOff x="-123700" y="-243408"/>
              <a:chExt cx="9821147" cy="45719"/>
            </a:xfrm>
            <a:grpFill/>
          </p:grpSpPr>
          <p:sp>
            <p:nvSpPr>
              <p:cNvPr id="846" name="Oval 84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3" name="Oval 85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8" name="Group 17"/>
            <p:cNvGrpSpPr/>
            <p:nvPr/>
          </p:nvGrpSpPr>
          <p:grpSpPr>
            <a:xfrm>
              <a:off x="-338573" y="6376876"/>
              <a:ext cx="9821147" cy="45719"/>
              <a:chOff x="-123700" y="-243408"/>
              <a:chExt cx="9821147" cy="45719"/>
            </a:xfrm>
            <a:grpFill/>
          </p:grpSpPr>
          <p:sp>
            <p:nvSpPr>
              <p:cNvPr id="709" name="Oval 70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6" name="Oval 71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9" name="Group 18"/>
            <p:cNvGrpSpPr/>
            <p:nvPr/>
          </p:nvGrpSpPr>
          <p:grpSpPr>
            <a:xfrm>
              <a:off x="-338573" y="6446658"/>
              <a:ext cx="9821147" cy="45719"/>
              <a:chOff x="-123700" y="-243408"/>
              <a:chExt cx="9821147" cy="45719"/>
            </a:xfrm>
            <a:grpFill/>
          </p:grpSpPr>
          <p:sp>
            <p:nvSpPr>
              <p:cNvPr id="572" name="Oval 57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9" name="Oval 57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0" name="Group 19"/>
            <p:cNvGrpSpPr/>
            <p:nvPr/>
          </p:nvGrpSpPr>
          <p:grpSpPr>
            <a:xfrm>
              <a:off x="-338573" y="6516440"/>
              <a:ext cx="9821147" cy="45719"/>
              <a:chOff x="-123700" y="-243408"/>
              <a:chExt cx="9821147" cy="45719"/>
            </a:xfrm>
            <a:grpFill/>
          </p:grpSpPr>
          <p:sp>
            <p:nvSpPr>
              <p:cNvPr id="435" name="Oval 43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2" name="Oval 44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1" name="Group 20"/>
            <p:cNvGrpSpPr/>
            <p:nvPr/>
          </p:nvGrpSpPr>
          <p:grpSpPr>
            <a:xfrm>
              <a:off x="-338573" y="6586222"/>
              <a:ext cx="9821147" cy="45719"/>
              <a:chOff x="-123700" y="-243408"/>
              <a:chExt cx="9821147" cy="45719"/>
            </a:xfrm>
            <a:grpFill/>
          </p:grpSpPr>
          <p:sp>
            <p:nvSpPr>
              <p:cNvPr id="298" name="Oval 29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 name="Oval 30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2" name="Group 21"/>
            <p:cNvGrpSpPr/>
            <p:nvPr/>
          </p:nvGrpSpPr>
          <p:grpSpPr>
            <a:xfrm>
              <a:off x="-338573" y="6656004"/>
              <a:ext cx="9821147" cy="45719"/>
              <a:chOff x="-123700" y="-243408"/>
              <a:chExt cx="9821147" cy="45719"/>
            </a:xfrm>
            <a:grpFill/>
          </p:grpSpPr>
          <p:sp>
            <p:nvSpPr>
              <p:cNvPr id="161" name="Oval 16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8" name="Oval 16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3" name="Group 22"/>
            <p:cNvGrpSpPr/>
            <p:nvPr/>
          </p:nvGrpSpPr>
          <p:grpSpPr>
            <a:xfrm>
              <a:off x="-338573" y="6725789"/>
              <a:ext cx="9821147" cy="45719"/>
              <a:chOff x="-123700" y="-243408"/>
              <a:chExt cx="9821147" cy="45719"/>
            </a:xfrm>
            <a:grpFill/>
          </p:grpSpPr>
          <p:sp>
            <p:nvSpPr>
              <p:cNvPr id="24" name="Oval 2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 name="Oval 2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 name="Oval 2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 name="Oval 2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 name="Oval 2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 name="Oval 2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 name="Oval 2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 name="Oval 3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1121" name="Straight Connector 1120"/>
          <p:cNvCxnSpPr/>
          <p:nvPr userDrawn="1"/>
        </p:nvCxnSpPr>
        <p:spPr>
          <a:xfrm>
            <a:off x="-90264" y="1470516"/>
            <a:ext cx="9338121" cy="0"/>
          </a:xfrm>
          <a:prstGeom prst="line">
            <a:avLst/>
          </a:prstGeom>
          <a:ln w="254000" cmpd="sng">
            <a:solidFill>
              <a:srgbClr val="3E8EDE">
                <a:alpha val="80000"/>
              </a:srgbClr>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userDrawn="1"/>
        </p:nvCxnSpPr>
        <p:spPr>
          <a:xfrm>
            <a:off x="-197960" y="3861048"/>
            <a:ext cx="9515295" cy="0"/>
          </a:xfrm>
          <a:prstGeom prst="line">
            <a:avLst/>
          </a:prstGeom>
          <a:ln w="1905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p:cNvCxnSpPr/>
          <p:nvPr userDrawn="1"/>
        </p:nvCxnSpPr>
        <p:spPr>
          <a:xfrm>
            <a:off x="-283633" y="5760967"/>
            <a:ext cx="9711267" cy="0"/>
          </a:xfrm>
          <a:prstGeom prst="line">
            <a:avLst/>
          </a:prstGeom>
          <a:solidFill>
            <a:schemeClr val="bg1"/>
          </a:solidFill>
          <a:ln w="5715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1122" name="Picture 112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200" y="2676991"/>
            <a:ext cx="3124200" cy="1209209"/>
          </a:xfrm>
          <a:prstGeom prst="rect">
            <a:avLst/>
          </a:prstGeom>
        </p:spPr>
      </p:pic>
    </p:spTree>
    <p:extLst>
      <p:ext uri="{BB962C8B-B14F-4D97-AF65-F5344CB8AC3E}">
        <p14:creationId xmlns:p14="http://schemas.microsoft.com/office/powerpoint/2010/main" val="368189410"/>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173335" y="1340769"/>
            <a:ext cx="9539920" cy="401079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92596" y="2667001"/>
            <a:ext cx="7772400" cy="1470025"/>
          </a:xfrm>
        </p:spPr>
        <p:txBody>
          <a:bodyPr/>
          <a:lstStyle>
            <a:lvl1pPr algn="l">
              <a:defRPr>
                <a:solidFill>
                  <a:srgbClr val="3E8EDE"/>
                </a:solidFill>
              </a:defRPr>
            </a:lvl1pPr>
          </a:lstStyle>
          <a:p>
            <a:r>
              <a:rPr lang="en-US" dirty="0" smtClean="0"/>
              <a:t>Title of the presentation</a:t>
            </a:r>
            <a:endParaRPr lang="en-US" dirty="0"/>
          </a:p>
        </p:txBody>
      </p:sp>
      <p:sp>
        <p:nvSpPr>
          <p:cNvPr id="3" name="Subtitle 2"/>
          <p:cNvSpPr>
            <a:spLocks noGrp="1"/>
          </p:cNvSpPr>
          <p:nvPr>
            <p:ph type="subTitle" idx="1" hasCustomPrompt="1"/>
          </p:nvPr>
        </p:nvSpPr>
        <p:spPr>
          <a:xfrm>
            <a:off x="685800" y="4876801"/>
            <a:ext cx="6400800" cy="506812"/>
          </a:xfrm>
        </p:spPr>
        <p:txBody>
          <a:bodyPr>
            <a:normAutofit/>
          </a:bodyPr>
          <a:lstStyle>
            <a:lvl1pPr marL="0" indent="0" algn="l">
              <a:buNone/>
              <a:defRPr sz="1800" baseline="0">
                <a:solidFill>
                  <a:srgbClr val="343434"/>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Day / Month / Year </a:t>
            </a:r>
            <a:endParaRPr lang="en-US" dirty="0"/>
          </a:p>
        </p:txBody>
      </p:sp>
      <p:cxnSp>
        <p:nvCxnSpPr>
          <p:cNvPr id="8" name="Straight Connector 7"/>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grpSp>
        <p:nvGrpSpPr>
          <p:cNvPr id="11" name="Group 10"/>
          <p:cNvGrpSpPr/>
          <p:nvPr/>
        </p:nvGrpSpPr>
        <p:grpSpPr>
          <a:xfrm>
            <a:off x="-157722" y="5373218"/>
            <a:ext cx="9490670" cy="534196"/>
            <a:chOff x="-338573" y="6237312"/>
            <a:chExt cx="9821147" cy="534196"/>
          </a:xfrm>
          <a:solidFill>
            <a:schemeClr val="bg1">
              <a:alpha val="91000"/>
            </a:schemeClr>
          </a:solidFill>
        </p:grpSpPr>
        <p:grpSp>
          <p:nvGrpSpPr>
            <p:cNvPr id="12" name="Group 11"/>
            <p:cNvGrpSpPr/>
            <p:nvPr/>
          </p:nvGrpSpPr>
          <p:grpSpPr>
            <a:xfrm>
              <a:off x="-338573" y="6237312"/>
              <a:ext cx="9821147" cy="45719"/>
              <a:chOff x="-123700" y="-243408"/>
              <a:chExt cx="9821147" cy="45719"/>
            </a:xfrm>
            <a:grpFill/>
          </p:grpSpPr>
          <p:sp>
            <p:nvSpPr>
              <p:cNvPr id="979" name="Oval 97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3" name="Group 12"/>
            <p:cNvGrpSpPr/>
            <p:nvPr/>
          </p:nvGrpSpPr>
          <p:grpSpPr>
            <a:xfrm>
              <a:off x="-338573" y="6307094"/>
              <a:ext cx="9821147" cy="45719"/>
              <a:chOff x="-123700" y="-243408"/>
              <a:chExt cx="9821147" cy="45719"/>
            </a:xfrm>
            <a:grpFill/>
          </p:grpSpPr>
          <p:sp>
            <p:nvSpPr>
              <p:cNvPr id="842" name="Oval 84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4" name="Group 13"/>
            <p:cNvGrpSpPr/>
            <p:nvPr/>
          </p:nvGrpSpPr>
          <p:grpSpPr>
            <a:xfrm>
              <a:off x="-338573" y="6376876"/>
              <a:ext cx="9821147" cy="45719"/>
              <a:chOff x="-123700" y="-243408"/>
              <a:chExt cx="9821147" cy="45719"/>
            </a:xfrm>
            <a:grpFill/>
          </p:grpSpPr>
          <p:sp>
            <p:nvSpPr>
              <p:cNvPr id="705" name="Oval 70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5" name="Group 14"/>
            <p:cNvGrpSpPr/>
            <p:nvPr/>
          </p:nvGrpSpPr>
          <p:grpSpPr>
            <a:xfrm>
              <a:off x="-338573" y="6446658"/>
              <a:ext cx="9821147" cy="45719"/>
              <a:chOff x="-123700" y="-243408"/>
              <a:chExt cx="9821147" cy="45719"/>
            </a:xfrm>
            <a:grpFill/>
          </p:grpSpPr>
          <p:sp>
            <p:nvSpPr>
              <p:cNvPr id="568" name="Oval 56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6" name="Group 15"/>
            <p:cNvGrpSpPr/>
            <p:nvPr/>
          </p:nvGrpSpPr>
          <p:grpSpPr>
            <a:xfrm>
              <a:off x="-338573" y="6516440"/>
              <a:ext cx="9821147" cy="45719"/>
              <a:chOff x="-123700" y="-243408"/>
              <a:chExt cx="9821147" cy="45719"/>
            </a:xfrm>
            <a:grpFill/>
          </p:grpSpPr>
          <p:sp>
            <p:nvSpPr>
              <p:cNvPr id="431" name="Oval 43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586222"/>
              <a:ext cx="9821147" cy="45719"/>
              <a:chOff x="-123700" y="-243408"/>
              <a:chExt cx="9821147" cy="45719"/>
            </a:xfrm>
            <a:grpFill/>
          </p:grpSpPr>
          <p:sp>
            <p:nvSpPr>
              <p:cNvPr id="294" name="Oval 29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656004"/>
              <a:ext cx="9821147" cy="45719"/>
              <a:chOff x="-123700" y="-243408"/>
              <a:chExt cx="9821147" cy="45719"/>
            </a:xfrm>
            <a:grpFill/>
          </p:grpSpPr>
          <p:sp>
            <p:nvSpPr>
              <p:cNvPr id="157" name="Oval 156"/>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725789"/>
              <a:ext cx="9821147" cy="45719"/>
              <a:chOff x="-123700" y="-243408"/>
              <a:chExt cx="9821147" cy="45719"/>
            </a:xfrm>
            <a:grpFill/>
          </p:grpSpPr>
          <p:sp>
            <p:nvSpPr>
              <p:cNvPr id="20" name="Oval 1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 name="Oval 2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 name="Oval 2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 name="Oval 2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1118" name="Straight Connector 1117"/>
          <p:cNvCxnSpPr/>
          <p:nvPr/>
        </p:nvCxnSpPr>
        <p:spPr>
          <a:xfrm>
            <a:off x="-197960" y="2924944"/>
            <a:ext cx="9539920"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1119" name="Group 1118"/>
          <p:cNvGrpSpPr/>
          <p:nvPr/>
        </p:nvGrpSpPr>
        <p:grpSpPr>
          <a:xfrm>
            <a:off x="-197960" y="1340770"/>
            <a:ext cx="5418032" cy="1424225"/>
            <a:chOff x="-197960" y="1508448"/>
            <a:chExt cx="5418032" cy="1424225"/>
          </a:xfrm>
        </p:grpSpPr>
        <p:sp>
          <p:nvSpPr>
            <p:cNvPr id="1120" name="Rectangle 1119"/>
            <p:cNvSpPr/>
            <p:nvPr/>
          </p:nvSpPr>
          <p:spPr>
            <a:xfrm>
              <a:off x="-197960" y="1772816"/>
              <a:ext cx="829924" cy="900404"/>
            </a:xfrm>
            <a:prstGeom prst="rect">
              <a:avLst/>
            </a:prstGeom>
            <a:solidFill>
              <a:srgbClr val="3E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n w="17780" cmpd="sng">
                  <a:noFill/>
                  <a:prstDash val="solid"/>
                  <a:miter lim="800000"/>
                </a:ln>
                <a:noFill/>
              </a:endParaRPr>
            </a:p>
          </p:txBody>
        </p:sp>
        <p:pic>
          <p:nvPicPr>
            <p:cNvPr id="1121" name="Picture 1120" descr="New_UNITAR_50YEARS_Logo_Pantone279C.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689" y="1508448"/>
              <a:ext cx="4717383" cy="1424225"/>
            </a:xfrm>
            <a:prstGeom prst="rect">
              <a:avLst/>
            </a:prstGeom>
          </p:spPr>
        </p:pic>
      </p:grpSp>
    </p:spTree>
    <p:extLst>
      <p:ext uri="{BB962C8B-B14F-4D97-AF65-F5344CB8AC3E}">
        <p14:creationId xmlns:p14="http://schemas.microsoft.com/office/powerpoint/2010/main" val="2393419326"/>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1117" name="Rectangle 1116"/>
          <p:cNvSpPr/>
          <p:nvPr/>
        </p:nvSpPr>
        <p:spPr>
          <a:xfrm>
            <a:off x="-173335" y="2780929"/>
            <a:ext cx="9539920" cy="257063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sp>
        <p:nvSpPr>
          <p:cNvPr id="3" name="Text Placeholder 2"/>
          <p:cNvSpPr>
            <a:spLocks noGrp="1"/>
          </p:cNvSpPr>
          <p:nvPr>
            <p:ph type="body" idx="1" hasCustomPrompt="1"/>
          </p:nvPr>
        </p:nvSpPr>
        <p:spPr>
          <a:xfrm>
            <a:off x="710425" y="2958661"/>
            <a:ext cx="7772400" cy="775139"/>
          </a:xfrm>
        </p:spPr>
        <p:txBody>
          <a:bodyPr anchor="b">
            <a:noAutofit/>
          </a:bodyPr>
          <a:lstStyle>
            <a:lvl1pPr marL="0" indent="0">
              <a:buNone/>
              <a:defRPr sz="3600" baseline="0">
                <a:solidFill>
                  <a:srgbClr val="3E8EDE"/>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z="4000" dirty="0" smtClean="0">
                <a:solidFill>
                  <a:srgbClr val="3E8EDE"/>
                </a:solidFill>
                <a:latin typeface="+mn-lt"/>
                <a:cs typeface="Arial"/>
              </a:rPr>
              <a:t>Title of the topic to be exposed</a:t>
            </a:r>
            <a:endParaRPr lang="en-US" dirty="0" smtClean="0"/>
          </a:p>
        </p:txBody>
      </p:sp>
      <p:cxnSp>
        <p:nvCxnSpPr>
          <p:cNvPr id="7" name="Straight Connector 6"/>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9" name="Picture 8" descr="New_UNITAR_Vertical_Logo_Simple_Pantone279C-01.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cxnSp>
        <p:nvCxnSpPr>
          <p:cNvPr id="10" name="Straight Connector 9"/>
          <p:cNvCxnSpPr/>
          <p:nvPr/>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90263" y="1470516"/>
            <a:ext cx="9338121" cy="0"/>
          </a:xfrm>
          <a:prstGeom prst="line">
            <a:avLst/>
          </a:prstGeom>
          <a:ln w="254000" cmpd="sng">
            <a:solidFill>
              <a:schemeClr val="bg1">
                <a:alpha val="80000"/>
              </a:schemeClr>
            </a:solidFill>
          </a:ln>
          <a:effectLst/>
        </p:spPr>
        <p:style>
          <a:lnRef idx="2">
            <a:schemeClr val="accent1"/>
          </a:lnRef>
          <a:fillRef idx="0">
            <a:schemeClr val="accent1"/>
          </a:fillRef>
          <a:effectRef idx="1">
            <a:schemeClr val="accent1"/>
          </a:effectRef>
          <a:fontRef idx="minor">
            <a:schemeClr val="tx1"/>
          </a:fontRef>
        </p:style>
      </p:cxnSp>
      <p:grpSp>
        <p:nvGrpSpPr>
          <p:cNvPr id="12" name="Group 11"/>
          <p:cNvGrpSpPr/>
          <p:nvPr/>
        </p:nvGrpSpPr>
        <p:grpSpPr>
          <a:xfrm>
            <a:off x="-173335" y="5373218"/>
            <a:ext cx="9490670" cy="534196"/>
            <a:chOff x="-338573" y="6237312"/>
            <a:chExt cx="9821147" cy="534196"/>
          </a:xfrm>
          <a:solidFill>
            <a:schemeClr val="bg1"/>
          </a:solidFill>
        </p:grpSpPr>
        <p:grpSp>
          <p:nvGrpSpPr>
            <p:cNvPr id="13" name="Group 12"/>
            <p:cNvGrpSpPr/>
            <p:nvPr/>
          </p:nvGrpSpPr>
          <p:grpSpPr>
            <a:xfrm>
              <a:off x="-338573" y="6237312"/>
              <a:ext cx="9821147" cy="45719"/>
              <a:chOff x="-123700" y="-243408"/>
              <a:chExt cx="9821147" cy="45719"/>
            </a:xfrm>
            <a:grpFill/>
          </p:grpSpPr>
          <p:sp>
            <p:nvSpPr>
              <p:cNvPr id="980" name="Oval 97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4" name="Group 13"/>
            <p:cNvGrpSpPr/>
            <p:nvPr/>
          </p:nvGrpSpPr>
          <p:grpSpPr>
            <a:xfrm>
              <a:off x="-338573" y="6307094"/>
              <a:ext cx="9821147" cy="45719"/>
              <a:chOff x="-123700" y="-243408"/>
              <a:chExt cx="9821147" cy="45719"/>
            </a:xfrm>
            <a:grpFill/>
          </p:grpSpPr>
          <p:sp>
            <p:nvSpPr>
              <p:cNvPr id="843" name="Oval 84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5" name="Group 14"/>
            <p:cNvGrpSpPr/>
            <p:nvPr/>
          </p:nvGrpSpPr>
          <p:grpSpPr>
            <a:xfrm>
              <a:off x="-338573" y="6376876"/>
              <a:ext cx="9821147" cy="45719"/>
              <a:chOff x="-123700" y="-243408"/>
              <a:chExt cx="9821147" cy="45719"/>
            </a:xfrm>
            <a:grpFill/>
          </p:grpSpPr>
          <p:sp>
            <p:nvSpPr>
              <p:cNvPr id="706" name="Oval 70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6" name="Group 15"/>
            <p:cNvGrpSpPr/>
            <p:nvPr/>
          </p:nvGrpSpPr>
          <p:grpSpPr>
            <a:xfrm>
              <a:off x="-338573" y="6446658"/>
              <a:ext cx="9821147" cy="45719"/>
              <a:chOff x="-123700" y="-243408"/>
              <a:chExt cx="9821147" cy="45719"/>
            </a:xfrm>
            <a:grpFill/>
          </p:grpSpPr>
          <p:sp>
            <p:nvSpPr>
              <p:cNvPr id="569" name="Oval 56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516440"/>
              <a:ext cx="9821147" cy="45719"/>
              <a:chOff x="-123700" y="-243408"/>
              <a:chExt cx="9821147" cy="45719"/>
            </a:xfrm>
            <a:grpFill/>
          </p:grpSpPr>
          <p:sp>
            <p:nvSpPr>
              <p:cNvPr id="432" name="Oval 43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586222"/>
              <a:ext cx="9821147" cy="45719"/>
              <a:chOff x="-123700" y="-243408"/>
              <a:chExt cx="9821147" cy="45719"/>
            </a:xfrm>
            <a:grpFill/>
          </p:grpSpPr>
          <p:sp>
            <p:nvSpPr>
              <p:cNvPr id="295" name="Oval 29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656004"/>
              <a:ext cx="9821147" cy="45719"/>
              <a:chOff x="-123700" y="-243408"/>
              <a:chExt cx="9821147" cy="45719"/>
            </a:xfrm>
            <a:grpFill/>
          </p:grpSpPr>
          <p:sp>
            <p:nvSpPr>
              <p:cNvPr id="158" name="Oval 15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0" name="Group 19"/>
            <p:cNvGrpSpPr/>
            <p:nvPr/>
          </p:nvGrpSpPr>
          <p:grpSpPr>
            <a:xfrm>
              <a:off x="-338573" y="6725789"/>
              <a:ext cx="9821147" cy="45719"/>
              <a:chOff x="-123700" y="-243408"/>
              <a:chExt cx="9821147" cy="45719"/>
            </a:xfrm>
            <a:grpFill/>
          </p:grpSpPr>
          <p:sp>
            <p:nvSpPr>
              <p:cNvPr id="21" name="Oval 2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 name="Oval 2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 name="Oval 2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spTree>
    <p:extLst>
      <p:ext uri="{BB962C8B-B14F-4D97-AF65-F5344CB8AC3E}">
        <p14:creationId xmlns:p14="http://schemas.microsoft.com/office/powerpoint/2010/main" val="1059064958"/>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838201"/>
            <a:ext cx="8229600" cy="5422652"/>
          </a:xfrm>
        </p:spPr>
        <p:txBody>
          <a:bodyPr/>
          <a:lstStyle>
            <a:lvl1pPr marL="0" indent="0">
              <a:buFont typeface="Wingdings" panose="05000000000000000000" pitchFamily="2" charset="2"/>
              <a:buNone/>
              <a:defRPr b="0">
                <a:solidFill>
                  <a:schemeClr val="tx1">
                    <a:lumMod val="75000"/>
                  </a:schemeClr>
                </a:solidFill>
              </a:defRPr>
            </a:lvl1pPr>
            <a:lvl2pPr marL="742950" indent="-285750">
              <a:buClr>
                <a:srgbClr val="343434"/>
              </a:buClr>
              <a:buFont typeface="Arial" panose="020B0604020202020204" pitchFamily="34" charset="0"/>
              <a:buChar char="•"/>
              <a:defRPr/>
            </a:lvl2pPr>
            <a:lvl3pPr marL="1257300" indent="-342900">
              <a:buFont typeface="Arial" panose="020B0604020202020204" pitchFamily="34" charset="0"/>
              <a:buChar char="•"/>
              <a:defRPr/>
            </a:lvl3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dirty="0">
              <a:solidFill>
                <a:srgbClr val="3F3F3F">
                  <a:tint val="75000"/>
                </a:srgbClr>
              </a:solidFill>
            </a:endParaRPr>
          </a:p>
        </p:txBody>
      </p:sp>
      <p:grpSp>
        <p:nvGrpSpPr>
          <p:cNvPr id="7" name="Group 6"/>
          <p:cNvGrpSpPr/>
          <p:nvPr/>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cxnSp>
        <p:nvCxnSpPr>
          <p:cNvPr id="12" name="Straight Connector 11"/>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4" name="Picture 13"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262666023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smtClean="0"/>
              <a:t>Click to edit Master text styles</a:t>
            </a:r>
          </a:p>
        </p:txBody>
      </p:sp>
      <p:sp>
        <p:nvSpPr>
          <p:cNvPr id="4" name="Date Placeholder 3"/>
          <p:cNvSpPr>
            <a:spLocks noGrp="1"/>
          </p:cNvSpPr>
          <p:nvPr>
            <p:ph type="dt" sz="half" idx="10"/>
          </p:nvPr>
        </p:nvSpPr>
        <p:spPr/>
        <p:txBody>
          <a:bodyPr/>
          <a:lstStyle/>
          <a:p>
            <a:fld id="{3931AC95-6CF6-4B61-A749-C01D244B746B}" type="datetime1">
              <a:rPr lang="en-US" smtClean="0">
                <a:solidFill>
                  <a:srgbClr val="3F3F3F">
                    <a:tint val="75000"/>
                  </a:srgbClr>
                </a:solidFill>
              </a:rPr>
              <a:pPr/>
              <a:t>7/9/2018</a:t>
            </a:fld>
            <a:endParaRPr lang="en-US">
              <a:solidFill>
                <a:srgbClr val="3F3F3F">
                  <a:tint val="75000"/>
                </a:srgbClr>
              </a:solidFill>
            </a:endParaRPr>
          </a:p>
        </p:txBody>
      </p:sp>
      <p:sp>
        <p:nvSpPr>
          <p:cNvPr id="5" name="Footer Placeholder 4"/>
          <p:cNvSpPr>
            <a:spLocks noGrp="1"/>
          </p:cNvSpPr>
          <p:nvPr>
            <p:ph type="ftr" sz="quarter" idx="11"/>
          </p:nvPr>
        </p:nvSpPr>
        <p:spPr/>
        <p:txBody>
          <a:bodyPr/>
          <a:lstStyle/>
          <a:p>
            <a:endParaRPr lang="en-US">
              <a:solidFill>
                <a:srgbClr val="3F3F3F">
                  <a:tint val="75000"/>
                </a:srgbClr>
              </a:solidFill>
            </a:endParaRPr>
          </a:p>
        </p:txBody>
      </p:sp>
      <p:sp>
        <p:nvSpPr>
          <p:cNvPr id="6" name="Slide Number Placeholder 5"/>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436838570"/>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grpSp>
        <p:nvGrpSpPr>
          <p:cNvPr id="8" name="Group 7"/>
          <p:cNvGrpSpPr/>
          <p:nvPr/>
        </p:nvGrpSpPr>
        <p:grpSpPr>
          <a:xfrm>
            <a:off x="-103856" y="-99389"/>
            <a:ext cx="9377011" cy="720079"/>
            <a:chOff x="-103857" y="-99391"/>
            <a:chExt cx="9377011" cy="720079"/>
          </a:xfrm>
        </p:grpSpPr>
        <p:sp>
          <p:nvSpPr>
            <p:cNvPr id="9" name="Rectangle 8"/>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10" name="Straight Connector 9"/>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1" name="Picture 10"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3" name="Slide Number Placeholder 5"/>
          <p:cNvSpPr txBox="1">
            <a:spLocks/>
          </p:cNvSpPr>
          <p:nvPr/>
        </p:nvSpPr>
        <p:spPr>
          <a:xfrm>
            <a:off x="6553200" y="632460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4B4606E-EBF0-41FC-AFBD-463BD9449987}" type="slidenum">
              <a:rPr lang="en-US" smtClean="0">
                <a:solidFill>
                  <a:srgbClr val="3F3F3F">
                    <a:tint val="75000"/>
                  </a:srgbClr>
                </a:solidFill>
              </a:rPr>
              <a:pPr/>
              <a:t>‹#›</a:t>
            </a:fld>
            <a:endParaRPr lang="en-US" dirty="0">
              <a:solidFill>
                <a:srgbClr val="3F3F3F">
                  <a:tint val="75000"/>
                </a:srgbClr>
              </a:solidFill>
            </a:endParaRPr>
          </a:p>
        </p:txBody>
      </p:sp>
      <p:cxnSp>
        <p:nvCxnSpPr>
          <p:cNvPr id="14" name="Straight Connector 13"/>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6" name="Picture 15"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178317259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pSp>
        <p:nvGrpSpPr>
          <p:cNvPr id="7" name="Group 6"/>
          <p:cNvGrpSpPr/>
          <p:nvPr/>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1"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2"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5" name="Picture 14"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1292874044"/>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end slide">
    <p:spTree>
      <p:nvGrpSpPr>
        <p:cNvPr id="1" name=""/>
        <p:cNvGrpSpPr/>
        <p:nvPr/>
      </p:nvGrpSpPr>
      <p:grpSpPr>
        <a:xfrm>
          <a:off x="0" y="0"/>
          <a:ext cx="0" cy="0"/>
          <a:chOff x="0" y="0"/>
          <a:chExt cx="0" cy="0"/>
        </a:xfrm>
      </p:grpSpPr>
      <p:sp>
        <p:nvSpPr>
          <p:cNvPr id="6" name="Title 1"/>
          <p:cNvSpPr>
            <a:spLocks noGrp="1"/>
          </p:cNvSpPr>
          <p:nvPr>
            <p:ph type="ctrTitle"/>
          </p:nvPr>
        </p:nvSpPr>
        <p:spPr>
          <a:xfrm>
            <a:off x="685800" y="1698069"/>
            <a:ext cx="7772400" cy="578803"/>
          </a:xfrm>
        </p:spPr>
        <p:txBody>
          <a:bodyPr anchor="t">
            <a:normAutofit/>
          </a:bodyPr>
          <a:lstStyle/>
          <a:p>
            <a:pPr algn="l"/>
            <a:r>
              <a:rPr lang="en-US" sz="2400" smtClean="0">
                <a:solidFill>
                  <a:srgbClr val="3E8EDE"/>
                </a:solidFill>
                <a:latin typeface="Arial"/>
                <a:cs typeface="Arial"/>
              </a:rPr>
              <a:t>Click to edit Master title style</a:t>
            </a:r>
            <a:endParaRPr lang="en-US" sz="2400" dirty="0">
              <a:solidFill>
                <a:srgbClr val="3E8EDE"/>
              </a:solidFill>
              <a:latin typeface="Arial"/>
              <a:cs typeface="Arial"/>
            </a:endParaRPr>
          </a:p>
        </p:txBody>
      </p:sp>
      <p:sp>
        <p:nvSpPr>
          <p:cNvPr id="7" name="TextBox 6"/>
          <p:cNvSpPr txBox="1"/>
          <p:nvPr/>
        </p:nvSpPr>
        <p:spPr>
          <a:xfrm>
            <a:off x="6585992" y="3951982"/>
            <a:ext cx="2376264" cy="1077218"/>
          </a:xfrm>
          <a:prstGeom prst="rect">
            <a:avLst/>
          </a:prstGeom>
          <a:noFill/>
        </p:spPr>
        <p:txBody>
          <a:bodyPr wrap="square" rtlCol="0">
            <a:spAutoFit/>
          </a:bodyPr>
          <a:lstStyle/>
          <a:p>
            <a:r>
              <a:rPr lang="en-GB" sz="1600" baseline="30000" dirty="0" err="1">
                <a:solidFill>
                  <a:srgbClr val="3E8EDE"/>
                </a:solidFill>
                <a:cs typeface="Arial"/>
              </a:rPr>
              <a:t>Palais</a:t>
            </a:r>
            <a:r>
              <a:rPr lang="en-GB" sz="1600" baseline="30000" dirty="0">
                <a:solidFill>
                  <a:srgbClr val="3E8EDE"/>
                </a:solidFill>
                <a:cs typeface="Arial"/>
              </a:rPr>
              <a:t> des Nations</a:t>
            </a:r>
          </a:p>
          <a:p>
            <a:r>
              <a:rPr lang="en-GB" sz="1600" baseline="30000" dirty="0">
                <a:solidFill>
                  <a:srgbClr val="3E8EDE"/>
                </a:solidFill>
                <a:cs typeface="Arial"/>
              </a:rPr>
              <a:t>1211 Geneva 10</a:t>
            </a:r>
          </a:p>
          <a:p>
            <a:r>
              <a:rPr lang="en-GB" sz="1600" baseline="30000" dirty="0">
                <a:solidFill>
                  <a:srgbClr val="3E8EDE"/>
                </a:solidFill>
                <a:cs typeface="Arial"/>
              </a:rPr>
              <a:t>Switzerland</a:t>
            </a:r>
          </a:p>
          <a:p>
            <a:r>
              <a:rPr lang="en-GB" sz="1600" baseline="30000" dirty="0">
                <a:solidFill>
                  <a:srgbClr val="3E8EDE"/>
                </a:solidFill>
                <a:cs typeface="Arial"/>
              </a:rPr>
              <a:t>T +41 22 917 8400</a:t>
            </a:r>
          </a:p>
          <a:p>
            <a:r>
              <a:rPr lang="en-GB" sz="1600" baseline="30000" dirty="0">
                <a:solidFill>
                  <a:srgbClr val="3E8EDE"/>
                </a:solidFill>
                <a:cs typeface="Arial"/>
              </a:rPr>
              <a:t>F +41 22 917 8047</a:t>
            </a:r>
          </a:p>
          <a:p>
            <a:r>
              <a:rPr lang="en-GB" sz="1600" baseline="30000" dirty="0" err="1" smtClean="0">
                <a:solidFill>
                  <a:srgbClr val="3E8EDE"/>
                </a:solidFill>
                <a:cs typeface="Arial"/>
              </a:rPr>
              <a:t>www.unitar.org</a:t>
            </a:r>
            <a:endParaRPr lang="en-GB" sz="1600" baseline="30000" dirty="0">
              <a:solidFill>
                <a:srgbClr val="3E8EDE"/>
              </a:solidFill>
              <a:cs typeface="Arial"/>
            </a:endParaRPr>
          </a:p>
        </p:txBody>
      </p:sp>
      <p:sp>
        <p:nvSpPr>
          <p:cNvPr id="8" name="TextBox 7"/>
          <p:cNvSpPr txBox="1"/>
          <p:nvPr/>
        </p:nvSpPr>
        <p:spPr>
          <a:xfrm>
            <a:off x="683568" y="3886200"/>
            <a:ext cx="5614392" cy="1631216"/>
          </a:xfrm>
          <a:prstGeom prst="rect">
            <a:avLst/>
          </a:prstGeom>
          <a:noFill/>
        </p:spPr>
        <p:txBody>
          <a:bodyPr wrap="square" rtlCol="0">
            <a:spAutoFit/>
          </a:bodyPr>
          <a:lstStyle/>
          <a:p>
            <a:r>
              <a:rPr lang="en-US" sz="1200" dirty="0">
                <a:solidFill>
                  <a:srgbClr val="3E8EDE"/>
                </a:solidFill>
                <a:cs typeface="Arial"/>
              </a:rPr>
              <a:t>United Nations Institute for Training and Research</a:t>
            </a:r>
          </a:p>
          <a:p>
            <a:r>
              <a:rPr lang="en-US" sz="1200" dirty="0" err="1">
                <a:solidFill>
                  <a:srgbClr val="3E8EDE"/>
                </a:solidFill>
                <a:cs typeface="Arial"/>
              </a:rPr>
              <a:t>Institut</a:t>
            </a:r>
            <a:r>
              <a:rPr lang="en-US" sz="1200" dirty="0">
                <a:solidFill>
                  <a:srgbClr val="3E8EDE"/>
                </a:solidFill>
                <a:cs typeface="Arial"/>
              </a:rPr>
              <a:t> des Nations </a:t>
            </a:r>
            <a:r>
              <a:rPr lang="en-US" sz="1200" dirty="0" err="1">
                <a:solidFill>
                  <a:srgbClr val="3E8EDE"/>
                </a:solidFill>
                <a:cs typeface="Arial"/>
              </a:rPr>
              <a:t>Unies</a:t>
            </a:r>
            <a:r>
              <a:rPr lang="en-US" sz="1200" dirty="0">
                <a:solidFill>
                  <a:srgbClr val="3E8EDE"/>
                </a:solidFill>
                <a:cs typeface="Arial"/>
              </a:rPr>
              <a:t> pour la Formation et la </a:t>
            </a:r>
            <a:r>
              <a:rPr lang="en-US" sz="1200" dirty="0" err="1">
                <a:solidFill>
                  <a:srgbClr val="3E8EDE"/>
                </a:solidFill>
                <a:cs typeface="Arial"/>
              </a:rPr>
              <a:t>Recherche</a:t>
            </a:r>
            <a:endParaRPr lang="en-US" sz="1200" dirty="0">
              <a:solidFill>
                <a:srgbClr val="3E8EDE"/>
              </a:solidFill>
              <a:cs typeface="Arial"/>
            </a:endParaRPr>
          </a:p>
          <a:p>
            <a:r>
              <a:rPr lang="en-US" sz="1200" dirty="0" err="1">
                <a:solidFill>
                  <a:srgbClr val="3E8EDE"/>
                </a:solidFill>
                <a:cs typeface="Arial"/>
              </a:rPr>
              <a:t>Instituto</a:t>
            </a:r>
            <a:r>
              <a:rPr lang="en-US" sz="1200" dirty="0">
                <a:solidFill>
                  <a:srgbClr val="3E8EDE"/>
                </a:solidFill>
                <a:cs typeface="Arial"/>
              </a:rPr>
              <a:t> de </a:t>
            </a:r>
            <a:r>
              <a:rPr lang="en-US" sz="1200" dirty="0" err="1">
                <a:solidFill>
                  <a:srgbClr val="3E8EDE"/>
                </a:solidFill>
                <a:cs typeface="Arial"/>
              </a:rPr>
              <a:t>las</a:t>
            </a:r>
            <a:r>
              <a:rPr lang="en-US" sz="1200" dirty="0">
                <a:solidFill>
                  <a:srgbClr val="3E8EDE"/>
                </a:solidFill>
                <a:cs typeface="Arial"/>
              </a:rPr>
              <a:t> </a:t>
            </a:r>
            <a:r>
              <a:rPr lang="en-US" sz="1200" dirty="0" err="1">
                <a:solidFill>
                  <a:srgbClr val="3E8EDE"/>
                </a:solidFill>
                <a:cs typeface="Arial"/>
              </a:rPr>
              <a:t>Naciones</a:t>
            </a:r>
            <a:r>
              <a:rPr lang="en-US" sz="1200" dirty="0">
                <a:solidFill>
                  <a:srgbClr val="3E8EDE"/>
                </a:solidFill>
                <a:cs typeface="Arial"/>
              </a:rPr>
              <a:t> </a:t>
            </a:r>
            <a:r>
              <a:rPr lang="en-US" sz="1200" dirty="0" err="1">
                <a:solidFill>
                  <a:srgbClr val="3E8EDE"/>
                </a:solidFill>
                <a:cs typeface="Arial"/>
              </a:rPr>
              <a:t>Unidas</a:t>
            </a:r>
            <a:r>
              <a:rPr lang="en-US" sz="1200" dirty="0">
                <a:solidFill>
                  <a:srgbClr val="3E8EDE"/>
                </a:solidFill>
                <a:cs typeface="Arial"/>
              </a:rPr>
              <a:t> </a:t>
            </a:r>
            <a:r>
              <a:rPr lang="en-US" sz="1200" dirty="0" err="1">
                <a:solidFill>
                  <a:srgbClr val="3E8EDE"/>
                </a:solidFill>
                <a:cs typeface="Arial"/>
              </a:rPr>
              <a:t>para</a:t>
            </a:r>
            <a:r>
              <a:rPr lang="en-US" sz="1200" dirty="0">
                <a:solidFill>
                  <a:srgbClr val="3E8EDE"/>
                </a:solidFill>
                <a:cs typeface="Arial"/>
              </a:rPr>
              <a:t> </a:t>
            </a:r>
            <a:r>
              <a:rPr lang="en-US" sz="1200" dirty="0" err="1">
                <a:solidFill>
                  <a:srgbClr val="3E8EDE"/>
                </a:solidFill>
                <a:cs typeface="Arial"/>
              </a:rPr>
              <a:t>Formación</a:t>
            </a:r>
            <a:r>
              <a:rPr lang="en-US" sz="1200" dirty="0">
                <a:solidFill>
                  <a:srgbClr val="3E8EDE"/>
                </a:solidFill>
                <a:cs typeface="Arial"/>
              </a:rPr>
              <a:t> </a:t>
            </a:r>
            <a:r>
              <a:rPr lang="en-US" sz="1200" dirty="0" err="1">
                <a:solidFill>
                  <a:srgbClr val="3E8EDE"/>
                </a:solidFill>
                <a:cs typeface="Arial"/>
              </a:rPr>
              <a:t>Profesional</a:t>
            </a:r>
            <a:r>
              <a:rPr lang="en-US" sz="1200" dirty="0">
                <a:solidFill>
                  <a:srgbClr val="3E8EDE"/>
                </a:solidFill>
                <a:cs typeface="Arial"/>
              </a:rPr>
              <a:t> e </a:t>
            </a:r>
            <a:r>
              <a:rPr lang="en-US" sz="1200" dirty="0" err="1">
                <a:solidFill>
                  <a:srgbClr val="3E8EDE"/>
                </a:solidFill>
                <a:cs typeface="Arial"/>
              </a:rPr>
              <a:t>Investigaciones</a:t>
            </a:r>
            <a:endParaRPr lang="en-US" sz="1200" dirty="0">
              <a:solidFill>
                <a:srgbClr val="3E8EDE"/>
              </a:solidFill>
              <a:cs typeface="Arial"/>
            </a:endParaRPr>
          </a:p>
          <a:p>
            <a:r>
              <a:rPr lang="en-US" sz="1200" dirty="0" err="1">
                <a:solidFill>
                  <a:srgbClr val="3E8EDE"/>
                </a:solidFill>
                <a:cs typeface="Arial"/>
              </a:rPr>
              <a:t>Учебньıй</a:t>
            </a:r>
            <a:r>
              <a:rPr lang="en-US" sz="1200" dirty="0">
                <a:solidFill>
                  <a:srgbClr val="3E8EDE"/>
                </a:solidFill>
                <a:cs typeface="Arial"/>
              </a:rPr>
              <a:t> </a:t>
            </a:r>
            <a:r>
              <a:rPr lang="en-US" sz="1200" dirty="0" err="1">
                <a:solidFill>
                  <a:srgbClr val="3E8EDE"/>
                </a:solidFill>
                <a:cs typeface="Arial"/>
              </a:rPr>
              <a:t>и</a:t>
            </a:r>
            <a:r>
              <a:rPr lang="en-US" sz="1200" dirty="0">
                <a:solidFill>
                  <a:srgbClr val="3E8EDE"/>
                </a:solidFill>
                <a:cs typeface="Arial"/>
              </a:rPr>
              <a:t> </a:t>
            </a:r>
            <a:r>
              <a:rPr lang="en-US" sz="1200" dirty="0" err="1">
                <a:solidFill>
                  <a:srgbClr val="3E8EDE"/>
                </a:solidFill>
                <a:cs typeface="Arial"/>
              </a:rPr>
              <a:t>научно-исследовательский</a:t>
            </a:r>
            <a:r>
              <a:rPr lang="en-US" sz="1200" dirty="0">
                <a:solidFill>
                  <a:srgbClr val="3E8EDE"/>
                </a:solidFill>
                <a:cs typeface="Arial"/>
              </a:rPr>
              <a:t> </a:t>
            </a:r>
            <a:r>
              <a:rPr lang="en-US" sz="1200" dirty="0" err="1">
                <a:solidFill>
                  <a:srgbClr val="3E8EDE"/>
                </a:solidFill>
                <a:cs typeface="Arial"/>
              </a:rPr>
              <a:t>институт</a:t>
            </a:r>
            <a:endParaRPr lang="en-US" sz="1200" dirty="0">
              <a:solidFill>
                <a:srgbClr val="3E8EDE"/>
              </a:solidFill>
              <a:cs typeface="Arial"/>
            </a:endParaRPr>
          </a:p>
          <a:p>
            <a:r>
              <a:rPr lang="en-US" sz="1200" dirty="0" err="1">
                <a:solidFill>
                  <a:srgbClr val="3E8EDE"/>
                </a:solidFill>
                <a:cs typeface="Arial"/>
              </a:rPr>
              <a:t>Организации</a:t>
            </a:r>
            <a:r>
              <a:rPr lang="en-US" sz="1200" dirty="0">
                <a:solidFill>
                  <a:srgbClr val="3E8EDE"/>
                </a:solidFill>
                <a:cs typeface="Arial"/>
              </a:rPr>
              <a:t> </a:t>
            </a:r>
            <a:r>
              <a:rPr lang="en-US" sz="1200" dirty="0" err="1">
                <a:solidFill>
                  <a:srgbClr val="3E8EDE"/>
                </a:solidFill>
                <a:cs typeface="Arial"/>
              </a:rPr>
              <a:t>Объединенньıх</a:t>
            </a:r>
            <a:r>
              <a:rPr lang="en-US" sz="1200" dirty="0">
                <a:solidFill>
                  <a:srgbClr val="3E8EDE"/>
                </a:solidFill>
                <a:cs typeface="Arial"/>
              </a:rPr>
              <a:t> </a:t>
            </a:r>
            <a:r>
              <a:rPr lang="en-US" sz="1200" dirty="0" err="1" smtClean="0">
                <a:solidFill>
                  <a:srgbClr val="3E8EDE"/>
                </a:solidFill>
                <a:cs typeface="Arial"/>
              </a:rPr>
              <a:t>Наций</a:t>
            </a:r>
            <a:endParaRPr lang="en-US" sz="1200" dirty="0" smtClean="0">
              <a:solidFill>
                <a:srgbClr val="3E8EDE"/>
              </a:solidFill>
              <a:cs typeface="Arial"/>
            </a:endParaRPr>
          </a:p>
          <a:p>
            <a:pPr rtl="1">
              <a:defRPr/>
            </a:pPr>
            <a:r>
              <a:rPr lang="ar-LB" sz="1600" dirty="0" smtClean="0">
                <a:solidFill>
                  <a:srgbClr val="3E8EDE"/>
                </a:solidFill>
                <a:cs typeface="Arial" charset="0"/>
              </a:rPr>
              <a:t>معهد الأمم المتحدة للتدريب والبحث</a:t>
            </a:r>
            <a:endParaRPr lang="en-US" sz="1600" dirty="0" smtClean="0">
              <a:solidFill>
                <a:srgbClr val="3E8EDE"/>
              </a:solidFill>
              <a:cs typeface="Arial" charset="0"/>
            </a:endParaRPr>
          </a:p>
          <a:p>
            <a:pPr rtl="1">
              <a:defRPr/>
            </a:pPr>
            <a:r>
              <a:rPr lang="zh-CN" altLang="en-US" sz="1200" dirty="0" smtClean="0">
                <a:solidFill>
                  <a:srgbClr val="3E8EDE"/>
                </a:solidFill>
                <a:latin typeface="Microsoft JhengHei" panose="020B0604030504040204" pitchFamily="34" charset="-120"/>
                <a:ea typeface="Microsoft JhengHei" panose="020B0604030504040204" pitchFamily="34" charset="-120"/>
                <a:cs typeface="Arial" charset="0"/>
              </a:rPr>
              <a:t>联合国训练研究所</a:t>
            </a:r>
            <a:endParaRPr lang="en-US" sz="1200" dirty="0" smtClean="0">
              <a:solidFill>
                <a:srgbClr val="3E8EDE"/>
              </a:solidFill>
              <a:latin typeface="Microsoft JhengHei" panose="020B0604030504040204" pitchFamily="34" charset="-120"/>
              <a:ea typeface="Microsoft JhengHei" panose="020B0604030504040204" pitchFamily="34" charset="-120"/>
              <a:cs typeface="Arial" charset="0"/>
            </a:endParaRPr>
          </a:p>
          <a:p>
            <a:endParaRPr lang="en-US" sz="1200" dirty="0">
              <a:solidFill>
                <a:srgbClr val="3E8EDE"/>
              </a:solidFill>
              <a:cs typeface="Arial"/>
            </a:endParaRPr>
          </a:p>
        </p:txBody>
      </p:sp>
      <p:sp>
        <p:nvSpPr>
          <p:cNvPr id="5" name="Slide Number Placeholder 4"/>
          <p:cNvSpPr>
            <a:spLocks noGrp="1"/>
          </p:cNvSpPr>
          <p:nvPr>
            <p:ph type="sldNum" sz="quarter" idx="12"/>
          </p:nvPr>
        </p:nvSpPr>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p:nvCxnSpPr>
        <p:spPr>
          <a:xfrm>
            <a:off x="-90264" y="54868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flipV="1">
            <a:off x="-187478" y="5381104"/>
            <a:ext cx="9539920" cy="1600109"/>
          </a:xfrm>
          <a:prstGeom prst="rect">
            <a:avLst/>
          </a:prstGeom>
          <a:solidFill>
            <a:srgbClr val="3E8EDE"/>
          </a:solidFill>
          <a:ln>
            <a:solidFill>
              <a:srgbClr val="3E8ED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nvGrpSpPr>
          <p:cNvPr id="15" name="Group 14"/>
          <p:cNvGrpSpPr/>
          <p:nvPr/>
        </p:nvGrpSpPr>
        <p:grpSpPr>
          <a:xfrm>
            <a:off x="-173335" y="5390662"/>
            <a:ext cx="9490670" cy="534196"/>
            <a:chOff x="-338573" y="6237312"/>
            <a:chExt cx="9821147" cy="534196"/>
          </a:xfrm>
          <a:solidFill>
            <a:schemeClr val="bg1"/>
          </a:solidFill>
        </p:grpSpPr>
        <p:grpSp>
          <p:nvGrpSpPr>
            <p:cNvPr id="16" name="Group 15"/>
            <p:cNvGrpSpPr/>
            <p:nvPr/>
          </p:nvGrpSpPr>
          <p:grpSpPr>
            <a:xfrm>
              <a:off x="-338573" y="6237312"/>
              <a:ext cx="9821147" cy="45719"/>
              <a:chOff x="-123700" y="-243408"/>
              <a:chExt cx="9821147" cy="45719"/>
            </a:xfrm>
            <a:grpFill/>
          </p:grpSpPr>
          <p:sp>
            <p:nvSpPr>
              <p:cNvPr id="983" name="Oval 98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7" name="Oval 111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8" name="Oval 111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9" name="Oval 111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307094"/>
              <a:ext cx="9821147" cy="45719"/>
              <a:chOff x="-123700" y="-243408"/>
              <a:chExt cx="9821147" cy="45719"/>
            </a:xfrm>
            <a:grpFill/>
          </p:grpSpPr>
          <p:sp>
            <p:nvSpPr>
              <p:cNvPr id="846" name="Oval 84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376876"/>
              <a:ext cx="9821147" cy="45719"/>
              <a:chOff x="-123700" y="-243408"/>
              <a:chExt cx="9821147" cy="45719"/>
            </a:xfrm>
            <a:grpFill/>
          </p:grpSpPr>
          <p:sp>
            <p:nvSpPr>
              <p:cNvPr id="709" name="Oval 70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446658"/>
              <a:ext cx="9821147" cy="45719"/>
              <a:chOff x="-123700" y="-243408"/>
              <a:chExt cx="9821147" cy="45719"/>
            </a:xfrm>
            <a:grpFill/>
          </p:grpSpPr>
          <p:sp>
            <p:nvSpPr>
              <p:cNvPr id="572" name="Oval 57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0" name="Group 19"/>
            <p:cNvGrpSpPr/>
            <p:nvPr/>
          </p:nvGrpSpPr>
          <p:grpSpPr>
            <a:xfrm>
              <a:off x="-338573" y="6516440"/>
              <a:ext cx="9821147" cy="45719"/>
              <a:chOff x="-123700" y="-243408"/>
              <a:chExt cx="9821147" cy="45719"/>
            </a:xfrm>
            <a:grpFill/>
          </p:grpSpPr>
          <p:sp>
            <p:nvSpPr>
              <p:cNvPr id="435" name="Oval 43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1" name="Group 20"/>
            <p:cNvGrpSpPr/>
            <p:nvPr/>
          </p:nvGrpSpPr>
          <p:grpSpPr>
            <a:xfrm>
              <a:off x="-338573" y="6586222"/>
              <a:ext cx="9821147" cy="45719"/>
              <a:chOff x="-123700" y="-243408"/>
              <a:chExt cx="9821147" cy="45719"/>
            </a:xfrm>
            <a:grpFill/>
          </p:grpSpPr>
          <p:sp>
            <p:nvSpPr>
              <p:cNvPr id="298" name="Oval 29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2" name="Group 21"/>
            <p:cNvGrpSpPr/>
            <p:nvPr/>
          </p:nvGrpSpPr>
          <p:grpSpPr>
            <a:xfrm>
              <a:off x="-338573" y="6656004"/>
              <a:ext cx="9821147" cy="45719"/>
              <a:chOff x="-123700" y="-243408"/>
              <a:chExt cx="9821147" cy="45719"/>
            </a:xfrm>
            <a:grpFill/>
          </p:grpSpPr>
          <p:sp>
            <p:nvSpPr>
              <p:cNvPr id="161" name="Oval 16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3" name="Group 22"/>
            <p:cNvGrpSpPr/>
            <p:nvPr/>
          </p:nvGrpSpPr>
          <p:grpSpPr>
            <a:xfrm>
              <a:off x="-338573" y="6725789"/>
              <a:ext cx="9821147" cy="45719"/>
              <a:chOff x="-123700" y="-243408"/>
              <a:chExt cx="9821147" cy="45719"/>
            </a:xfrm>
            <a:grpFill/>
          </p:grpSpPr>
          <p:sp>
            <p:nvSpPr>
              <p:cNvPr id="24" name="Oval 2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1121" name="Straight Connector 1120"/>
          <p:cNvCxnSpPr/>
          <p:nvPr/>
        </p:nvCxnSpPr>
        <p:spPr>
          <a:xfrm>
            <a:off x="-90264" y="1470516"/>
            <a:ext cx="9338121" cy="0"/>
          </a:xfrm>
          <a:prstGeom prst="line">
            <a:avLst/>
          </a:prstGeom>
          <a:ln w="254000" cmpd="sng">
            <a:solidFill>
              <a:srgbClr val="3E8EDE">
                <a:alpha val="80000"/>
              </a:srgbClr>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197960" y="3861048"/>
            <a:ext cx="9515295" cy="0"/>
          </a:xfrm>
          <a:prstGeom prst="line">
            <a:avLst/>
          </a:prstGeom>
          <a:ln w="190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10" name="Group 9"/>
          <p:cNvGrpSpPr/>
          <p:nvPr/>
        </p:nvGrpSpPr>
        <p:grpSpPr>
          <a:xfrm>
            <a:off x="-197960" y="2292809"/>
            <a:ext cx="5418032" cy="1424225"/>
            <a:chOff x="-197960" y="1508448"/>
            <a:chExt cx="5418032" cy="1424225"/>
          </a:xfrm>
        </p:grpSpPr>
        <p:sp>
          <p:nvSpPr>
            <p:cNvPr id="11" name="Rectangle 10"/>
            <p:cNvSpPr/>
            <p:nvPr/>
          </p:nvSpPr>
          <p:spPr>
            <a:xfrm>
              <a:off x="-197960" y="1772816"/>
              <a:ext cx="829924" cy="900404"/>
            </a:xfrm>
            <a:prstGeom prst="rect">
              <a:avLst/>
            </a:prstGeom>
            <a:solidFill>
              <a:srgbClr val="3E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n w="17780" cmpd="sng">
                  <a:noFill/>
                  <a:prstDash val="solid"/>
                  <a:miter lim="800000"/>
                </a:ln>
                <a:solidFill>
                  <a:srgbClr val="3E8EDE"/>
                </a:solidFill>
              </a:endParaRPr>
            </a:p>
          </p:txBody>
        </p:sp>
        <p:pic>
          <p:nvPicPr>
            <p:cNvPr id="12" name="Picture 11" descr="New_UNITAR_50YEARS_Logo_Pantone279C.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689" y="1508448"/>
              <a:ext cx="4717383" cy="1424225"/>
            </a:xfrm>
            <a:prstGeom prst="rect">
              <a:avLst/>
            </a:prstGeom>
          </p:spPr>
        </p:pic>
      </p:grpSp>
      <p:cxnSp>
        <p:nvCxnSpPr>
          <p:cNvPr id="1120" name="Straight Connector 1119"/>
          <p:cNvCxnSpPr/>
          <p:nvPr/>
        </p:nvCxnSpPr>
        <p:spPr>
          <a:xfrm>
            <a:off x="-283633" y="5760967"/>
            <a:ext cx="9711267" cy="0"/>
          </a:xfrm>
          <a:prstGeom prst="line">
            <a:avLst/>
          </a:prstGeom>
          <a:solidFill>
            <a:schemeClr val="bg1"/>
          </a:solidFill>
          <a:ln w="57150" cmpd="sng">
            <a:solidFill>
              <a:schemeClr val="bg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4677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173335" y="1340769"/>
            <a:ext cx="9539920" cy="401079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92596" y="2667001"/>
            <a:ext cx="7772400" cy="1470025"/>
          </a:xfrm>
        </p:spPr>
        <p:txBody>
          <a:bodyPr/>
          <a:lstStyle>
            <a:lvl1pPr algn="l">
              <a:defRPr>
                <a:solidFill>
                  <a:srgbClr val="3E8EDE"/>
                </a:solidFill>
              </a:defRPr>
            </a:lvl1pPr>
          </a:lstStyle>
          <a:p>
            <a:r>
              <a:rPr lang="en-US" dirty="0" smtClean="0"/>
              <a:t>Title of the presentation</a:t>
            </a:r>
            <a:endParaRPr lang="en-US" dirty="0"/>
          </a:p>
        </p:txBody>
      </p:sp>
      <p:sp>
        <p:nvSpPr>
          <p:cNvPr id="3" name="Subtitle 2"/>
          <p:cNvSpPr>
            <a:spLocks noGrp="1"/>
          </p:cNvSpPr>
          <p:nvPr>
            <p:ph type="subTitle" idx="1" hasCustomPrompt="1"/>
          </p:nvPr>
        </p:nvSpPr>
        <p:spPr>
          <a:xfrm>
            <a:off x="685800" y="4876801"/>
            <a:ext cx="6400800" cy="506812"/>
          </a:xfrm>
        </p:spPr>
        <p:txBody>
          <a:bodyPr>
            <a:normAutofit/>
          </a:bodyPr>
          <a:lstStyle>
            <a:lvl1pPr marL="0" indent="0" algn="l">
              <a:buNone/>
              <a:defRPr sz="1800" baseline="0">
                <a:solidFill>
                  <a:srgbClr val="343434"/>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Day / Month / Year </a:t>
            </a:r>
            <a:endParaRPr lang="en-US" dirty="0"/>
          </a:p>
        </p:txBody>
      </p:sp>
      <p:cxnSp>
        <p:nvCxnSpPr>
          <p:cNvPr id="8" name="Straight Connector 7"/>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grpSp>
        <p:nvGrpSpPr>
          <p:cNvPr id="11" name="Group 10"/>
          <p:cNvGrpSpPr/>
          <p:nvPr/>
        </p:nvGrpSpPr>
        <p:grpSpPr>
          <a:xfrm>
            <a:off x="-157722" y="5373218"/>
            <a:ext cx="9490670" cy="534196"/>
            <a:chOff x="-338573" y="6237312"/>
            <a:chExt cx="9821147" cy="534196"/>
          </a:xfrm>
          <a:solidFill>
            <a:schemeClr val="bg1">
              <a:alpha val="91000"/>
            </a:schemeClr>
          </a:solidFill>
        </p:grpSpPr>
        <p:grpSp>
          <p:nvGrpSpPr>
            <p:cNvPr id="12" name="Group 11"/>
            <p:cNvGrpSpPr/>
            <p:nvPr/>
          </p:nvGrpSpPr>
          <p:grpSpPr>
            <a:xfrm>
              <a:off x="-338573" y="6237312"/>
              <a:ext cx="9821147" cy="45719"/>
              <a:chOff x="-123700" y="-243408"/>
              <a:chExt cx="9821147" cy="45719"/>
            </a:xfrm>
            <a:grpFill/>
          </p:grpSpPr>
          <p:sp>
            <p:nvSpPr>
              <p:cNvPr id="979" name="Oval 97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3" name="Group 12"/>
            <p:cNvGrpSpPr/>
            <p:nvPr/>
          </p:nvGrpSpPr>
          <p:grpSpPr>
            <a:xfrm>
              <a:off x="-338573" y="6307094"/>
              <a:ext cx="9821147" cy="45719"/>
              <a:chOff x="-123700" y="-243408"/>
              <a:chExt cx="9821147" cy="45719"/>
            </a:xfrm>
            <a:grpFill/>
          </p:grpSpPr>
          <p:sp>
            <p:nvSpPr>
              <p:cNvPr id="842" name="Oval 84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4" name="Group 13"/>
            <p:cNvGrpSpPr/>
            <p:nvPr/>
          </p:nvGrpSpPr>
          <p:grpSpPr>
            <a:xfrm>
              <a:off x="-338573" y="6376876"/>
              <a:ext cx="9821147" cy="45719"/>
              <a:chOff x="-123700" y="-243408"/>
              <a:chExt cx="9821147" cy="45719"/>
            </a:xfrm>
            <a:grpFill/>
          </p:grpSpPr>
          <p:sp>
            <p:nvSpPr>
              <p:cNvPr id="705" name="Oval 70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5" name="Group 14"/>
            <p:cNvGrpSpPr/>
            <p:nvPr/>
          </p:nvGrpSpPr>
          <p:grpSpPr>
            <a:xfrm>
              <a:off x="-338573" y="6446658"/>
              <a:ext cx="9821147" cy="45719"/>
              <a:chOff x="-123700" y="-243408"/>
              <a:chExt cx="9821147" cy="45719"/>
            </a:xfrm>
            <a:grpFill/>
          </p:grpSpPr>
          <p:sp>
            <p:nvSpPr>
              <p:cNvPr id="568" name="Oval 56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6" name="Group 15"/>
            <p:cNvGrpSpPr/>
            <p:nvPr/>
          </p:nvGrpSpPr>
          <p:grpSpPr>
            <a:xfrm>
              <a:off x="-338573" y="6516440"/>
              <a:ext cx="9821147" cy="45719"/>
              <a:chOff x="-123700" y="-243408"/>
              <a:chExt cx="9821147" cy="45719"/>
            </a:xfrm>
            <a:grpFill/>
          </p:grpSpPr>
          <p:sp>
            <p:nvSpPr>
              <p:cNvPr id="431" name="Oval 43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586222"/>
              <a:ext cx="9821147" cy="45719"/>
              <a:chOff x="-123700" y="-243408"/>
              <a:chExt cx="9821147" cy="45719"/>
            </a:xfrm>
            <a:grpFill/>
          </p:grpSpPr>
          <p:sp>
            <p:nvSpPr>
              <p:cNvPr id="294" name="Oval 29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656004"/>
              <a:ext cx="9821147" cy="45719"/>
              <a:chOff x="-123700" y="-243408"/>
              <a:chExt cx="9821147" cy="45719"/>
            </a:xfrm>
            <a:grpFill/>
          </p:grpSpPr>
          <p:sp>
            <p:nvSpPr>
              <p:cNvPr id="157" name="Oval 156"/>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725789"/>
              <a:ext cx="9821147" cy="45719"/>
              <a:chOff x="-123700" y="-243408"/>
              <a:chExt cx="9821147" cy="45719"/>
            </a:xfrm>
            <a:grpFill/>
          </p:grpSpPr>
          <p:sp>
            <p:nvSpPr>
              <p:cNvPr id="20" name="Oval 1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 name="Oval 2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 name="Oval 2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 name="Oval 2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1118" name="Straight Connector 1117"/>
          <p:cNvCxnSpPr/>
          <p:nvPr/>
        </p:nvCxnSpPr>
        <p:spPr>
          <a:xfrm>
            <a:off x="-197960" y="2924944"/>
            <a:ext cx="9539920"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1119" name="Group 1118"/>
          <p:cNvGrpSpPr/>
          <p:nvPr/>
        </p:nvGrpSpPr>
        <p:grpSpPr>
          <a:xfrm>
            <a:off x="-197960" y="1340770"/>
            <a:ext cx="5418032" cy="1424225"/>
            <a:chOff x="-197960" y="1508448"/>
            <a:chExt cx="5418032" cy="1424225"/>
          </a:xfrm>
        </p:grpSpPr>
        <p:sp>
          <p:nvSpPr>
            <p:cNvPr id="1120" name="Rectangle 1119"/>
            <p:cNvSpPr/>
            <p:nvPr/>
          </p:nvSpPr>
          <p:spPr>
            <a:xfrm>
              <a:off x="-197960" y="1772816"/>
              <a:ext cx="829924" cy="900404"/>
            </a:xfrm>
            <a:prstGeom prst="rect">
              <a:avLst/>
            </a:prstGeom>
            <a:solidFill>
              <a:srgbClr val="3E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n w="17780" cmpd="sng">
                  <a:noFill/>
                  <a:prstDash val="solid"/>
                  <a:miter lim="800000"/>
                </a:ln>
                <a:noFill/>
              </a:endParaRPr>
            </a:p>
          </p:txBody>
        </p:sp>
        <p:pic>
          <p:nvPicPr>
            <p:cNvPr id="1121" name="Picture 1120" descr="New_UNITAR_50YEARS_Logo_Pantone279C.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689" y="1508448"/>
              <a:ext cx="4717383" cy="1424225"/>
            </a:xfrm>
            <a:prstGeom prst="rect">
              <a:avLst/>
            </a:prstGeom>
          </p:spPr>
        </p:pic>
      </p:grpSp>
    </p:spTree>
    <p:extLst>
      <p:ext uri="{BB962C8B-B14F-4D97-AF65-F5344CB8AC3E}">
        <p14:creationId xmlns:p14="http://schemas.microsoft.com/office/powerpoint/2010/main" val="1176570246"/>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1117" name="Rectangle 1116"/>
          <p:cNvSpPr/>
          <p:nvPr/>
        </p:nvSpPr>
        <p:spPr>
          <a:xfrm>
            <a:off x="-173335" y="2780929"/>
            <a:ext cx="9539920" cy="257063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sp>
        <p:nvSpPr>
          <p:cNvPr id="3" name="Text Placeholder 2"/>
          <p:cNvSpPr>
            <a:spLocks noGrp="1"/>
          </p:cNvSpPr>
          <p:nvPr>
            <p:ph type="body" idx="1" hasCustomPrompt="1"/>
          </p:nvPr>
        </p:nvSpPr>
        <p:spPr>
          <a:xfrm>
            <a:off x="710425" y="2958661"/>
            <a:ext cx="7772400" cy="775139"/>
          </a:xfrm>
        </p:spPr>
        <p:txBody>
          <a:bodyPr anchor="b">
            <a:noAutofit/>
          </a:bodyPr>
          <a:lstStyle>
            <a:lvl1pPr marL="0" indent="0">
              <a:buNone/>
              <a:defRPr sz="3600" baseline="0">
                <a:solidFill>
                  <a:srgbClr val="3E8EDE"/>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z="4000" dirty="0" smtClean="0">
                <a:solidFill>
                  <a:srgbClr val="3E8EDE"/>
                </a:solidFill>
                <a:latin typeface="+mn-lt"/>
                <a:cs typeface="Arial"/>
              </a:rPr>
              <a:t>Title of the topic to be exposed</a:t>
            </a:r>
            <a:endParaRPr lang="en-US" dirty="0" smtClean="0"/>
          </a:p>
        </p:txBody>
      </p:sp>
      <p:cxnSp>
        <p:nvCxnSpPr>
          <p:cNvPr id="7" name="Straight Connector 6"/>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9" name="Picture 8" descr="New_UNITAR_Vertical_Logo_Simple_Pantone279C-01.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cxnSp>
        <p:nvCxnSpPr>
          <p:cNvPr id="10" name="Straight Connector 9"/>
          <p:cNvCxnSpPr/>
          <p:nvPr/>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90263" y="1470516"/>
            <a:ext cx="9338121" cy="0"/>
          </a:xfrm>
          <a:prstGeom prst="line">
            <a:avLst/>
          </a:prstGeom>
          <a:ln w="254000" cmpd="sng">
            <a:solidFill>
              <a:schemeClr val="bg1">
                <a:alpha val="80000"/>
              </a:schemeClr>
            </a:solidFill>
          </a:ln>
          <a:effectLst/>
        </p:spPr>
        <p:style>
          <a:lnRef idx="2">
            <a:schemeClr val="accent1"/>
          </a:lnRef>
          <a:fillRef idx="0">
            <a:schemeClr val="accent1"/>
          </a:fillRef>
          <a:effectRef idx="1">
            <a:schemeClr val="accent1"/>
          </a:effectRef>
          <a:fontRef idx="minor">
            <a:schemeClr val="tx1"/>
          </a:fontRef>
        </p:style>
      </p:cxnSp>
      <p:grpSp>
        <p:nvGrpSpPr>
          <p:cNvPr id="12" name="Group 11"/>
          <p:cNvGrpSpPr/>
          <p:nvPr/>
        </p:nvGrpSpPr>
        <p:grpSpPr>
          <a:xfrm>
            <a:off x="-173335" y="5373218"/>
            <a:ext cx="9490670" cy="534196"/>
            <a:chOff x="-338573" y="6237312"/>
            <a:chExt cx="9821147" cy="534196"/>
          </a:xfrm>
          <a:solidFill>
            <a:schemeClr val="bg1"/>
          </a:solidFill>
        </p:grpSpPr>
        <p:grpSp>
          <p:nvGrpSpPr>
            <p:cNvPr id="13" name="Group 12"/>
            <p:cNvGrpSpPr/>
            <p:nvPr/>
          </p:nvGrpSpPr>
          <p:grpSpPr>
            <a:xfrm>
              <a:off x="-338573" y="6237312"/>
              <a:ext cx="9821147" cy="45719"/>
              <a:chOff x="-123700" y="-243408"/>
              <a:chExt cx="9821147" cy="45719"/>
            </a:xfrm>
            <a:grpFill/>
          </p:grpSpPr>
          <p:sp>
            <p:nvSpPr>
              <p:cNvPr id="980" name="Oval 97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4" name="Group 13"/>
            <p:cNvGrpSpPr/>
            <p:nvPr/>
          </p:nvGrpSpPr>
          <p:grpSpPr>
            <a:xfrm>
              <a:off x="-338573" y="6307094"/>
              <a:ext cx="9821147" cy="45719"/>
              <a:chOff x="-123700" y="-243408"/>
              <a:chExt cx="9821147" cy="45719"/>
            </a:xfrm>
            <a:grpFill/>
          </p:grpSpPr>
          <p:sp>
            <p:nvSpPr>
              <p:cNvPr id="843" name="Oval 84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5" name="Group 14"/>
            <p:cNvGrpSpPr/>
            <p:nvPr/>
          </p:nvGrpSpPr>
          <p:grpSpPr>
            <a:xfrm>
              <a:off x="-338573" y="6376876"/>
              <a:ext cx="9821147" cy="45719"/>
              <a:chOff x="-123700" y="-243408"/>
              <a:chExt cx="9821147" cy="45719"/>
            </a:xfrm>
            <a:grpFill/>
          </p:grpSpPr>
          <p:sp>
            <p:nvSpPr>
              <p:cNvPr id="706" name="Oval 70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6" name="Group 15"/>
            <p:cNvGrpSpPr/>
            <p:nvPr/>
          </p:nvGrpSpPr>
          <p:grpSpPr>
            <a:xfrm>
              <a:off x="-338573" y="6446658"/>
              <a:ext cx="9821147" cy="45719"/>
              <a:chOff x="-123700" y="-243408"/>
              <a:chExt cx="9821147" cy="45719"/>
            </a:xfrm>
            <a:grpFill/>
          </p:grpSpPr>
          <p:sp>
            <p:nvSpPr>
              <p:cNvPr id="569" name="Oval 56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516440"/>
              <a:ext cx="9821147" cy="45719"/>
              <a:chOff x="-123700" y="-243408"/>
              <a:chExt cx="9821147" cy="45719"/>
            </a:xfrm>
            <a:grpFill/>
          </p:grpSpPr>
          <p:sp>
            <p:nvSpPr>
              <p:cNvPr id="432" name="Oval 43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586222"/>
              <a:ext cx="9821147" cy="45719"/>
              <a:chOff x="-123700" y="-243408"/>
              <a:chExt cx="9821147" cy="45719"/>
            </a:xfrm>
            <a:grpFill/>
          </p:grpSpPr>
          <p:sp>
            <p:nvSpPr>
              <p:cNvPr id="295" name="Oval 29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656004"/>
              <a:ext cx="9821147" cy="45719"/>
              <a:chOff x="-123700" y="-243408"/>
              <a:chExt cx="9821147" cy="45719"/>
            </a:xfrm>
            <a:grpFill/>
          </p:grpSpPr>
          <p:sp>
            <p:nvSpPr>
              <p:cNvPr id="158" name="Oval 15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0" name="Group 19"/>
            <p:cNvGrpSpPr/>
            <p:nvPr/>
          </p:nvGrpSpPr>
          <p:grpSpPr>
            <a:xfrm>
              <a:off x="-338573" y="6725789"/>
              <a:ext cx="9821147" cy="45719"/>
              <a:chOff x="-123700" y="-243408"/>
              <a:chExt cx="9821147" cy="45719"/>
            </a:xfrm>
            <a:grpFill/>
          </p:grpSpPr>
          <p:sp>
            <p:nvSpPr>
              <p:cNvPr id="21" name="Oval 2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 name="Oval 2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 name="Oval 2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spTree>
    <p:extLst>
      <p:ext uri="{BB962C8B-B14F-4D97-AF65-F5344CB8AC3E}">
        <p14:creationId xmlns:p14="http://schemas.microsoft.com/office/powerpoint/2010/main" val="220778575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838201"/>
            <a:ext cx="8229600" cy="5422652"/>
          </a:xfrm>
        </p:spPr>
        <p:txBody>
          <a:bodyPr/>
          <a:lstStyle>
            <a:lvl1pPr marL="0" indent="0">
              <a:buFont typeface="Wingdings" panose="05000000000000000000" pitchFamily="2" charset="2"/>
              <a:buNone/>
              <a:defRPr b="0">
                <a:solidFill>
                  <a:schemeClr val="tx1">
                    <a:lumMod val="75000"/>
                  </a:schemeClr>
                </a:solidFill>
              </a:defRPr>
            </a:lvl1pPr>
            <a:lvl2pPr marL="742950" indent="-285750">
              <a:buClr>
                <a:srgbClr val="343434"/>
              </a:buClr>
              <a:buFont typeface="Arial" panose="020B0604020202020204" pitchFamily="34" charset="0"/>
              <a:buChar char="•"/>
              <a:defRPr/>
            </a:lvl2pPr>
            <a:lvl3pPr marL="1257300" indent="-342900">
              <a:buFont typeface="Arial" panose="020B0604020202020204" pitchFamily="34" charset="0"/>
              <a:buChar char="•"/>
              <a:defRPr/>
            </a:lvl3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dirty="0">
              <a:solidFill>
                <a:srgbClr val="3F3F3F">
                  <a:tint val="75000"/>
                </a:srgbClr>
              </a:solidFill>
            </a:endParaRPr>
          </a:p>
        </p:txBody>
      </p:sp>
      <p:grpSp>
        <p:nvGrpSpPr>
          <p:cNvPr id="7" name="Group 6"/>
          <p:cNvGrpSpPr/>
          <p:nvPr/>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cxnSp>
        <p:nvCxnSpPr>
          <p:cNvPr id="12" name="Straight Connector 11"/>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4" name="Picture 13"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880163336"/>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grpSp>
        <p:nvGrpSpPr>
          <p:cNvPr id="8" name="Group 7"/>
          <p:cNvGrpSpPr/>
          <p:nvPr/>
        </p:nvGrpSpPr>
        <p:grpSpPr>
          <a:xfrm>
            <a:off x="-103856" y="-99389"/>
            <a:ext cx="9377011" cy="720079"/>
            <a:chOff x="-103857" y="-99391"/>
            <a:chExt cx="9377011" cy="720079"/>
          </a:xfrm>
        </p:grpSpPr>
        <p:sp>
          <p:nvSpPr>
            <p:cNvPr id="9" name="Rectangle 8"/>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10" name="Straight Connector 9"/>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1" name="Picture 10"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3" name="Slide Number Placeholder 5"/>
          <p:cNvSpPr txBox="1">
            <a:spLocks/>
          </p:cNvSpPr>
          <p:nvPr/>
        </p:nvSpPr>
        <p:spPr>
          <a:xfrm>
            <a:off x="6553200" y="632460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4B4606E-EBF0-41FC-AFBD-463BD9449987}" type="slidenum">
              <a:rPr lang="en-US" smtClean="0">
                <a:solidFill>
                  <a:srgbClr val="3F3F3F">
                    <a:tint val="75000"/>
                  </a:srgbClr>
                </a:solidFill>
              </a:rPr>
              <a:pPr/>
              <a:t>‹#›</a:t>
            </a:fld>
            <a:endParaRPr lang="en-US" dirty="0">
              <a:solidFill>
                <a:srgbClr val="3F3F3F">
                  <a:tint val="75000"/>
                </a:srgbClr>
              </a:solidFill>
            </a:endParaRPr>
          </a:p>
        </p:txBody>
      </p:sp>
      <p:cxnSp>
        <p:nvCxnSpPr>
          <p:cNvPr id="14" name="Straight Connector 13"/>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6" name="Picture 15"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791650028"/>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pSp>
        <p:nvGrpSpPr>
          <p:cNvPr id="7" name="Group 6"/>
          <p:cNvGrpSpPr/>
          <p:nvPr/>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1"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2"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5" name="Picture 14" descr="New_UNITAR_Vertical_Logo_Simple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4287360308"/>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end slide">
    <p:spTree>
      <p:nvGrpSpPr>
        <p:cNvPr id="1" name=""/>
        <p:cNvGrpSpPr/>
        <p:nvPr/>
      </p:nvGrpSpPr>
      <p:grpSpPr>
        <a:xfrm>
          <a:off x="0" y="0"/>
          <a:ext cx="0" cy="0"/>
          <a:chOff x="0" y="0"/>
          <a:chExt cx="0" cy="0"/>
        </a:xfrm>
      </p:grpSpPr>
      <p:sp>
        <p:nvSpPr>
          <p:cNvPr id="6" name="Title 1"/>
          <p:cNvSpPr>
            <a:spLocks noGrp="1"/>
          </p:cNvSpPr>
          <p:nvPr>
            <p:ph type="ctrTitle"/>
          </p:nvPr>
        </p:nvSpPr>
        <p:spPr>
          <a:xfrm>
            <a:off x="685800" y="1698069"/>
            <a:ext cx="7772400" cy="578803"/>
          </a:xfrm>
        </p:spPr>
        <p:txBody>
          <a:bodyPr anchor="t">
            <a:normAutofit/>
          </a:bodyPr>
          <a:lstStyle/>
          <a:p>
            <a:pPr algn="l"/>
            <a:r>
              <a:rPr lang="en-US" sz="2400" smtClean="0">
                <a:solidFill>
                  <a:srgbClr val="3E8EDE"/>
                </a:solidFill>
                <a:latin typeface="Arial"/>
                <a:cs typeface="Arial"/>
              </a:rPr>
              <a:t>Click to edit Master title style</a:t>
            </a:r>
            <a:endParaRPr lang="en-US" sz="2400" dirty="0">
              <a:solidFill>
                <a:srgbClr val="3E8EDE"/>
              </a:solidFill>
              <a:latin typeface="Arial"/>
              <a:cs typeface="Arial"/>
            </a:endParaRPr>
          </a:p>
        </p:txBody>
      </p:sp>
      <p:sp>
        <p:nvSpPr>
          <p:cNvPr id="7" name="TextBox 6"/>
          <p:cNvSpPr txBox="1"/>
          <p:nvPr/>
        </p:nvSpPr>
        <p:spPr>
          <a:xfrm>
            <a:off x="6585992" y="3951982"/>
            <a:ext cx="2376264" cy="1077218"/>
          </a:xfrm>
          <a:prstGeom prst="rect">
            <a:avLst/>
          </a:prstGeom>
          <a:noFill/>
        </p:spPr>
        <p:txBody>
          <a:bodyPr wrap="square" rtlCol="0">
            <a:spAutoFit/>
          </a:bodyPr>
          <a:lstStyle/>
          <a:p>
            <a:r>
              <a:rPr lang="en-GB" sz="1600" baseline="30000" dirty="0" err="1">
                <a:solidFill>
                  <a:srgbClr val="3E8EDE"/>
                </a:solidFill>
                <a:cs typeface="Arial"/>
              </a:rPr>
              <a:t>Palais</a:t>
            </a:r>
            <a:r>
              <a:rPr lang="en-GB" sz="1600" baseline="30000" dirty="0">
                <a:solidFill>
                  <a:srgbClr val="3E8EDE"/>
                </a:solidFill>
                <a:cs typeface="Arial"/>
              </a:rPr>
              <a:t> des Nations</a:t>
            </a:r>
          </a:p>
          <a:p>
            <a:r>
              <a:rPr lang="en-GB" sz="1600" baseline="30000" dirty="0">
                <a:solidFill>
                  <a:srgbClr val="3E8EDE"/>
                </a:solidFill>
                <a:cs typeface="Arial"/>
              </a:rPr>
              <a:t>1211 Geneva 10</a:t>
            </a:r>
          </a:p>
          <a:p>
            <a:r>
              <a:rPr lang="en-GB" sz="1600" baseline="30000" dirty="0">
                <a:solidFill>
                  <a:srgbClr val="3E8EDE"/>
                </a:solidFill>
                <a:cs typeface="Arial"/>
              </a:rPr>
              <a:t>Switzerland</a:t>
            </a:r>
          </a:p>
          <a:p>
            <a:r>
              <a:rPr lang="en-GB" sz="1600" baseline="30000" dirty="0">
                <a:solidFill>
                  <a:srgbClr val="3E8EDE"/>
                </a:solidFill>
                <a:cs typeface="Arial"/>
              </a:rPr>
              <a:t>T +41 22 917 8400</a:t>
            </a:r>
          </a:p>
          <a:p>
            <a:r>
              <a:rPr lang="en-GB" sz="1600" baseline="30000" dirty="0">
                <a:solidFill>
                  <a:srgbClr val="3E8EDE"/>
                </a:solidFill>
                <a:cs typeface="Arial"/>
              </a:rPr>
              <a:t>F +41 22 917 8047</a:t>
            </a:r>
          </a:p>
          <a:p>
            <a:r>
              <a:rPr lang="en-GB" sz="1600" baseline="30000" dirty="0" err="1" smtClean="0">
                <a:solidFill>
                  <a:srgbClr val="3E8EDE"/>
                </a:solidFill>
                <a:cs typeface="Arial"/>
              </a:rPr>
              <a:t>www.unitar.org</a:t>
            </a:r>
            <a:endParaRPr lang="en-GB" sz="1600" baseline="30000" dirty="0">
              <a:solidFill>
                <a:srgbClr val="3E8EDE"/>
              </a:solidFill>
              <a:cs typeface="Arial"/>
            </a:endParaRPr>
          </a:p>
        </p:txBody>
      </p:sp>
      <p:sp>
        <p:nvSpPr>
          <p:cNvPr id="8" name="TextBox 7"/>
          <p:cNvSpPr txBox="1"/>
          <p:nvPr/>
        </p:nvSpPr>
        <p:spPr>
          <a:xfrm>
            <a:off x="683568" y="3886200"/>
            <a:ext cx="5614392" cy="1631216"/>
          </a:xfrm>
          <a:prstGeom prst="rect">
            <a:avLst/>
          </a:prstGeom>
          <a:noFill/>
        </p:spPr>
        <p:txBody>
          <a:bodyPr wrap="square" rtlCol="0">
            <a:spAutoFit/>
          </a:bodyPr>
          <a:lstStyle/>
          <a:p>
            <a:r>
              <a:rPr lang="en-US" sz="1200" dirty="0">
                <a:solidFill>
                  <a:srgbClr val="3E8EDE"/>
                </a:solidFill>
                <a:cs typeface="Arial"/>
              </a:rPr>
              <a:t>United Nations Institute for Training and Research</a:t>
            </a:r>
          </a:p>
          <a:p>
            <a:r>
              <a:rPr lang="en-US" sz="1200" dirty="0" err="1">
                <a:solidFill>
                  <a:srgbClr val="3E8EDE"/>
                </a:solidFill>
                <a:cs typeface="Arial"/>
              </a:rPr>
              <a:t>Institut</a:t>
            </a:r>
            <a:r>
              <a:rPr lang="en-US" sz="1200" dirty="0">
                <a:solidFill>
                  <a:srgbClr val="3E8EDE"/>
                </a:solidFill>
                <a:cs typeface="Arial"/>
              </a:rPr>
              <a:t> des Nations </a:t>
            </a:r>
            <a:r>
              <a:rPr lang="en-US" sz="1200" dirty="0" err="1">
                <a:solidFill>
                  <a:srgbClr val="3E8EDE"/>
                </a:solidFill>
                <a:cs typeface="Arial"/>
              </a:rPr>
              <a:t>Unies</a:t>
            </a:r>
            <a:r>
              <a:rPr lang="en-US" sz="1200" dirty="0">
                <a:solidFill>
                  <a:srgbClr val="3E8EDE"/>
                </a:solidFill>
                <a:cs typeface="Arial"/>
              </a:rPr>
              <a:t> pour la Formation et la </a:t>
            </a:r>
            <a:r>
              <a:rPr lang="en-US" sz="1200" dirty="0" err="1">
                <a:solidFill>
                  <a:srgbClr val="3E8EDE"/>
                </a:solidFill>
                <a:cs typeface="Arial"/>
              </a:rPr>
              <a:t>Recherche</a:t>
            </a:r>
            <a:endParaRPr lang="en-US" sz="1200" dirty="0">
              <a:solidFill>
                <a:srgbClr val="3E8EDE"/>
              </a:solidFill>
              <a:cs typeface="Arial"/>
            </a:endParaRPr>
          </a:p>
          <a:p>
            <a:r>
              <a:rPr lang="en-US" sz="1200" dirty="0" err="1">
                <a:solidFill>
                  <a:srgbClr val="3E8EDE"/>
                </a:solidFill>
                <a:cs typeface="Arial"/>
              </a:rPr>
              <a:t>Instituto</a:t>
            </a:r>
            <a:r>
              <a:rPr lang="en-US" sz="1200" dirty="0">
                <a:solidFill>
                  <a:srgbClr val="3E8EDE"/>
                </a:solidFill>
                <a:cs typeface="Arial"/>
              </a:rPr>
              <a:t> de </a:t>
            </a:r>
            <a:r>
              <a:rPr lang="en-US" sz="1200" dirty="0" err="1">
                <a:solidFill>
                  <a:srgbClr val="3E8EDE"/>
                </a:solidFill>
                <a:cs typeface="Arial"/>
              </a:rPr>
              <a:t>las</a:t>
            </a:r>
            <a:r>
              <a:rPr lang="en-US" sz="1200" dirty="0">
                <a:solidFill>
                  <a:srgbClr val="3E8EDE"/>
                </a:solidFill>
                <a:cs typeface="Arial"/>
              </a:rPr>
              <a:t> </a:t>
            </a:r>
            <a:r>
              <a:rPr lang="en-US" sz="1200" dirty="0" err="1">
                <a:solidFill>
                  <a:srgbClr val="3E8EDE"/>
                </a:solidFill>
                <a:cs typeface="Arial"/>
              </a:rPr>
              <a:t>Naciones</a:t>
            </a:r>
            <a:r>
              <a:rPr lang="en-US" sz="1200" dirty="0">
                <a:solidFill>
                  <a:srgbClr val="3E8EDE"/>
                </a:solidFill>
                <a:cs typeface="Arial"/>
              </a:rPr>
              <a:t> </a:t>
            </a:r>
            <a:r>
              <a:rPr lang="en-US" sz="1200" dirty="0" err="1">
                <a:solidFill>
                  <a:srgbClr val="3E8EDE"/>
                </a:solidFill>
                <a:cs typeface="Arial"/>
              </a:rPr>
              <a:t>Unidas</a:t>
            </a:r>
            <a:r>
              <a:rPr lang="en-US" sz="1200" dirty="0">
                <a:solidFill>
                  <a:srgbClr val="3E8EDE"/>
                </a:solidFill>
                <a:cs typeface="Arial"/>
              </a:rPr>
              <a:t> </a:t>
            </a:r>
            <a:r>
              <a:rPr lang="en-US" sz="1200" dirty="0" err="1">
                <a:solidFill>
                  <a:srgbClr val="3E8EDE"/>
                </a:solidFill>
                <a:cs typeface="Arial"/>
              </a:rPr>
              <a:t>para</a:t>
            </a:r>
            <a:r>
              <a:rPr lang="en-US" sz="1200" dirty="0">
                <a:solidFill>
                  <a:srgbClr val="3E8EDE"/>
                </a:solidFill>
                <a:cs typeface="Arial"/>
              </a:rPr>
              <a:t> </a:t>
            </a:r>
            <a:r>
              <a:rPr lang="en-US" sz="1200" dirty="0" err="1">
                <a:solidFill>
                  <a:srgbClr val="3E8EDE"/>
                </a:solidFill>
                <a:cs typeface="Arial"/>
              </a:rPr>
              <a:t>Formación</a:t>
            </a:r>
            <a:r>
              <a:rPr lang="en-US" sz="1200" dirty="0">
                <a:solidFill>
                  <a:srgbClr val="3E8EDE"/>
                </a:solidFill>
                <a:cs typeface="Arial"/>
              </a:rPr>
              <a:t> </a:t>
            </a:r>
            <a:r>
              <a:rPr lang="en-US" sz="1200" dirty="0" err="1">
                <a:solidFill>
                  <a:srgbClr val="3E8EDE"/>
                </a:solidFill>
                <a:cs typeface="Arial"/>
              </a:rPr>
              <a:t>Profesional</a:t>
            </a:r>
            <a:r>
              <a:rPr lang="en-US" sz="1200" dirty="0">
                <a:solidFill>
                  <a:srgbClr val="3E8EDE"/>
                </a:solidFill>
                <a:cs typeface="Arial"/>
              </a:rPr>
              <a:t> e </a:t>
            </a:r>
            <a:r>
              <a:rPr lang="en-US" sz="1200" dirty="0" err="1">
                <a:solidFill>
                  <a:srgbClr val="3E8EDE"/>
                </a:solidFill>
                <a:cs typeface="Arial"/>
              </a:rPr>
              <a:t>Investigaciones</a:t>
            </a:r>
            <a:endParaRPr lang="en-US" sz="1200" dirty="0">
              <a:solidFill>
                <a:srgbClr val="3E8EDE"/>
              </a:solidFill>
              <a:cs typeface="Arial"/>
            </a:endParaRPr>
          </a:p>
          <a:p>
            <a:r>
              <a:rPr lang="en-US" sz="1200" dirty="0" err="1">
                <a:solidFill>
                  <a:srgbClr val="3E8EDE"/>
                </a:solidFill>
                <a:cs typeface="Arial"/>
              </a:rPr>
              <a:t>Учебньıй</a:t>
            </a:r>
            <a:r>
              <a:rPr lang="en-US" sz="1200" dirty="0">
                <a:solidFill>
                  <a:srgbClr val="3E8EDE"/>
                </a:solidFill>
                <a:cs typeface="Arial"/>
              </a:rPr>
              <a:t> </a:t>
            </a:r>
            <a:r>
              <a:rPr lang="en-US" sz="1200" dirty="0" err="1">
                <a:solidFill>
                  <a:srgbClr val="3E8EDE"/>
                </a:solidFill>
                <a:cs typeface="Arial"/>
              </a:rPr>
              <a:t>и</a:t>
            </a:r>
            <a:r>
              <a:rPr lang="en-US" sz="1200" dirty="0">
                <a:solidFill>
                  <a:srgbClr val="3E8EDE"/>
                </a:solidFill>
                <a:cs typeface="Arial"/>
              </a:rPr>
              <a:t> </a:t>
            </a:r>
            <a:r>
              <a:rPr lang="en-US" sz="1200" dirty="0" err="1">
                <a:solidFill>
                  <a:srgbClr val="3E8EDE"/>
                </a:solidFill>
                <a:cs typeface="Arial"/>
              </a:rPr>
              <a:t>научно-исследовательский</a:t>
            </a:r>
            <a:r>
              <a:rPr lang="en-US" sz="1200" dirty="0">
                <a:solidFill>
                  <a:srgbClr val="3E8EDE"/>
                </a:solidFill>
                <a:cs typeface="Arial"/>
              </a:rPr>
              <a:t> </a:t>
            </a:r>
            <a:r>
              <a:rPr lang="en-US" sz="1200" dirty="0" err="1">
                <a:solidFill>
                  <a:srgbClr val="3E8EDE"/>
                </a:solidFill>
                <a:cs typeface="Arial"/>
              </a:rPr>
              <a:t>институт</a:t>
            </a:r>
            <a:endParaRPr lang="en-US" sz="1200" dirty="0">
              <a:solidFill>
                <a:srgbClr val="3E8EDE"/>
              </a:solidFill>
              <a:cs typeface="Arial"/>
            </a:endParaRPr>
          </a:p>
          <a:p>
            <a:r>
              <a:rPr lang="en-US" sz="1200" dirty="0" err="1">
                <a:solidFill>
                  <a:srgbClr val="3E8EDE"/>
                </a:solidFill>
                <a:cs typeface="Arial"/>
              </a:rPr>
              <a:t>Организации</a:t>
            </a:r>
            <a:r>
              <a:rPr lang="en-US" sz="1200" dirty="0">
                <a:solidFill>
                  <a:srgbClr val="3E8EDE"/>
                </a:solidFill>
                <a:cs typeface="Arial"/>
              </a:rPr>
              <a:t> </a:t>
            </a:r>
            <a:r>
              <a:rPr lang="en-US" sz="1200" dirty="0" err="1">
                <a:solidFill>
                  <a:srgbClr val="3E8EDE"/>
                </a:solidFill>
                <a:cs typeface="Arial"/>
              </a:rPr>
              <a:t>Объединенньıх</a:t>
            </a:r>
            <a:r>
              <a:rPr lang="en-US" sz="1200" dirty="0">
                <a:solidFill>
                  <a:srgbClr val="3E8EDE"/>
                </a:solidFill>
                <a:cs typeface="Arial"/>
              </a:rPr>
              <a:t> </a:t>
            </a:r>
            <a:r>
              <a:rPr lang="en-US" sz="1200" dirty="0" err="1" smtClean="0">
                <a:solidFill>
                  <a:srgbClr val="3E8EDE"/>
                </a:solidFill>
                <a:cs typeface="Arial"/>
              </a:rPr>
              <a:t>Наций</a:t>
            </a:r>
            <a:endParaRPr lang="en-US" sz="1200" dirty="0" smtClean="0">
              <a:solidFill>
                <a:srgbClr val="3E8EDE"/>
              </a:solidFill>
              <a:cs typeface="Arial"/>
            </a:endParaRPr>
          </a:p>
          <a:p>
            <a:pPr rtl="1">
              <a:defRPr/>
            </a:pPr>
            <a:r>
              <a:rPr lang="ar-LB" sz="1600" dirty="0" smtClean="0">
                <a:solidFill>
                  <a:srgbClr val="3E8EDE"/>
                </a:solidFill>
                <a:cs typeface="Arial" charset="0"/>
              </a:rPr>
              <a:t>معهد الأمم المتحدة للتدريب والبحث</a:t>
            </a:r>
            <a:endParaRPr lang="en-US" sz="1600" dirty="0" smtClean="0">
              <a:solidFill>
                <a:srgbClr val="3E8EDE"/>
              </a:solidFill>
              <a:cs typeface="Arial" charset="0"/>
            </a:endParaRPr>
          </a:p>
          <a:p>
            <a:pPr rtl="1">
              <a:defRPr/>
            </a:pPr>
            <a:r>
              <a:rPr lang="zh-CN" altLang="en-US" sz="1200" dirty="0" smtClean="0">
                <a:solidFill>
                  <a:srgbClr val="3E8EDE"/>
                </a:solidFill>
                <a:latin typeface="Microsoft JhengHei" panose="020B0604030504040204" pitchFamily="34" charset="-120"/>
                <a:ea typeface="Microsoft JhengHei" panose="020B0604030504040204" pitchFamily="34" charset="-120"/>
                <a:cs typeface="Arial" charset="0"/>
              </a:rPr>
              <a:t>联合国训练研究所</a:t>
            </a:r>
            <a:endParaRPr lang="en-US" sz="1200" dirty="0" smtClean="0">
              <a:solidFill>
                <a:srgbClr val="3E8EDE"/>
              </a:solidFill>
              <a:latin typeface="Microsoft JhengHei" panose="020B0604030504040204" pitchFamily="34" charset="-120"/>
              <a:ea typeface="Microsoft JhengHei" panose="020B0604030504040204" pitchFamily="34" charset="-120"/>
              <a:cs typeface="Arial" charset="0"/>
            </a:endParaRPr>
          </a:p>
          <a:p>
            <a:endParaRPr lang="en-US" sz="1200" dirty="0">
              <a:solidFill>
                <a:srgbClr val="3E8EDE"/>
              </a:solidFill>
              <a:cs typeface="Arial"/>
            </a:endParaRPr>
          </a:p>
        </p:txBody>
      </p:sp>
      <p:sp>
        <p:nvSpPr>
          <p:cNvPr id="5" name="Slide Number Placeholder 4"/>
          <p:cNvSpPr>
            <a:spLocks noGrp="1"/>
          </p:cNvSpPr>
          <p:nvPr>
            <p:ph type="sldNum" sz="quarter" idx="12"/>
          </p:nvPr>
        </p:nvSpPr>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p:nvCxnSpPr>
        <p:spPr>
          <a:xfrm>
            <a:off x="-90264" y="54868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flipV="1">
            <a:off x="-187478" y="5381104"/>
            <a:ext cx="9539920" cy="1600109"/>
          </a:xfrm>
          <a:prstGeom prst="rect">
            <a:avLst/>
          </a:prstGeom>
          <a:solidFill>
            <a:srgbClr val="3E8EDE"/>
          </a:solidFill>
          <a:ln>
            <a:solidFill>
              <a:srgbClr val="3E8ED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nvGrpSpPr>
          <p:cNvPr id="15" name="Group 14"/>
          <p:cNvGrpSpPr/>
          <p:nvPr/>
        </p:nvGrpSpPr>
        <p:grpSpPr>
          <a:xfrm>
            <a:off x="-173335" y="5390662"/>
            <a:ext cx="9490670" cy="534196"/>
            <a:chOff x="-338573" y="6237312"/>
            <a:chExt cx="9821147" cy="534196"/>
          </a:xfrm>
          <a:solidFill>
            <a:schemeClr val="bg1"/>
          </a:solidFill>
        </p:grpSpPr>
        <p:grpSp>
          <p:nvGrpSpPr>
            <p:cNvPr id="16" name="Group 15"/>
            <p:cNvGrpSpPr/>
            <p:nvPr/>
          </p:nvGrpSpPr>
          <p:grpSpPr>
            <a:xfrm>
              <a:off x="-338573" y="6237312"/>
              <a:ext cx="9821147" cy="45719"/>
              <a:chOff x="-123700" y="-243408"/>
              <a:chExt cx="9821147" cy="45719"/>
            </a:xfrm>
            <a:grpFill/>
          </p:grpSpPr>
          <p:sp>
            <p:nvSpPr>
              <p:cNvPr id="983" name="Oval 98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0" name="Oval 98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7" name="Oval 111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8" name="Oval 111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9" name="Oval 111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7" name="Group 16"/>
            <p:cNvGrpSpPr/>
            <p:nvPr/>
          </p:nvGrpSpPr>
          <p:grpSpPr>
            <a:xfrm>
              <a:off x="-338573" y="6307094"/>
              <a:ext cx="9821147" cy="45719"/>
              <a:chOff x="-123700" y="-243408"/>
              <a:chExt cx="9821147" cy="45719"/>
            </a:xfrm>
            <a:grpFill/>
          </p:grpSpPr>
          <p:sp>
            <p:nvSpPr>
              <p:cNvPr id="846" name="Oval 84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3" name="Oval 85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8" name="Group 17"/>
            <p:cNvGrpSpPr/>
            <p:nvPr/>
          </p:nvGrpSpPr>
          <p:grpSpPr>
            <a:xfrm>
              <a:off x="-338573" y="6376876"/>
              <a:ext cx="9821147" cy="45719"/>
              <a:chOff x="-123700" y="-243408"/>
              <a:chExt cx="9821147" cy="45719"/>
            </a:xfrm>
            <a:grpFill/>
          </p:grpSpPr>
          <p:sp>
            <p:nvSpPr>
              <p:cNvPr id="709" name="Oval 70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6" name="Oval 71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19" name="Group 18"/>
            <p:cNvGrpSpPr/>
            <p:nvPr/>
          </p:nvGrpSpPr>
          <p:grpSpPr>
            <a:xfrm>
              <a:off x="-338573" y="6446658"/>
              <a:ext cx="9821147" cy="45719"/>
              <a:chOff x="-123700" y="-243408"/>
              <a:chExt cx="9821147" cy="45719"/>
            </a:xfrm>
            <a:grpFill/>
          </p:grpSpPr>
          <p:sp>
            <p:nvSpPr>
              <p:cNvPr id="572" name="Oval 57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9" name="Oval 57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0" name="Group 19"/>
            <p:cNvGrpSpPr/>
            <p:nvPr/>
          </p:nvGrpSpPr>
          <p:grpSpPr>
            <a:xfrm>
              <a:off x="-338573" y="6516440"/>
              <a:ext cx="9821147" cy="45719"/>
              <a:chOff x="-123700" y="-243408"/>
              <a:chExt cx="9821147" cy="45719"/>
            </a:xfrm>
            <a:grpFill/>
          </p:grpSpPr>
          <p:sp>
            <p:nvSpPr>
              <p:cNvPr id="435" name="Oval 43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2" name="Oval 44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1" name="Group 20"/>
            <p:cNvGrpSpPr/>
            <p:nvPr/>
          </p:nvGrpSpPr>
          <p:grpSpPr>
            <a:xfrm>
              <a:off x="-338573" y="6586222"/>
              <a:ext cx="9821147" cy="45719"/>
              <a:chOff x="-123700" y="-243408"/>
              <a:chExt cx="9821147" cy="45719"/>
            </a:xfrm>
            <a:grpFill/>
          </p:grpSpPr>
          <p:sp>
            <p:nvSpPr>
              <p:cNvPr id="298" name="Oval 29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5" name="Oval 30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2" name="Group 21"/>
            <p:cNvGrpSpPr/>
            <p:nvPr/>
          </p:nvGrpSpPr>
          <p:grpSpPr>
            <a:xfrm>
              <a:off x="-338573" y="6656004"/>
              <a:ext cx="9821147" cy="45719"/>
              <a:chOff x="-123700" y="-243408"/>
              <a:chExt cx="9821147" cy="45719"/>
            </a:xfrm>
            <a:grpFill/>
          </p:grpSpPr>
          <p:sp>
            <p:nvSpPr>
              <p:cNvPr id="161" name="Oval 16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8" name="Oval 16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3" name="Group 22"/>
            <p:cNvGrpSpPr/>
            <p:nvPr/>
          </p:nvGrpSpPr>
          <p:grpSpPr>
            <a:xfrm>
              <a:off x="-338573" y="6725789"/>
              <a:ext cx="9821147" cy="45719"/>
              <a:chOff x="-123700" y="-243408"/>
              <a:chExt cx="9821147" cy="45719"/>
            </a:xfrm>
            <a:grpFill/>
          </p:grpSpPr>
          <p:sp>
            <p:nvSpPr>
              <p:cNvPr id="24" name="Oval 2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 name="Oval 2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 name="Oval 2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 name="Oval 2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 name="Oval 2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 name="Oval 2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1121" name="Straight Connector 1120"/>
          <p:cNvCxnSpPr/>
          <p:nvPr/>
        </p:nvCxnSpPr>
        <p:spPr>
          <a:xfrm>
            <a:off x="-90264" y="1470516"/>
            <a:ext cx="9338121" cy="0"/>
          </a:xfrm>
          <a:prstGeom prst="line">
            <a:avLst/>
          </a:prstGeom>
          <a:ln w="254000" cmpd="sng">
            <a:solidFill>
              <a:srgbClr val="3E8EDE">
                <a:alpha val="80000"/>
              </a:srgbClr>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197960" y="3861048"/>
            <a:ext cx="9515295" cy="0"/>
          </a:xfrm>
          <a:prstGeom prst="line">
            <a:avLst/>
          </a:prstGeom>
          <a:ln w="190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10" name="Group 9"/>
          <p:cNvGrpSpPr/>
          <p:nvPr/>
        </p:nvGrpSpPr>
        <p:grpSpPr>
          <a:xfrm>
            <a:off x="-197960" y="2292809"/>
            <a:ext cx="5418032" cy="1424225"/>
            <a:chOff x="-197960" y="1508448"/>
            <a:chExt cx="5418032" cy="1424225"/>
          </a:xfrm>
        </p:grpSpPr>
        <p:sp>
          <p:nvSpPr>
            <p:cNvPr id="11" name="Rectangle 10"/>
            <p:cNvSpPr/>
            <p:nvPr/>
          </p:nvSpPr>
          <p:spPr>
            <a:xfrm>
              <a:off x="-197960" y="1772816"/>
              <a:ext cx="829924" cy="900404"/>
            </a:xfrm>
            <a:prstGeom prst="rect">
              <a:avLst/>
            </a:prstGeom>
            <a:solidFill>
              <a:srgbClr val="3E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n w="17780" cmpd="sng">
                  <a:noFill/>
                  <a:prstDash val="solid"/>
                  <a:miter lim="800000"/>
                </a:ln>
                <a:solidFill>
                  <a:srgbClr val="3E8EDE"/>
                </a:solidFill>
              </a:endParaRPr>
            </a:p>
          </p:txBody>
        </p:sp>
        <p:pic>
          <p:nvPicPr>
            <p:cNvPr id="12" name="Picture 11" descr="New_UNITAR_50YEARS_Logo_Pantone279C.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689" y="1508448"/>
              <a:ext cx="4717383" cy="1424225"/>
            </a:xfrm>
            <a:prstGeom prst="rect">
              <a:avLst/>
            </a:prstGeom>
          </p:spPr>
        </p:pic>
      </p:grpSp>
      <p:cxnSp>
        <p:nvCxnSpPr>
          <p:cNvPr id="1120" name="Straight Connector 1119"/>
          <p:cNvCxnSpPr/>
          <p:nvPr/>
        </p:nvCxnSpPr>
        <p:spPr>
          <a:xfrm>
            <a:off x="-283633" y="5760967"/>
            <a:ext cx="9711267" cy="0"/>
          </a:xfrm>
          <a:prstGeom prst="line">
            <a:avLst/>
          </a:prstGeom>
          <a:solidFill>
            <a:schemeClr val="bg1"/>
          </a:solidFill>
          <a:ln w="57150" cmpd="sng">
            <a:solidFill>
              <a:schemeClr val="bg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971887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userDrawn="1"/>
        </p:nvSpPr>
        <p:spPr>
          <a:xfrm>
            <a:off x="-173335" y="1340769"/>
            <a:ext cx="9539920" cy="401079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 name="Title 1"/>
          <p:cNvSpPr>
            <a:spLocks noGrp="1"/>
          </p:cNvSpPr>
          <p:nvPr>
            <p:ph type="ctrTitle" hasCustomPrompt="1"/>
          </p:nvPr>
        </p:nvSpPr>
        <p:spPr>
          <a:xfrm>
            <a:off x="914400" y="2667001"/>
            <a:ext cx="7772400" cy="1470025"/>
          </a:xfrm>
        </p:spPr>
        <p:txBody>
          <a:bodyPr/>
          <a:lstStyle>
            <a:lvl1pPr algn="l">
              <a:defRPr>
                <a:solidFill>
                  <a:srgbClr val="3E8EDE"/>
                </a:solidFill>
              </a:defRPr>
            </a:lvl1pPr>
          </a:lstStyle>
          <a:p>
            <a:r>
              <a:rPr lang="en-US" dirty="0" smtClean="0"/>
              <a:t>Title of the presentation</a:t>
            </a:r>
            <a:endParaRPr lang="en-US" dirty="0"/>
          </a:p>
        </p:txBody>
      </p:sp>
      <p:sp>
        <p:nvSpPr>
          <p:cNvPr id="3" name="Subtitle 2"/>
          <p:cNvSpPr>
            <a:spLocks noGrp="1"/>
          </p:cNvSpPr>
          <p:nvPr>
            <p:ph type="subTitle" idx="1" hasCustomPrompt="1"/>
          </p:nvPr>
        </p:nvSpPr>
        <p:spPr>
          <a:xfrm>
            <a:off x="914400" y="4876801"/>
            <a:ext cx="6400800" cy="506812"/>
          </a:xfrm>
        </p:spPr>
        <p:txBody>
          <a:bodyPr>
            <a:normAutofit/>
          </a:bodyPr>
          <a:lstStyle>
            <a:lvl1pPr marL="0" indent="0" algn="l">
              <a:buNone/>
              <a:defRPr sz="1800" baseline="0">
                <a:solidFill>
                  <a:srgbClr val="343434"/>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Day / Month / Year </a:t>
            </a:r>
            <a:endParaRPr lang="en-US" dirty="0"/>
          </a:p>
        </p:txBody>
      </p:sp>
      <p:cxnSp>
        <p:nvCxnSpPr>
          <p:cNvPr id="8" name="Straight Connector 7"/>
          <p:cNvCxnSpPr/>
          <p:nvPr userDrawn="1"/>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userDrawn="1"/>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userDrawn="1"/>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grpSp>
        <p:nvGrpSpPr>
          <p:cNvPr id="11" name="Group 10"/>
          <p:cNvGrpSpPr/>
          <p:nvPr userDrawn="1"/>
        </p:nvGrpSpPr>
        <p:grpSpPr>
          <a:xfrm>
            <a:off x="-157722" y="5373218"/>
            <a:ext cx="9490670" cy="534196"/>
            <a:chOff x="-338573" y="6237312"/>
            <a:chExt cx="9821147" cy="534196"/>
          </a:xfrm>
          <a:solidFill>
            <a:schemeClr val="bg1">
              <a:alpha val="91000"/>
            </a:schemeClr>
          </a:solidFill>
        </p:grpSpPr>
        <p:grpSp>
          <p:nvGrpSpPr>
            <p:cNvPr id="12" name="Group 11"/>
            <p:cNvGrpSpPr/>
            <p:nvPr/>
          </p:nvGrpSpPr>
          <p:grpSpPr>
            <a:xfrm>
              <a:off x="-338573" y="6237312"/>
              <a:ext cx="9821147" cy="45719"/>
              <a:chOff x="-123700" y="-243408"/>
              <a:chExt cx="9821147" cy="45719"/>
            </a:xfrm>
            <a:grpFill/>
          </p:grpSpPr>
          <p:sp>
            <p:nvSpPr>
              <p:cNvPr id="979" name="Oval 97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0" name="Oval 97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1" name="Oval 98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2" name="Oval 98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3" name="Oval 98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4" name="Oval 98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5" name="Oval 98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6" name="Oval 98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7" name="Oval 98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8" name="Oval 98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9" name="Oval 98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0" name="Oval 98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1" name="Oval 99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2" name="Oval 99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3" name="Oval 99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4" name="Oval 99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5" name="Oval 99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6" name="Oval 99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7" name="Oval 99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8" name="Oval 99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9" name="Oval 99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0" name="Oval 99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1" name="Oval 100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2" name="Oval 100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3" name="Oval 100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4" name="Oval 100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5" name="Oval 100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6" name="Oval 100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7" name="Oval 100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8" name="Oval 100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9" name="Oval 100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0" name="Oval 100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1" name="Oval 101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2" name="Oval 101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3" name="Oval 101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4" name="Oval 101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5" name="Oval 101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6" name="Oval 101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7" name="Oval 101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8" name="Oval 101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9" name="Oval 101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0" name="Oval 101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1" name="Oval 102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2" name="Oval 102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3" name="Oval 102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4" name="Oval 102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5" name="Oval 102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6" name="Oval 102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7" name="Oval 102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8" name="Oval 102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9" name="Oval 102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0" name="Oval 102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1" name="Oval 103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2" name="Oval 103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3" name="Oval 103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4" name="Oval 103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5" name="Oval 103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6" name="Oval 103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7" name="Oval 103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8" name="Oval 103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9" name="Oval 103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0" name="Oval 103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1" name="Oval 104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2" name="Oval 104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3" name="Oval 104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4" name="Oval 104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5" name="Oval 104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6" name="Oval 104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7" name="Oval 104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8" name="Oval 104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9" name="Oval 104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0" name="Oval 104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1" name="Oval 105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2" name="Oval 105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3" name="Oval 105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4" name="Oval 105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5" name="Oval 105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6" name="Oval 105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7" name="Oval 105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8" name="Oval 105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9" name="Oval 105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0" name="Oval 105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1" name="Oval 106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2" name="Oval 106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3" name="Oval 106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4" name="Oval 106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5" name="Oval 106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6" name="Oval 106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7" name="Oval 106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8" name="Oval 106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9" name="Oval 106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0" name="Oval 106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1" name="Oval 107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2" name="Oval 107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3" name="Oval 107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4" name="Oval 107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5" name="Oval 107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6" name="Oval 107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7" name="Oval 107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8" name="Oval 107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9" name="Oval 107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0" name="Oval 107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1" name="Oval 108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2" name="Oval 108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3" name="Oval 108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4" name="Oval 108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5" name="Oval 108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6" name="Oval 108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7" name="Oval 108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8" name="Oval 108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9" name="Oval 108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0" name="Oval 108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1" name="Oval 109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2" name="Oval 109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3" name="Oval 109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4" name="Oval 109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5" name="Oval 109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6" name="Oval 109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7" name="Oval 109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8" name="Oval 109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9" name="Oval 109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0" name="Oval 109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1" name="Oval 110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2" name="Oval 110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3" name="Oval 110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4" name="Oval 110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5" name="Oval 110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6" name="Oval 110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7" name="Oval 110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8" name="Oval 110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9" name="Oval 110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0" name="Oval 110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1" name="Oval 111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2" name="Oval 111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3" name="Oval 111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4" name="Oval 111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5" name="Oval 111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3" name="Group 12"/>
            <p:cNvGrpSpPr/>
            <p:nvPr/>
          </p:nvGrpSpPr>
          <p:grpSpPr>
            <a:xfrm>
              <a:off x="-338573" y="6307094"/>
              <a:ext cx="9821147" cy="45719"/>
              <a:chOff x="-123700" y="-243408"/>
              <a:chExt cx="9821147" cy="45719"/>
            </a:xfrm>
            <a:grpFill/>
          </p:grpSpPr>
          <p:sp>
            <p:nvSpPr>
              <p:cNvPr id="842" name="Oval 84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3" name="Oval 84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4" name="Oval 84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5" name="Oval 84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6" name="Oval 84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7" name="Oval 84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8" name="Oval 84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9" name="Oval 84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0" name="Oval 84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1" name="Oval 85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2" name="Oval 85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3" name="Oval 85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4" name="Oval 85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5" name="Oval 85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6" name="Oval 85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7" name="Oval 85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8" name="Oval 85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9" name="Oval 85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0" name="Oval 85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1" name="Oval 86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2" name="Oval 86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3" name="Oval 86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4" name="Oval 86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5" name="Oval 86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6" name="Oval 86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7" name="Oval 86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8" name="Oval 86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9" name="Oval 86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0" name="Oval 86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1" name="Oval 87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2" name="Oval 87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3" name="Oval 87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4" name="Oval 87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5" name="Oval 87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6" name="Oval 87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7" name="Oval 87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8" name="Oval 87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9" name="Oval 87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0" name="Oval 87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1" name="Oval 88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2" name="Oval 88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3" name="Oval 88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4" name="Oval 88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5" name="Oval 88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6" name="Oval 88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7" name="Oval 88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8" name="Oval 88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9" name="Oval 88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0" name="Oval 88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1" name="Oval 89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2" name="Oval 89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3" name="Oval 89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4" name="Oval 89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5" name="Oval 89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6" name="Oval 89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7" name="Oval 89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8" name="Oval 89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9" name="Oval 89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0" name="Oval 89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1" name="Oval 90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2" name="Oval 90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3" name="Oval 90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4" name="Oval 90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5" name="Oval 90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6" name="Oval 90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7" name="Oval 90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8" name="Oval 90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9" name="Oval 90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0" name="Oval 90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1" name="Oval 91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2" name="Oval 91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3" name="Oval 91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4" name="Oval 91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5" name="Oval 91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6" name="Oval 91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7" name="Oval 91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8" name="Oval 91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9" name="Oval 91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0" name="Oval 91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1" name="Oval 92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2" name="Oval 92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3" name="Oval 92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4" name="Oval 92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5" name="Oval 92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6" name="Oval 92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7" name="Oval 92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8" name="Oval 92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9" name="Oval 92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0" name="Oval 92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1" name="Oval 93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2" name="Oval 93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3" name="Oval 93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4" name="Oval 93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5" name="Oval 93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6" name="Oval 93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7" name="Oval 93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8" name="Oval 93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9" name="Oval 93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0" name="Oval 93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1" name="Oval 94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2" name="Oval 94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3" name="Oval 94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4" name="Oval 94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5" name="Oval 94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6" name="Oval 94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7" name="Oval 94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8" name="Oval 94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9" name="Oval 94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0" name="Oval 94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1" name="Oval 95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2" name="Oval 95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3" name="Oval 95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4" name="Oval 95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5" name="Oval 95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6" name="Oval 95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7" name="Oval 95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8" name="Oval 95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9" name="Oval 95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0" name="Oval 95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1" name="Oval 96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2" name="Oval 96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3" name="Oval 96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4" name="Oval 96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5" name="Oval 96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6" name="Oval 96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7" name="Oval 96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8" name="Oval 96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9" name="Oval 96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0" name="Oval 96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1" name="Oval 97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2" name="Oval 97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3" name="Oval 97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4" name="Oval 97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5" name="Oval 97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6" name="Oval 97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7" name="Oval 97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8" name="Oval 97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4" name="Group 13"/>
            <p:cNvGrpSpPr/>
            <p:nvPr/>
          </p:nvGrpSpPr>
          <p:grpSpPr>
            <a:xfrm>
              <a:off x="-338573" y="6376876"/>
              <a:ext cx="9821147" cy="45719"/>
              <a:chOff x="-123700" y="-243408"/>
              <a:chExt cx="9821147" cy="45719"/>
            </a:xfrm>
            <a:grpFill/>
          </p:grpSpPr>
          <p:sp>
            <p:nvSpPr>
              <p:cNvPr id="705" name="Oval 70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6" name="Oval 70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7" name="Oval 70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8" name="Oval 70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9" name="Oval 70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0" name="Oval 70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1" name="Oval 71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2" name="Oval 71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3" name="Oval 71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4" name="Oval 71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5" name="Oval 71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6" name="Oval 71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7" name="Oval 71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8" name="Oval 71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9" name="Oval 71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0" name="Oval 71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1" name="Oval 72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2" name="Oval 72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3" name="Oval 72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4" name="Oval 72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5" name="Oval 72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6" name="Oval 72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7" name="Oval 72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8" name="Oval 72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9" name="Oval 72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0" name="Oval 72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1" name="Oval 73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2" name="Oval 73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3" name="Oval 73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4" name="Oval 73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5" name="Oval 73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6" name="Oval 73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7" name="Oval 73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8" name="Oval 73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9" name="Oval 73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0" name="Oval 73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1" name="Oval 74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2" name="Oval 74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3" name="Oval 74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4" name="Oval 74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5" name="Oval 74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6" name="Oval 74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7" name="Oval 74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8" name="Oval 74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9" name="Oval 74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0" name="Oval 74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1" name="Oval 75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2" name="Oval 75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3" name="Oval 75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4" name="Oval 75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5" name="Oval 75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6" name="Oval 75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7" name="Oval 75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8" name="Oval 75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9" name="Oval 75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0" name="Oval 75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1" name="Oval 76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2" name="Oval 76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3" name="Oval 76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4" name="Oval 76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5" name="Oval 76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6" name="Oval 76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7" name="Oval 76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8" name="Oval 76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9" name="Oval 76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0" name="Oval 76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1" name="Oval 77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2" name="Oval 77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3" name="Oval 77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4" name="Oval 77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5" name="Oval 77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6" name="Oval 77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7" name="Oval 77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8" name="Oval 77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9" name="Oval 77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0" name="Oval 77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1" name="Oval 78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2" name="Oval 78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3" name="Oval 78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4" name="Oval 78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5" name="Oval 78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6" name="Oval 78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7" name="Oval 78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8" name="Oval 78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9" name="Oval 78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0" name="Oval 78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1" name="Oval 79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2" name="Oval 79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3" name="Oval 79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4" name="Oval 79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5" name="Oval 79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6" name="Oval 79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7" name="Oval 79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8" name="Oval 79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9" name="Oval 79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0" name="Oval 79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1" name="Oval 80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2" name="Oval 80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3" name="Oval 80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4" name="Oval 80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5" name="Oval 80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6" name="Oval 80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7" name="Oval 80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8" name="Oval 80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9" name="Oval 80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0" name="Oval 80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1" name="Oval 81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2" name="Oval 81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3" name="Oval 81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4" name="Oval 81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5" name="Oval 81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6" name="Oval 81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7" name="Oval 81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8" name="Oval 81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9" name="Oval 81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0" name="Oval 81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1" name="Oval 82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2" name="Oval 82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3" name="Oval 82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4" name="Oval 82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5" name="Oval 82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6" name="Oval 82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7" name="Oval 82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8" name="Oval 82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9" name="Oval 82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0" name="Oval 82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1" name="Oval 83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2" name="Oval 83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3" name="Oval 83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4" name="Oval 83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5" name="Oval 83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6" name="Oval 83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7" name="Oval 83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8" name="Oval 83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9" name="Oval 83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0" name="Oval 83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1" name="Oval 84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5" name="Group 14"/>
            <p:cNvGrpSpPr/>
            <p:nvPr/>
          </p:nvGrpSpPr>
          <p:grpSpPr>
            <a:xfrm>
              <a:off x="-338573" y="6446658"/>
              <a:ext cx="9821147" cy="45719"/>
              <a:chOff x="-123700" y="-243408"/>
              <a:chExt cx="9821147" cy="45719"/>
            </a:xfrm>
            <a:grpFill/>
          </p:grpSpPr>
          <p:sp>
            <p:nvSpPr>
              <p:cNvPr id="568" name="Oval 56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9" name="Oval 56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0" name="Oval 56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1" name="Oval 57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2" name="Oval 57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3" name="Oval 57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4" name="Oval 57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5" name="Oval 57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6" name="Oval 57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7" name="Oval 57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8" name="Oval 57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9" name="Oval 57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0" name="Oval 57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1" name="Oval 58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2" name="Oval 58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3" name="Oval 58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4" name="Oval 58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5" name="Oval 58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6" name="Oval 58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7" name="Oval 58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8" name="Oval 58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9" name="Oval 58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0" name="Oval 58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1" name="Oval 59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2" name="Oval 59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3" name="Oval 59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4" name="Oval 59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5" name="Oval 59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6" name="Oval 59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7" name="Oval 59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8" name="Oval 59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9" name="Oval 59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0" name="Oval 59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1" name="Oval 60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2" name="Oval 60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3" name="Oval 60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4" name="Oval 60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5" name="Oval 60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6" name="Oval 60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7" name="Oval 60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8" name="Oval 60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9" name="Oval 60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0" name="Oval 60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1" name="Oval 61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2" name="Oval 61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3" name="Oval 61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4" name="Oval 61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5" name="Oval 61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6" name="Oval 61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7" name="Oval 61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8" name="Oval 61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9" name="Oval 61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0" name="Oval 61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1" name="Oval 62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2" name="Oval 62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3" name="Oval 62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4" name="Oval 62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5" name="Oval 62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6" name="Oval 62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7" name="Oval 62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8" name="Oval 62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9" name="Oval 62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0" name="Oval 62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1" name="Oval 63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2" name="Oval 63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3" name="Oval 63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4" name="Oval 63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5" name="Oval 63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6" name="Oval 63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7" name="Oval 63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8" name="Oval 63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9" name="Oval 63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0" name="Oval 63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1" name="Oval 64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2" name="Oval 64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3" name="Oval 64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4" name="Oval 64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5" name="Oval 64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6" name="Oval 64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7" name="Oval 64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8" name="Oval 64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9" name="Oval 64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0" name="Oval 64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1" name="Oval 65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2" name="Oval 65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3" name="Oval 65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4" name="Oval 65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5" name="Oval 65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6" name="Oval 65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7" name="Oval 65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8" name="Oval 65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9" name="Oval 65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0" name="Oval 65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1" name="Oval 66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2" name="Oval 66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3" name="Oval 66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4" name="Oval 66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5" name="Oval 66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6" name="Oval 66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7" name="Oval 66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8" name="Oval 66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9" name="Oval 66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0" name="Oval 66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1" name="Oval 67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2" name="Oval 67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3" name="Oval 67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4" name="Oval 67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5" name="Oval 67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6" name="Oval 67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7" name="Oval 67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8" name="Oval 67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9" name="Oval 67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0" name="Oval 67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1" name="Oval 68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2" name="Oval 68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3" name="Oval 68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4" name="Oval 68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5" name="Oval 68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6" name="Oval 68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7" name="Oval 68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8" name="Oval 68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9" name="Oval 68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0" name="Oval 68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1" name="Oval 69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2" name="Oval 69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3" name="Oval 69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4" name="Oval 69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5" name="Oval 69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6" name="Oval 69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7" name="Oval 69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8" name="Oval 69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9" name="Oval 69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0" name="Oval 69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1" name="Oval 70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2" name="Oval 70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3" name="Oval 70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4" name="Oval 70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6" name="Group 15"/>
            <p:cNvGrpSpPr/>
            <p:nvPr/>
          </p:nvGrpSpPr>
          <p:grpSpPr>
            <a:xfrm>
              <a:off x="-338573" y="6516440"/>
              <a:ext cx="9821147" cy="45719"/>
              <a:chOff x="-123700" y="-243408"/>
              <a:chExt cx="9821147" cy="45719"/>
            </a:xfrm>
            <a:grpFill/>
          </p:grpSpPr>
          <p:sp>
            <p:nvSpPr>
              <p:cNvPr id="431" name="Oval 43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2" name="Oval 43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3" name="Oval 43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4" name="Oval 43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5" name="Oval 43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6" name="Oval 43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7" name="Oval 43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8" name="Oval 43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9" name="Oval 43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0" name="Oval 43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1" name="Oval 44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2" name="Oval 44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3" name="Oval 44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4" name="Oval 44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5" name="Oval 44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6" name="Oval 44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7" name="Oval 44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8" name="Oval 44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9" name="Oval 44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0" name="Oval 44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1" name="Oval 45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2" name="Oval 45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3" name="Oval 45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4" name="Oval 45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5" name="Oval 45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6" name="Oval 45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7" name="Oval 45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8" name="Oval 45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9" name="Oval 45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0" name="Oval 45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1" name="Oval 46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2" name="Oval 46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3" name="Oval 46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4" name="Oval 46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5" name="Oval 46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6" name="Oval 46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7" name="Oval 46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8" name="Oval 46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9" name="Oval 46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0" name="Oval 46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1" name="Oval 47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2" name="Oval 47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3" name="Oval 47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4" name="Oval 47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5" name="Oval 47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6" name="Oval 47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7" name="Oval 47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8" name="Oval 47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9" name="Oval 47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0" name="Oval 47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1" name="Oval 48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2" name="Oval 48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3" name="Oval 48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4" name="Oval 48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5" name="Oval 48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6" name="Oval 48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7" name="Oval 48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8" name="Oval 48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9" name="Oval 48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0" name="Oval 48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1" name="Oval 49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2" name="Oval 49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3" name="Oval 49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4" name="Oval 49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5" name="Oval 49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6" name="Oval 49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7" name="Oval 49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8" name="Oval 49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9" name="Oval 49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0" name="Oval 49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1" name="Oval 50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2" name="Oval 50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3" name="Oval 50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4" name="Oval 50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5" name="Oval 50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6" name="Oval 50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7" name="Oval 50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8" name="Oval 50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9" name="Oval 50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0" name="Oval 50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1" name="Oval 51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2" name="Oval 51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3" name="Oval 51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4" name="Oval 51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5" name="Oval 51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6" name="Oval 51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7" name="Oval 51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8" name="Oval 51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9" name="Oval 51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0" name="Oval 51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1" name="Oval 52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2" name="Oval 52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3" name="Oval 52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4" name="Oval 52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5" name="Oval 52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6" name="Oval 52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7" name="Oval 52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8" name="Oval 52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9" name="Oval 52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0" name="Oval 52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1" name="Oval 53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2" name="Oval 53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3" name="Oval 53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4" name="Oval 53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5" name="Oval 53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6" name="Oval 53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7" name="Oval 53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8" name="Oval 53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9" name="Oval 53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0" name="Oval 53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1" name="Oval 54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2" name="Oval 54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3" name="Oval 54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4" name="Oval 54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5" name="Oval 54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6" name="Oval 54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7" name="Oval 54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8" name="Oval 54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9" name="Oval 54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0" name="Oval 54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1" name="Oval 55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2" name="Oval 55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3" name="Oval 55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4" name="Oval 55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5" name="Oval 55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6" name="Oval 55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7" name="Oval 55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8" name="Oval 55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9" name="Oval 55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0" name="Oval 55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1" name="Oval 56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2" name="Oval 56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3" name="Oval 56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4" name="Oval 56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5" name="Oval 56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6" name="Oval 56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7" name="Oval 56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7" name="Group 16"/>
            <p:cNvGrpSpPr/>
            <p:nvPr/>
          </p:nvGrpSpPr>
          <p:grpSpPr>
            <a:xfrm>
              <a:off x="-338573" y="6586222"/>
              <a:ext cx="9821147" cy="45719"/>
              <a:chOff x="-123700" y="-243408"/>
              <a:chExt cx="9821147" cy="45719"/>
            </a:xfrm>
            <a:grpFill/>
          </p:grpSpPr>
          <p:sp>
            <p:nvSpPr>
              <p:cNvPr id="294" name="Oval 29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5" name="Oval 29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6" name="Oval 29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7" name="Oval 29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8" name="Oval 29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9" name="Oval 29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0" name="Oval 29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1" name="Oval 30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2" name="Oval 30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3" name="Oval 30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4" name="Oval 30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5" name="Oval 30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6" name="Oval 30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7" name="Oval 30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8" name="Oval 30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9" name="Oval 30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0" name="Oval 30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1" name="Oval 31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2" name="Oval 31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3" name="Oval 31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4" name="Oval 31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5" name="Oval 31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6" name="Oval 31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7" name="Oval 31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8" name="Oval 31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9" name="Oval 31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0" name="Oval 31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1" name="Oval 32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2" name="Oval 32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3" name="Oval 32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4" name="Oval 32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5" name="Oval 32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6" name="Oval 32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7" name="Oval 32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8" name="Oval 32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9" name="Oval 32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0" name="Oval 32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1" name="Oval 33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2" name="Oval 33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3" name="Oval 33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4" name="Oval 33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5" name="Oval 33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6" name="Oval 33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7" name="Oval 33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8" name="Oval 33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9" name="Oval 33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0" name="Oval 33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1" name="Oval 34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2" name="Oval 34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3" name="Oval 34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4" name="Oval 34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5" name="Oval 34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6" name="Oval 34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7" name="Oval 34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8" name="Oval 34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9" name="Oval 34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0" name="Oval 34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1" name="Oval 35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2" name="Oval 35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3" name="Oval 35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4" name="Oval 35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5" name="Oval 35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6" name="Oval 35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7" name="Oval 35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8" name="Oval 35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9" name="Oval 35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0" name="Oval 35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1" name="Oval 36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2" name="Oval 36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3" name="Oval 36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4" name="Oval 36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5" name="Oval 36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6" name="Oval 36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7" name="Oval 36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8" name="Oval 36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9" name="Oval 36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0" name="Oval 36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1" name="Oval 37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2" name="Oval 37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3" name="Oval 37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4" name="Oval 37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5" name="Oval 37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6" name="Oval 37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7" name="Oval 37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8" name="Oval 37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9" name="Oval 37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0" name="Oval 37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1" name="Oval 38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2" name="Oval 38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3" name="Oval 38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4" name="Oval 38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5" name="Oval 38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6" name="Oval 38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7" name="Oval 38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8" name="Oval 38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9" name="Oval 38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0" name="Oval 38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1" name="Oval 39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2" name="Oval 39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3" name="Oval 39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4" name="Oval 39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5" name="Oval 39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6" name="Oval 39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7" name="Oval 39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8" name="Oval 39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9" name="Oval 39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0" name="Oval 39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1" name="Oval 40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2" name="Oval 40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3" name="Oval 40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4" name="Oval 40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5" name="Oval 40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6" name="Oval 40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7" name="Oval 40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8" name="Oval 40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9" name="Oval 40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0" name="Oval 40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1" name="Oval 41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2" name="Oval 41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3" name="Oval 41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4" name="Oval 41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5" name="Oval 41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6" name="Oval 41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7" name="Oval 41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8" name="Oval 41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9" name="Oval 41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0" name="Oval 41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1" name="Oval 42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2" name="Oval 42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3" name="Oval 42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4" name="Oval 42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5" name="Oval 42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6" name="Oval 42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7" name="Oval 42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8" name="Oval 42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9" name="Oval 42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0" name="Oval 42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8" name="Group 17"/>
            <p:cNvGrpSpPr/>
            <p:nvPr/>
          </p:nvGrpSpPr>
          <p:grpSpPr>
            <a:xfrm>
              <a:off x="-338573" y="6656004"/>
              <a:ext cx="9821147" cy="45719"/>
              <a:chOff x="-123700" y="-243408"/>
              <a:chExt cx="9821147" cy="45719"/>
            </a:xfrm>
            <a:grpFill/>
          </p:grpSpPr>
          <p:sp>
            <p:nvSpPr>
              <p:cNvPr id="157" name="Oval 156"/>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8" name="Oval 157"/>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9" name="Oval 158"/>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0" name="Oval 159"/>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1" name="Oval 160"/>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2" name="Oval 161"/>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3" name="Oval 162"/>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4" name="Oval 163"/>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5" name="Oval 164"/>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6" name="Oval 165"/>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7" name="Oval 166"/>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8" name="Oval 167"/>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9" name="Oval 168"/>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0" name="Oval 169"/>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1" name="Oval 170"/>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2" name="Oval 171"/>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3" name="Oval 172"/>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4" name="Oval 173"/>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5" name="Oval 174"/>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6" name="Oval 175"/>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7" name="Oval 176"/>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8" name="Oval 177"/>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9" name="Oval 178"/>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0" name="Oval 179"/>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1" name="Oval 180"/>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2" name="Oval 181"/>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3" name="Oval 182"/>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4" name="Oval 183"/>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5" name="Oval 184"/>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6" name="Oval 185"/>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7" name="Oval 186"/>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8" name="Oval 187"/>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9" name="Oval 188"/>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0" name="Oval 189"/>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1" name="Oval 190"/>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2" name="Oval 191"/>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3" name="Oval 192"/>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4" name="Oval 193"/>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5" name="Oval 194"/>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6" name="Oval 195"/>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7" name="Oval 196"/>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8" name="Oval 197"/>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9" name="Oval 198"/>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0" name="Oval 199"/>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1" name="Oval 200"/>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2" name="Oval 201"/>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3" name="Oval 202"/>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4" name="Oval 203"/>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5" name="Oval 204"/>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6" name="Oval 205"/>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7" name="Oval 206"/>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8" name="Oval 207"/>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9" name="Oval 208"/>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0" name="Oval 209"/>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1" name="Oval 210"/>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2" name="Oval 211"/>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3" name="Oval 212"/>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4" name="Oval 213"/>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5" name="Oval 214"/>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6" name="Oval 215"/>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7" name="Oval 216"/>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8" name="Oval 217"/>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9" name="Oval 218"/>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0" name="Oval 219"/>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1" name="Oval 220"/>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2" name="Oval 221"/>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3" name="Oval 222"/>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4" name="Oval 223"/>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5" name="Oval 224"/>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6" name="Oval 225"/>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7" name="Oval 226"/>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8" name="Oval 227"/>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9" name="Oval 228"/>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0" name="Oval 229"/>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1" name="Oval 230"/>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2" name="Oval 231"/>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3" name="Oval 232"/>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4" name="Oval 233"/>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5" name="Oval 234"/>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6" name="Oval 235"/>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7" name="Oval 236"/>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8" name="Oval 237"/>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9" name="Oval 238"/>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0" name="Oval 239"/>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1" name="Oval 240"/>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2" name="Oval 241"/>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3" name="Oval 242"/>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4" name="Oval 243"/>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5" name="Oval 244"/>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6" name="Oval 245"/>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7" name="Oval 246"/>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8" name="Oval 247"/>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9" name="Oval 248"/>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0" name="Oval 249"/>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1" name="Oval 250"/>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2" name="Oval 251"/>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3" name="Oval 252"/>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4" name="Oval 253"/>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5" name="Oval 254"/>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6" name="Oval 255"/>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7" name="Oval 256"/>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8" name="Oval 257"/>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9" name="Oval 258"/>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0" name="Oval 259"/>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1" name="Oval 260"/>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2" name="Oval 261"/>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3" name="Oval 262"/>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4" name="Oval 263"/>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5" name="Oval 264"/>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6" name="Oval 265"/>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7" name="Oval 266"/>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8" name="Oval 267"/>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9" name="Oval 268"/>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0" name="Oval 269"/>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1" name="Oval 270"/>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2" name="Oval 271"/>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3" name="Oval 272"/>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4" name="Oval 273"/>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5" name="Oval 274"/>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6" name="Oval 275"/>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7" name="Oval 276"/>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8" name="Oval 277"/>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9" name="Oval 278"/>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0" name="Oval 279"/>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1" name="Oval 280"/>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2" name="Oval 281"/>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3" name="Oval 282"/>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4" name="Oval 283"/>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5" name="Oval 284"/>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6" name="Oval 285"/>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7" name="Oval 286"/>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8" name="Oval 287"/>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9" name="Oval 288"/>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0" name="Oval 289"/>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1" name="Oval 290"/>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2" name="Oval 291"/>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3" name="Oval 292"/>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9" name="Group 18"/>
            <p:cNvGrpSpPr/>
            <p:nvPr/>
          </p:nvGrpSpPr>
          <p:grpSpPr>
            <a:xfrm>
              <a:off x="-338573" y="6725789"/>
              <a:ext cx="9821147" cy="45719"/>
              <a:chOff x="-123700" y="-243408"/>
              <a:chExt cx="9821147" cy="45719"/>
            </a:xfrm>
            <a:grpFill/>
          </p:grpSpPr>
          <p:sp>
            <p:nvSpPr>
              <p:cNvPr id="20" name="Oval 1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 name="Oval 2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 name="Oval 2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 name="Oval 2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 name="Oval 2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 name="Oval 2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 name="Oval 2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 name="Oval 2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 name="Oval 2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 name="Oval 2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 name="Oval 2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 name="Oval 3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 name="Oval 3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 name="Oval 3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 name="Oval 3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 name="Oval 3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 name="Oval 3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 name="Oval 3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 name="Oval 3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 name="Oval 3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 name="Oval 3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 name="Oval 4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 name="Oval 4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 name="Oval 4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 name="Oval 4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 name="Oval 4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 name="Oval 4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 name="Oval 4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 name="Oval 4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 name="Oval 4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 name="Oval 4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 name="Oval 5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 name="Oval 5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 name="Oval 5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 name="Oval 5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 name="Oval 5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 name="Oval 5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 name="Oval 5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 name="Oval 5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 name="Oval 5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 name="Oval 5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 name="Oval 6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 name="Oval 6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 name="Oval 6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 name="Oval 6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 name="Oval 6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 name="Oval 6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 name="Oval 6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 name="Oval 6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 name="Oval 6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 name="Oval 6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 name="Oval 7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 name="Oval 7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 name="Oval 7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 name="Oval 7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 name="Oval 7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 name="Oval 7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 name="Oval 7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 name="Oval 7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 name="Oval 7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 name="Oval 7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 name="Oval 8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 name="Oval 8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 name="Oval 8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 name="Oval 8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 name="Oval 8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 name="Oval 8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 name="Oval 8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 name="Oval 8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 name="Oval 8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 name="Oval 8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 name="Oval 9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 name="Oval 9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 name="Oval 9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 name="Oval 9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 name="Oval 9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 name="Oval 9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 name="Oval 9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 name="Oval 9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 name="Oval 9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 name="Oval 9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 name="Oval 10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 name="Oval 10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 name="Oval 10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 name="Oval 10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 name="Oval 10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 name="Oval 10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 name="Oval 10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 name="Oval 10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 name="Oval 10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 name="Oval 10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 name="Oval 11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2" name="Oval 11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3" name="Oval 11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4" name="Oval 11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5" name="Oval 11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6" name="Oval 11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7" name="Oval 11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8" name="Oval 11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9" name="Oval 11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0" name="Oval 11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1" name="Oval 12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2" name="Oval 12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3" name="Oval 12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4" name="Oval 12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5" name="Oval 12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6" name="Oval 12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7" name="Oval 12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8" name="Oval 12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9" name="Oval 12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0" name="Oval 12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1" name="Oval 13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2" name="Oval 13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3" name="Oval 13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4" name="Oval 13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5" name="Oval 13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6" name="Oval 13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7" name="Oval 13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8" name="Oval 13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9" name="Oval 13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0" name="Oval 13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1" name="Oval 14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2" name="Oval 14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3" name="Oval 14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4" name="Oval 14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5" name="Oval 14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6" name="Oval 14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7" name="Oval 14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8" name="Oval 14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9" name="Oval 14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0" name="Oval 14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1" name="Oval 15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2" name="Oval 15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3" name="Oval 15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4" name="Oval 15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5" name="Oval 15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6" name="Oval 15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cxnSp>
        <p:nvCxnSpPr>
          <p:cNvPr id="1118" name="Straight Connector 1117"/>
          <p:cNvCxnSpPr/>
          <p:nvPr userDrawn="1"/>
        </p:nvCxnSpPr>
        <p:spPr>
          <a:xfrm>
            <a:off x="-197960" y="2924944"/>
            <a:ext cx="9539920"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200" y="1600200"/>
            <a:ext cx="3124200" cy="1209209"/>
          </a:xfrm>
          <a:prstGeom prst="rect">
            <a:avLst/>
          </a:prstGeom>
        </p:spPr>
      </p:pic>
    </p:spTree>
    <p:extLst>
      <p:ext uri="{BB962C8B-B14F-4D97-AF65-F5344CB8AC3E}">
        <p14:creationId xmlns:p14="http://schemas.microsoft.com/office/powerpoint/2010/main" val="1608546902"/>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Date Placeholder 4"/>
          <p:cNvSpPr>
            <a:spLocks noGrp="1"/>
          </p:cNvSpPr>
          <p:nvPr>
            <p:ph type="dt" sz="half" idx="10"/>
          </p:nvPr>
        </p:nvSpPr>
        <p:spPr/>
        <p:txBody>
          <a:bodyPr/>
          <a:lstStyle/>
          <a:p>
            <a:fld id="{460377EC-AEEA-4F83-8BBF-A226E8541931}"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07049214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117" name="Rectangle 1116"/>
          <p:cNvSpPr/>
          <p:nvPr userDrawn="1"/>
        </p:nvSpPr>
        <p:spPr>
          <a:xfrm>
            <a:off x="-173335" y="2780929"/>
            <a:ext cx="9539920" cy="2570635"/>
          </a:xfrm>
          <a:prstGeom prst="rect">
            <a:avLst/>
          </a:prstGeom>
          <a:solidFill>
            <a:schemeClr val="bg1">
              <a:alpha val="8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endParaRPr>
          </a:p>
        </p:txBody>
      </p:sp>
      <p:sp>
        <p:nvSpPr>
          <p:cNvPr id="3" name="Text Placeholder 2"/>
          <p:cNvSpPr>
            <a:spLocks noGrp="1"/>
          </p:cNvSpPr>
          <p:nvPr>
            <p:ph type="body" idx="1" hasCustomPrompt="1"/>
          </p:nvPr>
        </p:nvSpPr>
        <p:spPr>
          <a:xfrm>
            <a:off x="710425" y="2958661"/>
            <a:ext cx="7772400" cy="775139"/>
          </a:xfrm>
        </p:spPr>
        <p:txBody>
          <a:bodyPr anchor="b">
            <a:noAutofit/>
          </a:bodyPr>
          <a:lstStyle>
            <a:lvl1pPr marL="0" indent="0">
              <a:buNone/>
              <a:defRPr sz="3600" baseline="0">
                <a:solidFill>
                  <a:srgbClr val="3E8EDE"/>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z="4000" dirty="0" smtClean="0">
                <a:solidFill>
                  <a:srgbClr val="3E8EDE"/>
                </a:solidFill>
                <a:latin typeface="+mn-lt"/>
                <a:cs typeface="Arial"/>
              </a:rPr>
              <a:t>Title of the topic to be exposed</a:t>
            </a:r>
            <a:endParaRPr lang="en-US" dirty="0" smtClean="0"/>
          </a:p>
        </p:txBody>
      </p:sp>
      <p:cxnSp>
        <p:nvCxnSpPr>
          <p:cNvPr id="7" name="Straight Connector 6"/>
          <p:cNvCxnSpPr/>
          <p:nvPr userDrawn="1"/>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userDrawn="1"/>
        </p:nvCxnSpPr>
        <p:spPr>
          <a:xfrm>
            <a:off x="-90263" y="6597352"/>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9" name="Picture 8" descr="New_UNITAR_Vertical_Logo_Simple_Pantone279C-01.jp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cxnSp>
        <p:nvCxnSpPr>
          <p:cNvPr id="10" name="Straight Connector 9"/>
          <p:cNvCxnSpPr/>
          <p:nvPr userDrawn="1"/>
        </p:nvCxnSpPr>
        <p:spPr>
          <a:xfrm>
            <a:off x="-90263" y="548680"/>
            <a:ext cx="9338121"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userDrawn="1"/>
        </p:nvCxnSpPr>
        <p:spPr>
          <a:xfrm>
            <a:off x="-90263" y="1470516"/>
            <a:ext cx="9338121" cy="0"/>
          </a:xfrm>
          <a:prstGeom prst="line">
            <a:avLst/>
          </a:prstGeom>
          <a:ln w="254000" cmpd="sng">
            <a:solidFill>
              <a:schemeClr val="bg1">
                <a:alpha val="80000"/>
              </a:schemeClr>
            </a:solidFill>
          </a:ln>
          <a:effectLst/>
        </p:spPr>
        <p:style>
          <a:lnRef idx="2">
            <a:schemeClr val="accent1"/>
          </a:lnRef>
          <a:fillRef idx="0">
            <a:schemeClr val="accent1"/>
          </a:fillRef>
          <a:effectRef idx="1">
            <a:schemeClr val="accent1"/>
          </a:effectRef>
          <a:fontRef idx="minor">
            <a:schemeClr val="tx1"/>
          </a:fontRef>
        </p:style>
      </p:cxnSp>
      <p:grpSp>
        <p:nvGrpSpPr>
          <p:cNvPr id="12" name="Group 11"/>
          <p:cNvGrpSpPr/>
          <p:nvPr userDrawn="1"/>
        </p:nvGrpSpPr>
        <p:grpSpPr>
          <a:xfrm>
            <a:off x="-173335" y="5373218"/>
            <a:ext cx="9490670" cy="534196"/>
            <a:chOff x="-338573" y="6237312"/>
            <a:chExt cx="9821147" cy="534196"/>
          </a:xfrm>
          <a:solidFill>
            <a:schemeClr val="bg1"/>
          </a:solidFill>
        </p:grpSpPr>
        <p:grpSp>
          <p:nvGrpSpPr>
            <p:cNvPr id="13" name="Group 12"/>
            <p:cNvGrpSpPr/>
            <p:nvPr/>
          </p:nvGrpSpPr>
          <p:grpSpPr>
            <a:xfrm>
              <a:off x="-338573" y="6237312"/>
              <a:ext cx="9821147" cy="45719"/>
              <a:chOff x="-123700" y="-243408"/>
              <a:chExt cx="9821147" cy="45719"/>
            </a:xfrm>
            <a:grpFill/>
          </p:grpSpPr>
          <p:sp>
            <p:nvSpPr>
              <p:cNvPr id="980" name="Oval 979"/>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1" name="Oval 980"/>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2" name="Oval 981"/>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3" name="Oval 982"/>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4" name="Oval 983"/>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5" name="Oval 984"/>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6" name="Oval 985"/>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7" name="Oval 986"/>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8" name="Oval 987"/>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9" name="Oval 988"/>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0" name="Oval 989"/>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1" name="Oval 990"/>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2" name="Oval 991"/>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3" name="Oval 992"/>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4" name="Oval 993"/>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5" name="Oval 994"/>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6" name="Oval 995"/>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7" name="Oval 996"/>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8" name="Oval 997"/>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9" name="Oval 998"/>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0" name="Oval 999"/>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1" name="Oval 1000"/>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2" name="Oval 1001"/>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3" name="Oval 1002"/>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4" name="Oval 1003"/>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5" name="Oval 1004"/>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6" name="Oval 1005"/>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7" name="Oval 1006"/>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8" name="Oval 1007"/>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9" name="Oval 1008"/>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0" name="Oval 1009"/>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1" name="Oval 1010"/>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2" name="Oval 1011"/>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3" name="Oval 1012"/>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4" name="Oval 1013"/>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5" name="Oval 1014"/>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6" name="Oval 1015"/>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7" name="Oval 1016"/>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8" name="Oval 1017"/>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9" name="Oval 1018"/>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0" name="Oval 1019"/>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1" name="Oval 1020"/>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2" name="Oval 1021"/>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3" name="Oval 1022"/>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4" name="Oval 1023"/>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5" name="Oval 1024"/>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6" name="Oval 1025"/>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7" name="Oval 1026"/>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8" name="Oval 1027"/>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9" name="Oval 1028"/>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0" name="Oval 1029"/>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1" name="Oval 1030"/>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2" name="Oval 1031"/>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3" name="Oval 1032"/>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4" name="Oval 1033"/>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5" name="Oval 1034"/>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6" name="Oval 1035"/>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7" name="Oval 1036"/>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8" name="Oval 1037"/>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9" name="Oval 1038"/>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0" name="Oval 1039"/>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1" name="Oval 1040"/>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2" name="Oval 1041"/>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3" name="Oval 1042"/>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4" name="Oval 1043"/>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5" name="Oval 1044"/>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6" name="Oval 1045"/>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7" name="Oval 1046"/>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8" name="Oval 1047"/>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9" name="Oval 1048"/>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0" name="Oval 1049"/>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1" name="Oval 1050"/>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2" name="Oval 1051"/>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3" name="Oval 1052"/>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4" name="Oval 1053"/>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5" name="Oval 1054"/>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6" name="Oval 1055"/>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7" name="Oval 1056"/>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8" name="Oval 1057"/>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9" name="Oval 1058"/>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0" name="Oval 1059"/>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1" name="Oval 1060"/>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2" name="Oval 1061"/>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3" name="Oval 1062"/>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4" name="Oval 1063"/>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5" name="Oval 1064"/>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6" name="Oval 1065"/>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7" name="Oval 1066"/>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8" name="Oval 1067"/>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9" name="Oval 1068"/>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0" name="Oval 1069"/>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1" name="Oval 1070"/>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2" name="Oval 1071"/>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3" name="Oval 1072"/>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4" name="Oval 1073"/>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5" name="Oval 1074"/>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6" name="Oval 1075"/>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7" name="Oval 1076"/>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8" name="Oval 1077"/>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9" name="Oval 1078"/>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0" name="Oval 1079"/>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1" name="Oval 1080"/>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2" name="Oval 1081"/>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3" name="Oval 1082"/>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4" name="Oval 1083"/>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5" name="Oval 1084"/>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6" name="Oval 1085"/>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7" name="Oval 1086"/>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8" name="Oval 1087"/>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9" name="Oval 1088"/>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0" name="Oval 1089"/>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1" name="Oval 1090"/>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2" name="Oval 1091"/>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3" name="Oval 1092"/>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4" name="Oval 1093"/>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5" name="Oval 1094"/>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6" name="Oval 1095"/>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7" name="Oval 1096"/>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8" name="Oval 1097"/>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9" name="Oval 1098"/>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0" name="Oval 1099"/>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1" name="Oval 1100"/>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2" name="Oval 1101"/>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3" name="Oval 1102"/>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4" name="Oval 1103"/>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5" name="Oval 1104"/>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6" name="Oval 1105"/>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7" name="Oval 1106"/>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8" name="Oval 1107"/>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9" name="Oval 1108"/>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0" name="Oval 1109"/>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1" name="Oval 1110"/>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2" name="Oval 1111"/>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3" name="Oval 1112"/>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4" name="Oval 1113"/>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5" name="Oval 1114"/>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6" name="Oval 1115"/>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4" name="Group 13"/>
            <p:cNvGrpSpPr/>
            <p:nvPr/>
          </p:nvGrpSpPr>
          <p:grpSpPr>
            <a:xfrm>
              <a:off x="-338573" y="6307094"/>
              <a:ext cx="9821147" cy="45719"/>
              <a:chOff x="-123700" y="-243408"/>
              <a:chExt cx="9821147" cy="45719"/>
            </a:xfrm>
            <a:grpFill/>
          </p:grpSpPr>
          <p:sp>
            <p:nvSpPr>
              <p:cNvPr id="843" name="Oval 84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4" name="Oval 84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5" name="Oval 84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6" name="Oval 84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7" name="Oval 84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8" name="Oval 84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9" name="Oval 84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0" name="Oval 84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1" name="Oval 85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2" name="Oval 85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3" name="Oval 85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4" name="Oval 85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5" name="Oval 85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6" name="Oval 85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7" name="Oval 85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8" name="Oval 85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9" name="Oval 85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0" name="Oval 85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1" name="Oval 86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2" name="Oval 86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3" name="Oval 86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4" name="Oval 86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5" name="Oval 86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6" name="Oval 86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7" name="Oval 86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8" name="Oval 86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9" name="Oval 86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0" name="Oval 86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1" name="Oval 87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2" name="Oval 87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3" name="Oval 87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4" name="Oval 87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5" name="Oval 87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6" name="Oval 87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7" name="Oval 87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8" name="Oval 87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9" name="Oval 87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0" name="Oval 87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1" name="Oval 88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2" name="Oval 88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3" name="Oval 88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4" name="Oval 88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5" name="Oval 88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6" name="Oval 88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7" name="Oval 88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8" name="Oval 88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9" name="Oval 88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0" name="Oval 88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1" name="Oval 89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2" name="Oval 89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3" name="Oval 89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4" name="Oval 89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5" name="Oval 89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6" name="Oval 89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7" name="Oval 89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8" name="Oval 89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9" name="Oval 89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0" name="Oval 89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1" name="Oval 90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2" name="Oval 90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3" name="Oval 90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4" name="Oval 90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5" name="Oval 90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6" name="Oval 90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7" name="Oval 90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8" name="Oval 90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9" name="Oval 90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0" name="Oval 90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1" name="Oval 91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2" name="Oval 91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3" name="Oval 91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4" name="Oval 91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5" name="Oval 91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6" name="Oval 91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7" name="Oval 91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8" name="Oval 91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9" name="Oval 91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0" name="Oval 91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1" name="Oval 92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2" name="Oval 92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3" name="Oval 92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4" name="Oval 92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5" name="Oval 92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6" name="Oval 92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7" name="Oval 92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8" name="Oval 92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9" name="Oval 92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0" name="Oval 92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1" name="Oval 93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2" name="Oval 93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3" name="Oval 93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4" name="Oval 93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5" name="Oval 93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6" name="Oval 93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7" name="Oval 93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8" name="Oval 93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9" name="Oval 93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0" name="Oval 93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1" name="Oval 94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2" name="Oval 94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3" name="Oval 94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4" name="Oval 94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5" name="Oval 94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6" name="Oval 94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7" name="Oval 94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8" name="Oval 94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9" name="Oval 94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0" name="Oval 94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1" name="Oval 95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2" name="Oval 95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3" name="Oval 95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4" name="Oval 95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5" name="Oval 95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6" name="Oval 95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7" name="Oval 95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8" name="Oval 95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9" name="Oval 95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0" name="Oval 95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1" name="Oval 96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2" name="Oval 96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3" name="Oval 96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4" name="Oval 96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5" name="Oval 96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6" name="Oval 96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7" name="Oval 96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8" name="Oval 96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9" name="Oval 96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0" name="Oval 96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1" name="Oval 97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2" name="Oval 97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3" name="Oval 97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4" name="Oval 97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5" name="Oval 97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6" name="Oval 97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7" name="Oval 97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8" name="Oval 97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9" name="Oval 97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5" name="Group 14"/>
            <p:cNvGrpSpPr/>
            <p:nvPr/>
          </p:nvGrpSpPr>
          <p:grpSpPr>
            <a:xfrm>
              <a:off x="-338573" y="6376876"/>
              <a:ext cx="9821147" cy="45719"/>
              <a:chOff x="-123700" y="-243408"/>
              <a:chExt cx="9821147" cy="45719"/>
            </a:xfrm>
            <a:grpFill/>
          </p:grpSpPr>
          <p:sp>
            <p:nvSpPr>
              <p:cNvPr id="706" name="Oval 70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7" name="Oval 70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8" name="Oval 70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9" name="Oval 70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0" name="Oval 70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1" name="Oval 71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2" name="Oval 71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3" name="Oval 71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4" name="Oval 71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5" name="Oval 71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6" name="Oval 71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7" name="Oval 71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8" name="Oval 71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9" name="Oval 71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0" name="Oval 71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1" name="Oval 72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2" name="Oval 72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3" name="Oval 72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4" name="Oval 72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5" name="Oval 72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6" name="Oval 72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7" name="Oval 72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8" name="Oval 72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9" name="Oval 72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0" name="Oval 72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1" name="Oval 73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2" name="Oval 73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3" name="Oval 73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4" name="Oval 73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5" name="Oval 73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6" name="Oval 73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7" name="Oval 73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8" name="Oval 73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9" name="Oval 73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0" name="Oval 73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1" name="Oval 74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2" name="Oval 74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3" name="Oval 74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4" name="Oval 74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5" name="Oval 74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6" name="Oval 74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7" name="Oval 74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8" name="Oval 74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9" name="Oval 74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0" name="Oval 74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1" name="Oval 75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2" name="Oval 75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3" name="Oval 75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4" name="Oval 75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5" name="Oval 75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6" name="Oval 75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7" name="Oval 75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8" name="Oval 75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9" name="Oval 75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0" name="Oval 75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1" name="Oval 76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2" name="Oval 76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3" name="Oval 76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4" name="Oval 76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5" name="Oval 76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6" name="Oval 76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7" name="Oval 76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8" name="Oval 76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9" name="Oval 76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0" name="Oval 76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1" name="Oval 77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2" name="Oval 77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3" name="Oval 77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4" name="Oval 77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5" name="Oval 77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6" name="Oval 77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7" name="Oval 77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8" name="Oval 77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9" name="Oval 77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0" name="Oval 77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1" name="Oval 78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2" name="Oval 78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3" name="Oval 78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4" name="Oval 78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5" name="Oval 78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6" name="Oval 78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7" name="Oval 78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8" name="Oval 78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9" name="Oval 78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0" name="Oval 78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1" name="Oval 79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2" name="Oval 79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3" name="Oval 79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4" name="Oval 79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5" name="Oval 79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6" name="Oval 79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7" name="Oval 79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8" name="Oval 79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9" name="Oval 79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0" name="Oval 79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1" name="Oval 80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2" name="Oval 80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3" name="Oval 80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4" name="Oval 80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5" name="Oval 80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6" name="Oval 80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7" name="Oval 80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8" name="Oval 80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9" name="Oval 80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0" name="Oval 80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1" name="Oval 81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2" name="Oval 81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3" name="Oval 81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4" name="Oval 81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5" name="Oval 81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6" name="Oval 81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7" name="Oval 81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8" name="Oval 81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9" name="Oval 81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0" name="Oval 81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1" name="Oval 82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2" name="Oval 82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3" name="Oval 82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4" name="Oval 82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5" name="Oval 82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6" name="Oval 82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7" name="Oval 82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8" name="Oval 82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9" name="Oval 82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0" name="Oval 82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1" name="Oval 83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2" name="Oval 83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3" name="Oval 83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4" name="Oval 83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5" name="Oval 83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6" name="Oval 83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7" name="Oval 83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8" name="Oval 83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9" name="Oval 83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0" name="Oval 83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1" name="Oval 84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2" name="Oval 84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6" name="Group 15"/>
            <p:cNvGrpSpPr/>
            <p:nvPr/>
          </p:nvGrpSpPr>
          <p:grpSpPr>
            <a:xfrm>
              <a:off x="-338573" y="6446658"/>
              <a:ext cx="9821147" cy="45719"/>
              <a:chOff x="-123700" y="-243408"/>
              <a:chExt cx="9821147" cy="45719"/>
            </a:xfrm>
            <a:grpFill/>
          </p:grpSpPr>
          <p:sp>
            <p:nvSpPr>
              <p:cNvPr id="569" name="Oval 56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0" name="Oval 56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1" name="Oval 57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2" name="Oval 57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3" name="Oval 57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4" name="Oval 57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5" name="Oval 57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6" name="Oval 57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7" name="Oval 57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8" name="Oval 57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9" name="Oval 57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0" name="Oval 57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1" name="Oval 58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2" name="Oval 58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3" name="Oval 58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4" name="Oval 58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5" name="Oval 58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6" name="Oval 58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7" name="Oval 58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8" name="Oval 58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9" name="Oval 58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0" name="Oval 58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1" name="Oval 59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2" name="Oval 59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3" name="Oval 59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4" name="Oval 59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5" name="Oval 59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6" name="Oval 59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7" name="Oval 59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8" name="Oval 59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9" name="Oval 59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0" name="Oval 59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1" name="Oval 60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2" name="Oval 60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3" name="Oval 60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4" name="Oval 60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5" name="Oval 60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6" name="Oval 60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7" name="Oval 60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8" name="Oval 60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9" name="Oval 60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0" name="Oval 60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1" name="Oval 61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2" name="Oval 61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3" name="Oval 61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4" name="Oval 61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5" name="Oval 61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6" name="Oval 61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7" name="Oval 61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8" name="Oval 61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9" name="Oval 61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0" name="Oval 61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1" name="Oval 62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2" name="Oval 62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3" name="Oval 62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4" name="Oval 62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5" name="Oval 62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6" name="Oval 62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7" name="Oval 62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8" name="Oval 62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9" name="Oval 62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0" name="Oval 62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1" name="Oval 63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2" name="Oval 63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3" name="Oval 63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4" name="Oval 63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5" name="Oval 63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6" name="Oval 63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7" name="Oval 63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8" name="Oval 63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9" name="Oval 63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0" name="Oval 63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1" name="Oval 64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2" name="Oval 64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3" name="Oval 64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4" name="Oval 64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5" name="Oval 64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6" name="Oval 64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7" name="Oval 64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8" name="Oval 64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9" name="Oval 64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0" name="Oval 64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1" name="Oval 65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2" name="Oval 65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3" name="Oval 65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4" name="Oval 65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5" name="Oval 65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6" name="Oval 65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7" name="Oval 65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8" name="Oval 65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9" name="Oval 65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0" name="Oval 65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1" name="Oval 66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2" name="Oval 66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3" name="Oval 66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4" name="Oval 66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5" name="Oval 66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6" name="Oval 66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7" name="Oval 66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8" name="Oval 66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9" name="Oval 66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0" name="Oval 66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1" name="Oval 67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2" name="Oval 67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3" name="Oval 67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4" name="Oval 67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5" name="Oval 67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6" name="Oval 67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7" name="Oval 67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8" name="Oval 67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9" name="Oval 67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0" name="Oval 67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1" name="Oval 68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2" name="Oval 68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3" name="Oval 68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4" name="Oval 68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5" name="Oval 68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6" name="Oval 68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7" name="Oval 68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8" name="Oval 68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9" name="Oval 68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0" name="Oval 68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1" name="Oval 69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2" name="Oval 69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3" name="Oval 69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4" name="Oval 69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5" name="Oval 69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6" name="Oval 69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7" name="Oval 69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8" name="Oval 69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9" name="Oval 69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0" name="Oval 69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1" name="Oval 70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2" name="Oval 70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3" name="Oval 70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4" name="Oval 70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5" name="Oval 70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7" name="Group 16"/>
            <p:cNvGrpSpPr/>
            <p:nvPr/>
          </p:nvGrpSpPr>
          <p:grpSpPr>
            <a:xfrm>
              <a:off x="-338573" y="6516440"/>
              <a:ext cx="9821147" cy="45719"/>
              <a:chOff x="-123700" y="-243408"/>
              <a:chExt cx="9821147" cy="45719"/>
            </a:xfrm>
            <a:grpFill/>
          </p:grpSpPr>
          <p:sp>
            <p:nvSpPr>
              <p:cNvPr id="432" name="Oval 43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3" name="Oval 43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4" name="Oval 43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5" name="Oval 43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6" name="Oval 43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7" name="Oval 43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8" name="Oval 43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9" name="Oval 43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0" name="Oval 43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1" name="Oval 44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2" name="Oval 44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3" name="Oval 44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4" name="Oval 44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5" name="Oval 44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6" name="Oval 44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7" name="Oval 44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8" name="Oval 44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9" name="Oval 44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0" name="Oval 44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1" name="Oval 45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2" name="Oval 45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3" name="Oval 45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4" name="Oval 45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5" name="Oval 45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6" name="Oval 45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7" name="Oval 45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8" name="Oval 45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9" name="Oval 45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0" name="Oval 45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1" name="Oval 46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2" name="Oval 46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3" name="Oval 46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4" name="Oval 46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5" name="Oval 46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6" name="Oval 46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7" name="Oval 46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8" name="Oval 46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9" name="Oval 46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0" name="Oval 46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1" name="Oval 47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2" name="Oval 47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3" name="Oval 47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4" name="Oval 47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5" name="Oval 47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6" name="Oval 47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7" name="Oval 47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8" name="Oval 47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9" name="Oval 47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0" name="Oval 47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1" name="Oval 48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2" name="Oval 48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3" name="Oval 48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4" name="Oval 48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5" name="Oval 48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6" name="Oval 48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7" name="Oval 48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8" name="Oval 48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9" name="Oval 48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0" name="Oval 48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1" name="Oval 49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2" name="Oval 49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3" name="Oval 49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4" name="Oval 49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5" name="Oval 49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6" name="Oval 49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7" name="Oval 49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8" name="Oval 49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9" name="Oval 49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0" name="Oval 49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1" name="Oval 50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2" name="Oval 50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3" name="Oval 50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4" name="Oval 50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5" name="Oval 50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6" name="Oval 50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7" name="Oval 50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8" name="Oval 50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9" name="Oval 50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0" name="Oval 50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1" name="Oval 51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2" name="Oval 51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3" name="Oval 51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4" name="Oval 51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5" name="Oval 51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6" name="Oval 51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7" name="Oval 51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8" name="Oval 51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9" name="Oval 51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0" name="Oval 51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1" name="Oval 52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2" name="Oval 52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3" name="Oval 52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4" name="Oval 52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5" name="Oval 52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6" name="Oval 52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7" name="Oval 52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8" name="Oval 52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9" name="Oval 52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0" name="Oval 52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1" name="Oval 53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2" name="Oval 53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3" name="Oval 53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4" name="Oval 53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5" name="Oval 53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6" name="Oval 53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7" name="Oval 53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8" name="Oval 53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9" name="Oval 53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0" name="Oval 53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1" name="Oval 54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2" name="Oval 54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3" name="Oval 54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4" name="Oval 54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5" name="Oval 54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6" name="Oval 54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7" name="Oval 54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8" name="Oval 54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9" name="Oval 54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0" name="Oval 54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1" name="Oval 55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2" name="Oval 55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3" name="Oval 55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4" name="Oval 55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5" name="Oval 55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6" name="Oval 55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7" name="Oval 55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8" name="Oval 55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9" name="Oval 55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0" name="Oval 55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1" name="Oval 56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2" name="Oval 56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3" name="Oval 56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4" name="Oval 56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5" name="Oval 56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6" name="Oval 56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7" name="Oval 56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8" name="Oval 56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8" name="Group 17"/>
            <p:cNvGrpSpPr/>
            <p:nvPr/>
          </p:nvGrpSpPr>
          <p:grpSpPr>
            <a:xfrm>
              <a:off x="-338573" y="6586222"/>
              <a:ext cx="9821147" cy="45719"/>
              <a:chOff x="-123700" y="-243408"/>
              <a:chExt cx="9821147" cy="45719"/>
            </a:xfrm>
            <a:grpFill/>
          </p:grpSpPr>
          <p:sp>
            <p:nvSpPr>
              <p:cNvPr id="295" name="Oval 29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6" name="Oval 29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7" name="Oval 29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8" name="Oval 29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9" name="Oval 29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0" name="Oval 29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1" name="Oval 30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2" name="Oval 30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3" name="Oval 30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4" name="Oval 30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5" name="Oval 30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6" name="Oval 30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7" name="Oval 30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8" name="Oval 30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9" name="Oval 30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0" name="Oval 30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1" name="Oval 31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2" name="Oval 31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3" name="Oval 31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4" name="Oval 31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5" name="Oval 31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6" name="Oval 31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7" name="Oval 31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8" name="Oval 31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9" name="Oval 31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0" name="Oval 31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1" name="Oval 32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2" name="Oval 32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3" name="Oval 32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4" name="Oval 32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5" name="Oval 32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6" name="Oval 32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7" name="Oval 32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8" name="Oval 32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9" name="Oval 32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0" name="Oval 32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1" name="Oval 33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2" name="Oval 33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3" name="Oval 33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4" name="Oval 33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5" name="Oval 33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6" name="Oval 33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7" name="Oval 33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8" name="Oval 33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9" name="Oval 33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0" name="Oval 33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1" name="Oval 34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2" name="Oval 34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3" name="Oval 34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4" name="Oval 34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5" name="Oval 34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6" name="Oval 34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7" name="Oval 34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8" name="Oval 34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9" name="Oval 34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0" name="Oval 34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1" name="Oval 35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2" name="Oval 35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3" name="Oval 35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4" name="Oval 35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5" name="Oval 35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6" name="Oval 35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7" name="Oval 35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8" name="Oval 35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9" name="Oval 35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0" name="Oval 35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1" name="Oval 36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2" name="Oval 36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3" name="Oval 36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4" name="Oval 36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5" name="Oval 36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6" name="Oval 36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7" name="Oval 36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8" name="Oval 36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9" name="Oval 36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0" name="Oval 36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1" name="Oval 37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2" name="Oval 37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3" name="Oval 37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4" name="Oval 37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5" name="Oval 37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6" name="Oval 37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7" name="Oval 37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8" name="Oval 37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9" name="Oval 37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0" name="Oval 37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1" name="Oval 38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2" name="Oval 38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3" name="Oval 38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4" name="Oval 38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5" name="Oval 38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6" name="Oval 38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7" name="Oval 38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8" name="Oval 38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9" name="Oval 38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0" name="Oval 38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1" name="Oval 39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2" name="Oval 39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3" name="Oval 39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4" name="Oval 39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5" name="Oval 39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6" name="Oval 39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7" name="Oval 39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8" name="Oval 39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9" name="Oval 39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0" name="Oval 39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1" name="Oval 40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2" name="Oval 40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3" name="Oval 40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4" name="Oval 40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5" name="Oval 40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6" name="Oval 40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7" name="Oval 40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8" name="Oval 40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9" name="Oval 40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0" name="Oval 40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1" name="Oval 41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2" name="Oval 41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3" name="Oval 41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4" name="Oval 41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5" name="Oval 41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6" name="Oval 41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7" name="Oval 41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8" name="Oval 41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9" name="Oval 41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0" name="Oval 41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1" name="Oval 42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2" name="Oval 42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3" name="Oval 42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4" name="Oval 42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5" name="Oval 42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6" name="Oval 42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7" name="Oval 42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8" name="Oval 42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9" name="Oval 42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0" name="Oval 42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1" name="Oval 43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9" name="Group 18"/>
            <p:cNvGrpSpPr/>
            <p:nvPr/>
          </p:nvGrpSpPr>
          <p:grpSpPr>
            <a:xfrm>
              <a:off x="-338573" y="6656004"/>
              <a:ext cx="9821147" cy="45719"/>
              <a:chOff x="-123700" y="-243408"/>
              <a:chExt cx="9821147" cy="45719"/>
            </a:xfrm>
            <a:grpFill/>
          </p:grpSpPr>
          <p:sp>
            <p:nvSpPr>
              <p:cNvPr id="158" name="Oval 15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9" name="Oval 15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0" name="Oval 15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1" name="Oval 16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2" name="Oval 16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3" name="Oval 16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4" name="Oval 16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5" name="Oval 16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6" name="Oval 16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7" name="Oval 16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8" name="Oval 16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9" name="Oval 16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0" name="Oval 16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1" name="Oval 17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2" name="Oval 17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3" name="Oval 17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4" name="Oval 17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5" name="Oval 17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6" name="Oval 17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7" name="Oval 17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8" name="Oval 17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9" name="Oval 17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0" name="Oval 17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1" name="Oval 18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2" name="Oval 18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3" name="Oval 18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4" name="Oval 18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5" name="Oval 18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6" name="Oval 18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7" name="Oval 18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8" name="Oval 18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9" name="Oval 18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0" name="Oval 18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1" name="Oval 19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2" name="Oval 19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3" name="Oval 19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4" name="Oval 19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5" name="Oval 19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6" name="Oval 19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7" name="Oval 19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8" name="Oval 19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9" name="Oval 19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0" name="Oval 19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1" name="Oval 20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2" name="Oval 20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3" name="Oval 20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4" name="Oval 20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5" name="Oval 20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6" name="Oval 20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7" name="Oval 20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8" name="Oval 20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9" name="Oval 20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0" name="Oval 20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1" name="Oval 21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2" name="Oval 21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3" name="Oval 21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4" name="Oval 21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5" name="Oval 21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6" name="Oval 21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7" name="Oval 21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8" name="Oval 21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9" name="Oval 21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0" name="Oval 21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1" name="Oval 22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2" name="Oval 22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3" name="Oval 22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4" name="Oval 22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5" name="Oval 22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6" name="Oval 22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7" name="Oval 22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8" name="Oval 22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9" name="Oval 22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0" name="Oval 22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1" name="Oval 23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2" name="Oval 23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3" name="Oval 23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4" name="Oval 23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5" name="Oval 23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6" name="Oval 23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7" name="Oval 23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8" name="Oval 23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9" name="Oval 23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0" name="Oval 23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1" name="Oval 24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2" name="Oval 24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3" name="Oval 24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4" name="Oval 24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5" name="Oval 24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6" name="Oval 24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7" name="Oval 24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8" name="Oval 24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9" name="Oval 24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0" name="Oval 24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1" name="Oval 25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2" name="Oval 25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3" name="Oval 25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4" name="Oval 25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5" name="Oval 25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6" name="Oval 25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7" name="Oval 25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8" name="Oval 25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9" name="Oval 25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0" name="Oval 25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1" name="Oval 26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2" name="Oval 26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3" name="Oval 26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4" name="Oval 26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5" name="Oval 26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6" name="Oval 26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7" name="Oval 26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8" name="Oval 26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9" name="Oval 26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0" name="Oval 26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1" name="Oval 27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2" name="Oval 27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3" name="Oval 27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4" name="Oval 27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5" name="Oval 27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6" name="Oval 27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7" name="Oval 27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8" name="Oval 27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9" name="Oval 27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0" name="Oval 27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1" name="Oval 28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2" name="Oval 28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3" name="Oval 28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4" name="Oval 28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5" name="Oval 28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6" name="Oval 28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7" name="Oval 28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8" name="Oval 28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9" name="Oval 28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0" name="Oval 28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1" name="Oval 29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2" name="Oval 29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3" name="Oval 29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4" name="Oval 29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20" name="Group 19"/>
            <p:cNvGrpSpPr/>
            <p:nvPr/>
          </p:nvGrpSpPr>
          <p:grpSpPr>
            <a:xfrm>
              <a:off x="-338573" y="6725789"/>
              <a:ext cx="9821147" cy="45719"/>
              <a:chOff x="-123700" y="-243408"/>
              <a:chExt cx="9821147" cy="45719"/>
            </a:xfrm>
            <a:grpFill/>
          </p:grpSpPr>
          <p:sp>
            <p:nvSpPr>
              <p:cNvPr id="21" name="Oval 2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 name="Oval 2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 name="Oval 2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 name="Oval 2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 name="Oval 2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 name="Oval 2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 name="Oval 2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 name="Oval 2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 name="Oval 2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 name="Oval 2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 name="Oval 3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 name="Oval 3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 name="Oval 3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 name="Oval 3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 name="Oval 3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 name="Oval 3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 name="Oval 3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 name="Oval 3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 name="Oval 3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 name="Oval 3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 name="Oval 4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 name="Oval 4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 name="Oval 4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 name="Oval 4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 name="Oval 4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 name="Oval 4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 name="Oval 4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 name="Oval 4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 name="Oval 4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 name="Oval 4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 name="Oval 5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 name="Oval 5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 name="Oval 5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 name="Oval 5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 name="Oval 5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 name="Oval 5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 name="Oval 5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 name="Oval 5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 name="Oval 5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 name="Oval 5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 name="Oval 6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 name="Oval 6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 name="Oval 6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 name="Oval 6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 name="Oval 6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 name="Oval 6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 name="Oval 6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 name="Oval 6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 name="Oval 6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 name="Oval 6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 name="Oval 7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 name="Oval 7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 name="Oval 7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 name="Oval 7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 name="Oval 7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 name="Oval 7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 name="Oval 7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 name="Oval 7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 name="Oval 7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 name="Oval 7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 name="Oval 8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 name="Oval 8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 name="Oval 8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 name="Oval 8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 name="Oval 8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 name="Oval 8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 name="Oval 8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 name="Oval 8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 name="Oval 8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 name="Oval 8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 name="Oval 9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 name="Oval 9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 name="Oval 9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 name="Oval 9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 name="Oval 9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 name="Oval 9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 name="Oval 9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 name="Oval 9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 name="Oval 9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 name="Oval 9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 name="Oval 10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 name="Oval 10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 name="Oval 10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 name="Oval 10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 name="Oval 10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 name="Oval 10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 name="Oval 10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 name="Oval 10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 name="Oval 10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 name="Oval 10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 name="Oval 11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2" name="Oval 11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3" name="Oval 11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4" name="Oval 11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5" name="Oval 11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6" name="Oval 11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7" name="Oval 11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8" name="Oval 11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9" name="Oval 11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0" name="Oval 11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1" name="Oval 12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2" name="Oval 12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3" name="Oval 12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4" name="Oval 12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5" name="Oval 12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6" name="Oval 12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7" name="Oval 12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8" name="Oval 12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9" name="Oval 12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0" name="Oval 12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1" name="Oval 13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2" name="Oval 13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3" name="Oval 13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4" name="Oval 13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5" name="Oval 13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6" name="Oval 13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7" name="Oval 13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8" name="Oval 13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9" name="Oval 13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0" name="Oval 13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1" name="Oval 14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2" name="Oval 14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3" name="Oval 14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4" name="Oval 14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5" name="Oval 14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6" name="Oval 14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7" name="Oval 14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8" name="Oval 14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9" name="Oval 14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0" name="Oval 14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1" name="Oval 15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2" name="Oval 15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3" name="Oval 15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4" name="Oval 15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5" name="Oval 15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6" name="Oval 15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7" name="Oval 15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spTree>
    <p:extLst>
      <p:ext uri="{BB962C8B-B14F-4D97-AF65-F5344CB8AC3E}">
        <p14:creationId xmlns:p14="http://schemas.microsoft.com/office/powerpoint/2010/main" val="250522775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838201"/>
            <a:ext cx="8229600" cy="5422652"/>
          </a:xfrm>
        </p:spPr>
        <p:txBody>
          <a:bodyPr/>
          <a:lstStyle>
            <a:lvl1pPr marL="0" indent="0">
              <a:buFont typeface="Wingdings" panose="05000000000000000000" pitchFamily="2" charset="2"/>
              <a:buNone/>
              <a:defRPr b="0">
                <a:solidFill>
                  <a:schemeClr val="tx1">
                    <a:lumMod val="75000"/>
                  </a:schemeClr>
                </a:solidFill>
              </a:defRPr>
            </a:lvl1pPr>
            <a:lvl2pPr marL="742950" indent="-285750">
              <a:buClr>
                <a:srgbClr val="343434"/>
              </a:buClr>
              <a:buFont typeface="Arial" panose="020B0604020202020204" pitchFamily="34" charset="0"/>
              <a:buChar char="•"/>
              <a:defRPr/>
            </a:lvl2pPr>
            <a:lvl3pPr marL="1257300" indent="-342900">
              <a:buFont typeface="Arial" panose="020B0604020202020204" pitchFamily="34" charset="0"/>
              <a:buChar char="•"/>
              <a:defRPr/>
            </a:lvl3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dirty="0">
              <a:solidFill>
                <a:srgbClr val="3F3F3F">
                  <a:tint val="75000"/>
                </a:srgbClr>
              </a:solidFill>
            </a:endParaRPr>
          </a:p>
        </p:txBody>
      </p:sp>
      <p:grpSp>
        <p:nvGrpSpPr>
          <p:cNvPr id="7" name="Group 6"/>
          <p:cNvGrpSpPr/>
          <p:nvPr userDrawn="1"/>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cxnSp>
        <p:nvCxnSpPr>
          <p:cNvPr id="12" name="Straight Connector 11"/>
          <p:cNvCxnSpPr/>
          <p:nvPr userDrawn="1"/>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4" name="Picture 13" descr="New_UNITAR_Vertical_Logo_Simple_Pantone279C-01.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2636068712"/>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838201"/>
            <a:ext cx="4038600" cy="5287963"/>
          </a:xfrm>
        </p:spPr>
        <p:txBody>
          <a:bodyPr/>
          <a:lstStyle>
            <a:lvl1pPr>
              <a:defRPr sz="2800">
                <a:solidFill>
                  <a:schemeClr val="tx1">
                    <a:lumMod val="75000"/>
                  </a:schemeClr>
                </a:solidFill>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grpSp>
        <p:nvGrpSpPr>
          <p:cNvPr id="8" name="Group 7"/>
          <p:cNvGrpSpPr/>
          <p:nvPr userDrawn="1"/>
        </p:nvGrpSpPr>
        <p:grpSpPr>
          <a:xfrm>
            <a:off x="-103856" y="-99389"/>
            <a:ext cx="9377011" cy="720079"/>
            <a:chOff x="-103857" y="-99391"/>
            <a:chExt cx="9377011" cy="720079"/>
          </a:xfrm>
        </p:grpSpPr>
        <p:sp>
          <p:nvSpPr>
            <p:cNvPr id="9" name="Rectangle 8"/>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cxnSp>
          <p:nvCxnSpPr>
            <p:cNvPr id="10" name="Straight Connector 9"/>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1" name="Picture 10"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2"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3" name="Slide Number Placeholder 5"/>
          <p:cNvSpPr txBox="1">
            <a:spLocks/>
          </p:cNvSpPr>
          <p:nvPr userDrawn="1"/>
        </p:nvSpPr>
        <p:spPr>
          <a:xfrm>
            <a:off x="6553200" y="632460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fld id="{54B4606E-EBF0-41FC-AFBD-463BD9449987}" type="slidenum">
              <a:rPr lang="en-US" smtClean="0">
                <a:solidFill>
                  <a:srgbClr val="3F3F3F">
                    <a:tint val="75000"/>
                  </a:srgbClr>
                </a:solidFill>
              </a:rPr>
              <a:pPr fontAlgn="auto">
                <a:spcBef>
                  <a:spcPts val="0"/>
                </a:spcBef>
                <a:spcAft>
                  <a:spcPts val="0"/>
                </a:spcAft>
              </a:pPr>
              <a:t>‹#›</a:t>
            </a:fld>
            <a:endParaRPr lang="en-US" dirty="0">
              <a:solidFill>
                <a:srgbClr val="3F3F3F">
                  <a:tint val="75000"/>
                </a:srgbClr>
              </a:solidFill>
            </a:endParaRPr>
          </a:p>
        </p:txBody>
      </p:sp>
      <p:cxnSp>
        <p:nvCxnSpPr>
          <p:cNvPr id="14" name="Straight Connector 13"/>
          <p:cNvCxnSpPr/>
          <p:nvPr userDrawn="1"/>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6" name="Picture 15" descr="New_UNITAR_Vertical_Logo_Simple_Pantone279C-01.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2984154974"/>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7" name="Group 6"/>
          <p:cNvGrpSpPr/>
          <p:nvPr userDrawn="1"/>
        </p:nvGrpSpPr>
        <p:grpSpPr>
          <a:xfrm>
            <a:off x="-103856" y="-99389"/>
            <a:ext cx="9377011" cy="720079"/>
            <a:chOff x="-103857" y="-99391"/>
            <a:chExt cx="9377011" cy="720079"/>
          </a:xfrm>
        </p:grpSpPr>
        <p:sp>
          <p:nvSpPr>
            <p:cNvPr id="8" name="Rectangle 7"/>
            <p:cNvSpPr/>
            <p:nvPr/>
          </p:nvSpPr>
          <p:spPr>
            <a:xfrm>
              <a:off x="-103857" y="-99391"/>
              <a:ext cx="9351714" cy="6480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cxnSp>
          <p:nvCxnSpPr>
            <p:cNvPr id="9" name="Straight Connector 8"/>
            <p:cNvCxnSpPr/>
            <p:nvPr/>
          </p:nvCxnSpPr>
          <p:spPr>
            <a:xfrm>
              <a:off x="-64967" y="620688"/>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0" name="Picture 9" descr="Globe_White.png"/>
            <p:cNvPicPr>
              <a:picLocks noChangeAspect="1"/>
            </p:cNvPicPr>
            <p:nvPr/>
          </p:nvPicPr>
          <p:blipFill rotWithShape="1">
            <a:blip r:embed="rId2" cstate="print">
              <a:alphaModFix amt="29000"/>
              <a:extLst>
                <a:ext uri="{28A0092B-C50C-407E-A947-70E740481C1C}">
                  <a14:useLocalDpi xmlns:a14="http://schemas.microsoft.com/office/drawing/2010/main" val="0"/>
                </a:ext>
              </a:extLst>
            </a:blip>
            <a:srcRect t="26812" b="53685"/>
            <a:stretch/>
          </p:blipFill>
          <p:spPr>
            <a:xfrm>
              <a:off x="5505872" y="-99391"/>
              <a:ext cx="3358468" cy="648072"/>
            </a:xfrm>
            <a:prstGeom prst="rect">
              <a:avLst/>
            </a:prstGeom>
          </p:spPr>
        </p:pic>
      </p:grpSp>
      <p:sp>
        <p:nvSpPr>
          <p:cNvPr id="11" name="Title 1"/>
          <p:cNvSpPr>
            <a:spLocks noGrp="1"/>
          </p:cNvSpPr>
          <p:nvPr>
            <p:ph type="title" hasCustomPrompt="1"/>
          </p:nvPr>
        </p:nvSpPr>
        <p:spPr>
          <a:xfrm>
            <a:off x="457200" y="-59550"/>
            <a:ext cx="4495800" cy="624417"/>
          </a:xfrm>
        </p:spPr>
        <p:txBody>
          <a:bodyPr>
            <a:normAutofit/>
          </a:bodyPr>
          <a:lstStyle>
            <a:lvl1pPr algn="l">
              <a:defRPr sz="1800">
                <a:solidFill>
                  <a:schemeClr val="bg1"/>
                </a:solidFill>
                <a:latin typeface="+mn-lt"/>
              </a:defRPr>
            </a:lvl1pPr>
          </a:lstStyle>
          <a:p>
            <a:r>
              <a:rPr lang="en-US" dirty="0" smtClean="0"/>
              <a:t>Name of the chapter</a:t>
            </a:r>
            <a:endParaRPr lang="en-US" dirty="0"/>
          </a:p>
        </p:txBody>
      </p:sp>
      <p:sp>
        <p:nvSpPr>
          <p:cNvPr id="12" name="Slide Number Placeholder 5"/>
          <p:cNvSpPr>
            <a:spLocks noGrp="1"/>
          </p:cNvSpPr>
          <p:nvPr>
            <p:ph type="sldNum" sz="quarter" idx="12"/>
          </p:nvPr>
        </p:nvSpPr>
        <p:spPr>
          <a:xfrm>
            <a:off x="6553200" y="6324600"/>
            <a:ext cx="2133600" cy="365125"/>
          </a:xfrm>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userDrawn="1"/>
        </p:nvCxnSpPr>
        <p:spPr>
          <a:xfrm>
            <a:off x="-90263" y="6406396"/>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userDrawn="1"/>
        </p:nvCxnSpPr>
        <p:spPr>
          <a:xfrm>
            <a:off x="-90263" y="6597352"/>
            <a:ext cx="9338121" cy="0"/>
          </a:xfrm>
          <a:prstGeom prst="line">
            <a:avLst/>
          </a:prstGeom>
          <a:ln w="381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15" name="Picture 14" descr="New_UNITAR_Vertical_Logo_Simple_Pantone279C-01.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732242" y="6260852"/>
            <a:ext cx="741833" cy="597149"/>
          </a:xfrm>
          <a:prstGeom prst="rect">
            <a:avLst/>
          </a:prstGeom>
        </p:spPr>
      </p:pic>
    </p:spTree>
    <p:extLst>
      <p:ext uri="{BB962C8B-B14F-4D97-AF65-F5344CB8AC3E}">
        <p14:creationId xmlns:p14="http://schemas.microsoft.com/office/powerpoint/2010/main" val="2207778620"/>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1"/>
          <p:cNvSpPr>
            <a:spLocks noGrp="1"/>
          </p:cNvSpPr>
          <p:nvPr>
            <p:ph type="ctrTitle"/>
          </p:nvPr>
        </p:nvSpPr>
        <p:spPr>
          <a:xfrm>
            <a:off x="914400" y="1698069"/>
            <a:ext cx="7772400" cy="578803"/>
          </a:xfrm>
        </p:spPr>
        <p:txBody>
          <a:bodyPr anchor="t">
            <a:normAutofit/>
          </a:bodyPr>
          <a:lstStyle/>
          <a:p>
            <a:pPr algn="l"/>
            <a:r>
              <a:rPr lang="en-US" sz="2400" smtClean="0">
                <a:solidFill>
                  <a:srgbClr val="3E8EDE"/>
                </a:solidFill>
                <a:latin typeface="Arial"/>
                <a:cs typeface="Arial"/>
              </a:rPr>
              <a:t>Click to edit Master title style</a:t>
            </a:r>
            <a:endParaRPr lang="en-US" sz="2400" dirty="0">
              <a:solidFill>
                <a:srgbClr val="3E8EDE"/>
              </a:solidFill>
              <a:latin typeface="Arial"/>
              <a:cs typeface="Arial"/>
            </a:endParaRPr>
          </a:p>
        </p:txBody>
      </p:sp>
      <p:sp>
        <p:nvSpPr>
          <p:cNvPr id="7" name="TextBox 6"/>
          <p:cNvSpPr txBox="1"/>
          <p:nvPr userDrawn="1"/>
        </p:nvSpPr>
        <p:spPr>
          <a:xfrm>
            <a:off x="7072536" y="3951982"/>
            <a:ext cx="1614264" cy="1077218"/>
          </a:xfrm>
          <a:prstGeom prst="rect">
            <a:avLst/>
          </a:prstGeom>
          <a:noFill/>
        </p:spPr>
        <p:txBody>
          <a:bodyPr wrap="square" rtlCol="0">
            <a:spAutoFit/>
          </a:bodyPr>
          <a:lstStyle/>
          <a:p>
            <a:pPr fontAlgn="auto">
              <a:spcBef>
                <a:spcPts val="0"/>
              </a:spcBef>
              <a:spcAft>
                <a:spcPts val="0"/>
              </a:spcAft>
            </a:pPr>
            <a:r>
              <a:rPr lang="en-GB" sz="1600" baseline="30000" dirty="0" err="1">
                <a:solidFill>
                  <a:srgbClr val="3E8EDE"/>
                </a:solidFill>
                <a:latin typeface="Arial"/>
                <a:cs typeface="Arial"/>
              </a:rPr>
              <a:t>Palais</a:t>
            </a:r>
            <a:r>
              <a:rPr lang="en-GB" sz="1600" baseline="30000" dirty="0">
                <a:solidFill>
                  <a:srgbClr val="3E8EDE"/>
                </a:solidFill>
                <a:latin typeface="Arial"/>
                <a:cs typeface="Arial"/>
              </a:rPr>
              <a:t> des Nations</a:t>
            </a:r>
          </a:p>
          <a:p>
            <a:pPr fontAlgn="auto">
              <a:spcBef>
                <a:spcPts val="0"/>
              </a:spcBef>
              <a:spcAft>
                <a:spcPts val="0"/>
              </a:spcAft>
            </a:pPr>
            <a:r>
              <a:rPr lang="en-GB" sz="1600" baseline="30000" dirty="0">
                <a:solidFill>
                  <a:srgbClr val="3E8EDE"/>
                </a:solidFill>
                <a:latin typeface="Arial"/>
                <a:cs typeface="Arial"/>
              </a:rPr>
              <a:t>1211 Geneva 10</a:t>
            </a:r>
          </a:p>
          <a:p>
            <a:pPr fontAlgn="auto">
              <a:spcBef>
                <a:spcPts val="0"/>
              </a:spcBef>
              <a:spcAft>
                <a:spcPts val="0"/>
              </a:spcAft>
            </a:pPr>
            <a:r>
              <a:rPr lang="en-GB" sz="1600" baseline="30000" dirty="0">
                <a:solidFill>
                  <a:srgbClr val="3E8EDE"/>
                </a:solidFill>
                <a:latin typeface="Arial"/>
                <a:cs typeface="Arial"/>
              </a:rPr>
              <a:t>Switzerland</a:t>
            </a:r>
          </a:p>
          <a:p>
            <a:pPr fontAlgn="auto">
              <a:spcBef>
                <a:spcPts val="0"/>
              </a:spcBef>
              <a:spcAft>
                <a:spcPts val="0"/>
              </a:spcAft>
            </a:pPr>
            <a:r>
              <a:rPr lang="en-GB" sz="1600" baseline="30000" dirty="0">
                <a:solidFill>
                  <a:srgbClr val="3E8EDE"/>
                </a:solidFill>
                <a:latin typeface="Arial"/>
                <a:cs typeface="Arial"/>
              </a:rPr>
              <a:t>T +41 22 917 8400</a:t>
            </a:r>
          </a:p>
          <a:p>
            <a:pPr fontAlgn="auto">
              <a:spcBef>
                <a:spcPts val="0"/>
              </a:spcBef>
              <a:spcAft>
                <a:spcPts val="0"/>
              </a:spcAft>
            </a:pPr>
            <a:r>
              <a:rPr lang="en-GB" sz="1600" baseline="30000" dirty="0">
                <a:solidFill>
                  <a:srgbClr val="3E8EDE"/>
                </a:solidFill>
                <a:latin typeface="Arial"/>
                <a:cs typeface="Arial"/>
              </a:rPr>
              <a:t>F +41 22 917 8047</a:t>
            </a:r>
          </a:p>
          <a:p>
            <a:pPr fontAlgn="auto">
              <a:spcBef>
                <a:spcPts val="0"/>
              </a:spcBef>
              <a:spcAft>
                <a:spcPts val="0"/>
              </a:spcAft>
            </a:pPr>
            <a:r>
              <a:rPr lang="en-GB" sz="1600" baseline="30000" dirty="0" err="1" smtClean="0">
                <a:solidFill>
                  <a:srgbClr val="3E8EDE"/>
                </a:solidFill>
                <a:latin typeface="Arial"/>
                <a:cs typeface="Arial"/>
              </a:rPr>
              <a:t>www.unitar.org</a:t>
            </a:r>
            <a:endParaRPr lang="en-GB" sz="1600" baseline="30000" dirty="0">
              <a:solidFill>
                <a:srgbClr val="3E8EDE"/>
              </a:solidFill>
              <a:latin typeface="Arial"/>
              <a:cs typeface="Arial"/>
            </a:endParaRPr>
          </a:p>
        </p:txBody>
      </p:sp>
      <p:sp>
        <p:nvSpPr>
          <p:cNvPr id="8" name="TextBox 7"/>
          <p:cNvSpPr txBox="1"/>
          <p:nvPr userDrawn="1"/>
        </p:nvSpPr>
        <p:spPr>
          <a:xfrm>
            <a:off x="938808" y="3886200"/>
            <a:ext cx="5614392" cy="1631216"/>
          </a:xfrm>
          <a:prstGeom prst="rect">
            <a:avLst/>
          </a:prstGeom>
          <a:noFill/>
        </p:spPr>
        <p:txBody>
          <a:bodyPr wrap="square" rtlCol="0">
            <a:spAutoFit/>
          </a:bodyPr>
          <a:lstStyle/>
          <a:p>
            <a:pPr fontAlgn="auto">
              <a:spcBef>
                <a:spcPts val="0"/>
              </a:spcBef>
              <a:spcAft>
                <a:spcPts val="0"/>
              </a:spcAft>
            </a:pPr>
            <a:r>
              <a:rPr lang="en-US" sz="1200" dirty="0">
                <a:solidFill>
                  <a:srgbClr val="3E8EDE"/>
                </a:solidFill>
                <a:latin typeface="Arial"/>
                <a:cs typeface="Arial"/>
              </a:rPr>
              <a:t>United Nations Institute for Training and Research</a:t>
            </a:r>
          </a:p>
          <a:p>
            <a:pPr fontAlgn="auto">
              <a:spcBef>
                <a:spcPts val="0"/>
              </a:spcBef>
              <a:spcAft>
                <a:spcPts val="0"/>
              </a:spcAft>
            </a:pPr>
            <a:r>
              <a:rPr lang="en-US" sz="1200" dirty="0" err="1">
                <a:solidFill>
                  <a:srgbClr val="3E8EDE"/>
                </a:solidFill>
                <a:latin typeface="Arial"/>
                <a:cs typeface="Arial"/>
              </a:rPr>
              <a:t>Institut</a:t>
            </a:r>
            <a:r>
              <a:rPr lang="en-US" sz="1200" dirty="0">
                <a:solidFill>
                  <a:srgbClr val="3E8EDE"/>
                </a:solidFill>
                <a:latin typeface="Arial"/>
                <a:cs typeface="Arial"/>
              </a:rPr>
              <a:t> des Nations </a:t>
            </a:r>
            <a:r>
              <a:rPr lang="en-US" sz="1200" dirty="0" err="1">
                <a:solidFill>
                  <a:srgbClr val="3E8EDE"/>
                </a:solidFill>
                <a:latin typeface="Arial"/>
                <a:cs typeface="Arial"/>
              </a:rPr>
              <a:t>Unies</a:t>
            </a:r>
            <a:r>
              <a:rPr lang="en-US" sz="1200" dirty="0">
                <a:solidFill>
                  <a:srgbClr val="3E8EDE"/>
                </a:solidFill>
                <a:latin typeface="Arial"/>
                <a:cs typeface="Arial"/>
              </a:rPr>
              <a:t> pour la Formation et la </a:t>
            </a:r>
            <a:r>
              <a:rPr lang="en-US" sz="1200" dirty="0" err="1">
                <a:solidFill>
                  <a:srgbClr val="3E8EDE"/>
                </a:solidFill>
                <a:latin typeface="Arial"/>
                <a:cs typeface="Arial"/>
              </a:rPr>
              <a:t>Recherche</a:t>
            </a:r>
            <a:endParaRPr lang="en-US" sz="1200" dirty="0">
              <a:solidFill>
                <a:srgbClr val="3E8EDE"/>
              </a:solidFill>
              <a:latin typeface="Arial"/>
              <a:cs typeface="Arial"/>
            </a:endParaRPr>
          </a:p>
          <a:p>
            <a:pPr fontAlgn="auto">
              <a:spcBef>
                <a:spcPts val="0"/>
              </a:spcBef>
              <a:spcAft>
                <a:spcPts val="0"/>
              </a:spcAft>
            </a:pPr>
            <a:r>
              <a:rPr lang="en-US" sz="1200" dirty="0" err="1">
                <a:solidFill>
                  <a:srgbClr val="3E8EDE"/>
                </a:solidFill>
                <a:latin typeface="Arial"/>
                <a:cs typeface="Arial"/>
              </a:rPr>
              <a:t>Instituto</a:t>
            </a:r>
            <a:r>
              <a:rPr lang="en-US" sz="1200" dirty="0">
                <a:solidFill>
                  <a:srgbClr val="3E8EDE"/>
                </a:solidFill>
                <a:latin typeface="Arial"/>
                <a:cs typeface="Arial"/>
              </a:rPr>
              <a:t> de </a:t>
            </a:r>
            <a:r>
              <a:rPr lang="en-US" sz="1200" dirty="0" err="1">
                <a:solidFill>
                  <a:srgbClr val="3E8EDE"/>
                </a:solidFill>
                <a:latin typeface="Arial"/>
                <a:cs typeface="Arial"/>
              </a:rPr>
              <a:t>las</a:t>
            </a:r>
            <a:r>
              <a:rPr lang="en-US" sz="1200" dirty="0">
                <a:solidFill>
                  <a:srgbClr val="3E8EDE"/>
                </a:solidFill>
                <a:latin typeface="Arial"/>
                <a:cs typeface="Arial"/>
              </a:rPr>
              <a:t> </a:t>
            </a:r>
            <a:r>
              <a:rPr lang="en-US" sz="1200" dirty="0" err="1">
                <a:solidFill>
                  <a:srgbClr val="3E8EDE"/>
                </a:solidFill>
                <a:latin typeface="Arial"/>
                <a:cs typeface="Arial"/>
              </a:rPr>
              <a:t>Naciones</a:t>
            </a:r>
            <a:r>
              <a:rPr lang="en-US" sz="1200" dirty="0">
                <a:solidFill>
                  <a:srgbClr val="3E8EDE"/>
                </a:solidFill>
                <a:latin typeface="Arial"/>
                <a:cs typeface="Arial"/>
              </a:rPr>
              <a:t> </a:t>
            </a:r>
            <a:r>
              <a:rPr lang="en-US" sz="1200" dirty="0" err="1">
                <a:solidFill>
                  <a:srgbClr val="3E8EDE"/>
                </a:solidFill>
                <a:latin typeface="Arial"/>
                <a:cs typeface="Arial"/>
              </a:rPr>
              <a:t>Unidas</a:t>
            </a:r>
            <a:r>
              <a:rPr lang="en-US" sz="1200" dirty="0">
                <a:solidFill>
                  <a:srgbClr val="3E8EDE"/>
                </a:solidFill>
                <a:latin typeface="Arial"/>
                <a:cs typeface="Arial"/>
              </a:rPr>
              <a:t> </a:t>
            </a:r>
            <a:r>
              <a:rPr lang="en-US" sz="1200" dirty="0" err="1">
                <a:solidFill>
                  <a:srgbClr val="3E8EDE"/>
                </a:solidFill>
                <a:latin typeface="Arial"/>
                <a:cs typeface="Arial"/>
              </a:rPr>
              <a:t>para</a:t>
            </a:r>
            <a:r>
              <a:rPr lang="en-US" sz="1200" dirty="0">
                <a:solidFill>
                  <a:srgbClr val="3E8EDE"/>
                </a:solidFill>
                <a:latin typeface="Arial"/>
                <a:cs typeface="Arial"/>
              </a:rPr>
              <a:t> </a:t>
            </a:r>
            <a:r>
              <a:rPr lang="en-US" sz="1200" dirty="0" err="1">
                <a:solidFill>
                  <a:srgbClr val="3E8EDE"/>
                </a:solidFill>
                <a:latin typeface="Arial"/>
                <a:cs typeface="Arial"/>
              </a:rPr>
              <a:t>Formación</a:t>
            </a:r>
            <a:r>
              <a:rPr lang="en-US" sz="1200" dirty="0">
                <a:solidFill>
                  <a:srgbClr val="3E8EDE"/>
                </a:solidFill>
                <a:latin typeface="Arial"/>
                <a:cs typeface="Arial"/>
              </a:rPr>
              <a:t> </a:t>
            </a:r>
            <a:r>
              <a:rPr lang="en-US" sz="1200" dirty="0" err="1">
                <a:solidFill>
                  <a:srgbClr val="3E8EDE"/>
                </a:solidFill>
                <a:latin typeface="Arial"/>
                <a:cs typeface="Arial"/>
              </a:rPr>
              <a:t>Profesional</a:t>
            </a:r>
            <a:r>
              <a:rPr lang="en-US" sz="1200" dirty="0">
                <a:solidFill>
                  <a:srgbClr val="3E8EDE"/>
                </a:solidFill>
                <a:latin typeface="Arial"/>
                <a:cs typeface="Arial"/>
              </a:rPr>
              <a:t> e </a:t>
            </a:r>
            <a:r>
              <a:rPr lang="en-US" sz="1200" dirty="0" err="1">
                <a:solidFill>
                  <a:srgbClr val="3E8EDE"/>
                </a:solidFill>
                <a:latin typeface="Arial"/>
                <a:cs typeface="Arial"/>
              </a:rPr>
              <a:t>Investigaciones</a:t>
            </a:r>
            <a:endParaRPr lang="en-US" sz="1200" dirty="0">
              <a:solidFill>
                <a:srgbClr val="3E8EDE"/>
              </a:solidFill>
              <a:latin typeface="Arial"/>
              <a:cs typeface="Arial"/>
            </a:endParaRPr>
          </a:p>
          <a:p>
            <a:pPr fontAlgn="auto">
              <a:spcBef>
                <a:spcPts val="0"/>
              </a:spcBef>
              <a:spcAft>
                <a:spcPts val="0"/>
              </a:spcAft>
            </a:pPr>
            <a:r>
              <a:rPr lang="en-US" sz="1200" dirty="0" err="1">
                <a:solidFill>
                  <a:srgbClr val="3E8EDE"/>
                </a:solidFill>
                <a:latin typeface="Arial"/>
                <a:cs typeface="Arial"/>
              </a:rPr>
              <a:t>Учебньıй</a:t>
            </a:r>
            <a:r>
              <a:rPr lang="en-US" sz="1200" dirty="0">
                <a:solidFill>
                  <a:srgbClr val="3E8EDE"/>
                </a:solidFill>
                <a:latin typeface="Arial"/>
                <a:cs typeface="Arial"/>
              </a:rPr>
              <a:t> </a:t>
            </a:r>
            <a:r>
              <a:rPr lang="en-US" sz="1200" dirty="0" err="1">
                <a:solidFill>
                  <a:srgbClr val="3E8EDE"/>
                </a:solidFill>
                <a:latin typeface="Arial"/>
                <a:cs typeface="Arial"/>
              </a:rPr>
              <a:t>и</a:t>
            </a:r>
            <a:r>
              <a:rPr lang="en-US" sz="1200" dirty="0">
                <a:solidFill>
                  <a:srgbClr val="3E8EDE"/>
                </a:solidFill>
                <a:latin typeface="Arial"/>
                <a:cs typeface="Arial"/>
              </a:rPr>
              <a:t> </a:t>
            </a:r>
            <a:r>
              <a:rPr lang="en-US" sz="1200" dirty="0" err="1">
                <a:solidFill>
                  <a:srgbClr val="3E8EDE"/>
                </a:solidFill>
                <a:latin typeface="Arial"/>
                <a:cs typeface="Arial"/>
              </a:rPr>
              <a:t>научно-исследовательский</a:t>
            </a:r>
            <a:r>
              <a:rPr lang="en-US" sz="1200" dirty="0">
                <a:solidFill>
                  <a:srgbClr val="3E8EDE"/>
                </a:solidFill>
                <a:latin typeface="Arial"/>
                <a:cs typeface="Arial"/>
              </a:rPr>
              <a:t> </a:t>
            </a:r>
            <a:r>
              <a:rPr lang="en-US" sz="1200" dirty="0" err="1">
                <a:solidFill>
                  <a:srgbClr val="3E8EDE"/>
                </a:solidFill>
                <a:latin typeface="Arial"/>
                <a:cs typeface="Arial"/>
              </a:rPr>
              <a:t>институт</a:t>
            </a:r>
            <a:endParaRPr lang="en-US" sz="1200" dirty="0">
              <a:solidFill>
                <a:srgbClr val="3E8EDE"/>
              </a:solidFill>
              <a:latin typeface="Arial"/>
              <a:cs typeface="Arial"/>
            </a:endParaRPr>
          </a:p>
          <a:p>
            <a:pPr fontAlgn="auto">
              <a:spcBef>
                <a:spcPts val="0"/>
              </a:spcBef>
              <a:spcAft>
                <a:spcPts val="0"/>
              </a:spcAft>
            </a:pPr>
            <a:r>
              <a:rPr lang="en-US" sz="1200" dirty="0" err="1">
                <a:solidFill>
                  <a:srgbClr val="3E8EDE"/>
                </a:solidFill>
                <a:latin typeface="Arial"/>
                <a:cs typeface="Arial"/>
              </a:rPr>
              <a:t>Организации</a:t>
            </a:r>
            <a:r>
              <a:rPr lang="en-US" sz="1200" dirty="0">
                <a:solidFill>
                  <a:srgbClr val="3E8EDE"/>
                </a:solidFill>
                <a:latin typeface="Arial"/>
                <a:cs typeface="Arial"/>
              </a:rPr>
              <a:t> </a:t>
            </a:r>
            <a:r>
              <a:rPr lang="en-US" sz="1200" dirty="0" err="1">
                <a:solidFill>
                  <a:srgbClr val="3E8EDE"/>
                </a:solidFill>
                <a:latin typeface="Arial"/>
                <a:cs typeface="Arial"/>
              </a:rPr>
              <a:t>Объединенньıх</a:t>
            </a:r>
            <a:r>
              <a:rPr lang="en-US" sz="1200" dirty="0">
                <a:solidFill>
                  <a:srgbClr val="3E8EDE"/>
                </a:solidFill>
                <a:latin typeface="Arial"/>
                <a:cs typeface="Arial"/>
              </a:rPr>
              <a:t> </a:t>
            </a:r>
            <a:r>
              <a:rPr lang="en-US" sz="1200" dirty="0" err="1" smtClean="0">
                <a:solidFill>
                  <a:srgbClr val="3E8EDE"/>
                </a:solidFill>
                <a:latin typeface="Arial"/>
                <a:cs typeface="Arial"/>
              </a:rPr>
              <a:t>Наций</a:t>
            </a:r>
            <a:endParaRPr lang="en-US" sz="1200" dirty="0" smtClean="0">
              <a:solidFill>
                <a:srgbClr val="3E8EDE"/>
              </a:solidFill>
              <a:latin typeface="Arial"/>
              <a:cs typeface="Arial"/>
            </a:endParaRPr>
          </a:p>
          <a:p>
            <a:pPr rtl="1" fontAlgn="auto">
              <a:spcBef>
                <a:spcPts val="0"/>
              </a:spcBef>
              <a:spcAft>
                <a:spcPts val="0"/>
              </a:spcAft>
              <a:defRPr/>
            </a:pPr>
            <a:r>
              <a:rPr lang="ar-LB" sz="1600" dirty="0" smtClean="0">
                <a:solidFill>
                  <a:srgbClr val="3E8EDE"/>
                </a:solidFill>
                <a:latin typeface="Arial"/>
                <a:cs typeface="+mn-cs"/>
              </a:rPr>
              <a:t>معهد الأمم المتحدة للتدريب والبحث</a:t>
            </a:r>
            <a:endParaRPr lang="en-US" sz="1600" dirty="0" smtClean="0">
              <a:solidFill>
                <a:srgbClr val="3E8EDE"/>
              </a:solidFill>
              <a:latin typeface="Arial"/>
              <a:cs typeface="+mn-cs"/>
            </a:endParaRPr>
          </a:p>
          <a:p>
            <a:pPr rtl="1" fontAlgn="auto">
              <a:spcBef>
                <a:spcPts val="0"/>
              </a:spcBef>
              <a:spcAft>
                <a:spcPts val="0"/>
              </a:spcAft>
              <a:defRPr/>
            </a:pPr>
            <a:r>
              <a:rPr lang="zh-CN" altLang="en-US" sz="1200" dirty="0" smtClean="0">
                <a:solidFill>
                  <a:srgbClr val="3E8EDE"/>
                </a:solidFill>
                <a:latin typeface="Microsoft JhengHei" panose="020B0604030504040204" pitchFamily="34" charset="-120"/>
                <a:ea typeface="Microsoft JhengHei" panose="020B0604030504040204" pitchFamily="34" charset="-120"/>
                <a:cs typeface="+mn-cs"/>
              </a:rPr>
              <a:t>联合国训练研究所</a:t>
            </a:r>
            <a:endParaRPr lang="en-US" sz="1200" dirty="0" smtClean="0">
              <a:solidFill>
                <a:srgbClr val="3E8EDE"/>
              </a:solidFill>
              <a:latin typeface="Microsoft JhengHei" panose="020B0604030504040204" pitchFamily="34" charset="-120"/>
              <a:ea typeface="Microsoft JhengHei" panose="020B0604030504040204" pitchFamily="34" charset="-120"/>
              <a:cs typeface="+mn-cs"/>
            </a:endParaRPr>
          </a:p>
          <a:p>
            <a:pPr fontAlgn="auto">
              <a:spcBef>
                <a:spcPts val="0"/>
              </a:spcBef>
              <a:spcAft>
                <a:spcPts val="0"/>
              </a:spcAft>
            </a:pPr>
            <a:endParaRPr lang="en-US" sz="1200" dirty="0">
              <a:solidFill>
                <a:srgbClr val="3E8EDE"/>
              </a:solidFill>
              <a:latin typeface="Arial"/>
              <a:cs typeface="Arial"/>
            </a:endParaRPr>
          </a:p>
        </p:txBody>
      </p:sp>
      <p:sp>
        <p:nvSpPr>
          <p:cNvPr id="5" name="Slide Number Placeholder 4"/>
          <p:cNvSpPr>
            <a:spLocks noGrp="1"/>
          </p:cNvSpPr>
          <p:nvPr>
            <p:ph type="sldNum" sz="quarter" idx="12"/>
          </p:nvPr>
        </p:nvSpPr>
        <p:spPr/>
        <p:txBody>
          <a:bodyPr/>
          <a:lstStyle/>
          <a:p>
            <a:fld id="{54B4606E-EBF0-41FC-AFBD-463BD9449987}" type="slidenum">
              <a:rPr lang="en-US" smtClean="0">
                <a:solidFill>
                  <a:srgbClr val="3F3F3F">
                    <a:tint val="75000"/>
                  </a:srgbClr>
                </a:solidFill>
              </a:rPr>
              <a:pPr/>
              <a:t>‹#›</a:t>
            </a:fld>
            <a:endParaRPr lang="en-US">
              <a:solidFill>
                <a:srgbClr val="3F3F3F">
                  <a:tint val="75000"/>
                </a:srgbClr>
              </a:solidFill>
            </a:endParaRPr>
          </a:p>
        </p:txBody>
      </p:sp>
      <p:cxnSp>
        <p:nvCxnSpPr>
          <p:cNvPr id="13" name="Straight Connector 12"/>
          <p:cNvCxnSpPr/>
          <p:nvPr userDrawn="1"/>
        </p:nvCxnSpPr>
        <p:spPr>
          <a:xfrm>
            <a:off x="-90264" y="54868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userDrawn="1"/>
        </p:nvSpPr>
        <p:spPr>
          <a:xfrm flipV="1">
            <a:off x="-187478" y="5381104"/>
            <a:ext cx="9539920" cy="1600109"/>
          </a:xfrm>
          <a:prstGeom prst="rect">
            <a:avLst/>
          </a:prstGeom>
          <a:solidFill>
            <a:srgbClr val="3E8EDE"/>
          </a:solidFill>
          <a:ln>
            <a:solidFill>
              <a:srgbClr val="3E8ED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nvGrpSpPr>
          <p:cNvPr id="15" name="Group 14"/>
          <p:cNvGrpSpPr/>
          <p:nvPr userDrawn="1"/>
        </p:nvGrpSpPr>
        <p:grpSpPr>
          <a:xfrm>
            <a:off x="-173335" y="5390662"/>
            <a:ext cx="9490670" cy="534196"/>
            <a:chOff x="-338573" y="6237312"/>
            <a:chExt cx="9821147" cy="534196"/>
          </a:xfrm>
          <a:solidFill>
            <a:schemeClr val="bg1"/>
          </a:solidFill>
        </p:grpSpPr>
        <p:grpSp>
          <p:nvGrpSpPr>
            <p:cNvPr id="16" name="Group 15"/>
            <p:cNvGrpSpPr/>
            <p:nvPr/>
          </p:nvGrpSpPr>
          <p:grpSpPr>
            <a:xfrm>
              <a:off x="-338573" y="6237312"/>
              <a:ext cx="9821147" cy="45719"/>
              <a:chOff x="-123700" y="-243408"/>
              <a:chExt cx="9821147" cy="45719"/>
            </a:xfrm>
            <a:grpFill/>
          </p:grpSpPr>
          <p:sp>
            <p:nvSpPr>
              <p:cNvPr id="983" name="Oval 982"/>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4" name="Oval 983"/>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5" name="Oval 984"/>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6" name="Oval 985"/>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7" name="Oval 986"/>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8" name="Oval 987"/>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9" name="Oval 988"/>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0" name="Oval 989"/>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1" name="Oval 990"/>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2" name="Oval 991"/>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3" name="Oval 992"/>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4" name="Oval 993"/>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5" name="Oval 994"/>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6" name="Oval 995"/>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7" name="Oval 996"/>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8" name="Oval 997"/>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9" name="Oval 998"/>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0" name="Oval 999"/>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1" name="Oval 1000"/>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2" name="Oval 1001"/>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3" name="Oval 1002"/>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4" name="Oval 1003"/>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5" name="Oval 1004"/>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6" name="Oval 1005"/>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7" name="Oval 1006"/>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8" name="Oval 1007"/>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9" name="Oval 1008"/>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0" name="Oval 1009"/>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1" name="Oval 1010"/>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2" name="Oval 1011"/>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3" name="Oval 1012"/>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4" name="Oval 1013"/>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5" name="Oval 1014"/>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6" name="Oval 1015"/>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7" name="Oval 1016"/>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8" name="Oval 1017"/>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9" name="Oval 1018"/>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0" name="Oval 1019"/>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1" name="Oval 1020"/>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2" name="Oval 1021"/>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3" name="Oval 1022"/>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4" name="Oval 1023"/>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5" name="Oval 1024"/>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6" name="Oval 1025"/>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7" name="Oval 1026"/>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8" name="Oval 1027"/>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9" name="Oval 1028"/>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0" name="Oval 1029"/>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1" name="Oval 1030"/>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2" name="Oval 1031"/>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3" name="Oval 1032"/>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4" name="Oval 1033"/>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5" name="Oval 1034"/>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6" name="Oval 1035"/>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7" name="Oval 1036"/>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8" name="Oval 1037"/>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9" name="Oval 1038"/>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0" name="Oval 1039"/>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1" name="Oval 1040"/>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2" name="Oval 1041"/>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3" name="Oval 1042"/>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4" name="Oval 1043"/>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5" name="Oval 1044"/>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6" name="Oval 1045"/>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7" name="Oval 1046"/>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8" name="Oval 1047"/>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9" name="Oval 1048"/>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0" name="Oval 1049"/>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1" name="Oval 1050"/>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2" name="Oval 1051"/>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3" name="Oval 1052"/>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4" name="Oval 1053"/>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5" name="Oval 1054"/>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6" name="Oval 1055"/>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7" name="Oval 1056"/>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8" name="Oval 1057"/>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9" name="Oval 1058"/>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0" name="Oval 1059"/>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1" name="Oval 1060"/>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2" name="Oval 1061"/>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3" name="Oval 1062"/>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4" name="Oval 1063"/>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5" name="Oval 1064"/>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6" name="Oval 1065"/>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7" name="Oval 1066"/>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8" name="Oval 1067"/>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9" name="Oval 1068"/>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0" name="Oval 1069"/>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1" name="Oval 1070"/>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2" name="Oval 1071"/>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3" name="Oval 1072"/>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4" name="Oval 1073"/>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5" name="Oval 1074"/>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6" name="Oval 1075"/>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7" name="Oval 1076"/>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8" name="Oval 1077"/>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9" name="Oval 1078"/>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0" name="Oval 1079"/>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1" name="Oval 1080"/>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2" name="Oval 1081"/>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3" name="Oval 1082"/>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4" name="Oval 1083"/>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5" name="Oval 1084"/>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6" name="Oval 1085"/>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7" name="Oval 1086"/>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8" name="Oval 1087"/>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9" name="Oval 1088"/>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0" name="Oval 1089"/>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1" name="Oval 1090"/>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2" name="Oval 1091"/>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3" name="Oval 1092"/>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4" name="Oval 1093"/>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5" name="Oval 1094"/>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6" name="Oval 1095"/>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7" name="Oval 1096"/>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8" name="Oval 1097"/>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9" name="Oval 1098"/>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0" name="Oval 1099"/>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1" name="Oval 1100"/>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2" name="Oval 1101"/>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3" name="Oval 1102"/>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4" name="Oval 1103"/>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5" name="Oval 1104"/>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6" name="Oval 1105"/>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7" name="Oval 1106"/>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8" name="Oval 1107"/>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9" name="Oval 1108"/>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0" name="Oval 1109"/>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1" name="Oval 1110"/>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2" name="Oval 1111"/>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3" name="Oval 1112"/>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4" name="Oval 1113"/>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5" name="Oval 1114"/>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6" name="Oval 1115"/>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7" name="Oval 1116"/>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8" name="Oval 1117"/>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9" name="Oval 1118"/>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7" name="Group 16"/>
            <p:cNvGrpSpPr/>
            <p:nvPr/>
          </p:nvGrpSpPr>
          <p:grpSpPr>
            <a:xfrm>
              <a:off x="-338573" y="6307094"/>
              <a:ext cx="9821147" cy="45719"/>
              <a:chOff x="-123700" y="-243408"/>
              <a:chExt cx="9821147" cy="45719"/>
            </a:xfrm>
            <a:grpFill/>
          </p:grpSpPr>
          <p:sp>
            <p:nvSpPr>
              <p:cNvPr id="846" name="Oval 845"/>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7" name="Oval 846"/>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8" name="Oval 847"/>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9" name="Oval 848"/>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0" name="Oval 849"/>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1" name="Oval 850"/>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2" name="Oval 851"/>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3" name="Oval 852"/>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4" name="Oval 853"/>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5" name="Oval 854"/>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6" name="Oval 855"/>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7" name="Oval 856"/>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8" name="Oval 857"/>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9" name="Oval 858"/>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0" name="Oval 859"/>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1" name="Oval 860"/>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2" name="Oval 861"/>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3" name="Oval 862"/>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4" name="Oval 863"/>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5" name="Oval 864"/>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6" name="Oval 865"/>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7" name="Oval 866"/>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8" name="Oval 867"/>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9" name="Oval 868"/>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0" name="Oval 869"/>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1" name="Oval 870"/>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2" name="Oval 871"/>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3" name="Oval 872"/>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4" name="Oval 873"/>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5" name="Oval 874"/>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6" name="Oval 875"/>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7" name="Oval 876"/>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8" name="Oval 877"/>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9" name="Oval 878"/>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0" name="Oval 879"/>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1" name="Oval 880"/>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2" name="Oval 881"/>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3" name="Oval 882"/>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4" name="Oval 883"/>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5" name="Oval 884"/>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6" name="Oval 885"/>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7" name="Oval 886"/>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8" name="Oval 887"/>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9" name="Oval 888"/>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0" name="Oval 889"/>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1" name="Oval 890"/>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2" name="Oval 891"/>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3" name="Oval 892"/>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4" name="Oval 893"/>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5" name="Oval 894"/>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6" name="Oval 895"/>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7" name="Oval 896"/>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8" name="Oval 897"/>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9" name="Oval 898"/>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0" name="Oval 899"/>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1" name="Oval 900"/>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2" name="Oval 901"/>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3" name="Oval 902"/>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4" name="Oval 903"/>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5" name="Oval 904"/>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6" name="Oval 905"/>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7" name="Oval 906"/>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8" name="Oval 907"/>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9" name="Oval 908"/>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0" name="Oval 909"/>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1" name="Oval 910"/>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2" name="Oval 911"/>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3" name="Oval 912"/>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4" name="Oval 913"/>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5" name="Oval 914"/>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6" name="Oval 915"/>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7" name="Oval 916"/>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8" name="Oval 917"/>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9" name="Oval 918"/>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0" name="Oval 919"/>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1" name="Oval 920"/>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2" name="Oval 921"/>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3" name="Oval 922"/>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4" name="Oval 923"/>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5" name="Oval 924"/>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6" name="Oval 925"/>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7" name="Oval 926"/>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8" name="Oval 927"/>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9" name="Oval 928"/>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0" name="Oval 929"/>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1" name="Oval 930"/>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2" name="Oval 931"/>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3" name="Oval 932"/>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4" name="Oval 933"/>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5" name="Oval 934"/>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6" name="Oval 935"/>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7" name="Oval 936"/>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8" name="Oval 937"/>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9" name="Oval 938"/>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0" name="Oval 939"/>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1" name="Oval 940"/>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2" name="Oval 941"/>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3" name="Oval 942"/>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4" name="Oval 943"/>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5" name="Oval 944"/>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6" name="Oval 945"/>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7" name="Oval 946"/>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8" name="Oval 947"/>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9" name="Oval 948"/>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0" name="Oval 949"/>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1" name="Oval 950"/>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2" name="Oval 951"/>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3" name="Oval 952"/>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4" name="Oval 953"/>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5" name="Oval 954"/>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6" name="Oval 955"/>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7" name="Oval 956"/>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8" name="Oval 957"/>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9" name="Oval 958"/>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0" name="Oval 959"/>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1" name="Oval 960"/>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2" name="Oval 961"/>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3" name="Oval 962"/>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4" name="Oval 963"/>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5" name="Oval 964"/>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6" name="Oval 965"/>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7" name="Oval 966"/>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8" name="Oval 967"/>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9" name="Oval 968"/>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0" name="Oval 969"/>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1" name="Oval 970"/>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2" name="Oval 971"/>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3" name="Oval 972"/>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4" name="Oval 973"/>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5" name="Oval 974"/>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6" name="Oval 975"/>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7" name="Oval 976"/>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8" name="Oval 977"/>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9" name="Oval 978"/>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0" name="Oval 979"/>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1" name="Oval 980"/>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2" name="Oval 981"/>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8" name="Group 17"/>
            <p:cNvGrpSpPr/>
            <p:nvPr/>
          </p:nvGrpSpPr>
          <p:grpSpPr>
            <a:xfrm>
              <a:off x="-338573" y="6376876"/>
              <a:ext cx="9821147" cy="45719"/>
              <a:chOff x="-123700" y="-243408"/>
              <a:chExt cx="9821147" cy="45719"/>
            </a:xfrm>
            <a:grpFill/>
          </p:grpSpPr>
          <p:sp>
            <p:nvSpPr>
              <p:cNvPr id="709" name="Oval 708"/>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0" name="Oval 709"/>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1" name="Oval 710"/>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2" name="Oval 711"/>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3" name="Oval 712"/>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4" name="Oval 713"/>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5" name="Oval 714"/>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6" name="Oval 715"/>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7" name="Oval 716"/>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8" name="Oval 717"/>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9" name="Oval 718"/>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0" name="Oval 719"/>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1" name="Oval 720"/>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2" name="Oval 721"/>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3" name="Oval 722"/>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4" name="Oval 723"/>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5" name="Oval 724"/>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6" name="Oval 725"/>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7" name="Oval 726"/>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8" name="Oval 727"/>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9" name="Oval 728"/>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0" name="Oval 729"/>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1" name="Oval 730"/>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2" name="Oval 731"/>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3" name="Oval 732"/>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4" name="Oval 733"/>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5" name="Oval 734"/>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6" name="Oval 735"/>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7" name="Oval 736"/>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8" name="Oval 737"/>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9" name="Oval 738"/>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0" name="Oval 739"/>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1" name="Oval 740"/>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2" name="Oval 741"/>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3" name="Oval 742"/>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4" name="Oval 743"/>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5" name="Oval 744"/>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6" name="Oval 745"/>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7" name="Oval 746"/>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8" name="Oval 747"/>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9" name="Oval 748"/>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0" name="Oval 749"/>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1" name="Oval 750"/>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2" name="Oval 751"/>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3" name="Oval 752"/>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4" name="Oval 753"/>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5" name="Oval 754"/>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6" name="Oval 755"/>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7" name="Oval 756"/>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8" name="Oval 757"/>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9" name="Oval 758"/>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0" name="Oval 759"/>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1" name="Oval 760"/>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2" name="Oval 761"/>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3" name="Oval 762"/>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4" name="Oval 763"/>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5" name="Oval 764"/>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6" name="Oval 765"/>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7" name="Oval 766"/>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8" name="Oval 767"/>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9" name="Oval 768"/>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0" name="Oval 769"/>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1" name="Oval 770"/>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2" name="Oval 771"/>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3" name="Oval 772"/>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4" name="Oval 773"/>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5" name="Oval 774"/>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6" name="Oval 775"/>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7" name="Oval 776"/>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8" name="Oval 777"/>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9" name="Oval 778"/>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0" name="Oval 779"/>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1" name="Oval 780"/>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2" name="Oval 781"/>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3" name="Oval 782"/>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4" name="Oval 783"/>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5" name="Oval 784"/>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6" name="Oval 785"/>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7" name="Oval 786"/>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8" name="Oval 787"/>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9" name="Oval 788"/>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0" name="Oval 789"/>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1" name="Oval 790"/>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2" name="Oval 791"/>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3" name="Oval 792"/>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4" name="Oval 793"/>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5" name="Oval 794"/>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6" name="Oval 795"/>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7" name="Oval 796"/>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8" name="Oval 797"/>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9" name="Oval 798"/>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0" name="Oval 799"/>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1" name="Oval 800"/>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2" name="Oval 801"/>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3" name="Oval 802"/>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4" name="Oval 803"/>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5" name="Oval 804"/>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6" name="Oval 805"/>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7" name="Oval 806"/>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8" name="Oval 807"/>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9" name="Oval 808"/>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0" name="Oval 809"/>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1" name="Oval 810"/>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2" name="Oval 811"/>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3" name="Oval 812"/>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4" name="Oval 813"/>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5" name="Oval 814"/>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6" name="Oval 815"/>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7" name="Oval 816"/>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8" name="Oval 817"/>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9" name="Oval 818"/>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0" name="Oval 819"/>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1" name="Oval 820"/>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2" name="Oval 821"/>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3" name="Oval 822"/>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4" name="Oval 823"/>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5" name="Oval 824"/>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6" name="Oval 825"/>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7" name="Oval 826"/>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8" name="Oval 827"/>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9" name="Oval 828"/>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0" name="Oval 829"/>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1" name="Oval 830"/>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2" name="Oval 831"/>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3" name="Oval 832"/>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4" name="Oval 833"/>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5" name="Oval 834"/>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6" name="Oval 835"/>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7" name="Oval 836"/>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8" name="Oval 837"/>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9" name="Oval 838"/>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0" name="Oval 839"/>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1" name="Oval 840"/>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2" name="Oval 841"/>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3" name="Oval 842"/>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4" name="Oval 843"/>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5" name="Oval 844"/>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19" name="Group 18"/>
            <p:cNvGrpSpPr/>
            <p:nvPr/>
          </p:nvGrpSpPr>
          <p:grpSpPr>
            <a:xfrm>
              <a:off x="-338573" y="6446658"/>
              <a:ext cx="9821147" cy="45719"/>
              <a:chOff x="-123700" y="-243408"/>
              <a:chExt cx="9821147" cy="45719"/>
            </a:xfrm>
            <a:grpFill/>
          </p:grpSpPr>
          <p:sp>
            <p:nvSpPr>
              <p:cNvPr id="572" name="Oval 571"/>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3" name="Oval 572"/>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4" name="Oval 573"/>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5" name="Oval 574"/>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6" name="Oval 575"/>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7" name="Oval 576"/>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8" name="Oval 577"/>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9" name="Oval 578"/>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0" name="Oval 579"/>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1" name="Oval 580"/>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2" name="Oval 581"/>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3" name="Oval 582"/>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4" name="Oval 583"/>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5" name="Oval 584"/>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6" name="Oval 585"/>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7" name="Oval 586"/>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8" name="Oval 587"/>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9" name="Oval 588"/>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0" name="Oval 589"/>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1" name="Oval 590"/>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2" name="Oval 591"/>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3" name="Oval 592"/>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4" name="Oval 593"/>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5" name="Oval 594"/>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6" name="Oval 595"/>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7" name="Oval 596"/>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8" name="Oval 597"/>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9" name="Oval 598"/>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0" name="Oval 599"/>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1" name="Oval 600"/>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2" name="Oval 601"/>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3" name="Oval 602"/>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4" name="Oval 603"/>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5" name="Oval 604"/>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6" name="Oval 605"/>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7" name="Oval 606"/>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8" name="Oval 607"/>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9" name="Oval 608"/>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0" name="Oval 609"/>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1" name="Oval 610"/>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2" name="Oval 611"/>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3" name="Oval 612"/>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4" name="Oval 613"/>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5" name="Oval 614"/>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6" name="Oval 615"/>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7" name="Oval 616"/>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8" name="Oval 617"/>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9" name="Oval 618"/>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0" name="Oval 619"/>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1" name="Oval 620"/>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2" name="Oval 621"/>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3" name="Oval 622"/>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4" name="Oval 623"/>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5" name="Oval 624"/>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6" name="Oval 625"/>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7" name="Oval 626"/>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8" name="Oval 627"/>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9" name="Oval 628"/>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0" name="Oval 629"/>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1" name="Oval 630"/>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2" name="Oval 631"/>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3" name="Oval 632"/>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4" name="Oval 633"/>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5" name="Oval 634"/>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6" name="Oval 635"/>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7" name="Oval 636"/>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8" name="Oval 637"/>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9" name="Oval 638"/>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0" name="Oval 639"/>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1" name="Oval 640"/>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2" name="Oval 641"/>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3" name="Oval 642"/>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4" name="Oval 643"/>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5" name="Oval 644"/>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6" name="Oval 645"/>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7" name="Oval 646"/>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8" name="Oval 647"/>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9" name="Oval 648"/>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0" name="Oval 649"/>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1" name="Oval 650"/>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2" name="Oval 651"/>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3" name="Oval 652"/>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4" name="Oval 653"/>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5" name="Oval 654"/>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6" name="Oval 655"/>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7" name="Oval 656"/>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8" name="Oval 657"/>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9" name="Oval 658"/>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0" name="Oval 659"/>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1" name="Oval 660"/>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2" name="Oval 661"/>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3" name="Oval 662"/>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4" name="Oval 663"/>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5" name="Oval 664"/>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6" name="Oval 665"/>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7" name="Oval 666"/>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8" name="Oval 667"/>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9" name="Oval 668"/>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0" name="Oval 669"/>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1" name="Oval 670"/>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2" name="Oval 671"/>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3" name="Oval 672"/>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4" name="Oval 673"/>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5" name="Oval 674"/>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6" name="Oval 675"/>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7" name="Oval 676"/>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8" name="Oval 677"/>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9" name="Oval 678"/>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0" name="Oval 679"/>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1" name="Oval 680"/>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2" name="Oval 681"/>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3" name="Oval 682"/>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4" name="Oval 683"/>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5" name="Oval 684"/>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6" name="Oval 685"/>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7" name="Oval 686"/>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8" name="Oval 687"/>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9" name="Oval 688"/>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0" name="Oval 689"/>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1" name="Oval 690"/>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2" name="Oval 691"/>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3" name="Oval 692"/>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4" name="Oval 693"/>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5" name="Oval 694"/>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6" name="Oval 695"/>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7" name="Oval 696"/>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8" name="Oval 697"/>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9" name="Oval 698"/>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0" name="Oval 699"/>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1" name="Oval 700"/>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2" name="Oval 701"/>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3" name="Oval 702"/>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4" name="Oval 703"/>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5" name="Oval 704"/>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6" name="Oval 705"/>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7" name="Oval 706"/>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8" name="Oval 707"/>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20" name="Group 19"/>
            <p:cNvGrpSpPr/>
            <p:nvPr/>
          </p:nvGrpSpPr>
          <p:grpSpPr>
            <a:xfrm>
              <a:off x="-338573" y="6516440"/>
              <a:ext cx="9821147" cy="45719"/>
              <a:chOff x="-123700" y="-243408"/>
              <a:chExt cx="9821147" cy="45719"/>
            </a:xfrm>
            <a:grpFill/>
          </p:grpSpPr>
          <p:sp>
            <p:nvSpPr>
              <p:cNvPr id="435" name="Oval 434"/>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6" name="Oval 435"/>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7" name="Oval 436"/>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8" name="Oval 437"/>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9" name="Oval 438"/>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0" name="Oval 439"/>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1" name="Oval 440"/>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2" name="Oval 441"/>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3" name="Oval 442"/>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4" name="Oval 443"/>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5" name="Oval 444"/>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6" name="Oval 445"/>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7" name="Oval 446"/>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8" name="Oval 447"/>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9" name="Oval 448"/>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0" name="Oval 449"/>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1" name="Oval 450"/>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2" name="Oval 451"/>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3" name="Oval 452"/>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4" name="Oval 453"/>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5" name="Oval 454"/>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6" name="Oval 455"/>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7" name="Oval 456"/>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8" name="Oval 457"/>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9" name="Oval 458"/>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0" name="Oval 459"/>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1" name="Oval 460"/>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2" name="Oval 461"/>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3" name="Oval 462"/>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4" name="Oval 463"/>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5" name="Oval 464"/>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6" name="Oval 465"/>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7" name="Oval 466"/>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8" name="Oval 467"/>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9" name="Oval 468"/>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0" name="Oval 469"/>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1" name="Oval 470"/>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2" name="Oval 471"/>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3" name="Oval 472"/>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4" name="Oval 473"/>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5" name="Oval 474"/>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6" name="Oval 475"/>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7" name="Oval 476"/>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8" name="Oval 477"/>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9" name="Oval 478"/>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0" name="Oval 479"/>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1" name="Oval 480"/>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2" name="Oval 481"/>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3" name="Oval 482"/>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4" name="Oval 483"/>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5" name="Oval 484"/>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6" name="Oval 485"/>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7" name="Oval 486"/>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8" name="Oval 487"/>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9" name="Oval 488"/>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0" name="Oval 489"/>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1" name="Oval 490"/>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2" name="Oval 491"/>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3" name="Oval 492"/>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4" name="Oval 493"/>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5" name="Oval 494"/>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6" name="Oval 495"/>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7" name="Oval 496"/>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8" name="Oval 497"/>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9" name="Oval 498"/>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0" name="Oval 499"/>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1" name="Oval 500"/>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2" name="Oval 501"/>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3" name="Oval 502"/>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4" name="Oval 503"/>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5" name="Oval 504"/>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6" name="Oval 505"/>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7" name="Oval 506"/>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8" name="Oval 507"/>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9" name="Oval 508"/>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0" name="Oval 509"/>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1" name="Oval 510"/>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2" name="Oval 511"/>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3" name="Oval 512"/>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4" name="Oval 513"/>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5" name="Oval 514"/>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6" name="Oval 515"/>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7" name="Oval 516"/>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8" name="Oval 517"/>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9" name="Oval 518"/>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0" name="Oval 519"/>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1" name="Oval 520"/>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2" name="Oval 521"/>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3" name="Oval 522"/>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4" name="Oval 523"/>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5" name="Oval 524"/>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6" name="Oval 525"/>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7" name="Oval 526"/>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8" name="Oval 527"/>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9" name="Oval 528"/>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0" name="Oval 529"/>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1" name="Oval 530"/>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2" name="Oval 531"/>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3" name="Oval 532"/>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4" name="Oval 533"/>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5" name="Oval 534"/>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6" name="Oval 535"/>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7" name="Oval 536"/>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8" name="Oval 537"/>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9" name="Oval 538"/>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0" name="Oval 539"/>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1" name="Oval 540"/>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2" name="Oval 541"/>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3" name="Oval 542"/>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4" name="Oval 543"/>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5" name="Oval 544"/>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6" name="Oval 545"/>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7" name="Oval 546"/>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8" name="Oval 547"/>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9" name="Oval 548"/>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0" name="Oval 549"/>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1" name="Oval 550"/>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2" name="Oval 551"/>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3" name="Oval 552"/>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4" name="Oval 553"/>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5" name="Oval 554"/>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6" name="Oval 555"/>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7" name="Oval 556"/>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8" name="Oval 557"/>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9" name="Oval 558"/>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0" name="Oval 559"/>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1" name="Oval 560"/>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2" name="Oval 561"/>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3" name="Oval 562"/>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4" name="Oval 563"/>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5" name="Oval 564"/>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6" name="Oval 565"/>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7" name="Oval 566"/>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8" name="Oval 567"/>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9" name="Oval 568"/>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0" name="Oval 569"/>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1" name="Oval 570"/>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21" name="Group 20"/>
            <p:cNvGrpSpPr/>
            <p:nvPr/>
          </p:nvGrpSpPr>
          <p:grpSpPr>
            <a:xfrm>
              <a:off x="-338573" y="6586222"/>
              <a:ext cx="9821147" cy="45719"/>
              <a:chOff x="-123700" y="-243408"/>
              <a:chExt cx="9821147" cy="45719"/>
            </a:xfrm>
            <a:grpFill/>
          </p:grpSpPr>
          <p:sp>
            <p:nvSpPr>
              <p:cNvPr id="298" name="Oval 297"/>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9" name="Oval 298"/>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0" name="Oval 299"/>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1" name="Oval 300"/>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2" name="Oval 301"/>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3" name="Oval 302"/>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4" name="Oval 303"/>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5" name="Oval 304"/>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6" name="Oval 305"/>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7" name="Oval 306"/>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8" name="Oval 307"/>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9" name="Oval 308"/>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0" name="Oval 309"/>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1" name="Oval 310"/>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2" name="Oval 311"/>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3" name="Oval 312"/>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4" name="Oval 313"/>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5" name="Oval 314"/>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6" name="Oval 315"/>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7" name="Oval 316"/>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8" name="Oval 317"/>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9" name="Oval 318"/>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0" name="Oval 319"/>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1" name="Oval 320"/>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2" name="Oval 321"/>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3" name="Oval 322"/>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4" name="Oval 323"/>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5" name="Oval 324"/>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6" name="Oval 325"/>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7" name="Oval 326"/>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8" name="Oval 327"/>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9" name="Oval 328"/>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0" name="Oval 329"/>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1" name="Oval 330"/>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2" name="Oval 331"/>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3" name="Oval 332"/>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4" name="Oval 333"/>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5" name="Oval 334"/>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6" name="Oval 335"/>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7" name="Oval 336"/>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8" name="Oval 337"/>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9" name="Oval 338"/>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0" name="Oval 339"/>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1" name="Oval 340"/>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2" name="Oval 341"/>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3" name="Oval 342"/>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4" name="Oval 343"/>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5" name="Oval 344"/>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6" name="Oval 345"/>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7" name="Oval 346"/>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8" name="Oval 347"/>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9" name="Oval 348"/>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0" name="Oval 349"/>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1" name="Oval 350"/>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2" name="Oval 351"/>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3" name="Oval 352"/>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4" name="Oval 353"/>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5" name="Oval 354"/>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6" name="Oval 355"/>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7" name="Oval 356"/>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8" name="Oval 357"/>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9" name="Oval 358"/>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0" name="Oval 359"/>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1" name="Oval 360"/>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2" name="Oval 361"/>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3" name="Oval 362"/>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4" name="Oval 363"/>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5" name="Oval 364"/>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6" name="Oval 365"/>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7" name="Oval 366"/>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8" name="Oval 367"/>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9" name="Oval 368"/>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0" name="Oval 369"/>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1" name="Oval 370"/>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2" name="Oval 371"/>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3" name="Oval 372"/>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4" name="Oval 373"/>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5" name="Oval 374"/>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6" name="Oval 375"/>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7" name="Oval 376"/>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8" name="Oval 377"/>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9" name="Oval 378"/>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0" name="Oval 379"/>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1" name="Oval 380"/>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2" name="Oval 381"/>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3" name="Oval 382"/>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4" name="Oval 383"/>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5" name="Oval 384"/>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6" name="Oval 385"/>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7" name="Oval 386"/>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8" name="Oval 387"/>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9" name="Oval 388"/>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0" name="Oval 389"/>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1" name="Oval 390"/>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2" name="Oval 391"/>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3" name="Oval 392"/>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4" name="Oval 393"/>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5" name="Oval 394"/>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6" name="Oval 395"/>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7" name="Oval 396"/>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8" name="Oval 397"/>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9" name="Oval 398"/>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0" name="Oval 399"/>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1" name="Oval 400"/>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2" name="Oval 401"/>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3" name="Oval 402"/>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4" name="Oval 403"/>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5" name="Oval 404"/>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6" name="Oval 405"/>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7" name="Oval 406"/>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8" name="Oval 407"/>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9" name="Oval 408"/>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0" name="Oval 409"/>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1" name="Oval 410"/>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2" name="Oval 411"/>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3" name="Oval 412"/>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4" name="Oval 413"/>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5" name="Oval 414"/>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6" name="Oval 415"/>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7" name="Oval 416"/>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8" name="Oval 417"/>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9" name="Oval 418"/>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0" name="Oval 419"/>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1" name="Oval 420"/>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2" name="Oval 421"/>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3" name="Oval 422"/>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4" name="Oval 423"/>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5" name="Oval 424"/>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6" name="Oval 425"/>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7" name="Oval 426"/>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8" name="Oval 427"/>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9" name="Oval 428"/>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0" name="Oval 429"/>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1" name="Oval 430"/>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2" name="Oval 431"/>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3" name="Oval 432"/>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4" name="Oval 433"/>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22" name="Group 21"/>
            <p:cNvGrpSpPr/>
            <p:nvPr/>
          </p:nvGrpSpPr>
          <p:grpSpPr>
            <a:xfrm>
              <a:off x="-338573" y="6656004"/>
              <a:ext cx="9821147" cy="45719"/>
              <a:chOff x="-123700" y="-243408"/>
              <a:chExt cx="9821147" cy="45719"/>
            </a:xfrm>
            <a:grpFill/>
          </p:grpSpPr>
          <p:sp>
            <p:nvSpPr>
              <p:cNvPr id="161" name="Oval 160"/>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2" name="Oval 161"/>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3" name="Oval 162"/>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4" name="Oval 163"/>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5" name="Oval 164"/>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6" name="Oval 165"/>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7" name="Oval 166"/>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8" name="Oval 167"/>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9" name="Oval 168"/>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0" name="Oval 169"/>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1" name="Oval 170"/>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2" name="Oval 171"/>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3" name="Oval 172"/>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4" name="Oval 173"/>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5" name="Oval 174"/>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6" name="Oval 175"/>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7" name="Oval 176"/>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8" name="Oval 177"/>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79" name="Oval 178"/>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0" name="Oval 179"/>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1" name="Oval 180"/>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2" name="Oval 181"/>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3" name="Oval 182"/>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4" name="Oval 183"/>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5" name="Oval 184"/>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6" name="Oval 185"/>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7" name="Oval 186"/>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8" name="Oval 187"/>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89" name="Oval 188"/>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0" name="Oval 189"/>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1" name="Oval 190"/>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2" name="Oval 191"/>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3" name="Oval 192"/>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4" name="Oval 193"/>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5" name="Oval 194"/>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6" name="Oval 195"/>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7" name="Oval 196"/>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8" name="Oval 197"/>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99" name="Oval 198"/>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0" name="Oval 199"/>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1" name="Oval 200"/>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2" name="Oval 201"/>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3" name="Oval 202"/>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4" name="Oval 203"/>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5" name="Oval 204"/>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6" name="Oval 205"/>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7" name="Oval 206"/>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8" name="Oval 207"/>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09" name="Oval 208"/>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0" name="Oval 209"/>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1" name="Oval 210"/>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2" name="Oval 211"/>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3" name="Oval 212"/>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4" name="Oval 213"/>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5" name="Oval 214"/>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6" name="Oval 215"/>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7" name="Oval 216"/>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8" name="Oval 217"/>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19" name="Oval 218"/>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0" name="Oval 219"/>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1" name="Oval 220"/>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2" name="Oval 221"/>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3" name="Oval 222"/>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4" name="Oval 223"/>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5" name="Oval 224"/>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6" name="Oval 225"/>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7" name="Oval 226"/>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8" name="Oval 227"/>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29" name="Oval 228"/>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0" name="Oval 229"/>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1" name="Oval 230"/>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2" name="Oval 231"/>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3" name="Oval 232"/>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4" name="Oval 233"/>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5" name="Oval 234"/>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6" name="Oval 235"/>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7" name="Oval 236"/>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8" name="Oval 237"/>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39" name="Oval 238"/>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0" name="Oval 239"/>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1" name="Oval 240"/>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2" name="Oval 241"/>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3" name="Oval 242"/>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4" name="Oval 243"/>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5" name="Oval 244"/>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6" name="Oval 245"/>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7" name="Oval 246"/>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8" name="Oval 247"/>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49" name="Oval 248"/>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0" name="Oval 249"/>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1" name="Oval 250"/>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2" name="Oval 251"/>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3" name="Oval 252"/>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4" name="Oval 253"/>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5" name="Oval 254"/>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6" name="Oval 255"/>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7" name="Oval 256"/>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8" name="Oval 257"/>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9" name="Oval 258"/>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0" name="Oval 259"/>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1" name="Oval 260"/>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2" name="Oval 261"/>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3" name="Oval 262"/>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4" name="Oval 263"/>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5" name="Oval 264"/>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6" name="Oval 265"/>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7" name="Oval 266"/>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8" name="Oval 267"/>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9" name="Oval 268"/>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0" name="Oval 269"/>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1" name="Oval 270"/>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2" name="Oval 271"/>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3" name="Oval 272"/>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4" name="Oval 273"/>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5" name="Oval 274"/>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6" name="Oval 275"/>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7" name="Oval 276"/>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8" name="Oval 277"/>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9" name="Oval 278"/>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0" name="Oval 279"/>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1" name="Oval 280"/>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2" name="Oval 281"/>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3" name="Oval 282"/>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4" name="Oval 283"/>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5" name="Oval 284"/>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6" name="Oval 285"/>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7" name="Oval 286"/>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8" name="Oval 287"/>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9" name="Oval 288"/>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0" name="Oval 289"/>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1" name="Oval 290"/>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2" name="Oval 291"/>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3" name="Oval 292"/>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4" name="Oval 293"/>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5" name="Oval 294"/>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6" name="Oval 295"/>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7" name="Oval 296"/>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nvGrpSpPr>
            <p:cNvPr id="23" name="Group 22"/>
            <p:cNvGrpSpPr/>
            <p:nvPr/>
          </p:nvGrpSpPr>
          <p:grpSpPr>
            <a:xfrm>
              <a:off x="-338573" y="6725789"/>
              <a:ext cx="9821147" cy="45719"/>
              <a:chOff x="-123700" y="-243408"/>
              <a:chExt cx="9821147" cy="45719"/>
            </a:xfrm>
            <a:grpFill/>
          </p:grpSpPr>
          <p:sp>
            <p:nvSpPr>
              <p:cNvPr id="24" name="Oval 23"/>
              <p:cNvSpPr/>
              <p:nvPr/>
            </p:nvSpPr>
            <p:spPr>
              <a:xfrm>
                <a:off x="-1237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5" name="Oval 24"/>
              <p:cNvSpPr/>
              <p:nvPr/>
            </p:nvSpPr>
            <p:spPr>
              <a:xfrm>
                <a:off x="-518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6" name="Oval 25"/>
              <p:cNvSpPr/>
              <p:nvPr/>
            </p:nvSpPr>
            <p:spPr>
              <a:xfrm>
                <a:off x="200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7" name="Oval 26"/>
              <p:cNvSpPr/>
              <p:nvPr/>
            </p:nvSpPr>
            <p:spPr>
              <a:xfrm>
                <a:off x="919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8" name="Oval 27"/>
              <p:cNvSpPr/>
              <p:nvPr/>
            </p:nvSpPr>
            <p:spPr>
              <a:xfrm>
                <a:off x="1638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29" name="Oval 28"/>
              <p:cNvSpPr/>
              <p:nvPr/>
            </p:nvSpPr>
            <p:spPr>
              <a:xfrm>
                <a:off x="2356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0" name="Oval 29"/>
              <p:cNvSpPr/>
              <p:nvPr/>
            </p:nvSpPr>
            <p:spPr>
              <a:xfrm>
                <a:off x="3075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1" name="Oval 30"/>
              <p:cNvSpPr/>
              <p:nvPr/>
            </p:nvSpPr>
            <p:spPr>
              <a:xfrm>
                <a:off x="3794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2" name="Oval 31"/>
              <p:cNvSpPr/>
              <p:nvPr/>
            </p:nvSpPr>
            <p:spPr>
              <a:xfrm>
                <a:off x="4513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3" name="Oval 32"/>
              <p:cNvSpPr/>
              <p:nvPr/>
            </p:nvSpPr>
            <p:spPr>
              <a:xfrm>
                <a:off x="5232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4" name="Oval 33"/>
              <p:cNvSpPr/>
              <p:nvPr/>
            </p:nvSpPr>
            <p:spPr>
              <a:xfrm>
                <a:off x="5950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5" name="Oval 34"/>
              <p:cNvSpPr/>
              <p:nvPr/>
            </p:nvSpPr>
            <p:spPr>
              <a:xfrm>
                <a:off x="6669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6" name="Oval 35"/>
              <p:cNvSpPr/>
              <p:nvPr/>
            </p:nvSpPr>
            <p:spPr>
              <a:xfrm>
                <a:off x="7388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7" name="Oval 36"/>
              <p:cNvSpPr/>
              <p:nvPr/>
            </p:nvSpPr>
            <p:spPr>
              <a:xfrm>
                <a:off x="8107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8" name="Oval 37"/>
              <p:cNvSpPr/>
              <p:nvPr/>
            </p:nvSpPr>
            <p:spPr>
              <a:xfrm>
                <a:off x="8825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39" name="Oval 38"/>
              <p:cNvSpPr/>
              <p:nvPr/>
            </p:nvSpPr>
            <p:spPr>
              <a:xfrm>
                <a:off x="9544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0" name="Oval 39"/>
              <p:cNvSpPr/>
              <p:nvPr/>
            </p:nvSpPr>
            <p:spPr>
              <a:xfrm>
                <a:off x="10263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1" name="Oval 40"/>
              <p:cNvSpPr/>
              <p:nvPr/>
            </p:nvSpPr>
            <p:spPr>
              <a:xfrm>
                <a:off x="10982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2" name="Oval 41"/>
              <p:cNvSpPr/>
              <p:nvPr/>
            </p:nvSpPr>
            <p:spPr>
              <a:xfrm>
                <a:off x="11701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3" name="Oval 42"/>
              <p:cNvSpPr/>
              <p:nvPr/>
            </p:nvSpPr>
            <p:spPr>
              <a:xfrm>
                <a:off x="12419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4" name="Oval 43"/>
              <p:cNvSpPr/>
              <p:nvPr/>
            </p:nvSpPr>
            <p:spPr>
              <a:xfrm>
                <a:off x="13138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5" name="Oval 44"/>
              <p:cNvSpPr/>
              <p:nvPr/>
            </p:nvSpPr>
            <p:spPr>
              <a:xfrm>
                <a:off x="13857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6" name="Oval 45"/>
              <p:cNvSpPr/>
              <p:nvPr/>
            </p:nvSpPr>
            <p:spPr>
              <a:xfrm>
                <a:off x="14576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7" name="Oval 46"/>
              <p:cNvSpPr/>
              <p:nvPr/>
            </p:nvSpPr>
            <p:spPr>
              <a:xfrm>
                <a:off x="15294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8" name="Oval 47"/>
              <p:cNvSpPr/>
              <p:nvPr/>
            </p:nvSpPr>
            <p:spPr>
              <a:xfrm>
                <a:off x="16013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49" name="Oval 48"/>
              <p:cNvSpPr/>
              <p:nvPr/>
            </p:nvSpPr>
            <p:spPr>
              <a:xfrm>
                <a:off x="16732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0" name="Oval 49"/>
              <p:cNvSpPr/>
              <p:nvPr/>
            </p:nvSpPr>
            <p:spPr>
              <a:xfrm>
                <a:off x="17451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1" name="Oval 50"/>
              <p:cNvSpPr/>
              <p:nvPr/>
            </p:nvSpPr>
            <p:spPr>
              <a:xfrm>
                <a:off x="18170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2" name="Oval 51"/>
              <p:cNvSpPr/>
              <p:nvPr/>
            </p:nvSpPr>
            <p:spPr>
              <a:xfrm>
                <a:off x="18888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3" name="Oval 52"/>
              <p:cNvSpPr/>
              <p:nvPr/>
            </p:nvSpPr>
            <p:spPr>
              <a:xfrm>
                <a:off x="19607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4" name="Oval 53"/>
              <p:cNvSpPr/>
              <p:nvPr/>
            </p:nvSpPr>
            <p:spPr>
              <a:xfrm>
                <a:off x="20326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5" name="Oval 54"/>
              <p:cNvSpPr/>
              <p:nvPr/>
            </p:nvSpPr>
            <p:spPr>
              <a:xfrm>
                <a:off x="21045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6" name="Oval 55"/>
              <p:cNvSpPr/>
              <p:nvPr/>
            </p:nvSpPr>
            <p:spPr>
              <a:xfrm>
                <a:off x="21763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7" name="Oval 56"/>
              <p:cNvSpPr/>
              <p:nvPr/>
            </p:nvSpPr>
            <p:spPr>
              <a:xfrm>
                <a:off x="22482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8" name="Oval 57"/>
              <p:cNvSpPr/>
              <p:nvPr/>
            </p:nvSpPr>
            <p:spPr>
              <a:xfrm>
                <a:off x="23201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59" name="Oval 58"/>
              <p:cNvSpPr/>
              <p:nvPr/>
            </p:nvSpPr>
            <p:spPr>
              <a:xfrm>
                <a:off x="23920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0" name="Oval 59"/>
              <p:cNvSpPr/>
              <p:nvPr/>
            </p:nvSpPr>
            <p:spPr>
              <a:xfrm>
                <a:off x="24639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1" name="Oval 60"/>
              <p:cNvSpPr/>
              <p:nvPr/>
            </p:nvSpPr>
            <p:spPr>
              <a:xfrm>
                <a:off x="25357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2" name="Oval 61"/>
              <p:cNvSpPr/>
              <p:nvPr/>
            </p:nvSpPr>
            <p:spPr>
              <a:xfrm>
                <a:off x="26076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3" name="Oval 62"/>
              <p:cNvSpPr/>
              <p:nvPr/>
            </p:nvSpPr>
            <p:spPr>
              <a:xfrm>
                <a:off x="26795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4" name="Oval 63"/>
              <p:cNvSpPr/>
              <p:nvPr/>
            </p:nvSpPr>
            <p:spPr>
              <a:xfrm>
                <a:off x="27514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5" name="Oval 64"/>
              <p:cNvSpPr/>
              <p:nvPr/>
            </p:nvSpPr>
            <p:spPr>
              <a:xfrm>
                <a:off x="28232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6" name="Oval 65"/>
              <p:cNvSpPr/>
              <p:nvPr/>
            </p:nvSpPr>
            <p:spPr>
              <a:xfrm>
                <a:off x="28951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7" name="Oval 66"/>
              <p:cNvSpPr/>
              <p:nvPr/>
            </p:nvSpPr>
            <p:spPr>
              <a:xfrm>
                <a:off x="29670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8" name="Oval 67"/>
              <p:cNvSpPr/>
              <p:nvPr/>
            </p:nvSpPr>
            <p:spPr>
              <a:xfrm>
                <a:off x="30389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69" name="Oval 68"/>
              <p:cNvSpPr/>
              <p:nvPr/>
            </p:nvSpPr>
            <p:spPr>
              <a:xfrm>
                <a:off x="31108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0" name="Oval 69"/>
              <p:cNvSpPr/>
              <p:nvPr/>
            </p:nvSpPr>
            <p:spPr>
              <a:xfrm>
                <a:off x="31826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1" name="Oval 70"/>
              <p:cNvSpPr/>
              <p:nvPr/>
            </p:nvSpPr>
            <p:spPr>
              <a:xfrm>
                <a:off x="32545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2" name="Oval 71"/>
              <p:cNvSpPr/>
              <p:nvPr/>
            </p:nvSpPr>
            <p:spPr>
              <a:xfrm>
                <a:off x="33264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3" name="Oval 72"/>
              <p:cNvSpPr/>
              <p:nvPr/>
            </p:nvSpPr>
            <p:spPr>
              <a:xfrm>
                <a:off x="33983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4" name="Oval 73"/>
              <p:cNvSpPr/>
              <p:nvPr/>
            </p:nvSpPr>
            <p:spPr>
              <a:xfrm>
                <a:off x="34702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5" name="Oval 74"/>
              <p:cNvSpPr/>
              <p:nvPr/>
            </p:nvSpPr>
            <p:spPr>
              <a:xfrm>
                <a:off x="35420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6" name="Oval 75"/>
              <p:cNvSpPr/>
              <p:nvPr/>
            </p:nvSpPr>
            <p:spPr>
              <a:xfrm>
                <a:off x="36139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7" name="Oval 76"/>
              <p:cNvSpPr/>
              <p:nvPr/>
            </p:nvSpPr>
            <p:spPr>
              <a:xfrm>
                <a:off x="36858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8" name="Oval 77"/>
              <p:cNvSpPr/>
              <p:nvPr/>
            </p:nvSpPr>
            <p:spPr>
              <a:xfrm>
                <a:off x="37577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79" name="Oval 78"/>
              <p:cNvSpPr/>
              <p:nvPr/>
            </p:nvSpPr>
            <p:spPr>
              <a:xfrm>
                <a:off x="38295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0" name="Oval 79"/>
              <p:cNvSpPr/>
              <p:nvPr/>
            </p:nvSpPr>
            <p:spPr>
              <a:xfrm>
                <a:off x="39014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1" name="Oval 80"/>
              <p:cNvSpPr/>
              <p:nvPr/>
            </p:nvSpPr>
            <p:spPr>
              <a:xfrm>
                <a:off x="39733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2" name="Oval 81"/>
              <p:cNvSpPr/>
              <p:nvPr/>
            </p:nvSpPr>
            <p:spPr>
              <a:xfrm>
                <a:off x="40452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3" name="Oval 82"/>
              <p:cNvSpPr/>
              <p:nvPr/>
            </p:nvSpPr>
            <p:spPr>
              <a:xfrm>
                <a:off x="41171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4" name="Oval 83"/>
              <p:cNvSpPr/>
              <p:nvPr/>
            </p:nvSpPr>
            <p:spPr>
              <a:xfrm>
                <a:off x="41889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5" name="Oval 84"/>
              <p:cNvSpPr/>
              <p:nvPr/>
            </p:nvSpPr>
            <p:spPr>
              <a:xfrm>
                <a:off x="42608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6" name="Oval 85"/>
              <p:cNvSpPr/>
              <p:nvPr/>
            </p:nvSpPr>
            <p:spPr>
              <a:xfrm>
                <a:off x="43327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7" name="Oval 86"/>
              <p:cNvSpPr/>
              <p:nvPr/>
            </p:nvSpPr>
            <p:spPr>
              <a:xfrm>
                <a:off x="44046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8" name="Oval 87"/>
              <p:cNvSpPr/>
              <p:nvPr/>
            </p:nvSpPr>
            <p:spPr>
              <a:xfrm>
                <a:off x="44764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89" name="Oval 88"/>
              <p:cNvSpPr/>
              <p:nvPr/>
            </p:nvSpPr>
            <p:spPr>
              <a:xfrm>
                <a:off x="45483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0" name="Oval 89"/>
              <p:cNvSpPr/>
              <p:nvPr/>
            </p:nvSpPr>
            <p:spPr>
              <a:xfrm>
                <a:off x="46202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1" name="Oval 90"/>
              <p:cNvSpPr/>
              <p:nvPr/>
            </p:nvSpPr>
            <p:spPr>
              <a:xfrm>
                <a:off x="46921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2" name="Oval 91"/>
              <p:cNvSpPr/>
              <p:nvPr/>
            </p:nvSpPr>
            <p:spPr>
              <a:xfrm>
                <a:off x="47640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3" name="Oval 92"/>
              <p:cNvSpPr/>
              <p:nvPr/>
            </p:nvSpPr>
            <p:spPr>
              <a:xfrm>
                <a:off x="48358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4" name="Oval 93"/>
              <p:cNvSpPr/>
              <p:nvPr/>
            </p:nvSpPr>
            <p:spPr>
              <a:xfrm>
                <a:off x="49077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5" name="Oval 94"/>
              <p:cNvSpPr/>
              <p:nvPr/>
            </p:nvSpPr>
            <p:spPr>
              <a:xfrm>
                <a:off x="49796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6" name="Oval 95"/>
              <p:cNvSpPr/>
              <p:nvPr/>
            </p:nvSpPr>
            <p:spPr>
              <a:xfrm>
                <a:off x="50515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7" name="Oval 96"/>
              <p:cNvSpPr/>
              <p:nvPr/>
            </p:nvSpPr>
            <p:spPr>
              <a:xfrm>
                <a:off x="51233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8" name="Oval 97"/>
              <p:cNvSpPr/>
              <p:nvPr/>
            </p:nvSpPr>
            <p:spPr>
              <a:xfrm>
                <a:off x="51952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99" name="Oval 98"/>
              <p:cNvSpPr/>
              <p:nvPr/>
            </p:nvSpPr>
            <p:spPr>
              <a:xfrm>
                <a:off x="52671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0" name="Oval 99"/>
              <p:cNvSpPr/>
              <p:nvPr/>
            </p:nvSpPr>
            <p:spPr>
              <a:xfrm>
                <a:off x="53390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1" name="Oval 100"/>
              <p:cNvSpPr/>
              <p:nvPr/>
            </p:nvSpPr>
            <p:spPr>
              <a:xfrm>
                <a:off x="54109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2" name="Oval 101"/>
              <p:cNvSpPr/>
              <p:nvPr/>
            </p:nvSpPr>
            <p:spPr>
              <a:xfrm>
                <a:off x="54827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3" name="Oval 102"/>
              <p:cNvSpPr/>
              <p:nvPr/>
            </p:nvSpPr>
            <p:spPr>
              <a:xfrm>
                <a:off x="55546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4" name="Oval 103"/>
              <p:cNvSpPr/>
              <p:nvPr/>
            </p:nvSpPr>
            <p:spPr>
              <a:xfrm>
                <a:off x="56265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5" name="Oval 104"/>
              <p:cNvSpPr/>
              <p:nvPr/>
            </p:nvSpPr>
            <p:spPr>
              <a:xfrm>
                <a:off x="56984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6" name="Oval 105"/>
              <p:cNvSpPr/>
              <p:nvPr/>
            </p:nvSpPr>
            <p:spPr>
              <a:xfrm>
                <a:off x="57702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7" name="Oval 106"/>
              <p:cNvSpPr/>
              <p:nvPr/>
            </p:nvSpPr>
            <p:spPr>
              <a:xfrm>
                <a:off x="58421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8" name="Oval 107"/>
              <p:cNvSpPr/>
              <p:nvPr/>
            </p:nvSpPr>
            <p:spPr>
              <a:xfrm>
                <a:off x="59140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09" name="Oval 108"/>
              <p:cNvSpPr/>
              <p:nvPr/>
            </p:nvSpPr>
            <p:spPr>
              <a:xfrm>
                <a:off x="59859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0" name="Oval 109"/>
              <p:cNvSpPr/>
              <p:nvPr/>
            </p:nvSpPr>
            <p:spPr>
              <a:xfrm>
                <a:off x="605780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1" name="Oval 110"/>
              <p:cNvSpPr/>
              <p:nvPr/>
            </p:nvSpPr>
            <p:spPr>
              <a:xfrm>
                <a:off x="612968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2" name="Oval 111"/>
              <p:cNvSpPr/>
              <p:nvPr/>
            </p:nvSpPr>
            <p:spPr>
              <a:xfrm>
                <a:off x="620156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3" name="Oval 112"/>
              <p:cNvSpPr/>
              <p:nvPr/>
            </p:nvSpPr>
            <p:spPr>
              <a:xfrm>
                <a:off x="627344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4" name="Oval 113"/>
              <p:cNvSpPr/>
              <p:nvPr/>
            </p:nvSpPr>
            <p:spPr>
              <a:xfrm>
                <a:off x="634532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5" name="Oval 114"/>
              <p:cNvSpPr/>
              <p:nvPr/>
            </p:nvSpPr>
            <p:spPr>
              <a:xfrm>
                <a:off x="641719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6" name="Oval 115"/>
              <p:cNvSpPr/>
              <p:nvPr/>
            </p:nvSpPr>
            <p:spPr>
              <a:xfrm>
                <a:off x="648907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7" name="Oval 116"/>
              <p:cNvSpPr/>
              <p:nvPr/>
            </p:nvSpPr>
            <p:spPr>
              <a:xfrm>
                <a:off x="656095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8" name="Oval 117"/>
              <p:cNvSpPr/>
              <p:nvPr/>
            </p:nvSpPr>
            <p:spPr>
              <a:xfrm>
                <a:off x="663283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19" name="Oval 118"/>
              <p:cNvSpPr/>
              <p:nvPr/>
            </p:nvSpPr>
            <p:spPr>
              <a:xfrm>
                <a:off x="670471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0" name="Oval 119"/>
              <p:cNvSpPr/>
              <p:nvPr/>
            </p:nvSpPr>
            <p:spPr>
              <a:xfrm>
                <a:off x="677658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1" name="Oval 120"/>
              <p:cNvSpPr/>
              <p:nvPr/>
            </p:nvSpPr>
            <p:spPr>
              <a:xfrm>
                <a:off x="684846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2" name="Oval 121"/>
              <p:cNvSpPr/>
              <p:nvPr/>
            </p:nvSpPr>
            <p:spPr>
              <a:xfrm>
                <a:off x="692034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3" name="Oval 122"/>
              <p:cNvSpPr/>
              <p:nvPr/>
            </p:nvSpPr>
            <p:spPr>
              <a:xfrm>
                <a:off x="699222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4" name="Oval 123"/>
              <p:cNvSpPr/>
              <p:nvPr/>
            </p:nvSpPr>
            <p:spPr>
              <a:xfrm>
                <a:off x="706410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5" name="Oval 124"/>
              <p:cNvSpPr/>
              <p:nvPr/>
            </p:nvSpPr>
            <p:spPr>
              <a:xfrm>
                <a:off x="713597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6" name="Oval 125"/>
              <p:cNvSpPr/>
              <p:nvPr/>
            </p:nvSpPr>
            <p:spPr>
              <a:xfrm>
                <a:off x="720785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7" name="Oval 126"/>
              <p:cNvSpPr/>
              <p:nvPr/>
            </p:nvSpPr>
            <p:spPr>
              <a:xfrm>
                <a:off x="727973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8" name="Oval 127"/>
              <p:cNvSpPr/>
              <p:nvPr/>
            </p:nvSpPr>
            <p:spPr>
              <a:xfrm>
                <a:off x="735161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29" name="Oval 128"/>
              <p:cNvSpPr/>
              <p:nvPr/>
            </p:nvSpPr>
            <p:spPr>
              <a:xfrm>
                <a:off x="742349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0" name="Oval 129"/>
              <p:cNvSpPr/>
              <p:nvPr/>
            </p:nvSpPr>
            <p:spPr>
              <a:xfrm>
                <a:off x="749536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1" name="Oval 130"/>
              <p:cNvSpPr/>
              <p:nvPr/>
            </p:nvSpPr>
            <p:spPr>
              <a:xfrm>
                <a:off x="756724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2" name="Oval 131"/>
              <p:cNvSpPr/>
              <p:nvPr/>
            </p:nvSpPr>
            <p:spPr>
              <a:xfrm>
                <a:off x="763912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3" name="Oval 132"/>
              <p:cNvSpPr/>
              <p:nvPr/>
            </p:nvSpPr>
            <p:spPr>
              <a:xfrm>
                <a:off x="771100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4" name="Oval 133"/>
              <p:cNvSpPr/>
              <p:nvPr/>
            </p:nvSpPr>
            <p:spPr>
              <a:xfrm>
                <a:off x="778288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5" name="Oval 134"/>
              <p:cNvSpPr/>
              <p:nvPr/>
            </p:nvSpPr>
            <p:spPr>
              <a:xfrm>
                <a:off x="785475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6" name="Oval 135"/>
              <p:cNvSpPr/>
              <p:nvPr/>
            </p:nvSpPr>
            <p:spPr>
              <a:xfrm>
                <a:off x="792663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7" name="Oval 136"/>
              <p:cNvSpPr/>
              <p:nvPr/>
            </p:nvSpPr>
            <p:spPr>
              <a:xfrm>
                <a:off x="799851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8" name="Oval 137"/>
              <p:cNvSpPr/>
              <p:nvPr/>
            </p:nvSpPr>
            <p:spPr>
              <a:xfrm>
                <a:off x="807039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39" name="Oval 138"/>
              <p:cNvSpPr/>
              <p:nvPr/>
            </p:nvSpPr>
            <p:spPr>
              <a:xfrm>
                <a:off x="814227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0" name="Oval 139"/>
              <p:cNvSpPr/>
              <p:nvPr/>
            </p:nvSpPr>
            <p:spPr>
              <a:xfrm>
                <a:off x="821414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1" name="Oval 140"/>
              <p:cNvSpPr/>
              <p:nvPr/>
            </p:nvSpPr>
            <p:spPr>
              <a:xfrm>
                <a:off x="828602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2" name="Oval 141"/>
              <p:cNvSpPr/>
              <p:nvPr/>
            </p:nvSpPr>
            <p:spPr>
              <a:xfrm>
                <a:off x="835790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3" name="Oval 142"/>
              <p:cNvSpPr/>
              <p:nvPr/>
            </p:nvSpPr>
            <p:spPr>
              <a:xfrm>
                <a:off x="842978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4" name="Oval 143"/>
              <p:cNvSpPr/>
              <p:nvPr/>
            </p:nvSpPr>
            <p:spPr>
              <a:xfrm>
                <a:off x="850166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5" name="Oval 144"/>
              <p:cNvSpPr/>
              <p:nvPr/>
            </p:nvSpPr>
            <p:spPr>
              <a:xfrm>
                <a:off x="857353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6" name="Oval 145"/>
              <p:cNvSpPr/>
              <p:nvPr/>
            </p:nvSpPr>
            <p:spPr>
              <a:xfrm>
                <a:off x="864541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7" name="Oval 146"/>
              <p:cNvSpPr/>
              <p:nvPr/>
            </p:nvSpPr>
            <p:spPr>
              <a:xfrm>
                <a:off x="871729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8" name="Oval 147"/>
              <p:cNvSpPr/>
              <p:nvPr/>
            </p:nvSpPr>
            <p:spPr>
              <a:xfrm>
                <a:off x="878917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49" name="Oval 148"/>
              <p:cNvSpPr/>
              <p:nvPr/>
            </p:nvSpPr>
            <p:spPr>
              <a:xfrm>
                <a:off x="886105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0" name="Oval 149"/>
              <p:cNvSpPr/>
              <p:nvPr/>
            </p:nvSpPr>
            <p:spPr>
              <a:xfrm>
                <a:off x="89329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1" name="Oval 150"/>
              <p:cNvSpPr/>
              <p:nvPr/>
            </p:nvSpPr>
            <p:spPr>
              <a:xfrm>
                <a:off x="900480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2" name="Oval 151"/>
              <p:cNvSpPr/>
              <p:nvPr/>
            </p:nvSpPr>
            <p:spPr>
              <a:xfrm>
                <a:off x="907668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3" name="Oval 152"/>
              <p:cNvSpPr/>
              <p:nvPr/>
            </p:nvSpPr>
            <p:spPr>
              <a:xfrm>
                <a:off x="914856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4" name="Oval 153"/>
              <p:cNvSpPr/>
              <p:nvPr/>
            </p:nvSpPr>
            <p:spPr>
              <a:xfrm>
                <a:off x="922044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5" name="Oval 154"/>
              <p:cNvSpPr/>
              <p:nvPr/>
            </p:nvSpPr>
            <p:spPr>
              <a:xfrm>
                <a:off x="929231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6" name="Oval 155"/>
              <p:cNvSpPr/>
              <p:nvPr/>
            </p:nvSpPr>
            <p:spPr>
              <a:xfrm>
                <a:off x="9364196"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7" name="Oval 156"/>
              <p:cNvSpPr/>
              <p:nvPr/>
            </p:nvSpPr>
            <p:spPr>
              <a:xfrm>
                <a:off x="9436074"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8" name="Oval 157"/>
              <p:cNvSpPr/>
              <p:nvPr/>
            </p:nvSpPr>
            <p:spPr>
              <a:xfrm>
                <a:off x="9507952"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59" name="Oval 158"/>
              <p:cNvSpPr/>
              <p:nvPr/>
            </p:nvSpPr>
            <p:spPr>
              <a:xfrm>
                <a:off x="9579830"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sp>
            <p:nvSpPr>
              <p:cNvPr id="160" name="Oval 159"/>
              <p:cNvSpPr/>
              <p:nvPr/>
            </p:nvSpPr>
            <p:spPr>
              <a:xfrm>
                <a:off x="9651728" y="-243408"/>
                <a:ext cx="45719" cy="45719"/>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800">
                  <a:solidFill>
                    <a:prstClr val="white"/>
                  </a:solidFill>
                </a:endParaRPr>
              </a:p>
            </p:txBody>
          </p:sp>
        </p:grpSp>
      </p:grpSp>
      <p:cxnSp>
        <p:nvCxnSpPr>
          <p:cNvPr id="1121" name="Straight Connector 1120"/>
          <p:cNvCxnSpPr/>
          <p:nvPr userDrawn="1"/>
        </p:nvCxnSpPr>
        <p:spPr>
          <a:xfrm>
            <a:off x="-90264" y="1470516"/>
            <a:ext cx="9338121" cy="0"/>
          </a:xfrm>
          <a:prstGeom prst="line">
            <a:avLst/>
          </a:prstGeom>
          <a:ln w="254000" cmpd="sng">
            <a:solidFill>
              <a:srgbClr val="3E8EDE">
                <a:alpha val="80000"/>
              </a:srgbClr>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userDrawn="1"/>
        </p:nvCxnSpPr>
        <p:spPr>
          <a:xfrm>
            <a:off x="-197960" y="3861048"/>
            <a:ext cx="9515295" cy="0"/>
          </a:xfrm>
          <a:prstGeom prst="line">
            <a:avLst/>
          </a:prstGeom>
          <a:ln w="19050" cmpd="sng">
            <a:solidFill>
              <a:srgbClr val="3E8EDE"/>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p:cNvCxnSpPr/>
          <p:nvPr userDrawn="1"/>
        </p:nvCxnSpPr>
        <p:spPr>
          <a:xfrm>
            <a:off x="-283633" y="5760967"/>
            <a:ext cx="9711267" cy="0"/>
          </a:xfrm>
          <a:prstGeom prst="line">
            <a:avLst/>
          </a:prstGeom>
          <a:solidFill>
            <a:schemeClr val="bg1"/>
          </a:solidFill>
          <a:ln w="57150" cmpd="sng">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1122" name="Picture 112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200" y="2676991"/>
            <a:ext cx="3124200" cy="1209209"/>
          </a:xfrm>
          <a:prstGeom prst="rect">
            <a:avLst/>
          </a:prstGeom>
        </p:spPr>
      </p:pic>
    </p:spTree>
    <p:extLst>
      <p:ext uri="{BB962C8B-B14F-4D97-AF65-F5344CB8AC3E}">
        <p14:creationId xmlns:p14="http://schemas.microsoft.com/office/powerpoint/2010/main" val="771043976"/>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smtClean="0"/>
              <a:t>Click to edit Master subtitle style</a:t>
            </a:r>
            <a:endParaRPr lang="en-US"/>
          </a:p>
        </p:txBody>
      </p:sp>
      <p:sp>
        <p:nvSpPr>
          <p:cNvPr id="4" name="Date Placeholder 3"/>
          <p:cNvSpPr>
            <a:spLocks noGrp="1"/>
          </p:cNvSpPr>
          <p:nvPr>
            <p:ph type="dt" sz="half" idx="10"/>
          </p:nvPr>
        </p:nvSpPr>
        <p:spPr/>
        <p:txBody>
          <a:bodyPr/>
          <a:lstStyle/>
          <a:p>
            <a:fld id="{0DDCE618-E1FD-487D-97B9-9764384B21D0}" type="datetime1">
              <a:rPr lang="en-US" smtClean="0"/>
              <a:t>7/9/2018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69393998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idx="1"/>
          </p:nvPr>
        </p:nvSpPr>
        <p:spPr/>
        <p:txBody>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66E7C760-0B8B-4C6D-804B-14173A47B99B}" type="datetime1">
              <a:rPr lang="en-US" smtClean="0"/>
              <a:t>7/9/2018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198136517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smtClean="0"/>
              <a:t>Click to edit Master text styles</a:t>
            </a:r>
          </a:p>
        </p:txBody>
      </p:sp>
      <p:sp>
        <p:nvSpPr>
          <p:cNvPr id="4" name="Date Placeholder 3"/>
          <p:cNvSpPr>
            <a:spLocks noGrp="1"/>
          </p:cNvSpPr>
          <p:nvPr>
            <p:ph type="dt" sz="half" idx="10"/>
          </p:nvPr>
        </p:nvSpPr>
        <p:spPr/>
        <p:txBody>
          <a:bodyPr/>
          <a:lstStyle/>
          <a:p>
            <a:fld id="{F2BD9656-BCD0-4A88-BB97-5446617ED60C}" type="datetime1">
              <a:rPr lang="en-US" smtClean="0"/>
              <a:t>7/9/2018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3277083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Date Placeholder 4"/>
          <p:cNvSpPr>
            <a:spLocks noGrp="1"/>
          </p:cNvSpPr>
          <p:nvPr>
            <p:ph type="dt" sz="half" idx="10"/>
          </p:nvPr>
        </p:nvSpPr>
        <p:spPr/>
        <p:txBody>
          <a:bodyPr/>
          <a:lstStyle/>
          <a:p>
            <a:fld id="{FD40808E-F1AF-44BE-9746-E96570EC02E9}" type="datetime1">
              <a:rPr lang="en-US" smtClean="0"/>
              <a:t>7/9/2018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332391436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7" name="Date Placeholder 6"/>
          <p:cNvSpPr>
            <a:spLocks noGrp="1"/>
          </p:cNvSpPr>
          <p:nvPr>
            <p:ph type="dt" sz="half" idx="10"/>
          </p:nvPr>
        </p:nvSpPr>
        <p:spPr/>
        <p:txBody>
          <a:bodyPr/>
          <a:lstStyle/>
          <a:p>
            <a:fld id="{C9A58BA8-3A22-4990-A03A-29B88D065678}" type="datetime1">
              <a:rPr lang="en-US" smtClean="0"/>
              <a:t>7/9/2018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34280882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7" name="Date Placeholder 6"/>
          <p:cNvSpPr>
            <a:spLocks noGrp="1"/>
          </p:cNvSpPr>
          <p:nvPr>
            <p:ph type="dt" sz="half" idx="10"/>
          </p:nvPr>
        </p:nvSpPr>
        <p:spPr/>
        <p:txBody>
          <a:bodyPr/>
          <a:lstStyle/>
          <a:p>
            <a:fld id="{2D9B4802-0065-4446-8514-A7D219646375}" type="datetime1">
              <a:rPr lang="en-US" smtClean="0">
                <a:solidFill>
                  <a:srgbClr val="3F3F3F">
                    <a:tint val="75000"/>
                  </a:srgbClr>
                </a:solidFill>
              </a:rPr>
              <a:pPr/>
              <a:t>7/9/2018</a:t>
            </a:fld>
            <a:endParaRPr lang="en-US">
              <a:solidFill>
                <a:srgbClr val="3F3F3F">
                  <a:tint val="75000"/>
                </a:srgbClr>
              </a:solidFill>
            </a:endParaRPr>
          </a:p>
        </p:txBody>
      </p:sp>
      <p:sp>
        <p:nvSpPr>
          <p:cNvPr id="8" name="Footer Placeholder 7"/>
          <p:cNvSpPr>
            <a:spLocks noGrp="1"/>
          </p:cNvSpPr>
          <p:nvPr>
            <p:ph type="ftr" sz="quarter" idx="11"/>
          </p:nvPr>
        </p:nvSpPr>
        <p:spPr/>
        <p:txBody>
          <a:bodyPr/>
          <a:lstStyle/>
          <a:p>
            <a:endParaRPr lang="en-US">
              <a:solidFill>
                <a:srgbClr val="3F3F3F">
                  <a:tint val="75000"/>
                </a:srgbClr>
              </a:solidFill>
            </a:endParaRPr>
          </a:p>
        </p:txBody>
      </p:sp>
      <p:sp>
        <p:nvSpPr>
          <p:cNvPr id="9" name="Slide Number Placeholder 8"/>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158061050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Date Placeholder 2"/>
          <p:cNvSpPr>
            <a:spLocks noGrp="1"/>
          </p:cNvSpPr>
          <p:nvPr>
            <p:ph type="dt" sz="half" idx="10"/>
          </p:nvPr>
        </p:nvSpPr>
        <p:spPr/>
        <p:txBody>
          <a:bodyPr/>
          <a:lstStyle/>
          <a:p>
            <a:fld id="{E69162CC-3535-4376-8F19-1151ED0E254E}" type="datetime1">
              <a:rPr lang="en-US" smtClean="0"/>
              <a:t>7/9/2018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11694099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F6D492D-21A6-413B-8C75-112B61AF965A}" type="datetime1">
              <a:rPr lang="en-US" smtClean="0"/>
              <a:t>7/9/2018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31802331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1835D25B-4F9E-4A61-9F2A-5A9C0B5FB49B}" type="datetime1">
              <a:rPr lang="en-US" smtClean="0"/>
              <a:t>7/9/2018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22922255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EEACAEF7-70D2-41F2-968C-952FE363FAD2}" type="datetime1">
              <a:rPr lang="en-US" smtClean="0"/>
              <a:t>7/9/2018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215513432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34AE3DB5-0385-44F3-B9E9-0DA7503138C2}" type="datetime1">
              <a:rPr lang="en-US" smtClean="0"/>
              <a:t>7/9/2018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279712734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10"/>
          </p:nvPr>
        </p:nvSpPr>
        <p:spPr/>
        <p:txBody>
          <a:bodyPr/>
          <a:lstStyle/>
          <a:p>
            <a:fld id="{87681484-D1F4-4265-9350-061FF7901C66}" type="datetime1">
              <a:rPr lang="en-US" smtClean="0"/>
              <a:t>7/9/2018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729D43-495D-C342-BCDA-C7EF830E2E6F}" type="slidenum">
              <a:rPr lang="en-US" smtClean="0"/>
              <a:pPr/>
              <a:t>‹#›</a:t>
            </a:fld>
            <a:endParaRPr lang="en-US"/>
          </a:p>
        </p:txBody>
      </p:sp>
    </p:spTree>
    <p:extLst>
      <p:ext uri="{BB962C8B-B14F-4D97-AF65-F5344CB8AC3E}">
        <p14:creationId xmlns:p14="http://schemas.microsoft.com/office/powerpoint/2010/main" val="22118966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Click to edit Master title style</a:t>
            </a:r>
            <a:endParaRPr lang="en-US"/>
          </a:p>
        </p:txBody>
      </p:sp>
      <p:sp>
        <p:nvSpPr>
          <p:cNvPr id="3" name="Date Placeholder 2"/>
          <p:cNvSpPr>
            <a:spLocks noGrp="1"/>
          </p:cNvSpPr>
          <p:nvPr>
            <p:ph type="dt" sz="half" idx="10"/>
          </p:nvPr>
        </p:nvSpPr>
        <p:spPr/>
        <p:txBody>
          <a:bodyPr/>
          <a:lstStyle/>
          <a:p>
            <a:fld id="{4FDCEF71-AD6A-4F5E-8EAB-4C20552886B7}" type="datetime1">
              <a:rPr lang="en-US" smtClean="0">
                <a:solidFill>
                  <a:srgbClr val="3F3F3F">
                    <a:tint val="75000"/>
                  </a:srgbClr>
                </a:solidFill>
              </a:rPr>
              <a:pPr/>
              <a:t>7/9/2018</a:t>
            </a:fld>
            <a:endParaRPr lang="en-US">
              <a:solidFill>
                <a:srgbClr val="3F3F3F">
                  <a:tint val="75000"/>
                </a:srgbClr>
              </a:solidFill>
            </a:endParaRPr>
          </a:p>
        </p:txBody>
      </p:sp>
      <p:sp>
        <p:nvSpPr>
          <p:cNvPr id="4" name="Footer Placeholder 3"/>
          <p:cNvSpPr>
            <a:spLocks noGrp="1"/>
          </p:cNvSpPr>
          <p:nvPr>
            <p:ph type="ftr" sz="quarter" idx="11"/>
          </p:nvPr>
        </p:nvSpPr>
        <p:spPr/>
        <p:txBody>
          <a:bodyPr/>
          <a:lstStyle/>
          <a:p>
            <a:endParaRPr lang="en-US">
              <a:solidFill>
                <a:srgbClr val="3F3F3F">
                  <a:tint val="75000"/>
                </a:srgbClr>
              </a:solidFill>
            </a:endParaRPr>
          </a:p>
        </p:txBody>
      </p:sp>
      <p:sp>
        <p:nvSpPr>
          <p:cNvPr id="5" name="Slide Number Placeholder 4"/>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4438343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64D755C-0E05-4A02-81F4-D4037AA92440}" type="datetime1">
              <a:rPr lang="en-US" smtClean="0">
                <a:solidFill>
                  <a:srgbClr val="3F3F3F">
                    <a:tint val="75000"/>
                  </a:srgbClr>
                </a:solidFill>
              </a:rPr>
              <a:pPr/>
              <a:t>7/9/2018</a:t>
            </a:fld>
            <a:endParaRPr lang="en-US">
              <a:solidFill>
                <a:srgbClr val="3F3F3F">
                  <a:tint val="75000"/>
                </a:srgbClr>
              </a:solidFill>
            </a:endParaRPr>
          </a:p>
        </p:txBody>
      </p:sp>
      <p:sp>
        <p:nvSpPr>
          <p:cNvPr id="3" name="Footer Placeholder 2"/>
          <p:cNvSpPr>
            <a:spLocks noGrp="1"/>
          </p:cNvSpPr>
          <p:nvPr>
            <p:ph type="ftr" sz="quarter" idx="11"/>
          </p:nvPr>
        </p:nvSpPr>
        <p:spPr/>
        <p:txBody>
          <a:bodyPr/>
          <a:lstStyle/>
          <a:p>
            <a:endParaRPr lang="en-US">
              <a:solidFill>
                <a:srgbClr val="3F3F3F">
                  <a:tint val="75000"/>
                </a:srgbClr>
              </a:solidFill>
            </a:endParaRPr>
          </a:p>
        </p:txBody>
      </p:sp>
      <p:sp>
        <p:nvSpPr>
          <p:cNvPr id="4" name="Slide Number Placeholder 3"/>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23264061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A83AB1FB-332F-4E42-8CE9-0DB1EB672325}"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9255151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smtClean="0"/>
              <a:t>Click to edit Master text styles</a:t>
            </a:r>
          </a:p>
        </p:txBody>
      </p:sp>
      <p:sp>
        <p:nvSpPr>
          <p:cNvPr id="5" name="Date Placeholder 4"/>
          <p:cNvSpPr>
            <a:spLocks noGrp="1"/>
          </p:cNvSpPr>
          <p:nvPr>
            <p:ph type="dt" sz="half" idx="10"/>
          </p:nvPr>
        </p:nvSpPr>
        <p:spPr/>
        <p:txBody>
          <a:bodyPr/>
          <a:lstStyle/>
          <a:p>
            <a:fld id="{93CA0FFD-0366-4A31-A452-65091937E81B}" type="datetime1">
              <a:rPr lang="en-US" smtClean="0">
                <a:solidFill>
                  <a:srgbClr val="3F3F3F">
                    <a:tint val="75000"/>
                  </a:srgbClr>
                </a:solidFill>
              </a:rPr>
              <a:pPr/>
              <a:t>7/9/2018</a:t>
            </a:fld>
            <a:endParaRPr lang="en-US">
              <a:solidFill>
                <a:srgbClr val="3F3F3F">
                  <a:tint val="75000"/>
                </a:srgbClr>
              </a:solidFill>
            </a:endParaRPr>
          </a:p>
        </p:txBody>
      </p:sp>
      <p:sp>
        <p:nvSpPr>
          <p:cNvPr id="6" name="Footer Placeholder 5"/>
          <p:cNvSpPr>
            <a:spLocks noGrp="1"/>
          </p:cNvSpPr>
          <p:nvPr>
            <p:ph type="ftr" sz="quarter" idx="11"/>
          </p:nvPr>
        </p:nvSpPr>
        <p:spPr/>
        <p:txBody>
          <a:bodyPr/>
          <a:lstStyle/>
          <a:p>
            <a:endParaRPr lang="en-US">
              <a:solidFill>
                <a:srgbClr val="3F3F3F">
                  <a:tint val="75000"/>
                </a:srgbClr>
              </a:solidFill>
            </a:endParaRPr>
          </a:p>
        </p:txBody>
      </p:sp>
      <p:sp>
        <p:nvSpPr>
          <p:cNvPr id="7" name="Slide Number Placeholder 6"/>
          <p:cNvSpPr>
            <a:spLocks noGrp="1"/>
          </p:cNvSpPr>
          <p:nvPr>
            <p:ph type="sldNum" sz="quarter" idx="12"/>
          </p:nvPr>
        </p:nvSpPr>
        <p:spPr/>
        <p:txBody>
          <a:bodyPr/>
          <a:lstStyle/>
          <a:p>
            <a:fld id="{D5715925-C6AD-1F49-910A-9C91C98C4E7B}" type="slidenum">
              <a:rPr lang="en-US" smtClean="0">
                <a:solidFill>
                  <a:srgbClr val="3F3F3F">
                    <a:tint val="75000"/>
                  </a:srgbClr>
                </a:solidFill>
              </a:rPr>
              <a:pPr/>
              <a:t>‹#›</a:t>
            </a:fld>
            <a:endParaRPr lang="en-US">
              <a:solidFill>
                <a:srgbClr val="3F3F3F">
                  <a:tint val="75000"/>
                </a:srgbClr>
              </a:solidFill>
            </a:endParaRPr>
          </a:p>
        </p:txBody>
      </p:sp>
    </p:spTree>
    <p:extLst>
      <p:ext uri="{BB962C8B-B14F-4D97-AF65-F5344CB8AC3E}">
        <p14:creationId xmlns:p14="http://schemas.microsoft.com/office/powerpoint/2010/main" val="32051535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9.xml"/><Relationship Id="rId7"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5" Type="http://schemas.openxmlformats.org/officeDocument/2006/relationships/slideLayout" Target="../slideLayouts/slideLayout31.xml"/><Relationship Id="rId4"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35.xml"/><Relationship Id="rId7"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5" Type="http://schemas.openxmlformats.org/officeDocument/2006/relationships/slideLayout" Target="../slideLayouts/slideLayout37.xml"/><Relationship Id="rId4" Type="http://schemas.openxmlformats.org/officeDocument/2006/relationships/slideLayout" Target="../slideLayouts/slideLayout36.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41.xml"/><Relationship Id="rId7" Type="http://schemas.openxmlformats.org/officeDocument/2006/relationships/theme" Target="../theme/theme5.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5" Type="http://schemas.openxmlformats.org/officeDocument/2006/relationships/slideLayout" Target="../slideLayouts/slideLayout43.xml"/><Relationship Id="rId4" Type="http://schemas.openxmlformats.org/officeDocument/2006/relationships/slideLayout" Target="../slideLayouts/slideLayout4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64075D3A-08FF-4079-B669-DE1811D8529F}" type="datetime1">
              <a:rPr lang="en-US" smtClean="0">
                <a:solidFill>
                  <a:srgbClr val="3F3F3F">
                    <a:tint val="75000"/>
                  </a:srgbClr>
                </a:solidFill>
                <a:latin typeface="Arial"/>
                <a:cs typeface="+mn-cs"/>
              </a:rPr>
              <a:pPr defTabSz="457200" fontAlgn="auto">
                <a:spcBef>
                  <a:spcPts val="0"/>
                </a:spcBef>
                <a:spcAft>
                  <a:spcPts val="0"/>
                </a:spcAft>
              </a:pPr>
              <a:t>7/9/2018</a:t>
            </a:fld>
            <a:endParaRPr lang="en-US">
              <a:solidFill>
                <a:srgbClr val="3F3F3F">
                  <a:tint val="75000"/>
                </a:srgbClr>
              </a:solidFill>
              <a:latin typeface="Arial"/>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srgbClr val="3F3F3F">
                  <a:tint val="75000"/>
                </a:srgbClr>
              </a:solidFill>
              <a:latin typeface="Arial"/>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D5715925-C6AD-1F49-910A-9C91C98C4E7B}" type="slidenum">
              <a:rPr lang="en-US" smtClean="0">
                <a:solidFill>
                  <a:srgbClr val="3F3F3F">
                    <a:tint val="75000"/>
                  </a:srgbClr>
                </a:solidFill>
                <a:latin typeface="Arial"/>
                <a:cs typeface="+mn-cs"/>
              </a:rPr>
              <a:pPr defTabSz="457200" fontAlgn="auto">
                <a:spcBef>
                  <a:spcPts val="0"/>
                </a:spcBef>
                <a:spcAft>
                  <a:spcPts val="0"/>
                </a:spcAft>
              </a:pPr>
              <a:t>‹#›</a:t>
            </a:fld>
            <a:endParaRPr lang="en-US">
              <a:solidFill>
                <a:srgbClr val="3F3F3F">
                  <a:tint val="75000"/>
                </a:srgbClr>
              </a:solidFill>
              <a:latin typeface="Arial"/>
              <a:cs typeface="+mn-cs"/>
            </a:endParaRPr>
          </a:p>
        </p:txBody>
      </p:sp>
    </p:spTree>
    <p:extLst>
      <p:ext uri="{BB962C8B-B14F-4D97-AF65-F5344CB8AC3E}">
        <p14:creationId xmlns:p14="http://schemas.microsoft.com/office/powerpoint/2010/main" val="2551441187"/>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Lst>
  <p:timing>
    <p:tnLst>
      <p:par>
        <p:cT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64075D3A-08FF-4079-B669-DE1811D8529F}" type="datetime1">
              <a:rPr lang="en-US" smtClean="0">
                <a:solidFill>
                  <a:srgbClr val="3F3F3F">
                    <a:tint val="75000"/>
                  </a:srgbClr>
                </a:solidFill>
                <a:latin typeface="Arial"/>
                <a:cs typeface="+mn-cs"/>
              </a:rPr>
              <a:pPr defTabSz="457200" fontAlgn="auto">
                <a:spcBef>
                  <a:spcPts val="0"/>
                </a:spcBef>
                <a:spcAft>
                  <a:spcPts val="0"/>
                </a:spcAft>
              </a:pPr>
              <a:t>7/9/2018</a:t>
            </a:fld>
            <a:endParaRPr lang="en-US">
              <a:solidFill>
                <a:srgbClr val="3F3F3F">
                  <a:tint val="75000"/>
                </a:srgbClr>
              </a:solidFill>
              <a:latin typeface="Arial"/>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srgbClr val="3F3F3F">
                  <a:tint val="75000"/>
                </a:srgbClr>
              </a:solidFill>
              <a:latin typeface="Arial"/>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D5715925-C6AD-1F49-910A-9C91C98C4E7B}" type="slidenum">
              <a:rPr lang="en-US" smtClean="0">
                <a:solidFill>
                  <a:srgbClr val="3F3F3F">
                    <a:tint val="75000"/>
                  </a:srgbClr>
                </a:solidFill>
                <a:latin typeface="Arial"/>
                <a:cs typeface="+mn-cs"/>
              </a:rPr>
              <a:pPr defTabSz="457200" fontAlgn="auto">
                <a:spcBef>
                  <a:spcPts val="0"/>
                </a:spcBef>
                <a:spcAft>
                  <a:spcPts val="0"/>
                </a:spcAft>
              </a:pPr>
              <a:t>‹#›</a:t>
            </a:fld>
            <a:endParaRPr lang="en-US">
              <a:solidFill>
                <a:srgbClr val="3F3F3F">
                  <a:tint val="75000"/>
                </a:srgbClr>
              </a:solidFill>
              <a:latin typeface="Arial"/>
              <a:cs typeface="+mn-cs"/>
            </a:endParaRPr>
          </a:p>
        </p:txBody>
      </p:sp>
    </p:spTree>
    <p:extLst>
      <p:ext uri="{BB962C8B-B14F-4D97-AF65-F5344CB8AC3E}">
        <p14:creationId xmlns:p14="http://schemas.microsoft.com/office/powerpoint/2010/main" val="2578311084"/>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Lst>
  <p:timing>
    <p:tnLst>
      <p:par>
        <p:cT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srgbClr val="3F3F3F">
                  <a:tint val="75000"/>
                </a:srgbClr>
              </a:solidFill>
              <a:cs typeface="Arial" charset="0"/>
            </a:endParaRPr>
          </a:p>
        </p:txBody>
      </p:sp>
      <p:sp>
        <p:nvSpPr>
          <p:cNvPr id="5" name="Footer Placeholder 4"/>
          <p:cNvSpPr>
            <a:spLocks noGrp="1"/>
          </p:cNvSpPr>
          <p:nvPr>
            <p:ph type="ftr" sz="quarter" idx="3"/>
          </p:nvPr>
        </p:nvSpPr>
        <p:spPr>
          <a:xfrm>
            <a:off x="3124200" y="6356351"/>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srgbClr val="3F3F3F">
                  <a:tint val="75000"/>
                </a:srgbClr>
              </a:solidFill>
              <a:cs typeface="Arial" charset="0"/>
            </a:endParaRPr>
          </a:p>
        </p:txBody>
      </p:sp>
      <p:sp>
        <p:nvSpPr>
          <p:cNvPr id="6" name="Slide Number Placeholder 5"/>
          <p:cNvSpPr>
            <a:spLocks noGrp="1"/>
          </p:cNvSpPr>
          <p:nvPr>
            <p:ph type="sldNum" sz="quarter" idx="4"/>
          </p:nvPr>
        </p:nvSpPr>
        <p:spPr>
          <a:xfrm>
            <a:off x="6553200" y="6356351"/>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B4606E-EBF0-41FC-AFBD-463BD9449987}" type="slidenum">
              <a:rPr lang="en-US" smtClean="0">
                <a:solidFill>
                  <a:srgbClr val="3F3F3F">
                    <a:tint val="75000"/>
                  </a:srgbClr>
                </a:solidFill>
                <a:cs typeface="Arial" charset="0"/>
              </a:rPr>
              <a:pPr/>
              <a:t>‹#›</a:t>
            </a:fld>
            <a:endParaRPr lang="en-US">
              <a:solidFill>
                <a:srgbClr val="3F3F3F">
                  <a:tint val="75000"/>
                </a:srgbClr>
              </a:solidFill>
              <a:cs typeface="Arial" charset="0"/>
            </a:endParaRPr>
          </a:p>
        </p:txBody>
      </p:sp>
    </p:spTree>
    <p:extLst>
      <p:ext uri="{BB962C8B-B14F-4D97-AF65-F5344CB8AC3E}">
        <p14:creationId xmlns:p14="http://schemas.microsoft.com/office/powerpoint/2010/main" val="3337801564"/>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srgbClr val="3F3F3F">
                  <a:tint val="75000"/>
                </a:srgbClr>
              </a:solidFill>
              <a:cs typeface="Arial" charset="0"/>
            </a:endParaRPr>
          </a:p>
        </p:txBody>
      </p:sp>
      <p:sp>
        <p:nvSpPr>
          <p:cNvPr id="5" name="Footer Placeholder 4"/>
          <p:cNvSpPr>
            <a:spLocks noGrp="1"/>
          </p:cNvSpPr>
          <p:nvPr>
            <p:ph type="ftr" sz="quarter" idx="3"/>
          </p:nvPr>
        </p:nvSpPr>
        <p:spPr>
          <a:xfrm>
            <a:off x="3124200" y="6356351"/>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srgbClr val="3F3F3F">
                  <a:tint val="75000"/>
                </a:srgbClr>
              </a:solidFill>
              <a:cs typeface="Arial" charset="0"/>
            </a:endParaRPr>
          </a:p>
        </p:txBody>
      </p:sp>
      <p:sp>
        <p:nvSpPr>
          <p:cNvPr id="6" name="Slide Number Placeholder 5"/>
          <p:cNvSpPr>
            <a:spLocks noGrp="1"/>
          </p:cNvSpPr>
          <p:nvPr>
            <p:ph type="sldNum" sz="quarter" idx="4"/>
          </p:nvPr>
        </p:nvSpPr>
        <p:spPr>
          <a:xfrm>
            <a:off x="6553200" y="6356351"/>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B4606E-EBF0-41FC-AFBD-463BD9449987}" type="slidenum">
              <a:rPr lang="en-US" smtClean="0">
                <a:solidFill>
                  <a:srgbClr val="3F3F3F">
                    <a:tint val="75000"/>
                  </a:srgbClr>
                </a:solidFill>
                <a:cs typeface="Arial" charset="0"/>
              </a:rPr>
              <a:pPr/>
              <a:t>‹#›</a:t>
            </a:fld>
            <a:endParaRPr lang="en-US">
              <a:solidFill>
                <a:srgbClr val="3F3F3F">
                  <a:tint val="75000"/>
                </a:srgbClr>
              </a:solidFill>
              <a:cs typeface="Arial" charset="0"/>
            </a:endParaRPr>
          </a:p>
        </p:txBody>
      </p:sp>
    </p:spTree>
    <p:extLst>
      <p:ext uri="{BB962C8B-B14F-4D97-AF65-F5344CB8AC3E}">
        <p14:creationId xmlns:p14="http://schemas.microsoft.com/office/powerpoint/2010/main" val="2925785752"/>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endParaRPr lang="en-US">
              <a:solidFill>
                <a:srgbClr val="3F3F3F">
                  <a:tint val="75000"/>
                </a:srgbClr>
              </a:solidFill>
              <a:latin typeface="Arial"/>
              <a:cs typeface="+mn-cs"/>
            </a:endParaRPr>
          </a:p>
        </p:txBody>
      </p:sp>
      <p:sp>
        <p:nvSpPr>
          <p:cNvPr id="5" name="Footer Placeholder 4"/>
          <p:cNvSpPr>
            <a:spLocks noGrp="1"/>
          </p:cNvSpPr>
          <p:nvPr>
            <p:ph type="ftr" sz="quarter" idx="3"/>
          </p:nvPr>
        </p:nvSpPr>
        <p:spPr>
          <a:xfrm>
            <a:off x="3124200" y="6356351"/>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srgbClr val="3F3F3F">
                  <a:tint val="75000"/>
                </a:srgbClr>
              </a:solidFill>
              <a:latin typeface="Arial"/>
              <a:cs typeface="+mn-cs"/>
            </a:endParaRPr>
          </a:p>
        </p:txBody>
      </p:sp>
      <p:sp>
        <p:nvSpPr>
          <p:cNvPr id="6" name="Slide Number Placeholder 5"/>
          <p:cNvSpPr>
            <a:spLocks noGrp="1"/>
          </p:cNvSpPr>
          <p:nvPr>
            <p:ph type="sldNum" sz="quarter" idx="4"/>
          </p:nvPr>
        </p:nvSpPr>
        <p:spPr>
          <a:xfrm>
            <a:off x="6553200" y="6356351"/>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54B4606E-EBF0-41FC-AFBD-463BD9449987}" type="slidenum">
              <a:rPr lang="en-US" smtClean="0">
                <a:solidFill>
                  <a:srgbClr val="3F3F3F">
                    <a:tint val="75000"/>
                  </a:srgbClr>
                </a:solidFill>
                <a:latin typeface="Arial"/>
                <a:cs typeface="+mn-cs"/>
              </a:rPr>
              <a:pPr fontAlgn="auto">
                <a:spcBef>
                  <a:spcPts val="0"/>
                </a:spcBef>
                <a:spcAft>
                  <a:spcPts val="0"/>
                </a:spcAft>
              </a:pPr>
              <a:t>‹#›</a:t>
            </a:fld>
            <a:endParaRPr lang="en-US">
              <a:solidFill>
                <a:srgbClr val="3F3F3F">
                  <a:tint val="75000"/>
                </a:srgbClr>
              </a:solidFill>
              <a:latin typeface="Arial"/>
              <a:cs typeface="+mn-cs"/>
            </a:endParaRPr>
          </a:p>
        </p:txBody>
      </p:sp>
    </p:spTree>
    <p:extLst>
      <p:ext uri="{BB962C8B-B14F-4D97-AF65-F5344CB8AC3E}">
        <p14:creationId xmlns:p14="http://schemas.microsoft.com/office/powerpoint/2010/main" val="842092050"/>
      </p:ext>
    </p:extLst>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GB"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603DF46-B647-4BA5-A520-545DE3BE2452}" type="datetime1">
              <a:rPr lang="en-US" smtClean="0"/>
              <a:t>7/9/2018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729D43-495D-C342-BCDA-C7EF830E2E6F}" type="slidenum">
              <a:rPr lang="en-US" smtClean="0"/>
              <a:pPr/>
              <a:t>‹#›</a:t>
            </a:fld>
            <a:endParaRPr lang="en-US"/>
          </a:p>
        </p:txBody>
      </p:sp>
    </p:spTree>
    <p:extLst>
      <p:ext uri="{BB962C8B-B14F-4D97-AF65-F5344CB8AC3E}">
        <p14:creationId xmlns:p14="http://schemas.microsoft.com/office/powerpoint/2010/main" val="4101342687"/>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jpe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19.jpeg"/></Relationships>
</file>

<file path=ppt/slides/_rels/slide1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8.jpeg"/><Relationship Id="rId5" Type="http://schemas.openxmlformats.org/officeDocument/2006/relationships/image" Target="../media/image27.jpg"/><Relationship Id="rId4" Type="http://schemas.openxmlformats.org/officeDocument/2006/relationships/image" Target="../media/image26.jpg"/></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6.tmp"/><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5.xml"/></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jpg"/><Relationship Id="rId4" Type="http://schemas.openxmlformats.org/officeDocument/2006/relationships/image" Target="../media/image1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 name="Picture 2" descr="\\cern.ch\dfs\Users\e\ebjorgo\Documents\Syria\CHS\Final\FINAL_Syria_WHS_23122014_digital_infographics_Page_3.jpg"/>
          <p:cNvPicPr>
            <a:picLocks noChangeAspect="1" noChangeArrowheads="1"/>
          </p:cNvPicPr>
          <p:nvPr/>
        </p:nvPicPr>
        <p:blipFill rotWithShape="1">
          <a:blip r:embed="rId3">
            <a:extLst>
              <a:ext uri="{28A0092B-C50C-407E-A947-70E740481C1C}">
                <a14:useLocalDpi xmlns:a14="http://schemas.microsoft.com/office/drawing/2010/main" val="0"/>
              </a:ext>
            </a:extLst>
          </a:blip>
          <a:srcRect t="12212" r="5047" b="72960"/>
          <a:stretch/>
        </p:blipFill>
        <p:spPr bwMode="auto">
          <a:xfrm>
            <a:off x="9765" y="3861048"/>
            <a:ext cx="9134743" cy="20162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p:nvPr>
        </p:nvSpPr>
        <p:spPr>
          <a:xfrm>
            <a:off x="436799" y="1988840"/>
            <a:ext cx="8851725" cy="784266"/>
          </a:xfrm>
          <a:noFill/>
        </p:spPr>
        <p:txBody>
          <a:bodyPr anchor="t">
            <a:noAutofit/>
          </a:bodyPr>
          <a:lstStyle/>
          <a:p>
            <a:pPr algn="l"/>
            <a:r>
              <a:rPr lang="en-US" sz="2800" b="1" dirty="0" smtClean="0">
                <a:solidFill>
                  <a:srgbClr val="3E8EDE"/>
                </a:solidFill>
              </a:rPr>
              <a:t>UNOSAT Support to the United Nations System</a:t>
            </a:r>
            <a:endParaRPr lang="en-US" sz="2800" dirty="0">
              <a:solidFill>
                <a:srgbClr val="3E8EDE"/>
              </a:solidFill>
              <a:latin typeface="Arial"/>
              <a:cs typeface="Arial"/>
            </a:endParaRPr>
          </a:p>
        </p:txBody>
      </p:sp>
      <p:cxnSp>
        <p:nvCxnSpPr>
          <p:cNvPr id="10" name="Straight Connector 9"/>
          <p:cNvCxnSpPr/>
          <p:nvPr/>
        </p:nvCxnSpPr>
        <p:spPr>
          <a:xfrm>
            <a:off x="0" y="3392996"/>
            <a:ext cx="9134216" cy="0"/>
          </a:xfrm>
          <a:prstGeom prst="line">
            <a:avLst/>
          </a:prstGeom>
          <a:ln>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3962" y="45656"/>
            <a:ext cx="3407529" cy="1318869"/>
          </a:xfrm>
          <a:prstGeom prst="rect">
            <a:avLst/>
          </a:prstGeom>
        </p:spPr>
      </p:pic>
      <p:grpSp>
        <p:nvGrpSpPr>
          <p:cNvPr id="1115" name="Group 1114"/>
          <p:cNvGrpSpPr/>
          <p:nvPr/>
        </p:nvGrpSpPr>
        <p:grpSpPr>
          <a:xfrm>
            <a:off x="-283633" y="6290848"/>
            <a:ext cx="9711267" cy="534196"/>
            <a:chOff x="-283633" y="5390661"/>
            <a:chExt cx="9711267" cy="534196"/>
          </a:xfrm>
        </p:grpSpPr>
        <p:grpSp>
          <p:nvGrpSpPr>
            <p:cNvPr id="1116" name="Group 1115"/>
            <p:cNvGrpSpPr/>
            <p:nvPr/>
          </p:nvGrpSpPr>
          <p:grpSpPr>
            <a:xfrm>
              <a:off x="-173335" y="5390661"/>
              <a:ext cx="9490670" cy="534196"/>
              <a:chOff x="-338573" y="6237312"/>
              <a:chExt cx="9821147" cy="534196"/>
            </a:xfrm>
          </p:grpSpPr>
          <p:grpSp>
            <p:nvGrpSpPr>
              <p:cNvPr id="1118" name="Group 1117"/>
              <p:cNvGrpSpPr/>
              <p:nvPr/>
            </p:nvGrpSpPr>
            <p:grpSpPr>
              <a:xfrm>
                <a:off x="-338573" y="6237312"/>
                <a:ext cx="9821147" cy="45719"/>
                <a:chOff x="-123700" y="-243408"/>
                <a:chExt cx="9821147" cy="45719"/>
              </a:xfrm>
            </p:grpSpPr>
            <p:sp>
              <p:nvSpPr>
                <p:cNvPr id="3191" name="Oval 319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2" name="Oval 319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3" name="Oval 319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4" name="Oval 319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5" name="Oval 319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6" name="Oval 319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7" name="Oval 319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8" name="Oval 319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9" name="Oval 319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0" name="Oval 319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1" name="Oval 320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2" name="Oval 320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3" name="Oval 320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4" name="Oval 320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5" name="Oval 320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6" name="Oval 320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7" name="Oval 320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8" name="Oval 320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9" name="Oval 320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0" name="Oval 320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1" name="Oval 321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2" name="Oval 321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3" name="Oval 321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4" name="Oval 321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5" name="Oval 321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6" name="Oval 321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7" name="Oval 321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8" name="Oval 321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9" name="Oval 321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0" name="Oval 321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1" name="Oval 322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2" name="Oval 322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3" name="Oval 322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4" name="Oval 322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5" name="Oval 322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6" name="Oval 322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7" name="Oval 322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8" name="Oval 322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9" name="Oval 322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0" name="Oval 322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1" name="Oval 323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2" name="Oval 323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3" name="Oval 323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4" name="Oval 323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5" name="Oval 323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6" name="Oval 323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7" name="Oval 323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8" name="Oval 323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9" name="Oval 323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0" name="Oval 323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1" name="Oval 324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2" name="Oval 324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3" name="Oval 324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4" name="Oval 324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5" name="Oval 324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6" name="Oval 324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7" name="Oval 324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8" name="Oval 324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9" name="Oval 324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0" name="Oval 324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1" name="Oval 325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2" name="Oval 325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3" name="Oval 325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4" name="Oval 325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5" name="Oval 325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6" name="Oval 325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7" name="Oval 325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8" name="Oval 325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9" name="Oval 325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0" name="Oval 325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1" name="Oval 326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2" name="Oval 326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3" name="Oval 326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4" name="Oval 326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5" name="Oval 326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6" name="Oval 326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7" name="Oval 326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8" name="Oval 326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9" name="Oval 326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0" name="Oval 326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1" name="Oval 327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2" name="Oval 327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3" name="Oval 327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4" name="Oval 327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5" name="Oval 327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6" name="Oval 327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7" name="Oval 327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8" name="Oval 327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9" name="Oval 327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0" name="Oval 327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1" name="Oval 328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2" name="Oval 328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3" name="Oval 328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4" name="Oval 328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5" name="Oval 328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6" name="Oval 328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7" name="Oval 328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8" name="Oval 328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9" name="Oval 328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0" name="Oval 328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1" name="Oval 329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2" name="Oval 329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3" name="Oval 329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4" name="Oval 329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5" name="Oval 329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6" name="Oval 329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7" name="Oval 329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8" name="Oval 329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9" name="Oval 329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0" name="Oval 329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1" name="Oval 330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2" name="Oval 330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3" name="Oval 330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4" name="Oval 330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5" name="Oval 330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6" name="Oval 330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7" name="Oval 330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8" name="Oval 330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9" name="Oval 330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0" name="Oval 330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1" name="Oval 331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2" name="Oval 331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3" name="Oval 331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4" name="Oval 331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5" name="Oval 331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6" name="Oval 331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7" name="Oval 331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8" name="Oval 331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9" name="Oval 331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0" name="Oval 331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1" name="Oval 332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2" name="Oval 332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3" name="Oval 332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4" name="Oval 332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5" name="Oval 332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6" name="Oval 332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7" name="Oval 332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19" name="Group 1118"/>
              <p:cNvGrpSpPr/>
              <p:nvPr/>
            </p:nvGrpSpPr>
            <p:grpSpPr>
              <a:xfrm>
                <a:off x="-338573" y="6307094"/>
                <a:ext cx="9821147" cy="45719"/>
                <a:chOff x="-123700" y="-243408"/>
                <a:chExt cx="9821147" cy="45719"/>
              </a:xfrm>
            </p:grpSpPr>
            <p:sp>
              <p:nvSpPr>
                <p:cNvPr id="3054" name="Oval 3053"/>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5" name="Oval 3054"/>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6" name="Oval 3055"/>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7" name="Oval 3056"/>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8" name="Oval 3057"/>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9" name="Oval 3058"/>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0" name="Oval 3059"/>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1" name="Oval 3060"/>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2" name="Oval 3061"/>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3" name="Oval 3062"/>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4" name="Oval 3063"/>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5" name="Oval 3064"/>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6" name="Oval 3065"/>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7" name="Oval 3066"/>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8" name="Oval 3067"/>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9" name="Oval 3068"/>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0" name="Oval 3069"/>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1" name="Oval 3070"/>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2" name="Oval 3071"/>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3" name="Oval 3072"/>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4" name="Oval 3073"/>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5" name="Oval 3074"/>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6" name="Oval 3075"/>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7" name="Oval 3076"/>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8" name="Oval 3077"/>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9" name="Oval 3078"/>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0" name="Oval 3079"/>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1" name="Oval 3080"/>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2" name="Oval 3081"/>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3" name="Oval 3082"/>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4" name="Oval 3083"/>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5" name="Oval 3084"/>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6" name="Oval 3085"/>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7" name="Oval 3086"/>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8" name="Oval 3087"/>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9" name="Oval 3088"/>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0" name="Oval 3089"/>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1" name="Oval 3090"/>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2" name="Oval 3091"/>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3" name="Oval 3092"/>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4" name="Oval 3093"/>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5" name="Oval 3094"/>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6" name="Oval 3095"/>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7" name="Oval 3096"/>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8" name="Oval 3097"/>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9" name="Oval 3098"/>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0" name="Oval 3099"/>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1" name="Oval 3100"/>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2" name="Oval 3101"/>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3" name="Oval 3102"/>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4" name="Oval 3103"/>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5" name="Oval 3104"/>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6" name="Oval 3105"/>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7" name="Oval 3106"/>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8" name="Oval 3107"/>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9" name="Oval 3108"/>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0" name="Oval 3109"/>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1" name="Oval 3110"/>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2" name="Oval 3111"/>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3" name="Oval 3112"/>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4" name="Oval 3113"/>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5" name="Oval 3114"/>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6" name="Oval 3115"/>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7" name="Oval 3116"/>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8" name="Oval 3117"/>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9" name="Oval 3118"/>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0" name="Oval 3119"/>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1" name="Oval 3120"/>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2" name="Oval 3121"/>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3" name="Oval 3122"/>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4" name="Oval 3123"/>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5" name="Oval 3124"/>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6" name="Oval 3125"/>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7" name="Oval 3126"/>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8" name="Oval 3127"/>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9" name="Oval 3128"/>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0" name="Oval 3129"/>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1" name="Oval 3130"/>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2" name="Oval 3131"/>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3" name="Oval 3132"/>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4" name="Oval 3133"/>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5" name="Oval 3134"/>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6" name="Oval 3135"/>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7" name="Oval 3136"/>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8" name="Oval 3137"/>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9" name="Oval 3138"/>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0" name="Oval 3139"/>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1" name="Oval 3140"/>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2" name="Oval 3141"/>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3" name="Oval 3142"/>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4" name="Oval 3143"/>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5" name="Oval 3144"/>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6" name="Oval 3145"/>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7" name="Oval 3146"/>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8" name="Oval 3147"/>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9" name="Oval 3148"/>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0" name="Oval 3149"/>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1" name="Oval 3150"/>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2" name="Oval 3151"/>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3" name="Oval 3152"/>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4" name="Oval 3153"/>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5" name="Oval 3154"/>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6" name="Oval 3155"/>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7" name="Oval 3156"/>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8" name="Oval 3157"/>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9" name="Oval 3158"/>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0" name="Oval 3159"/>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1" name="Oval 3160"/>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2" name="Oval 3161"/>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3" name="Oval 3162"/>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4" name="Oval 3163"/>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5" name="Oval 3164"/>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6" name="Oval 3165"/>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7" name="Oval 3166"/>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8" name="Oval 3167"/>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9" name="Oval 3168"/>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0" name="Oval 3169"/>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1" name="Oval 3170"/>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2" name="Oval 3171"/>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3" name="Oval 3172"/>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4" name="Oval 3173"/>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5" name="Oval 3174"/>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6" name="Oval 3175"/>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7" name="Oval 3176"/>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8" name="Oval 3177"/>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9" name="Oval 3178"/>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0" name="Oval 3179"/>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1" name="Oval 3180"/>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2" name="Oval 3181"/>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3" name="Oval 3182"/>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4" name="Oval 3183"/>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5" name="Oval 3184"/>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6" name="Oval 3185"/>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7" name="Oval 3186"/>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8" name="Oval 3187"/>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9" name="Oval 3188"/>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0" name="Oval 3189"/>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0" name="Group 1119"/>
              <p:cNvGrpSpPr/>
              <p:nvPr/>
            </p:nvGrpSpPr>
            <p:grpSpPr>
              <a:xfrm>
                <a:off x="-338573" y="6376876"/>
                <a:ext cx="9821147" cy="45719"/>
                <a:chOff x="-123700" y="-243408"/>
                <a:chExt cx="9821147" cy="45719"/>
              </a:xfrm>
            </p:grpSpPr>
            <p:sp>
              <p:nvSpPr>
                <p:cNvPr id="2917" name="Oval 2916"/>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8" name="Oval 2917"/>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9" name="Oval 2918"/>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0" name="Oval 2919"/>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1" name="Oval 2920"/>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2" name="Oval 2921"/>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3" name="Oval 2922"/>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4" name="Oval 2923"/>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5" name="Oval 2924"/>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6" name="Oval 2925"/>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7" name="Oval 2926"/>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8" name="Oval 2927"/>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9" name="Oval 2928"/>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0" name="Oval 2929"/>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1" name="Oval 2930"/>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2" name="Oval 2931"/>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3" name="Oval 2932"/>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4" name="Oval 2933"/>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5" name="Oval 2934"/>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6" name="Oval 2935"/>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7" name="Oval 2936"/>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8" name="Oval 2937"/>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9" name="Oval 2938"/>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0" name="Oval 2939"/>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1" name="Oval 2940"/>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2" name="Oval 2941"/>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3" name="Oval 2942"/>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4" name="Oval 2943"/>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5" name="Oval 2944"/>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6" name="Oval 2945"/>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7" name="Oval 2946"/>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8" name="Oval 2947"/>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9" name="Oval 2948"/>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0" name="Oval 2949"/>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1" name="Oval 2950"/>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2" name="Oval 2951"/>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3" name="Oval 2952"/>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4" name="Oval 2953"/>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5" name="Oval 2954"/>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6" name="Oval 2955"/>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7" name="Oval 2956"/>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8" name="Oval 2957"/>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9" name="Oval 2958"/>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0" name="Oval 2959"/>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1" name="Oval 2960"/>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2" name="Oval 2961"/>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3" name="Oval 2962"/>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4" name="Oval 2963"/>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5" name="Oval 2964"/>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6" name="Oval 2965"/>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7" name="Oval 2966"/>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8" name="Oval 2967"/>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9" name="Oval 2968"/>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0" name="Oval 2969"/>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1" name="Oval 2970"/>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2" name="Oval 2971"/>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3" name="Oval 2972"/>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4" name="Oval 2973"/>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5" name="Oval 2974"/>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6" name="Oval 2975"/>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7" name="Oval 2976"/>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8" name="Oval 2977"/>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9" name="Oval 2978"/>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0" name="Oval 2979"/>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1" name="Oval 2980"/>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2" name="Oval 2981"/>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3" name="Oval 2982"/>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4" name="Oval 2983"/>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5" name="Oval 2984"/>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6" name="Oval 2985"/>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7" name="Oval 2986"/>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8" name="Oval 2987"/>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9" name="Oval 2988"/>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0" name="Oval 2989"/>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1" name="Oval 2990"/>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2" name="Oval 2991"/>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3" name="Oval 2992"/>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4" name="Oval 2993"/>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5" name="Oval 2994"/>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6" name="Oval 2995"/>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7" name="Oval 2996"/>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8" name="Oval 2997"/>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9" name="Oval 2998"/>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0" name="Oval 2999"/>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1" name="Oval 3000"/>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2" name="Oval 3001"/>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3" name="Oval 3002"/>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4" name="Oval 3003"/>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5" name="Oval 3004"/>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6" name="Oval 3005"/>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7" name="Oval 3006"/>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8" name="Oval 3007"/>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9" name="Oval 3008"/>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0" name="Oval 3009"/>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1" name="Oval 3010"/>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2" name="Oval 3011"/>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3" name="Oval 3012"/>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4" name="Oval 3013"/>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5" name="Oval 3014"/>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6" name="Oval 3015"/>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7" name="Oval 3016"/>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8" name="Oval 3017"/>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9" name="Oval 3018"/>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0" name="Oval 3019"/>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1" name="Oval 3020"/>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2" name="Oval 3021"/>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3" name="Oval 3022"/>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4" name="Oval 3023"/>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5" name="Oval 3024"/>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6" name="Oval 3025"/>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7" name="Oval 3026"/>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8" name="Oval 3027"/>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9" name="Oval 3028"/>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0" name="Oval 3029"/>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1" name="Oval 3030"/>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2" name="Oval 3031"/>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3" name="Oval 3032"/>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4" name="Oval 3033"/>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5" name="Oval 3034"/>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6" name="Oval 3035"/>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7" name="Oval 3036"/>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8" name="Oval 3037"/>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9" name="Oval 3038"/>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0" name="Oval 3039"/>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1" name="Oval 3040"/>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2" name="Oval 3041"/>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3" name="Oval 3042"/>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4" name="Oval 3043"/>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5" name="Oval 3044"/>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6" name="Oval 3045"/>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7" name="Oval 3046"/>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8" name="Oval 3047"/>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9" name="Oval 3048"/>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0" name="Oval 3049"/>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1" name="Oval 3050"/>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2" name="Oval 3051"/>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53" name="Oval 3052"/>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1" name="Group 1120"/>
              <p:cNvGrpSpPr/>
              <p:nvPr/>
            </p:nvGrpSpPr>
            <p:grpSpPr>
              <a:xfrm>
                <a:off x="-338573" y="6446658"/>
                <a:ext cx="9821147" cy="45719"/>
                <a:chOff x="-123700" y="-243408"/>
                <a:chExt cx="9821147" cy="45719"/>
              </a:xfrm>
            </p:grpSpPr>
            <p:sp>
              <p:nvSpPr>
                <p:cNvPr id="2780" name="Oval 277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1" name="Oval 278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2" name="Oval 278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3" name="Oval 278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4" name="Oval 278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5" name="Oval 278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6" name="Oval 278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7" name="Oval 278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8" name="Oval 278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9" name="Oval 278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0" name="Oval 278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1" name="Oval 279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2" name="Oval 279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3" name="Oval 279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4" name="Oval 279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5" name="Oval 279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6" name="Oval 279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7" name="Oval 279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8" name="Oval 279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9" name="Oval 279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0" name="Oval 279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1" name="Oval 280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2" name="Oval 280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3" name="Oval 280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4" name="Oval 280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5" name="Oval 280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6" name="Oval 280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7" name="Oval 280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8" name="Oval 280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9" name="Oval 280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0" name="Oval 280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1" name="Oval 281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2" name="Oval 281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3" name="Oval 281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4" name="Oval 281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5" name="Oval 281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6" name="Oval 281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7" name="Oval 281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8" name="Oval 281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9" name="Oval 281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0" name="Oval 281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1" name="Oval 282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2" name="Oval 282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3" name="Oval 282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4" name="Oval 282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5" name="Oval 282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6" name="Oval 282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7" name="Oval 282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8" name="Oval 282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9" name="Oval 282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0" name="Oval 282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1" name="Oval 283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2" name="Oval 283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3" name="Oval 283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4" name="Oval 283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5" name="Oval 283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6" name="Oval 283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7" name="Oval 283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8" name="Oval 283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9" name="Oval 283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0" name="Oval 283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1" name="Oval 284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2" name="Oval 284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3" name="Oval 284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4" name="Oval 284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5" name="Oval 284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6" name="Oval 284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7" name="Oval 284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8" name="Oval 284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9" name="Oval 284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0" name="Oval 284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1" name="Oval 285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2" name="Oval 285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3" name="Oval 285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4" name="Oval 285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5" name="Oval 285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6" name="Oval 285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7" name="Oval 285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8" name="Oval 285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9" name="Oval 285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0" name="Oval 285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1" name="Oval 286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2" name="Oval 286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3" name="Oval 286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4" name="Oval 286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5" name="Oval 286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6" name="Oval 286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7" name="Oval 286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8" name="Oval 286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9" name="Oval 286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0" name="Oval 286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1" name="Oval 287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2" name="Oval 287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3" name="Oval 287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4" name="Oval 287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5" name="Oval 287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6" name="Oval 287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7" name="Oval 287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8" name="Oval 287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9" name="Oval 287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0" name="Oval 287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1" name="Oval 288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2" name="Oval 288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3" name="Oval 288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4" name="Oval 288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5" name="Oval 288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6" name="Oval 288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7" name="Oval 288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8" name="Oval 288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9" name="Oval 288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0" name="Oval 288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1" name="Oval 289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2" name="Oval 289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3" name="Oval 289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4" name="Oval 289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5" name="Oval 289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6" name="Oval 289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7" name="Oval 289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8" name="Oval 289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9" name="Oval 289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0" name="Oval 289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1" name="Oval 290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2" name="Oval 290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3" name="Oval 290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4" name="Oval 290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5" name="Oval 290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6" name="Oval 290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7" name="Oval 290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8" name="Oval 290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9" name="Oval 290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0" name="Oval 290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1" name="Oval 291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2" name="Oval 291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3" name="Oval 291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4" name="Oval 291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5" name="Oval 291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6" name="Oval 291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2" name="Group 1121"/>
              <p:cNvGrpSpPr/>
              <p:nvPr/>
            </p:nvGrpSpPr>
            <p:grpSpPr>
              <a:xfrm>
                <a:off x="-338573" y="6516440"/>
                <a:ext cx="9821147" cy="45719"/>
                <a:chOff x="-123700" y="-243408"/>
                <a:chExt cx="9821147" cy="45719"/>
              </a:xfrm>
            </p:grpSpPr>
            <p:sp>
              <p:nvSpPr>
                <p:cNvPr id="2643" name="Oval 264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4" name="Oval 264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5" name="Oval 264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6" name="Oval 264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7" name="Oval 264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8" name="Oval 264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9" name="Oval 264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0" name="Oval 264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1" name="Oval 265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2" name="Oval 265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3" name="Oval 265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4" name="Oval 265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5" name="Oval 265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6" name="Oval 265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7" name="Oval 265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8" name="Oval 265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9" name="Oval 265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0" name="Oval 265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1" name="Oval 266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2" name="Oval 266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3" name="Oval 266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4" name="Oval 266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5" name="Oval 266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6" name="Oval 266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7" name="Oval 266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8" name="Oval 266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9" name="Oval 266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0" name="Oval 266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1" name="Oval 267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2" name="Oval 267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3" name="Oval 267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4" name="Oval 267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5" name="Oval 267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6" name="Oval 267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7" name="Oval 267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8" name="Oval 267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9" name="Oval 267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0" name="Oval 267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1" name="Oval 268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2" name="Oval 268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3" name="Oval 268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4" name="Oval 268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5" name="Oval 268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6" name="Oval 268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7" name="Oval 268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8" name="Oval 268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9" name="Oval 268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0" name="Oval 268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1" name="Oval 269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2" name="Oval 269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3" name="Oval 269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4" name="Oval 269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5" name="Oval 269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6" name="Oval 269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7" name="Oval 269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8" name="Oval 269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9" name="Oval 269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0" name="Oval 269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1" name="Oval 270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2" name="Oval 270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3" name="Oval 270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4" name="Oval 270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5" name="Oval 270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6" name="Oval 270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7" name="Oval 270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8" name="Oval 270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9" name="Oval 270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0" name="Oval 270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1" name="Oval 271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2" name="Oval 271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3" name="Oval 271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4" name="Oval 271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5" name="Oval 271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6" name="Oval 271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7" name="Oval 271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8" name="Oval 271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9" name="Oval 271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0" name="Oval 271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1" name="Oval 272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2" name="Oval 272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3" name="Oval 272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4" name="Oval 272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5" name="Oval 272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6" name="Oval 272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7" name="Oval 272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8" name="Oval 272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9" name="Oval 272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0" name="Oval 272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1" name="Oval 273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2" name="Oval 273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3" name="Oval 273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4" name="Oval 273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5" name="Oval 273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6" name="Oval 273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7" name="Oval 273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8" name="Oval 273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9" name="Oval 273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0" name="Oval 273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1" name="Oval 274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2" name="Oval 274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3" name="Oval 274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4" name="Oval 274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5" name="Oval 274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6" name="Oval 274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7" name="Oval 274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8" name="Oval 274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9" name="Oval 274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0" name="Oval 274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1" name="Oval 275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2" name="Oval 275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3" name="Oval 275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4" name="Oval 275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5" name="Oval 275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6" name="Oval 275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7" name="Oval 275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8" name="Oval 275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9" name="Oval 275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0" name="Oval 275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1" name="Oval 276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2" name="Oval 276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3" name="Oval 276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4" name="Oval 276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5" name="Oval 276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6" name="Oval 276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7" name="Oval 276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8" name="Oval 276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9" name="Oval 276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0" name="Oval 276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1" name="Oval 277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2" name="Oval 277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3" name="Oval 277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4" name="Oval 277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5" name="Oval 277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6" name="Oval 277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7" name="Oval 277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8" name="Oval 277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9" name="Oval 277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3" name="Group 1122"/>
              <p:cNvGrpSpPr/>
              <p:nvPr/>
            </p:nvGrpSpPr>
            <p:grpSpPr>
              <a:xfrm>
                <a:off x="-338573" y="6586222"/>
                <a:ext cx="9821147" cy="45719"/>
                <a:chOff x="-123700" y="-243408"/>
                <a:chExt cx="9821147" cy="45719"/>
              </a:xfrm>
            </p:grpSpPr>
            <p:sp>
              <p:nvSpPr>
                <p:cNvPr id="2506" name="Oval 250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7" name="Oval 250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8" name="Oval 250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9" name="Oval 250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0" name="Oval 250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1" name="Oval 251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2" name="Oval 251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3" name="Oval 251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4" name="Oval 251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5" name="Oval 251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6" name="Oval 251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7" name="Oval 251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8" name="Oval 251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9" name="Oval 251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0" name="Oval 251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1" name="Oval 252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2" name="Oval 252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3" name="Oval 252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4" name="Oval 252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5" name="Oval 252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6" name="Oval 252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7" name="Oval 252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8" name="Oval 252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9" name="Oval 252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0" name="Oval 252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1" name="Oval 253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2" name="Oval 253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3" name="Oval 253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4" name="Oval 253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5" name="Oval 253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6" name="Oval 253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7" name="Oval 253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8" name="Oval 253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9" name="Oval 253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0" name="Oval 253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1" name="Oval 254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2" name="Oval 254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3" name="Oval 254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4" name="Oval 254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5" name="Oval 254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6" name="Oval 254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7" name="Oval 254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8" name="Oval 254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9" name="Oval 254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0" name="Oval 254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1" name="Oval 255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2" name="Oval 255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3" name="Oval 255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4" name="Oval 255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5" name="Oval 255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6" name="Oval 255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7" name="Oval 255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8" name="Oval 255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9" name="Oval 255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0" name="Oval 255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1" name="Oval 256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2" name="Oval 256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3" name="Oval 256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4" name="Oval 256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5" name="Oval 256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6" name="Oval 256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7" name="Oval 256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8" name="Oval 256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9" name="Oval 256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0" name="Oval 256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1" name="Oval 257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2" name="Oval 257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3" name="Oval 257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4" name="Oval 257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5" name="Oval 257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6" name="Oval 257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7" name="Oval 257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8" name="Oval 257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9" name="Oval 257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0" name="Oval 257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1" name="Oval 258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2" name="Oval 258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3" name="Oval 258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4" name="Oval 258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5" name="Oval 258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6" name="Oval 258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7" name="Oval 258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8" name="Oval 258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9" name="Oval 258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0" name="Oval 258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1" name="Oval 259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2" name="Oval 259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3" name="Oval 259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4" name="Oval 259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5" name="Oval 259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6" name="Oval 259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7" name="Oval 259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8" name="Oval 259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9" name="Oval 259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0" name="Oval 259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1" name="Oval 260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2" name="Oval 260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3" name="Oval 260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4" name="Oval 260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5" name="Oval 260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6" name="Oval 260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7" name="Oval 260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8" name="Oval 260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9" name="Oval 260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0" name="Oval 260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1" name="Oval 261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2" name="Oval 261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3" name="Oval 261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4" name="Oval 261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5" name="Oval 261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6" name="Oval 261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7" name="Oval 261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8" name="Oval 261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9" name="Oval 261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0" name="Oval 261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1" name="Oval 262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2" name="Oval 262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3" name="Oval 262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4" name="Oval 262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5" name="Oval 262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6" name="Oval 262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7" name="Oval 262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8" name="Oval 262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9" name="Oval 262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0" name="Oval 262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1" name="Oval 263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2" name="Oval 263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3" name="Oval 263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4" name="Oval 263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5" name="Oval 263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6" name="Oval 263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7" name="Oval 263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8" name="Oval 263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9" name="Oval 263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0" name="Oval 263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1" name="Oval 264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2" name="Oval 264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4" name="Group 1123"/>
              <p:cNvGrpSpPr/>
              <p:nvPr/>
            </p:nvGrpSpPr>
            <p:grpSpPr>
              <a:xfrm>
                <a:off x="-338573" y="6656004"/>
                <a:ext cx="9821147" cy="45719"/>
                <a:chOff x="-123700" y="-243408"/>
                <a:chExt cx="9821147" cy="45719"/>
              </a:xfrm>
            </p:grpSpPr>
            <p:sp>
              <p:nvSpPr>
                <p:cNvPr id="2369" name="Oval 236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0" name="Oval 236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1" name="Oval 237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2" name="Oval 237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3" name="Oval 237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4" name="Oval 237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5" name="Oval 237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6" name="Oval 237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7" name="Oval 237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8" name="Oval 237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9" name="Oval 237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0" name="Oval 237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1" name="Oval 238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2" name="Oval 238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3" name="Oval 238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4" name="Oval 238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5" name="Oval 238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6" name="Oval 238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7" name="Oval 238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8" name="Oval 238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9" name="Oval 238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0" name="Oval 238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1" name="Oval 239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2" name="Oval 239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3" name="Oval 239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4" name="Oval 239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5" name="Oval 239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6" name="Oval 239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7" name="Oval 239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8" name="Oval 239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9" name="Oval 239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0" name="Oval 239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1" name="Oval 240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2" name="Oval 240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3" name="Oval 240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4" name="Oval 240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5" name="Oval 240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6" name="Oval 240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7" name="Oval 240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8" name="Oval 240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9" name="Oval 240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0" name="Oval 240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1" name="Oval 241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2" name="Oval 241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3" name="Oval 241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4" name="Oval 241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5" name="Oval 241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6" name="Oval 241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7" name="Oval 241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8" name="Oval 241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9" name="Oval 241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0" name="Oval 241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1" name="Oval 242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2" name="Oval 242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3" name="Oval 242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4" name="Oval 242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5" name="Oval 242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6" name="Oval 242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7" name="Oval 242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8" name="Oval 242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9" name="Oval 242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0" name="Oval 242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1" name="Oval 243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2" name="Oval 243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3" name="Oval 243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4" name="Oval 243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5" name="Oval 243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6" name="Oval 243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7" name="Oval 243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8" name="Oval 243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9" name="Oval 243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0" name="Oval 243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1" name="Oval 244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2" name="Oval 244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3" name="Oval 244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4" name="Oval 244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5" name="Oval 244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6" name="Oval 244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7" name="Oval 244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8" name="Oval 244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9" name="Oval 244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0" name="Oval 244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1" name="Oval 245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2" name="Oval 245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3" name="Oval 245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4" name="Oval 245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5" name="Oval 245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6" name="Oval 245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7" name="Oval 245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8" name="Oval 245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9" name="Oval 245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0" name="Oval 245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1" name="Oval 246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2" name="Oval 246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3" name="Oval 246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4" name="Oval 246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5" name="Oval 246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6" name="Oval 246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7" name="Oval 246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8" name="Oval 246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9" name="Oval 246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0" name="Oval 246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1" name="Oval 247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2" name="Oval 247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3" name="Oval 247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4" name="Oval 247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5" name="Oval 247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6" name="Oval 247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7" name="Oval 247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8" name="Oval 247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9" name="Oval 247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0" name="Oval 247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1" name="Oval 248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2" name="Oval 248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3" name="Oval 248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4" name="Oval 248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5" name="Oval 248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6" name="Oval 248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7" name="Oval 248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8" name="Oval 248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9" name="Oval 248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0" name="Oval 248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1" name="Oval 249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2" name="Oval 249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3" name="Oval 249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4" name="Oval 249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5" name="Oval 249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6" name="Oval 249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7" name="Oval 249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8" name="Oval 249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9" name="Oval 249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0" name="Oval 249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1" name="Oval 250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2" name="Oval 250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3" name="Oval 250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4" name="Oval 250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5" name="Oval 250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1125" name="Group 1124"/>
              <p:cNvGrpSpPr/>
              <p:nvPr/>
            </p:nvGrpSpPr>
            <p:grpSpPr>
              <a:xfrm>
                <a:off x="-338573" y="6725789"/>
                <a:ext cx="9821147" cy="45719"/>
                <a:chOff x="-123700" y="-243408"/>
                <a:chExt cx="9821147" cy="45719"/>
              </a:xfrm>
            </p:grpSpPr>
            <p:sp>
              <p:nvSpPr>
                <p:cNvPr id="1126" name="Oval 112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7" name="Oval 112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8" name="Oval 112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9" name="Oval 112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0" name="Oval 112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1" name="Oval 113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2" name="Oval 113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3" name="Oval 113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4" name="Oval 113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5" name="Oval 113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6" name="Oval 113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7" name="Oval 113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8" name="Oval 113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9" name="Oval 113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0" name="Oval 113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1" name="Oval 114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2" name="Oval 114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3" name="Oval 114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4" name="Oval 114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5" name="Oval 114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6" name="Oval 114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7" name="Oval 114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8" name="Oval 114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9" name="Oval 114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0" name="Oval 114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1" name="Oval 115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2" name="Oval 115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4" name="Oval 1153"/>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5" name="Oval 1154"/>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1" name="Oval 226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2" name="Oval 226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3" name="Oval 226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4" name="Oval 226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5" name="Oval 226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6" name="Oval 226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7" name="Oval 226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8" name="Oval 226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9" name="Oval 226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0" name="Oval 226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1" name="Oval 227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2" name="Oval 227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3" name="Oval 227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4" name="Oval 227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5" name="Oval 227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6" name="Oval 227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7" name="Oval 227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8" name="Oval 227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9" name="Oval 227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0" name="Oval 227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1" name="Oval 228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2" name="Oval 228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3" name="Oval 228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4" name="Oval 228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5" name="Oval 228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6" name="Oval 228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7" name="Oval 228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8" name="Oval 228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9" name="Oval 228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0" name="Oval 228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1" name="Oval 229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2" name="Oval 229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3" name="Oval 229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4" name="Oval 229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5" name="Oval 229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6" name="Oval 229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7" name="Oval 229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8" name="Oval 229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9" name="Oval 229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0" name="Oval 229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1" name="Oval 230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2" name="Oval 230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3" name="Oval 230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4" name="Oval 230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5" name="Oval 230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6" name="Oval 230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7" name="Oval 230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8" name="Oval 230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9" name="Oval 230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0" name="Oval 230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1" name="Oval 231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2" name="Oval 231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3" name="Oval 231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4" name="Oval 231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5" name="Oval 231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6" name="Oval 231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7" name="Oval 231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8" name="Oval 231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9" name="Oval 231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0" name="Oval 231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1" name="Oval 232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2" name="Oval 232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3" name="Oval 232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4" name="Oval 232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5" name="Oval 232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6" name="Oval 232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7" name="Oval 232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8" name="Oval 232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9" name="Oval 232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0" name="Oval 232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1" name="Oval 233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2" name="Oval 233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3" name="Oval 233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4" name="Oval 233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5" name="Oval 233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6" name="Oval 233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7" name="Oval 233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8" name="Oval 233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9" name="Oval 233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0" name="Oval 233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1" name="Oval 234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2" name="Oval 234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3" name="Oval 234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4" name="Oval 234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5" name="Oval 234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6" name="Oval 234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7" name="Oval 234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8" name="Oval 234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9" name="Oval 234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0" name="Oval 234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1" name="Oval 235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2" name="Oval 235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3" name="Oval 235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4" name="Oval 235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5" name="Oval 235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6" name="Oval 235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7" name="Oval 235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8" name="Oval 235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9" name="Oval 235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0" name="Oval 235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1" name="Oval 236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2" name="Oval 236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3" name="Oval 236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4" name="Oval 236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5" name="Oval 236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6" name="Oval 236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7" name="Oval 236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8" name="Oval 236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1117" name="Straight Connector 1116"/>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pic>
        <p:nvPicPr>
          <p:cNvPr id="3328" name="Picture 3327" descr="New_UNITAR_Vertical_Logo_35mm_Pantone279C-01.jp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15777" y="-4810"/>
            <a:ext cx="1353097" cy="1419799"/>
          </a:xfrm>
          <a:prstGeom prst="rect">
            <a:avLst/>
          </a:prstGeom>
        </p:spPr>
      </p:pic>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393777585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 name="Rectangle 1128"/>
          <p:cNvSpPr/>
          <p:nvPr/>
        </p:nvSpPr>
        <p:spPr>
          <a:xfrm>
            <a:off x="-74380" y="-162519"/>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cxnSp>
        <p:nvCxnSpPr>
          <p:cNvPr id="1131" name="Straight Connector 1130"/>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128" name="TextBox 1127"/>
          <p:cNvSpPr txBox="1"/>
          <p:nvPr/>
        </p:nvSpPr>
        <p:spPr>
          <a:xfrm>
            <a:off x="1044406" y="6124654"/>
            <a:ext cx="2087434" cy="184666"/>
          </a:xfrm>
          <a:prstGeom prst="rect">
            <a:avLst/>
          </a:prstGeom>
          <a:noFill/>
        </p:spPr>
        <p:txBody>
          <a:bodyPr wrap="square" rtlCol="0">
            <a:spAutoFit/>
          </a:bodyPr>
          <a:lstStyle/>
          <a:p>
            <a:pPr algn="ctr"/>
            <a:r>
              <a:rPr lang="en-US" sz="600" i="1" dirty="0" smtClean="0">
                <a:solidFill>
                  <a:schemeClr val="bg1"/>
                </a:solidFill>
                <a:latin typeface="+mj-lt"/>
              </a:rPr>
              <a:t>Imagery Copyright: Airbus Defense and Space Image</a:t>
            </a:r>
            <a:endParaRPr lang="en-US" sz="600" i="1" dirty="0">
              <a:solidFill>
                <a:schemeClr val="bg1"/>
              </a:solidFill>
              <a:latin typeface="+mj-lt"/>
            </a:endParaRPr>
          </a:p>
        </p:txBody>
      </p:sp>
      <p:sp>
        <p:nvSpPr>
          <p:cNvPr id="1127" name="Subtitle 2"/>
          <p:cNvSpPr txBox="1">
            <a:spLocks/>
          </p:cNvSpPr>
          <p:nvPr/>
        </p:nvSpPr>
        <p:spPr>
          <a:xfrm>
            <a:off x="193323" y="288946"/>
            <a:ext cx="8245841"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cs typeface="Arial"/>
              </a:rPr>
              <a:t>Potential </a:t>
            </a:r>
            <a:r>
              <a:rPr lang="en-US" sz="2700" dirty="0">
                <a:solidFill>
                  <a:schemeClr val="bg1"/>
                </a:solidFill>
                <a:cs typeface="Arial"/>
              </a:rPr>
              <a:t>mass </a:t>
            </a:r>
            <a:r>
              <a:rPr lang="en-US" sz="2700" dirty="0" smtClean="0">
                <a:solidFill>
                  <a:schemeClr val="bg1"/>
                </a:solidFill>
                <a:cs typeface="Arial"/>
              </a:rPr>
              <a:t>graves</a:t>
            </a:r>
          </a:p>
        </p:txBody>
      </p: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46" name="TextBox 1145"/>
          <p:cNvSpPr txBox="1"/>
          <p:nvPr/>
        </p:nvSpPr>
        <p:spPr>
          <a:xfrm>
            <a:off x="4509333" y="4835452"/>
            <a:ext cx="1502827" cy="246221"/>
          </a:xfrm>
          <a:prstGeom prst="rect">
            <a:avLst/>
          </a:prstGeom>
          <a:noFill/>
        </p:spPr>
        <p:txBody>
          <a:bodyPr wrap="square" rtlCol="0">
            <a:spAutoFit/>
          </a:bodyPr>
          <a:lstStyle/>
          <a:p>
            <a:pPr algn="ctr"/>
            <a:r>
              <a:rPr lang="en-US" sz="1000" b="1" i="1" dirty="0" smtClean="0">
                <a:solidFill>
                  <a:schemeClr val="bg1"/>
                </a:solidFill>
                <a:latin typeface="+mj-lt"/>
              </a:rPr>
              <a:t>Baal Shamin Temple</a:t>
            </a:r>
            <a:endParaRPr lang="en-US" sz="1000" b="1" i="1" dirty="0">
              <a:solidFill>
                <a:schemeClr val="bg1"/>
              </a:solidFill>
              <a:latin typeface="+mj-lt"/>
            </a:endParaRPr>
          </a:p>
        </p:txBody>
      </p:sp>
      <p:sp>
        <p:nvSpPr>
          <p:cNvPr id="1140" name="TextBox 1139"/>
          <p:cNvSpPr txBox="1"/>
          <p:nvPr/>
        </p:nvSpPr>
        <p:spPr>
          <a:xfrm>
            <a:off x="4427984" y="2606887"/>
            <a:ext cx="1502827" cy="246221"/>
          </a:xfrm>
          <a:prstGeom prst="rect">
            <a:avLst/>
          </a:prstGeom>
          <a:noFill/>
        </p:spPr>
        <p:txBody>
          <a:bodyPr wrap="square" rtlCol="0">
            <a:spAutoFit/>
          </a:bodyPr>
          <a:lstStyle/>
          <a:p>
            <a:pPr algn="ctr"/>
            <a:r>
              <a:rPr lang="en-US" sz="1000" b="1" i="1" dirty="0" smtClean="0">
                <a:solidFill>
                  <a:schemeClr val="bg1"/>
                </a:solidFill>
                <a:latin typeface="+mj-lt"/>
              </a:rPr>
              <a:t>Altar of Baal Shamin</a:t>
            </a:r>
            <a:endParaRPr lang="en-US" sz="1000" b="1" i="1" dirty="0">
              <a:solidFill>
                <a:schemeClr val="bg1"/>
              </a:solidFill>
              <a:latin typeface="+mj-lt"/>
            </a:endParaRPr>
          </a:p>
        </p:txBody>
      </p:sp>
      <p:sp>
        <p:nvSpPr>
          <p:cNvPr id="1149" name="TextBox 1148"/>
          <p:cNvSpPr txBox="1"/>
          <p:nvPr/>
        </p:nvSpPr>
        <p:spPr>
          <a:xfrm>
            <a:off x="3388987" y="3686835"/>
            <a:ext cx="1009566" cy="246221"/>
          </a:xfrm>
          <a:prstGeom prst="rect">
            <a:avLst/>
          </a:prstGeom>
          <a:noFill/>
        </p:spPr>
        <p:txBody>
          <a:bodyPr wrap="square" rtlCol="0">
            <a:spAutoFit/>
          </a:bodyPr>
          <a:lstStyle/>
          <a:p>
            <a:pPr algn="ctr"/>
            <a:r>
              <a:rPr lang="en-US" sz="1000" b="1" i="1" dirty="0" smtClean="0">
                <a:solidFill>
                  <a:schemeClr val="bg1"/>
                </a:solidFill>
                <a:latin typeface="+mj-lt"/>
              </a:rPr>
              <a:t>Northern Peristyle Court</a:t>
            </a:r>
            <a:endParaRPr lang="en-US" sz="1000" b="1" i="1" dirty="0">
              <a:solidFill>
                <a:schemeClr val="bg1"/>
              </a:solidFill>
              <a:latin typeface="+mj-lt"/>
            </a:endParaRPr>
          </a:p>
        </p:txBody>
      </p:sp>
      <p:sp>
        <p:nvSpPr>
          <p:cNvPr id="1150" name="TextBox 1149"/>
          <p:cNvSpPr txBox="1"/>
          <p:nvPr/>
        </p:nvSpPr>
        <p:spPr>
          <a:xfrm>
            <a:off x="5652120" y="3326795"/>
            <a:ext cx="1009566" cy="246221"/>
          </a:xfrm>
          <a:prstGeom prst="rect">
            <a:avLst/>
          </a:prstGeom>
          <a:noFill/>
        </p:spPr>
        <p:txBody>
          <a:bodyPr wrap="square" rtlCol="0">
            <a:spAutoFit/>
          </a:bodyPr>
          <a:lstStyle/>
          <a:p>
            <a:pPr algn="ctr"/>
            <a:r>
              <a:rPr lang="en-US" sz="1000" b="1" i="1" dirty="0" smtClean="0">
                <a:solidFill>
                  <a:schemeClr val="bg1"/>
                </a:solidFill>
                <a:latin typeface="+mj-lt"/>
              </a:rPr>
              <a:t>Southern Peristyle Court </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sp>
        <p:nvSpPr>
          <p:cNvPr id="1130" name="Subtitle 2"/>
          <p:cNvSpPr txBox="1">
            <a:spLocks/>
          </p:cNvSpPr>
          <p:nvPr/>
        </p:nvSpPr>
        <p:spPr>
          <a:xfrm>
            <a:off x="6444208" y="2204865"/>
            <a:ext cx="2330538" cy="3456383"/>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endParaRPr lang="en-GB" sz="1400" b="1" dirty="0">
              <a:solidFill>
                <a:schemeClr val="tx1"/>
              </a:solidFill>
              <a:latin typeface="+mj-lt"/>
              <a:cs typeface="Arial"/>
            </a:endParaRPr>
          </a:p>
          <a:p>
            <a:pPr algn="l"/>
            <a:r>
              <a:rPr lang="en-US" sz="1400" b="1" dirty="0" smtClean="0">
                <a:solidFill>
                  <a:schemeClr val="tx1"/>
                </a:solidFill>
                <a:latin typeface="+mj-lt"/>
                <a:cs typeface="Arial"/>
              </a:rPr>
              <a:t>Location</a:t>
            </a:r>
            <a:r>
              <a:rPr lang="en-US" sz="1400" dirty="0" smtClean="0">
                <a:solidFill>
                  <a:schemeClr val="tx1"/>
                </a:solidFill>
                <a:latin typeface="+mj-lt"/>
                <a:cs typeface="Arial"/>
              </a:rPr>
              <a:t>: </a:t>
            </a:r>
            <a:r>
              <a:rPr lang="en-US" sz="1400" dirty="0" err="1" smtClean="0">
                <a:solidFill>
                  <a:schemeClr val="tx1"/>
                </a:solidFill>
                <a:latin typeface="+mj-lt"/>
                <a:cs typeface="Arial"/>
              </a:rPr>
              <a:t>Iguala</a:t>
            </a:r>
            <a:r>
              <a:rPr lang="en-US" sz="1400" dirty="0" smtClean="0">
                <a:solidFill>
                  <a:schemeClr val="tx1"/>
                </a:solidFill>
                <a:latin typeface="+mj-lt"/>
                <a:cs typeface="Arial"/>
              </a:rPr>
              <a:t>, Mexico</a:t>
            </a:r>
          </a:p>
          <a:p>
            <a:pPr algn="just"/>
            <a:endParaRPr lang="en-US" sz="1400" dirty="0">
              <a:solidFill>
                <a:schemeClr val="tx1"/>
              </a:solidFill>
              <a:latin typeface="+mj-lt"/>
              <a:cs typeface="Arial"/>
            </a:endParaRPr>
          </a:p>
          <a:p>
            <a:pPr marL="0" lvl="2" algn="l"/>
            <a:r>
              <a:rPr lang="en-US" sz="1400" b="1" dirty="0" smtClean="0">
                <a:solidFill>
                  <a:schemeClr val="tx1"/>
                </a:solidFill>
                <a:latin typeface="+mj-lt"/>
                <a:cs typeface="Arial"/>
              </a:rPr>
              <a:t>Background</a:t>
            </a:r>
            <a:r>
              <a:rPr lang="en-US" sz="1400" dirty="0" smtClean="0">
                <a:solidFill>
                  <a:schemeClr val="tx1"/>
                </a:solidFill>
                <a:latin typeface="+mj-lt"/>
                <a:cs typeface="Arial"/>
              </a:rPr>
              <a:t>: </a:t>
            </a:r>
            <a:r>
              <a:rPr lang="en-GB" sz="1400" dirty="0">
                <a:solidFill>
                  <a:schemeClr val="tx1"/>
                </a:solidFill>
                <a:latin typeface="+mj-lt"/>
                <a:cs typeface="Arial"/>
              </a:rPr>
              <a:t>The analysis consisted of vegetation change assessment and visual review in order to locate significant changes in the vegetation and the soil appearance between two periods. </a:t>
            </a:r>
            <a:endParaRPr lang="en-US" sz="1400" dirty="0">
              <a:solidFill>
                <a:schemeClr val="tx1"/>
              </a:solidFill>
              <a:latin typeface="+mj-lt"/>
              <a:cs typeface="Arial"/>
            </a:endParaRPr>
          </a:p>
        </p:txBody>
      </p:sp>
      <p:pic>
        <p:nvPicPr>
          <p:cNvPr id="2" name="Picture 1"/>
          <p:cNvPicPr>
            <a:picLocks noChangeAspect="1"/>
          </p:cNvPicPr>
          <p:nvPr/>
        </p:nvPicPr>
        <p:blipFill>
          <a:blip r:embed="rId4"/>
          <a:stretch>
            <a:fillRect/>
          </a:stretch>
        </p:blipFill>
        <p:spPr>
          <a:xfrm>
            <a:off x="63396" y="3658140"/>
            <a:ext cx="6074902" cy="2784076"/>
          </a:xfrm>
          <a:prstGeom prst="rect">
            <a:avLst/>
          </a:prstGeom>
        </p:spPr>
      </p:pic>
      <p:pic>
        <p:nvPicPr>
          <p:cNvPr id="3" name="Picture 2"/>
          <p:cNvPicPr>
            <a:picLocks noChangeAspect="1"/>
          </p:cNvPicPr>
          <p:nvPr/>
        </p:nvPicPr>
        <p:blipFill>
          <a:blip r:embed="rId5"/>
          <a:stretch>
            <a:fillRect/>
          </a:stretch>
        </p:blipFill>
        <p:spPr>
          <a:xfrm>
            <a:off x="50854" y="1223819"/>
            <a:ext cx="6110668" cy="2413130"/>
          </a:xfrm>
          <a:prstGeom prst="rect">
            <a:avLst/>
          </a:prstGeom>
        </p:spPr>
      </p:pic>
      <p:sp>
        <p:nvSpPr>
          <p:cNvPr id="1132" name="TextBox 1131"/>
          <p:cNvSpPr txBox="1"/>
          <p:nvPr/>
        </p:nvSpPr>
        <p:spPr>
          <a:xfrm>
            <a:off x="4579070" y="6131329"/>
            <a:ext cx="1529750" cy="276999"/>
          </a:xfrm>
          <a:prstGeom prst="rect">
            <a:avLst/>
          </a:prstGeom>
          <a:solidFill>
            <a:schemeClr val="accent6">
              <a:lumMod val="60000"/>
              <a:lumOff val="40000"/>
            </a:schemeClr>
          </a:solidFill>
          <a:ln w="22225">
            <a:solidFill>
              <a:schemeClr val="bg1"/>
            </a:solidFill>
          </a:ln>
        </p:spPr>
        <p:txBody>
          <a:bodyPr wrap="square" rtlCol="0">
            <a:spAutoFit/>
          </a:bodyPr>
          <a:lstStyle/>
          <a:p>
            <a:r>
              <a:rPr lang="en-GB" sz="1200" dirty="0" smtClean="0">
                <a:solidFill>
                  <a:schemeClr val="bg1"/>
                </a:solidFill>
              </a:rPr>
              <a:t>27 October 2014</a:t>
            </a:r>
            <a:endParaRPr lang="en-GB" sz="1200" dirty="0">
              <a:solidFill>
                <a:schemeClr val="bg1"/>
              </a:solidFill>
            </a:endParaRPr>
          </a:p>
        </p:txBody>
      </p:sp>
      <p:sp>
        <p:nvSpPr>
          <p:cNvPr id="1133" name="TextBox 1132"/>
          <p:cNvSpPr txBox="1"/>
          <p:nvPr/>
        </p:nvSpPr>
        <p:spPr>
          <a:xfrm>
            <a:off x="4591282" y="3311405"/>
            <a:ext cx="1529750" cy="276999"/>
          </a:xfrm>
          <a:prstGeom prst="rect">
            <a:avLst/>
          </a:prstGeom>
          <a:solidFill>
            <a:schemeClr val="accent6">
              <a:lumMod val="60000"/>
              <a:lumOff val="40000"/>
            </a:schemeClr>
          </a:solidFill>
          <a:ln w="22225">
            <a:solidFill>
              <a:schemeClr val="bg1"/>
            </a:solidFill>
          </a:ln>
        </p:spPr>
        <p:txBody>
          <a:bodyPr wrap="square" rtlCol="0">
            <a:spAutoFit/>
          </a:bodyPr>
          <a:lstStyle/>
          <a:p>
            <a:r>
              <a:rPr lang="en-GB" sz="1200" dirty="0" smtClean="0">
                <a:solidFill>
                  <a:schemeClr val="bg1"/>
                </a:solidFill>
              </a:rPr>
              <a:t>28 April 2014</a:t>
            </a:r>
            <a:endParaRPr lang="en-GB" sz="1200" dirty="0">
              <a:solidFill>
                <a:schemeClr val="bg1"/>
              </a:solidFill>
            </a:endParaRPr>
          </a:p>
        </p:txBody>
      </p:sp>
    </p:spTree>
    <p:extLst>
      <p:ext uri="{BB962C8B-B14F-4D97-AF65-F5344CB8AC3E}">
        <p14:creationId xmlns:p14="http://schemas.microsoft.com/office/powerpoint/2010/main" val="333704682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 name="Rectangle 1128"/>
          <p:cNvSpPr/>
          <p:nvPr/>
        </p:nvSpPr>
        <p:spPr>
          <a:xfrm>
            <a:off x="-90264"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cxnSp>
        <p:nvCxnSpPr>
          <p:cNvPr id="1130" name="Straight Connector 1129"/>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128" name="TextBox 1127"/>
          <p:cNvSpPr txBox="1"/>
          <p:nvPr/>
        </p:nvSpPr>
        <p:spPr>
          <a:xfrm>
            <a:off x="1044406" y="6124654"/>
            <a:ext cx="2087434" cy="184666"/>
          </a:xfrm>
          <a:prstGeom prst="rect">
            <a:avLst/>
          </a:prstGeom>
          <a:noFill/>
        </p:spPr>
        <p:txBody>
          <a:bodyPr wrap="square" rtlCol="0">
            <a:spAutoFit/>
          </a:bodyPr>
          <a:lstStyle/>
          <a:p>
            <a:pPr algn="ctr"/>
            <a:r>
              <a:rPr lang="en-US" sz="600" i="1" dirty="0" smtClean="0">
                <a:solidFill>
                  <a:schemeClr val="bg1"/>
                </a:solidFill>
                <a:latin typeface="+mj-lt"/>
              </a:rPr>
              <a:t>Imagery Copyright: Airbus Defense and Space Image</a:t>
            </a:r>
            <a:endParaRPr lang="en-US" sz="600" i="1" dirty="0">
              <a:solidFill>
                <a:schemeClr val="bg1"/>
              </a:solidFill>
              <a:latin typeface="+mj-lt"/>
            </a:endParaRPr>
          </a:p>
        </p:txBody>
      </p:sp>
      <p:sp>
        <p:nvSpPr>
          <p:cNvPr id="1127" name="Subtitle 2"/>
          <p:cNvSpPr txBox="1">
            <a:spLocks/>
          </p:cNvSpPr>
          <p:nvPr/>
        </p:nvSpPr>
        <p:spPr>
          <a:xfrm>
            <a:off x="191876" y="309208"/>
            <a:ext cx="8291928"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latin typeface="+mj-lt"/>
                <a:cs typeface="Arial"/>
              </a:rPr>
              <a:t>Mass graves</a:t>
            </a:r>
            <a:endParaRPr lang="en-US" sz="2400" i="1" dirty="0">
              <a:solidFill>
                <a:schemeClr val="tx2">
                  <a:lumMod val="75000"/>
                </a:schemeClr>
              </a:solidFill>
              <a:latin typeface="+mj-lt"/>
              <a:cs typeface="Arial"/>
            </a:endParaRPr>
          </a:p>
        </p:txBody>
      </p: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46" name="TextBox 1145"/>
          <p:cNvSpPr txBox="1"/>
          <p:nvPr/>
        </p:nvSpPr>
        <p:spPr>
          <a:xfrm>
            <a:off x="4509333" y="4835452"/>
            <a:ext cx="1502827" cy="246221"/>
          </a:xfrm>
          <a:prstGeom prst="rect">
            <a:avLst/>
          </a:prstGeom>
          <a:noFill/>
        </p:spPr>
        <p:txBody>
          <a:bodyPr wrap="square" rtlCol="0">
            <a:spAutoFit/>
          </a:bodyPr>
          <a:lstStyle/>
          <a:p>
            <a:pPr algn="ctr"/>
            <a:r>
              <a:rPr lang="en-US" sz="1000" b="1" i="1" dirty="0" smtClean="0">
                <a:solidFill>
                  <a:schemeClr val="bg1"/>
                </a:solidFill>
                <a:latin typeface="+mj-lt"/>
              </a:rPr>
              <a:t>Baal Shamin Temple</a:t>
            </a:r>
            <a:endParaRPr lang="en-US" sz="1000" b="1" i="1" dirty="0">
              <a:solidFill>
                <a:schemeClr val="bg1"/>
              </a:solidFill>
              <a:latin typeface="+mj-lt"/>
            </a:endParaRPr>
          </a:p>
        </p:txBody>
      </p:sp>
      <p:sp>
        <p:nvSpPr>
          <p:cNvPr id="1140" name="TextBox 1139"/>
          <p:cNvSpPr txBox="1"/>
          <p:nvPr/>
        </p:nvSpPr>
        <p:spPr>
          <a:xfrm>
            <a:off x="4427984" y="2606887"/>
            <a:ext cx="1502827" cy="246221"/>
          </a:xfrm>
          <a:prstGeom prst="rect">
            <a:avLst/>
          </a:prstGeom>
          <a:noFill/>
        </p:spPr>
        <p:txBody>
          <a:bodyPr wrap="square" rtlCol="0">
            <a:spAutoFit/>
          </a:bodyPr>
          <a:lstStyle/>
          <a:p>
            <a:pPr algn="ctr"/>
            <a:r>
              <a:rPr lang="en-US" sz="1000" b="1" i="1" dirty="0" smtClean="0">
                <a:solidFill>
                  <a:schemeClr val="bg1"/>
                </a:solidFill>
                <a:latin typeface="+mj-lt"/>
              </a:rPr>
              <a:t>Altar of Baal Shamin</a:t>
            </a:r>
            <a:endParaRPr lang="en-US" sz="1000" b="1" i="1" dirty="0">
              <a:solidFill>
                <a:schemeClr val="bg1"/>
              </a:solidFill>
              <a:latin typeface="+mj-lt"/>
            </a:endParaRPr>
          </a:p>
        </p:txBody>
      </p:sp>
      <p:sp>
        <p:nvSpPr>
          <p:cNvPr id="1149" name="TextBox 1148"/>
          <p:cNvSpPr txBox="1"/>
          <p:nvPr/>
        </p:nvSpPr>
        <p:spPr>
          <a:xfrm>
            <a:off x="3388987" y="3686835"/>
            <a:ext cx="1009566" cy="246221"/>
          </a:xfrm>
          <a:prstGeom prst="rect">
            <a:avLst/>
          </a:prstGeom>
          <a:noFill/>
        </p:spPr>
        <p:txBody>
          <a:bodyPr wrap="square" rtlCol="0">
            <a:spAutoFit/>
          </a:bodyPr>
          <a:lstStyle/>
          <a:p>
            <a:pPr algn="ctr"/>
            <a:r>
              <a:rPr lang="en-US" sz="1000" b="1" i="1" dirty="0" smtClean="0">
                <a:solidFill>
                  <a:schemeClr val="bg1"/>
                </a:solidFill>
                <a:latin typeface="+mj-lt"/>
              </a:rPr>
              <a:t>Northern Peristyle Court</a:t>
            </a:r>
            <a:endParaRPr lang="en-US" sz="1000" b="1" i="1" dirty="0">
              <a:solidFill>
                <a:schemeClr val="bg1"/>
              </a:solidFill>
              <a:latin typeface="+mj-lt"/>
            </a:endParaRPr>
          </a:p>
        </p:txBody>
      </p:sp>
      <p:sp>
        <p:nvSpPr>
          <p:cNvPr id="1150" name="TextBox 1149"/>
          <p:cNvSpPr txBox="1"/>
          <p:nvPr/>
        </p:nvSpPr>
        <p:spPr>
          <a:xfrm>
            <a:off x="5652120" y="3326795"/>
            <a:ext cx="1009566" cy="246221"/>
          </a:xfrm>
          <a:prstGeom prst="rect">
            <a:avLst/>
          </a:prstGeom>
          <a:noFill/>
        </p:spPr>
        <p:txBody>
          <a:bodyPr wrap="square" rtlCol="0">
            <a:spAutoFit/>
          </a:bodyPr>
          <a:lstStyle/>
          <a:p>
            <a:pPr algn="ctr"/>
            <a:r>
              <a:rPr lang="en-US" sz="1000" b="1" i="1" dirty="0" smtClean="0">
                <a:solidFill>
                  <a:schemeClr val="bg1"/>
                </a:solidFill>
                <a:latin typeface="+mj-lt"/>
              </a:rPr>
              <a:t>Southern Peristyle Court </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pic>
        <p:nvPicPr>
          <p:cNvPr id="115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037" y="1772816"/>
            <a:ext cx="5528772" cy="3982865"/>
          </a:xfrm>
          <a:prstGeom prst="rect">
            <a:avLst/>
          </a:prstGeom>
          <a:noFill/>
          <a:ln w="25400">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54" name="Rectangle 1153"/>
          <p:cNvSpPr/>
          <p:nvPr/>
        </p:nvSpPr>
        <p:spPr>
          <a:xfrm>
            <a:off x="1469077" y="2606887"/>
            <a:ext cx="1182417" cy="102116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5" name="Rectangle 1154"/>
          <p:cNvSpPr/>
          <p:nvPr/>
        </p:nvSpPr>
        <p:spPr>
          <a:xfrm>
            <a:off x="3514413" y="2530655"/>
            <a:ext cx="929042" cy="508896"/>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TextBox 1155"/>
          <p:cNvSpPr txBox="1"/>
          <p:nvPr/>
        </p:nvSpPr>
        <p:spPr>
          <a:xfrm>
            <a:off x="4035526" y="1782438"/>
            <a:ext cx="1861668" cy="307777"/>
          </a:xfrm>
          <a:prstGeom prst="rect">
            <a:avLst/>
          </a:prstGeom>
          <a:solidFill>
            <a:srgbClr val="FFFF00"/>
          </a:solidFill>
          <a:ln w="12700">
            <a:solidFill>
              <a:schemeClr val="tx1"/>
            </a:solidFill>
          </a:ln>
        </p:spPr>
        <p:txBody>
          <a:bodyPr wrap="square" rtlCol="0">
            <a:spAutoFit/>
          </a:bodyPr>
          <a:lstStyle/>
          <a:p>
            <a:pPr algn="ctr"/>
            <a:r>
              <a:rPr lang="en-US" sz="1400" b="1" dirty="0"/>
              <a:t>6</a:t>
            </a:r>
            <a:r>
              <a:rPr lang="en-US" sz="1400" b="1" dirty="0" smtClean="0"/>
              <a:t> February 2014</a:t>
            </a:r>
          </a:p>
        </p:txBody>
      </p:sp>
      <p:sp>
        <p:nvSpPr>
          <p:cNvPr id="1157" name="Subtitle 2"/>
          <p:cNvSpPr txBox="1">
            <a:spLocks/>
          </p:cNvSpPr>
          <p:nvPr/>
        </p:nvSpPr>
        <p:spPr>
          <a:xfrm>
            <a:off x="6456580" y="2214100"/>
            <a:ext cx="2330538" cy="35283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endParaRPr lang="en-GB" sz="1400" b="1" dirty="0">
              <a:solidFill>
                <a:schemeClr val="tx1"/>
              </a:solidFill>
              <a:latin typeface="+mj-lt"/>
              <a:cs typeface="Arial"/>
            </a:endParaRPr>
          </a:p>
          <a:p>
            <a:pPr algn="l"/>
            <a:r>
              <a:rPr lang="en-US" sz="1400" b="1" dirty="0" smtClean="0">
                <a:solidFill>
                  <a:schemeClr val="tx1"/>
                </a:solidFill>
                <a:latin typeface="+mj-lt"/>
                <a:cs typeface="Arial"/>
              </a:rPr>
              <a:t>Location</a:t>
            </a:r>
            <a:r>
              <a:rPr lang="en-US" sz="1400" dirty="0" smtClean="0">
                <a:solidFill>
                  <a:schemeClr val="tx1"/>
                </a:solidFill>
                <a:latin typeface="+mj-lt"/>
                <a:cs typeface="Arial"/>
              </a:rPr>
              <a:t>: Aleppo Central Prison </a:t>
            </a:r>
          </a:p>
          <a:p>
            <a:pPr algn="just"/>
            <a:endParaRPr lang="en-US" sz="1400" dirty="0">
              <a:solidFill>
                <a:schemeClr val="tx1"/>
              </a:solidFill>
              <a:latin typeface="+mj-lt"/>
              <a:cs typeface="Arial"/>
            </a:endParaRPr>
          </a:p>
          <a:p>
            <a:pPr algn="l"/>
            <a:r>
              <a:rPr lang="en-US" sz="1400" b="1" dirty="0" smtClean="0">
                <a:solidFill>
                  <a:schemeClr val="tx1"/>
                </a:solidFill>
                <a:latin typeface="+mj-lt"/>
                <a:cs typeface="Arial"/>
              </a:rPr>
              <a:t>Background</a:t>
            </a:r>
            <a:r>
              <a:rPr lang="en-US" sz="1400" dirty="0" smtClean="0">
                <a:solidFill>
                  <a:schemeClr val="tx1"/>
                </a:solidFill>
                <a:latin typeface="+mj-lt"/>
                <a:cs typeface="Arial"/>
              </a:rPr>
              <a:t>: with the use of OHCHR eyewitness accounts reports, UNOSAT identified the location of the mass graves inside the prison compound. </a:t>
            </a:r>
            <a:endParaRPr lang="en-US" sz="1200" dirty="0">
              <a:solidFill>
                <a:schemeClr val="tx2">
                  <a:lumMod val="75000"/>
                </a:schemeClr>
              </a:solidFill>
              <a:latin typeface="+mj-lt"/>
              <a:cs typeface="Arial"/>
            </a:endParaRPr>
          </a:p>
        </p:txBody>
      </p:sp>
    </p:spTree>
    <p:extLst>
      <p:ext uri="{BB962C8B-B14F-4D97-AF65-F5344CB8AC3E}">
        <p14:creationId xmlns:p14="http://schemas.microsoft.com/office/powerpoint/2010/main" val="222253999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 name="Rectangle 1128"/>
          <p:cNvSpPr/>
          <p:nvPr/>
        </p:nvSpPr>
        <p:spPr>
          <a:xfrm>
            <a:off x="-90264"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cxnSp>
        <p:nvCxnSpPr>
          <p:cNvPr id="1131" name="Straight Connector 1130"/>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128" name="TextBox 1127"/>
          <p:cNvSpPr txBox="1"/>
          <p:nvPr/>
        </p:nvSpPr>
        <p:spPr>
          <a:xfrm>
            <a:off x="1044406" y="6124654"/>
            <a:ext cx="2087434" cy="184666"/>
          </a:xfrm>
          <a:prstGeom prst="rect">
            <a:avLst/>
          </a:prstGeom>
          <a:noFill/>
        </p:spPr>
        <p:txBody>
          <a:bodyPr wrap="square" rtlCol="0">
            <a:spAutoFit/>
          </a:bodyPr>
          <a:lstStyle/>
          <a:p>
            <a:pPr algn="ctr"/>
            <a:r>
              <a:rPr lang="en-US" sz="600" i="1" dirty="0" smtClean="0">
                <a:solidFill>
                  <a:schemeClr val="bg1"/>
                </a:solidFill>
                <a:latin typeface="+mj-lt"/>
              </a:rPr>
              <a:t>Imagery Copyright: Airbus Defense and Space Image</a:t>
            </a:r>
            <a:endParaRPr lang="en-US" sz="600" i="1" dirty="0">
              <a:solidFill>
                <a:schemeClr val="bg1"/>
              </a:solidFill>
              <a:latin typeface="+mj-lt"/>
            </a:endParaRPr>
          </a:p>
        </p:txBody>
      </p:sp>
      <p:sp>
        <p:nvSpPr>
          <p:cNvPr id="1127" name="Subtitle 2"/>
          <p:cNvSpPr txBox="1">
            <a:spLocks/>
          </p:cNvSpPr>
          <p:nvPr/>
        </p:nvSpPr>
        <p:spPr>
          <a:xfrm>
            <a:off x="148683" y="277058"/>
            <a:ext cx="8291928"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latin typeface="+mj-lt"/>
                <a:cs typeface="Arial"/>
              </a:rPr>
              <a:t>Verifying unknown sites </a:t>
            </a:r>
            <a:endParaRPr lang="en-US" sz="2400" i="1" dirty="0">
              <a:solidFill>
                <a:schemeClr val="tx2">
                  <a:lumMod val="75000"/>
                </a:schemeClr>
              </a:solidFill>
              <a:latin typeface="+mj-lt"/>
              <a:cs typeface="Arial"/>
            </a:endParaRPr>
          </a:p>
        </p:txBody>
      </p: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46" name="TextBox 1145"/>
          <p:cNvSpPr txBox="1"/>
          <p:nvPr/>
        </p:nvSpPr>
        <p:spPr>
          <a:xfrm>
            <a:off x="4509333" y="4835452"/>
            <a:ext cx="1502827" cy="246221"/>
          </a:xfrm>
          <a:prstGeom prst="rect">
            <a:avLst/>
          </a:prstGeom>
          <a:noFill/>
        </p:spPr>
        <p:txBody>
          <a:bodyPr wrap="square" rtlCol="0">
            <a:spAutoFit/>
          </a:bodyPr>
          <a:lstStyle/>
          <a:p>
            <a:pPr algn="ctr"/>
            <a:r>
              <a:rPr lang="en-US" sz="1000" b="1" i="1" dirty="0" smtClean="0">
                <a:solidFill>
                  <a:schemeClr val="bg1"/>
                </a:solidFill>
                <a:latin typeface="+mj-lt"/>
              </a:rPr>
              <a:t>Baal Shamin Temple</a:t>
            </a:r>
            <a:endParaRPr lang="en-US" sz="1000" b="1" i="1" dirty="0">
              <a:solidFill>
                <a:schemeClr val="bg1"/>
              </a:solidFill>
              <a:latin typeface="+mj-lt"/>
            </a:endParaRPr>
          </a:p>
        </p:txBody>
      </p:sp>
      <p:sp>
        <p:nvSpPr>
          <p:cNvPr id="1140" name="TextBox 1139"/>
          <p:cNvSpPr txBox="1"/>
          <p:nvPr/>
        </p:nvSpPr>
        <p:spPr>
          <a:xfrm>
            <a:off x="4427984" y="2606887"/>
            <a:ext cx="1502827" cy="246221"/>
          </a:xfrm>
          <a:prstGeom prst="rect">
            <a:avLst/>
          </a:prstGeom>
          <a:noFill/>
        </p:spPr>
        <p:txBody>
          <a:bodyPr wrap="square" rtlCol="0">
            <a:spAutoFit/>
          </a:bodyPr>
          <a:lstStyle/>
          <a:p>
            <a:pPr algn="ctr"/>
            <a:r>
              <a:rPr lang="en-US" sz="1000" b="1" i="1" dirty="0" smtClean="0">
                <a:solidFill>
                  <a:schemeClr val="bg1"/>
                </a:solidFill>
                <a:latin typeface="+mj-lt"/>
              </a:rPr>
              <a:t>Altar of Baal Shamin</a:t>
            </a:r>
            <a:endParaRPr lang="en-US" sz="1000" b="1" i="1" dirty="0">
              <a:solidFill>
                <a:schemeClr val="bg1"/>
              </a:solidFill>
              <a:latin typeface="+mj-lt"/>
            </a:endParaRPr>
          </a:p>
        </p:txBody>
      </p:sp>
      <p:sp>
        <p:nvSpPr>
          <p:cNvPr id="1149" name="TextBox 1148"/>
          <p:cNvSpPr txBox="1"/>
          <p:nvPr/>
        </p:nvSpPr>
        <p:spPr>
          <a:xfrm>
            <a:off x="3388987" y="3686835"/>
            <a:ext cx="1009566" cy="246221"/>
          </a:xfrm>
          <a:prstGeom prst="rect">
            <a:avLst/>
          </a:prstGeom>
          <a:noFill/>
        </p:spPr>
        <p:txBody>
          <a:bodyPr wrap="square" rtlCol="0">
            <a:spAutoFit/>
          </a:bodyPr>
          <a:lstStyle/>
          <a:p>
            <a:pPr algn="ctr"/>
            <a:r>
              <a:rPr lang="en-US" sz="1000" b="1" i="1" dirty="0" smtClean="0">
                <a:solidFill>
                  <a:schemeClr val="bg1"/>
                </a:solidFill>
                <a:latin typeface="+mj-lt"/>
              </a:rPr>
              <a:t>Northern Peristyle Court</a:t>
            </a:r>
            <a:endParaRPr lang="en-US" sz="1000" b="1" i="1" dirty="0">
              <a:solidFill>
                <a:schemeClr val="bg1"/>
              </a:solidFill>
              <a:latin typeface="+mj-lt"/>
            </a:endParaRPr>
          </a:p>
        </p:txBody>
      </p:sp>
      <p:sp>
        <p:nvSpPr>
          <p:cNvPr id="1150" name="TextBox 1149"/>
          <p:cNvSpPr txBox="1"/>
          <p:nvPr/>
        </p:nvSpPr>
        <p:spPr>
          <a:xfrm>
            <a:off x="5652120" y="3326795"/>
            <a:ext cx="1009566" cy="246221"/>
          </a:xfrm>
          <a:prstGeom prst="rect">
            <a:avLst/>
          </a:prstGeom>
          <a:noFill/>
        </p:spPr>
        <p:txBody>
          <a:bodyPr wrap="square" rtlCol="0">
            <a:spAutoFit/>
          </a:bodyPr>
          <a:lstStyle/>
          <a:p>
            <a:pPr algn="ctr"/>
            <a:r>
              <a:rPr lang="en-US" sz="1000" b="1" i="1" dirty="0" smtClean="0">
                <a:solidFill>
                  <a:schemeClr val="bg1"/>
                </a:solidFill>
                <a:latin typeface="+mj-lt"/>
              </a:rPr>
              <a:t>Southern Peristyle Court </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369" y="1649820"/>
            <a:ext cx="6479707" cy="4580101"/>
          </a:xfrm>
          <a:prstGeom prst="rect">
            <a:avLst/>
          </a:prstGeom>
          <a:effectLst>
            <a:outerShdw blurRad="50800" dist="38100" dir="2700000" algn="tl" rotWithShape="0">
              <a:prstClr val="black">
                <a:alpha val="40000"/>
              </a:prstClr>
            </a:outerShdw>
          </a:effectLst>
        </p:spPr>
      </p:pic>
      <p:sp>
        <p:nvSpPr>
          <p:cNvPr id="1130" name="Subtitle 2"/>
          <p:cNvSpPr txBox="1">
            <a:spLocks/>
          </p:cNvSpPr>
          <p:nvPr/>
        </p:nvSpPr>
        <p:spPr>
          <a:xfrm>
            <a:off x="6705958" y="2204865"/>
            <a:ext cx="2330538" cy="3456383"/>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just"/>
            <a:endParaRPr lang="en-GB" sz="1400" b="1" dirty="0">
              <a:solidFill>
                <a:schemeClr val="tx1"/>
              </a:solidFill>
              <a:latin typeface="+mj-lt"/>
              <a:cs typeface="Arial"/>
            </a:endParaRPr>
          </a:p>
          <a:p>
            <a:pPr algn="just"/>
            <a:r>
              <a:rPr lang="en-US" sz="1400" b="1" dirty="0" smtClean="0">
                <a:solidFill>
                  <a:schemeClr val="tx1"/>
                </a:solidFill>
                <a:latin typeface="+mj-lt"/>
                <a:cs typeface="Arial"/>
              </a:rPr>
              <a:t>Location</a:t>
            </a:r>
            <a:r>
              <a:rPr lang="en-US" sz="1400" dirty="0" smtClean="0">
                <a:solidFill>
                  <a:schemeClr val="tx1"/>
                </a:solidFill>
                <a:latin typeface="+mj-lt"/>
                <a:cs typeface="Arial"/>
              </a:rPr>
              <a:t>: </a:t>
            </a:r>
            <a:r>
              <a:rPr lang="en-US" sz="1400" dirty="0" err="1" smtClean="0">
                <a:solidFill>
                  <a:schemeClr val="tx1"/>
                </a:solidFill>
                <a:latin typeface="+mj-lt"/>
                <a:cs typeface="Arial"/>
              </a:rPr>
              <a:t>Wi’a</a:t>
            </a:r>
            <a:r>
              <a:rPr lang="en-US" sz="1400" dirty="0" smtClean="0">
                <a:solidFill>
                  <a:schemeClr val="tx1"/>
                </a:solidFill>
                <a:latin typeface="+mj-lt"/>
                <a:cs typeface="Arial"/>
              </a:rPr>
              <a:t> Military Training Camp and Detention Facility</a:t>
            </a:r>
          </a:p>
          <a:p>
            <a:pPr algn="just"/>
            <a:endParaRPr lang="en-US" sz="1400" dirty="0">
              <a:solidFill>
                <a:schemeClr val="tx1"/>
              </a:solidFill>
              <a:latin typeface="+mj-lt"/>
              <a:cs typeface="Arial"/>
            </a:endParaRPr>
          </a:p>
          <a:p>
            <a:pPr algn="just"/>
            <a:r>
              <a:rPr lang="en-US" sz="1400" b="1" dirty="0" smtClean="0">
                <a:solidFill>
                  <a:schemeClr val="tx1"/>
                </a:solidFill>
                <a:latin typeface="+mj-lt"/>
                <a:cs typeface="Arial"/>
              </a:rPr>
              <a:t>Background</a:t>
            </a:r>
            <a:r>
              <a:rPr lang="en-US" sz="1400" dirty="0" smtClean="0">
                <a:solidFill>
                  <a:schemeClr val="tx1"/>
                </a:solidFill>
                <a:latin typeface="+mj-lt"/>
                <a:cs typeface="Arial"/>
              </a:rPr>
              <a:t>: with the use of OHCHR  </a:t>
            </a:r>
            <a:r>
              <a:rPr lang="en-US" sz="1400" dirty="0" err="1" smtClean="0">
                <a:solidFill>
                  <a:schemeClr val="tx1"/>
                </a:solidFill>
                <a:latin typeface="+mj-lt"/>
                <a:cs typeface="Arial"/>
              </a:rPr>
              <a:t>CoIHR</a:t>
            </a:r>
            <a:r>
              <a:rPr lang="en-US" sz="1400" dirty="0" smtClean="0">
                <a:solidFill>
                  <a:schemeClr val="tx1"/>
                </a:solidFill>
                <a:latin typeface="+mj-lt"/>
                <a:cs typeface="Arial"/>
              </a:rPr>
              <a:t> Eritrea eyewitness accounts reports  UNOSAT identified the location of various detention centers across the country. </a:t>
            </a:r>
            <a:endParaRPr lang="en-US" sz="1200" dirty="0">
              <a:solidFill>
                <a:schemeClr val="tx2">
                  <a:lumMod val="75000"/>
                </a:schemeClr>
              </a:solidFill>
              <a:latin typeface="+mj-lt"/>
              <a:cs typeface="Arial"/>
            </a:endParaRPr>
          </a:p>
        </p:txBody>
      </p:sp>
    </p:spTree>
    <p:extLst>
      <p:ext uri="{BB962C8B-B14F-4D97-AF65-F5344CB8AC3E}">
        <p14:creationId xmlns:p14="http://schemas.microsoft.com/office/powerpoint/2010/main" val="272002275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0264"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7" name="Subtitle 2"/>
          <p:cNvSpPr txBox="1">
            <a:spLocks/>
          </p:cNvSpPr>
          <p:nvPr/>
        </p:nvSpPr>
        <p:spPr>
          <a:xfrm>
            <a:off x="159076" y="189271"/>
            <a:ext cx="8662598"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endParaRPr lang="en-US" sz="2400" i="1" dirty="0">
              <a:solidFill>
                <a:schemeClr val="tx2">
                  <a:lumMod val="75000"/>
                </a:schemeClr>
              </a:solidFill>
              <a:cs typeface="Arial"/>
            </a:endParaRPr>
          </a:p>
        </p:txBody>
      </p:sp>
      <p:grpSp>
        <p:nvGrpSpPr>
          <p:cNvPr id="20" name="Group 19"/>
          <p:cNvGrpSpPr/>
          <p:nvPr/>
        </p:nvGrpSpPr>
        <p:grpSpPr>
          <a:xfrm>
            <a:off x="-283633" y="6398301"/>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50" name="TextBox 1149"/>
          <p:cNvSpPr txBox="1"/>
          <p:nvPr/>
        </p:nvSpPr>
        <p:spPr>
          <a:xfrm>
            <a:off x="5917462" y="3717632"/>
            <a:ext cx="1009566" cy="246221"/>
          </a:xfrm>
          <a:prstGeom prst="rect">
            <a:avLst/>
          </a:prstGeom>
          <a:noFill/>
        </p:spPr>
        <p:txBody>
          <a:bodyPr wrap="square" rtlCol="0">
            <a:spAutoFit/>
          </a:bodyPr>
          <a:lstStyle/>
          <a:p>
            <a:pPr algn="ctr"/>
            <a:r>
              <a:rPr lang="en-US" sz="1000" b="1" i="1" dirty="0" smtClean="0">
                <a:solidFill>
                  <a:schemeClr val="bg1"/>
                </a:solidFill>
                <a:latin typeface="+mj-lt"/>
              </a:rPr>
              <a:t>Southern Peristyle Court </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cxnSp>
        <p:nvCxnSpPr>
          <p:cNvPr id="12" name="Straight Connector 11"/>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132" name="TextBox 1131"/>
          <p:cNvSpPr txBox="1"/>
          <p:nvPr/>
        </p:nvSpPr>
        <p:spPr>
          <a:xfrm>
            <a:off x="4961597" y="1731182"/>
            <a:ext cx="1447800" cy="246221"/>
          </a:xfrm>
          <a:prstGeom prst="rect">
            <a:avLst/>
          </a:prstGeom>
          <a:noFill/>
        </p:spPr>
        <p:txBody>
          <a:bodyPr wrap="square" rtlCol="0">
            <a:spAutoFit/>
          </a:bodyPr>
          <a:lstStyle/>
          <a:p>
            <a:r>
              <a:rPr lang="en-US" sz="1000" b="1" dirty="0" smtClean="0">
                <a:solidFill>
                  <a:schemeClr val="bg1"/>
                </a:solidFill>
              </a:rPr>
              <a:t>5 December 2002</a:t>
            </a:r>
            <a:endParaRPr lang="en-US" sz="1000" b="1" dirty="0">
              <a:solidFill>
                <a:schemeClr val="bg1"/>
              </a:solidFill>
            </a:endParaRPr>
          </a:p>
        </p:txBody>
      </p:sp>
      <p:pic>
        <p:nvPicPr>
          <p:cNvPr id="1128" name="Picture 11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5895" y="808922"/>
            <a:ext cx="7477963" cy="5610758"/>
          </a:xfrm>
          <a:prstGeom prst="rect">
            <a:avLst/>
          </a:prstGeom>
        </p:spPr>
      </p:pic>
      <p:sp>
        <p:nvSpPr>
          <p:cNvPr id="1129" name="TextBox 1128"/>
          <p:cNvSpPr txBox="1"/>
          <p:nvPr/>
        </p:nvSpPr>
        <p:spPr>
          <a:xfrm>
            <a:off x="6732266" y="926223"/>
            <a:ext cx="1499996" cy="230832"/>
          </a:xfrm>
          <a:prstGeom prst="rect">
            <a:avLst/>
          </a:prstGeom>
          <a:noFill/>
        </p:spPr>
        <p:txBody>
          <a:bodyPr wrap="square" rtlCol="0">
            <a:spAutoFit/>
          </a:bodyPr>
          <a:lstStyle/>
          <a:p>
            <a:r>
              <a:rPr lang="en-US" sz="900" b="1" dirty="0" smtClean="0">
                <a:solidFill>
                  <a:schemeClr val="bg1"/>
                </a:solidFill>
              </a:rPr>
              <a:t>15 September 2017</a:t>
            </a:r>
            <a:endParaRPr lang="en-US" sz="900" b="1" dirty="0">
              <a:solidFill>
                <a:schemeClr val="bg1"/>
              </a:solidFill>
            </a:endParaRPr>
          </a:p>
        </p:txBody>
      </p:sp>
      <p:sp>
        <p:nvSpPr>
          <p:cNvPr id="1131" name="TextBox 1130"/>
          <p:cNvSpPr txBox="1"/>
          <p:nvPr/>
        </p:nvSpPr>
        <p:spPr>
          <a:xfrm>
            <a:off x="6122187" y="3119229"/>
            <a:ext cx="2299074" cy="230832"/>
          </a:xfrm>
          <a:prstGeom prst="rect">
            <a:avLst/>
          </a:prstGeom>
          <a:noFill/>
        </p:spPr>
        <p:txBody>
          <a:bodyPr wrap="square" rtlCol="0">
            <a:spAutoFit/>
          </a:bodyPr>
          <a:lstStyle/>
          <a:p>
            <a:pPr fontAlgn="auto">
              <a:spcAft>
                <a:spcPts val="0"/>
              </a:spcAft>
            </a:pPr>
            <a:r>
              <a:rPr lang="en-US" sz="900" dirty="0">
                <a:solidFill>
                  <a:schemeClr val="bg1"/>
                </a:solidFill>
              </a:rPr>
              <a:t>Copyright: © Planet Labs </a:t>
            </a:r>
            <a:r>
              <a:rPr lang="en-US" sz="900" dirty="0" err="1">
                <a:solidFill>
                  <a:schemeClr val="bg1"/>
                </a:solidFill>
              </a:rPr>
              <a:t>Inc</a:t>
            </a:r>
            <a:r>
              <a:rPr lang="en-US" sz="900" dirty="0">
                <a:solidFill>
                  <a:schemeClr val="bg1"/>
                </a:solidFill>
              </a:rPr>
              <a:t> 2017</a:t>
            </a:r>
            <a:endParaRPr lang="en-US" sz="900" b="1" dirty="0">
              <a:solidFill>
                <a:schemeClr val="bg1"/>
              </a:solidFill>
            </a:endParaRPr>
          </a:p>
        </p:txBody>
      </p:sp>
      <p:sp>
        <p:nvSpPr>
          <p:cNvPr id="1133" name="Subtitle 2"/>
          <p:cNvSpPr txBox="1">
            <a:spLocks/>
          </p:cNvSpPr>
          <p:nvPr/>
        </p:nvSpPr>
        <p:spPr>
          <a:xfrm>
            <a:off x="159075" y="189271"/>
            <a:ext cx="8810943"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cs typeface="Arial"/>
              </a:rPr>
              <a:t>Myanmar Analysis – Optical Imagery</a:t>
            </a:r>
            <a:endParaRPr lang="en-US" sz="2400" i="1" dirty="0">
              <a:solidFill>
                <a:schemeClr val="tx2">
                  <a:lumMod val="75000"/>
                </a:schemeClr>
              </a:solidFill>
              <a:cs typeface="Arial"/>
            </a:endParaRPr>
          </a:p>
        </p:txBody>
      </p:sp>
    </p:spTree>
    <p:extLst>
      <p:ext uri="{BB962C8B-B14F-4D97-AF65-F5344CB8AC3E}">
        <p14:creationId xmlns:p14="http://schemas.microsoft.com/office/powerpoint/2010/main" val="401666497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0264"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7" name="Subtitle 2"/>
          <p:cNvSpPr txBox="1">
            <a:spLocks/>
          </p:cNvSpPr>
          <p:nvPr/>
        </p:nvSpPr>
        <p:spPr>
          <a:xfrm>
            <a:off x="159075" y="189271"/>
            <a:ext cx="8810943"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cs typeface="Arial"/>
              </a:rPr>
              <a:t>Myanmar Analysis – MODIS / VIIRS Fire Detections</a:t>
            </a:r>
            <a:endParaRPr lang="en-US" sz="2400" i="1" dirty="0">
              <a:solidFill>
                <a:schemeClr val="tx2">
                  <a:lumMod val="75000"/>
                </a:schemeClr>
              </a:solidFill>
              <a:cs typeface="Arial"/>
            </a:endParaRPr>
          </a:p>
        </p:txBody>
      </p:sp>
      <p:grpSp>
        <p:nvGrpSpPr>
          <p:cNvPr id="20" name="Group 19"/>
          <p:cNvGrpSpPr/>
          <p:nvPr/>
        </p:nvGrpSpPr>
        <p:grpSpPr>
          <a:xfrm>
            <a:off x="-283633" y="6398301"/>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50" name="TextBox 1149"/>
          <p:cNvSpPr txBox="1"/>
          <p:nvPr/>
        </p:nvSpPr>
        <p:spPr>
          <a:xfrm>
            <a:off x="5917462" y="3717632"/>
            <a:ext cx="1009566" cy="246221"/>
          </a:xfrm>
          <a:prstGeom prst="rect">
            <a:avLst/>
          </a:prstGeom>
          <a:noFill/>
        </p:spPr>
        <p:txBody>
          <a:bodyPr wrap="square" rtlCol="0">
            <a:spAutoFit/>
          </a:bodyPr>
          <a:lstStyle/>
          <a:p>
            <a:pPr algn="ctr"/>
            <a:r>
              <a:rPr lang="en-US" sz="1000" b="1" i="1" dirty="0" smtClean="0">
                <a:solidFill>
                  <a:schemeClr val="bg1"/>
                </a:solidFill>
                <a:latin typeface="+mj-lt"/>
              </a:rPr>
              <a:t>Southern Peristyle Court </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sp>
        <p:nvSpPr>
          <p:cNvPr id="1130" name="Subtitle 2"/>
          <p:cNvSpPr txBox="1">
            <a:spLocks/>
          </p:cNvSpPr>
          <p:nvPr/>
        </p:nvSpPr>
        <p:spPr>
          <a:xfrm>
            <a:off x="4564209" y="1486592"/>
            <a:ext cx="3919595" cy="1989458"/>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just"/>
            <a:endParaRPr lang="en-GB" sz="1200" b="1" dirty="0">
              <a:solidFill>
                <a:schemeClr val="tx1"/>
              </a:solidFill>
              <a:latin typeface="+mj-lt"/>
              <a:cs typeface="Arial"/>
            </a:endParaRPr>
          </a:p>
          <a:p>
            <a:pPr algn="just"/>
            <a:r>
              <a:rPr lang="en-US" sz="1200" b="1" dirty="0" smtClean="0">
                <a:solidFill>
                  <a:schemeClr val="tx1"/>
                </a:solidFill>
                <a:latin typeface="+mj-lt"/>
                <a:cs typeface="Arial"/>
              </a:rPr>
              <a:t>Location</a:t>
            </a:r>
            <a:r>
              <a:rPr lang="en-US" sz="1200" dirty="0" smtClean="0">
                <a:solidFill>
                  <a:schemeClr val="tx1"/>
                </a:solidFill>
                <a:latin typeface="+mj-lt"/>
                <a:cs typeface="Arial"/>
              </a:rPr>
              <a:t>: </a:t>
            </a:r>
            <a:r>
              <a:rPr lang="en-US" sz="1200" dirty="0" err="1" smtClean="0">
                <a:solidFill>
                  <a:schemeClr val="tx1"/>
                </a:solidFill>
                <a:latin typeface="+mj-lt"/>
                <a:cs typeface="Arial"/>
              </a:rPr>
              <a:t>Rakhine</a:t>
            </a:r>
            <a:r>
              <a:rPr lang="en-US" sz="1200" dirty="0" smtClean="0">
                <a:solidFill>
                  <a:schemeClr val="tx1"/>
                </a:solidFill>
                <a:latin typeface="+mj-lt"/>
                <a:cs typeface="Arial"/>
              </a:rPr>
              <a:t> State, Myanmar</a:t>
            </a:r>
          </a:p>
          <a:p>
            <a:pPr algn="just"/>
            <a:endParaRPr lang="en-US" sz="1200" dirty="0">
              <a:solidFill>
                <a:schemeClr val="tx1"/>
              </a:solidFill>
              <a:latin typeface="+mj-lt"/>
              <a:cs typeface="Arial"/>
            </a:endParaRPr>
          </a:p>
          <a:p>
            <a:pPr algn="just"/>
            <a:r>
              <a:rPr lang="en-US" sz="1200" b="1" dirty="0" smtClean="0">
                <a:solidFill>
                  <a:schemeClr val="tx1"/>
                </a:solidFill>
                <a:latin typeface="+mj-lt"/>
                <a:cs typeface="Arial"/>
              </a:rPr>
              <a:t>Background</a:t>
            </a:r>
            <a:r>
              <a:rPr lang="en-US" sz="1200" dirty="0" smtClean="0">
                <a:solidFill>
                  <a:schemeClr val="tx1"/>
                </a:solidFill>
                <a:latin typeface="+mj-lt"/>
                <a:cs typeface="Arial"/>
              </a:rPr>
              <a:t>: with the use of fire detection data derived from environment monitoring satellites, UNOSAT identified the existence of fires that were affecting towns and villages. Analysis of the historical data also confirmed that the source of the fires is probably not natural or related with agriculture.  </a:t>
            </a:r>
            <a:endParaRPr lang="en-AU" sz="1200" dirty="0">
              <a:solidFill>
                <a:schemeClr val="tx1"/>
              </a:solidFill>
              <a:cs typeface="Arial"/>
            </a:endParaRPr>
          </a:p>
        </p:txBody>
      </p:sp>
      <p:cxnSp>
        <p:nvCxnSpPr>
          <p:cNvPr id="12" name="Straight Connector 11"/>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pic>
        <p:nvPicPr>
          <p:cNvPr id="1136" name="Picture 1135"/>
          <p:cNvPicPr>
            <a:picLocks noChangeAspect="1"/>
          </p:cNvPicPr>
          <p:nvPr/>
        </p:nvPicPr>
        <p:blipFill>
          <a:blip r:embed="rId4"/>
          <a:stretch>
            <a:fillRect/>
          </a:stretch>
        </p:blipFill>
        <p:spPr>
          <a:xfrm>
            <a:off x="250734" y="1056682"/>
            <a:ext cx="3649133" cy="5764368"/>
          </a:xfrm>
          <a:prstGeom prst="rect">
            <a:avLst/>
          </a:prstGeom>
          <a:ln>
            <a:solidFill>
              <a:schemeClr val="tx1">
                <a:lumMod val="75000"/>
              </a:schemeClr>
            </a:solidFill>
          </a:ln>
          <a:effectLst>
            <a:outerShdw blurRad="50800" dist="38100" dir="2700000" algn="tl" rotWithShape="0">
              <a:schemeClr val="tx1">
                <a:lumMod val="75000"/>
                <a:alpha val="40000"/>
              </a:schemeClr>
            </a:outerShdw>
          </a:effectLst>
        </p:spPr>
      </p:pic>
      <p:pic>
        <p:nvPicPr>
          <p:cNvPr id="1137" name="Picture 1136"/>
          <p:cNvPicPr>
            <a:picLocks noChangeAspect="1"/>
          </p:cNvPicPr>
          <p:nvPr/>
        </p:nvPicPr>
        <p:blipFill>
          <a:blip r:embed="rId5"/>
          <a:stretch>
            <a:fillRect/>
          </a:stretch>
        </p:blipFill>
        <p:spPr>
          <a:xfrm>
            <a:off x="4385703" y="3722175"/>
            <a:ext cx="4028115" cy="2415798"/>
          </a:xfrm>
          <a:prstGeom prst="rect">
            <a:avLst/>
          </a:prstGeom>
        </p:spPr>
      </p:pic>
      <p:pic>
        <p:nvPicPr>
          <p:cNvPr id="1138" name="Picture 1137"/>
          <p:cNvPicPr>
            <a:picLocks noChangeAspect="1"/>
          </p:cNvPicPr>
          <p:nvPr/>
        </p:nvPicPr>
        <p:blipFill>
          <a:blip r:embed="rId6"/>
          <a:stretch>
            <a:fillRect/>
          </a:stretch>
        </p:blipFill>
        <p:spPr>
          <a:xfrm>
            <a:off x="312880" y="5205585"/>
            <a:ext cx="891253" cy="1541626"/>
          </a:xfrm>
          <a:prstGeom prst="rect">
            <a:avLst/>
          </a:prstGeom>
        </p:spPr>
      </p:pic>
    </p:spTree>
    <p:extLst>
      <p:ext uri="{BB962C8B-B14F-4D97-AF65-F5344CB8AC3E}">
        <p14:creationId xmlns:p14="http://schemas.microsoft.com/office/powerpoint/2010/main" val="87894240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a:p>
        </p:txBody>
      </p:sp>
      <p:sp>
        <p:nvSpPr>
          <p:cNvPr id="3" name="Slide Number Placeholder 2"/>
          <p:cNvSpPr>
            <a:spLocks noGrp="1"/>
          </p:cNvSpPr>
          <p:nvPr>
            <p:ph type="sldNum" sz="quarter" idx="12"/>
          </p:nvPr>
        </p:nvSpPr>
        <p:spPr/>
        <p:txBody>
          <a:bodyPr/>
          <a:lstStyle/>
          <a:p>
            <a:fld id="{54B4606E-EBF0-41FC-AFBD-463BD9449987}" type="slidenum">
              <a:rPr lang="en-US" smtClean="0">
                <a:solidFill>
                  <a:srgbClr val="3F3F3F">
                    <a:tint val="75000"/>
                  </a:srgbClr>
                </a:solidFill>
              </a:rPr>
              <a:pPr/>
              <a:t>15</a:t>
            </a:fld>
            <a:endParaRPr lang="en-US" dirty="0">
              <a:solidFill>
                <a:srgbClr val="3F3F3F">
                  <a:tint val="75000"/>
                </a:srgbClr>
              </a:solidFill>
            </a:endParaRPr>
          </a:p>
        </p:txBody>
      </p:sp>
      <p:sp>
        <p:nvSpPr>
          <p:cNvPr id="4" name="Title 3"/>
          <p:cNvSpPr>
            <a:spLocks noGrp="1"/>
          </p:cNvSpPr>
          <p:nvPr>
            <p:ph type="title"/>
          </p:nvPr>
        </p:nvSpPr>
        <p:spPr/>
        <p:txBody>
          <a:bodyPr/>
          <a:lstStyle/>
          <a:p>
            <a:endParaRPr lang="en-US"/>
          </a:p>
        </p:txBody>
      </p:sp>
      <p:pic>
        <p:nvPicPr>
          <p:cNvPr id="6" name="Picture 5"/>
          <p:cNvPicPr>
            <a:picLocks noChangeAspect="1"/>
          </p:cNvPicPr>
          <p:nvPr/>
        </p:nvPicPr>
        <p:blipFill>
          <a:blip r:embed="rId2"/>
          <a:stretch>
            <a:fillRect/>
          </a:stretch>
        </p:blipFill>
        <p:spPr>
          <a:xfrm>
            <a:off x="0" y="-59550"/>
            <a:ext cx="9156672" cy="6224854"/>
          </a:xfrm>
          <a:prstGeom prst="rect">
            <a:avLst/>
          </a:prstGeom>
        </p:spPr>
      </p:pic>
    </p:spTree>
    <p:extLst>
      <p:ext uri="{BB962C8B-B14F-4D97-AF65-F5344CB8AC3E}">
        <p14:creationId xmlns:p14="http://schemas.microsoft.com/office/powerpoint/2010/main" val="347944596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5729D43-495D-C342-BCDA-C7EF830E2E6F}"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2050" name="Picture 2" descr="http://unosat-maps.web.cern.ch/unosat-maps/SY/CE20130604SYR/UNOSAT_A3_Aleppo_Damage_Density_20160918_v2op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13" y="1"/>
            <a:ext cx="8982660" cy="63563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801325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90264"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cxnSp>
        <p:nvCxnSpPr>
          <p:cNvPr id="17" name="Straight Connector 16"/>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283633" y="6398301"/>
            <a:ext cx="9711267" cy="534196"/>
            <a:chOff x="-283633" y="5390661"/>
            <a:chExt cx="9711267" cy="534196"/>
          </a:xfrm>
        </p:grpSpPr>
        <p:grpSp>
          <p:nvGrpSpPr>
            <p:cNvPr id="19" name="Group 18"/>
            <p:cNvGrpSpPr/>
            <p:nvPr/>
          </p:nvGrpSpPr>
          <p:grpSpPr>
            <a:xfrm>
              <a:off x="-173335" y="5390661"/>
              <a:ext cx="9490670" cy="534196"/>
              <a:chOff x="-338573" y="6237312"/>
              <a:chExt cx="9821147" cy="534196"/>
            </a:xfrm>
          </p:grpSpPr>
          <p:grpSp>
            <p:nvGrpSpPr>
              <p:cNvPr id="21" name="Group 20"/>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3" name="Group 22"/>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0" name="Straight Connector 19"/>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7933" y="1152206"/>
            <a:ext cx="7198781" cy="4675245"/>
          </a:xfrm>
          <a:prstGeom prst="rect">
            <a:avLst/>
          </a:prstGeom>
        </p:spPr>
      </p:pic>
      <p:sp>
        <p:nvSpPr>
          <p:cNvPr id="3" name="Slide Number Placeholder 2"/>
          <p:cNvSpPr>
            <a:spLocks noGrp="1"/>
          </p:cNvSpPr>
          <p:nvPr>
            <p:ph type="sldNum" sz="quarter" idx="12"/>
          </p:nvPr>
        </p:nvSpPr>
        <p:spPr/>
        <p:txBody>
          <a:bodyPr/>
          <a:lstStyle/>
          <a:p>
            <a:fld id="{54B4606E-EBF0-41FC-AFBD-463BD9449987}" type="slidenum">
              <a:rPr lang="en-US" smtClean="0"/>
              <a:t>17</a:t>
            </a:fld>
            <a:endParaRPr lang="en-US"/>
          </a:p>
        </p:txBody>
      </p:sp>
      <p:sp>
        <p:nvSpPr>
          <p:cNvPr id="6" name="TextBox 5"/>
          <p:cNvSpPr txBox="1"/>
          <p:nvPr/>
        </p:nvSpPr>
        <p:spPr>
          <a:xfrm>
            <a:off x="897507" y="5764171"/>
            <a:ext cx="7239000" cy="646331"/>
          </a:xfrm>
          <a:prstGeom prst="rect">
            <a:avLst/>
          </a:prstGeom>
          <a:noFill/>
        </p:spPr>
        <p:txBody>
          <a:bodyPr wrap="square" rtlCol="0">
            <a:spAutoFit/>
          </a:bodyPr>
          <a:lstStyle/>
          <a:p>
            <a:pPr algn="just"/>
            <a:r>
              <a:rPr lang="en-GB" sz="1200" dirty="0" smtClean="0"/>
              <a:t>Geotagged photos collected on the site on 12 and 13 January 2017 support UNOSAT satellite based analysis. </a:t>
            </a:r>
            <a:r>
              <a:rPr lang="en-GB" sz="1200" dirty="0" err="1" smtClean="0"/>
              <a:t>Plowed</a:t>
            </a:r>
            <a:r>
              <a:rPr lang="en-GB" sz="1200" dirty="0" smtClean="0"/>
              <a:t> agricultural fields and the new canals built most recently were identified during the field visit to the SLC site.</a:t>
            </a:r>
            <a:endParaRPr lang="en-US" sz="1200" dirty="0">
              <a:solidFill>
                <a:schemeClr val="bg1"/>
              </a:solidFill>
            </a:endParaRPr>
          </a:p>
        </p:txBody>
      </p:sp>
      <p:sp>
        <p:nvSpPr>
          <p:cNvPr id="9" name="TextBox 8"/>
          <p:cNvSpPr txBox="1"/>
          <p:nvPr/>
        </p:nvSpPr>
        <p:spPr>
          <a:xfrm>
            <a:off x="920717" y="1146925"/>
            <a:ext cx="1555798" cy="276999"/>
          </a:xfrm>
          <a:prstGeom prst="rect">
            <a:avLst/>
          </a:prstGeom>
          <a:solidFill>
            <a:schemeClr val="accent6">
              <a:lumMod val="60000"/>
              <a:lumOff val="40000"/>
            </a:schemeClr>
          </a:solidFill>
          <a:ln w="15875">
            <a:solidFill>
              <a:schemeClr val="bg1"/>
            </a:solidFill>
          </a:ln>
        </p:spPr>
        <p:txBody>
          <a:bodyPr wrap="square" rtlCol="0">
            <a:spAutoFit/>
          </a:bodyPr>
          <a:lstStyle/>
          <a:p>
            <a:r>
              <a:rPr lang="en-GB" sz="1200" dirty="0" smtClean="0">
                <a:solidFill>
                  <a:schemeClr val="bg1"/>
                </a:solidFill>
              </a:rPr>
              <a:t>4 January 2017</a:t>
            </a:r>
            <a:endParaRPr lang="en-GB" sz="1200" dirty="0">
              <a:solidFill>
                <a:schemeClr val="bg1"/>
              </a:solidFill>
            </a:endParaRP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200000">
            <a:off x="663020" y="1263409"/>
            <a:ext cx="1739436" cy="2319248"/>
          </a:xfrm>
          <a:prstGeom prst="rect">
            <a:avLst/>
          </a:prstGeom>
          <a:ln w="19050">
            <a:solidFill>
              <a:schemeClr val="tx1">
                <a:lumMod val="50000"/>
              </a:schemeClr>
            </a:solidFill>
          </a:ln>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5259" y="3294195"/>
            <a:ext cx="2321130" cy="1744716"/>
          </a:xfrm>
          <a:prstGeom prst="rect">
            <a:avLst/>
          </a:prstGeom>
          <a:ln w="19050">
            <a:solidFill>
              <a:schemeClr val="tx1">
                <a:lumMod val="50000"/>
              </a:schemeClr>
            </a:solidFill>
          </a:ln>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67014" y="1607387"/>
            <a:ext cx="2044700" cy="1533525"/>
          </a:xfrm>
          <a:prstGeom prst="rect">
            <a:avLst/>
          </a:prstGeom>
          <a:ln w="12700">
            <a:solidFill>
              <a:schemeClr val="tx1">
                <a:lumMod val="50000"/>
              </a:schemeClr>
            </a:solidFill>
          </a:ln>
        </p:spPr>
      </p:pic>
      <p:cxnSp>
        <p:nvCxnSpPr>
          <p:cNvPr id="14" name="Elbow Connector 13"/>
          <p:cNvCxnSpPr>
            <a:stCxn id="7" idx="2"/>
          </p:cNvCxnSpPr>
          <p:nvPr/>
        </p:nvCxnSpPr>
        <p:spPr>
          <a:xfrm rot="16200000" flipH="1">
            <a:off x="1890077" y="4684658"/>
            <a:ext cx="541284" cy="1249790"/>
          </a:xfrm>
          <a:prstGeom prst="bentConnector2">
            <a:avLst/>
          </a:prstGeom>
          <a:ln w="2857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6384266" y="4531855"/>
            <a:ext cx="55321" cy="57740"/>
          </a:xfrm>
          <a:prstGeom prst="ellipse">
            <a:avLst/>
          </a:prstGeom>
          <a:solidFill>
            <a:schemeClr val="tx1">
              <a:lumMod val="50000"/>
            </a:schemeClr>
          </a:solid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 name="Elbow Connector 21"/>
          <p:cNvCxnSpPr/>
          <p:nvPr/>
        </p:nvCxnSpPr>
        <p:spPr>
          <a:xfrm rot="5400000">
            <a:off x="6198424" y="3357444"/>
            <a:ext cx="1399399" cy="957879"/>
          </a:xfrm>
          <a:prstGeom prst="bentConnector3">
            <a:avLst>
              <a:gd name="adj1" fmla="val 101164"/>
            </a:avLst>
          </a:prstGeom>
          <a:ln w="2857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773162" y="5547125"/>
            <a:ext cx="45720" cy="57740"/>
          </a:xfrm>
          <a:prstGeom prst="ellipse">
            <a:avLst/>
          </a:prstGeom>
          <a:solidFill>
            <a:schemeClr val="tx1">
              <a:lumMod val="50000"/>
            </a:schemeClr>
          </a:solid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Picture 9"/>
          <p:cNvPicPr>
            <a:picLocks noChangeAspect="1"/>
          </p:cNvPicPr>
          <p:nvPr/>
        </p:nvPicPr>
        <p:blipFill>
          <a:blip r:embed="rId7"/>
          <a:stretch>
            <a:fillRect/>
          </a:stretch>
        </p:blipFill>
        <p:spPr>
          <a:xfrm>
            <a:off x="6138813" y="4868601"/>
            <a:ext cx="2476500" cy="762000"/>
          </a:xfrm>
          <a:prstGeom prst="rect">
            <a:avLst/>
          </a:prstGeom>
        </p:spPr>
      </p:pic>
      <p:sp>
        <p:nvSpPr>
          <p:cNvPr id="1127" name="Subtitle 2"/>
          <p:cNvSpPr txBox="1">
            <a:spLocks/>
          </p:cNvSpPr>
          <p:nvPr/>
        </p:nvSpPr>
        <p:spPr>
          <a:xfrm>
            <a:off x="159076" y="189271"/>
            <a:ext cx="8662598"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r>
              <a:rPr lang="en-US" sz="2700" dirty="0" smtClean="0">
                <a:solidFill>
                  <a:schemeClr val="bg1"/>
                </a:solidFill>
                <a:latin typeface="+mj-lt"/>
                <a:cs typeface="Arial"/>
              </a:rPr>
              <a:t>Assess changes in the land cover / use</a:t>
            </a:r>
            <a:endParaRPr lang="en-US" sz="2400" i="1" dirty="0">
              <a:solidFill>
                <a:schemeClr val="tx2">
                  <a:lumMod val="75000"/>
                </a:schemeClr>
              </a:solidFill>
              <a:latin typeface="+mj-lt"/>
              <a:cs typeface="Arial"/>
            </a:endParaRPr>
          </a:p>
        </p:txBody>
      </p:sp>
    </p:spTree>
    <p:extLst>
      <p:ext uri="{BB962C8B-B14F-4D97-AF65-F5344CB8AC3E}">
        <p14:creationId xmlns:p14="http://schemas.microsoft.com/office/powerpoint/2010/main" val="418113399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B4606E-EBF0-41FC-AFBD-463BD9449987}" type="slidenum">
              <a:rPr kumimoji="0" lang="en-US" sz="1200" b="0" i="0" u="none" strike="noStrike" kern="1200" cap="none" spc="0" normalizeH="0" baseline="0" noProof="0" smtClean="0">
                <a:ln>
                  <a:noFill/>
                </a:ln>
                <a:solidFill>
                  <a:srgbClr val="3F3F3F">
                    <a:tint val="75000"/>
                  </a:srgbClr>
                </a:solidFill>
                <a:effectLst/>
                <a:uLnTx/>
                <a:uFillTx/>
                <a:latin typeface="Verdana" pitchFamily="34"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dirty="0">
              <a:ln>
                <a:noFill/>
              </a:ln>
              <a:solidFill>
                <a:srgbClr val="3F3F3F">
                  <a:tint val="75000"/>
                </a:srgbClr>
              </a:solidFill>
              <a:effectLst/>
              <a:uLnTx/>
              <a:uFillTx/>
              <a:latin typeface="Verdana" pitchFamily="34" charset="0"/>
              <a:ea typeface="+mn-ea"/>
              <a:cs typeface="Arial" charset="0"/>
            </a:endParaRPr>
          </a:p>
        </p:txBody>
      </p:sp>
      <p:sp>
        <p:nvSpPr>
          <p:cNvPr id="4" name="Title 3"/>
          <p:cNvSpPr>
            <a:spLocks noGrp="1"/>
          </p:cNvSpPr>
          <p:nvPr>
            <p:ph type="title"/>
          </p:nvPr>
        </p:nvSpPr>
        <p:spPr>
          <a:xfrm>
            <a:off x="457200" y="-59550"/>
            <a:ext cx="8686800" cy="624417"/>
          </a:xfrm>
        </p:spPr>
        <p:txBody>
          <a:bodyPr>
            <a:normAutofit fontScale="90000"/>
          </a:bodyPr>
          <a:lstStyle/>
          <a:p>
            <a:r>
              <a:rPr lang="en-US" dirty="0" smtClean="0"/>
              <a:t>Potentially drought areas in the Highlands (Papua New Guinea) using MODIS satellite data</a:t>
            </a:r>
            <a:endParaRPr lang="en-GB" dirty="0"/>
          </a:p>
        </p:txBody>
      </p:sp>
      <p:sp>
        <p:nvSpPr>
          <p:cNvPr id="5" name="Content Placeholder 4"/>
          <p:cNvSpPr>
            <a:spLocks noGrp="1"/>
          </p:cNvSpPr>
          <p:nvPr>
            <p:ph idx="1"/>
          </p:nvPr>
        </p:nvSpPr>
        <p:spPr/>
        <p:txBody>
          <a:bodyPr/>
          <a:lstStyle/>
          <a:p>
            <a:endParaRPr lang="en-US" dirty="0"/>
          </a:p>
        </p:txBody>
      </p:sp>
      <p:pic>
        <p:nvPicPr>
          <p:cNvPr id="7" name="Picture 6"/>
          <p:cNvPicPr>
            <a:picLocks noChangeAspect="1"/>
          </p:cNvPicPr>
          <p:nvPr/>
        </p:nvPicPr>
        <p:blipFill>
          <a:blip r:embed="rId2"/>
          <a:stretch>
            <a:fillRect/>
          </a:stretch>
        </p:blipFill>
        <p:spPr>
          <a:xfrm>
            <a:off x="555034" y="657517"/>
            <a:ext cx="8033932" cy="5647367"/>
          </a:xfrm>
          <a:prstGeom prst="rect">
            <a:avLst/>
          </a:prstGeom>
        </p:spPr>
      </p:pic>
      <p:pic>
        <p:nvPicPr>
          <p:cNvPr id="8" name="Picture 7"/>
          <p:cNvPicPr>
            <a:picLocks noChangeAspect="1"/>
          </p:cNvPicPr>
          <p:nvPr/>
        </p:nvPicPr>
        <p:blipFill>
          <a:blip r:embed="rId3"/>
          <a:stretch>
            <a:fillRect/>
          </a:stretch>
        </p:blipFill>
        <p:spPr>
          <a:xfrm>
            <a:off x="1885622" y="5630917"/>
            <a:ext cx="1061244" cy="533400"/>
          </a:xfrm>
          <a:prstGeom prst="rect">
            <a:avLst/>
          </a:prstGeom>
        </p:spPr>
      </p:pic>
    </p:spTree>
    <p:extLst>
      <p:ext uri="{BB962C8B-B14F-4D97-AF65-F5344CB8AC3E}">
        <p14:creationId xmlns:p14="http://schemas.microsoft.com/office/powerpoint/2010/main" val="229237615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0"/>
            <a:ext cx="9144000" cy="6858000"/>
          </a:xfrm>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72000" y="3998692"/>
            <a:ext cx="4572000" cy="2859308"/>
          </a:xfrm>
          <a:prstGeom prst="rect">
            <a:avLst/>
          </a:prstGeom>
          <a:ln w="25400">
            <a:solidFill>
              <a:schemeClr val="tx1"/>
            </a:solidFill>
          </a:ln>
        </p:spPr>
      </p:pic>
    </p:spTree>
    <p:extLst>
      <p:ext uri="{BB962C8B-B14F-4D97-AF65-F5344CB8AC3E}">
        <p14:creationId xmlns:p14="http://schemas.microsoft.com/office/powerpoint/2010/main" val="295319201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0" y="0"/>
            <a:ext cx="9194342" cy="6858000"/>
          </a:xfrm>
        </p:spPr>
      </p:pic>
      <p:sp>
        <p:nvSpPr>
          <p:cNvPr id="4" name="Slide Number Placeholder 3"/>
          <p:cNvSpPr>
            <a:spLocks noGrp="1"/>
          </p:cNvSpPr>
          <p:nvPr>
            <p:ph type="sldNum" sz="quarter" idx="12"/>
          </p:nvPr>
        </p:nvSpPr>
        <p:spPr/>
        <p:txBody>
          <a:bodyPr/>
          <a:lstStyle/>
          <a:p>
            <a:fld id="{D5715925-C6AD-1F49-910A-9C91C98C4E7B}" type="slidenum">
              <a:rPr lang="en-US" smtClean="0">
                <a:solidFill>
                  <a:srgbClr val="3F3F3F">
                    <a:tint val="75000"/>
                  </a:srgbClr>
                </a:solidFill>
              </a:rPr>
              <a:pPr/>
              <a:t>2</a:t>
            </a:fld>
            <a:endParaRPr lang="en-US">
              <a:solidFill>
                <a:srgbClr val="3F3F3F">
                  <a:tint val="75000"/>
                </a:srgbClr>
              </a:solidFill>
            </a:endParaRPr>
          </a:p>
        </p:txBody>
      </p:sp>
    </p:spTree>
    <p:extLst>
      <p:ext uri="{BB962C8B-B14F-4D97-AF65-F5344CB8AC3E}">
        <p14:creationId xmlns:p14="http://schemas.microsoft.com/office/powerpoint/2010/main" val="17814049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54B4606E-EBF0-41FC-AFBD-463BD9449987}" type="slidenum">
              <a:rPr lang="en-US" smtClean="0">
                <a:solidFill>
                  <a:srgbClr val="3F3F3F">
                    <a:tint val="75000"/>
                  </a:srgbClr>
                </a:solidFill>
              </a:rPr>
              <a:pPr/>
              <a:t>20</a:t>
            </a:fld>
            <a:endParaRPr lang="en-US" dirty="0">
              <a:solidFill>
                <a:srgbClr val="3F3F3F">
                  <a:tint val="75000"/>
                </a:srgbClr>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4600" y="-132969"/>
            <a:ext cx="6723888" cy="6723888"/>
          </a:xfrm>
          <a:prstGeom prst="rect">
            <a:avLst/>
          </a:prstGeom>
        </p:spPr>
      </p:pic>
      <p:pic>
        <p:nvPicPr>
          <p:cNvPr id="5" name="Content Placeholder 4"/>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0" y="0"/>
            <a:ext cx="5943600" cy="3333750"/>
          </a:xfrm>
        </p:spPr>
      </p:pic>
      <p:sp>
        <p:nvSpPr>
          <p:cNvPr id="7" name="Rectangle 9"/>
          <p:cNvSpPr txBox="1">
            <a:spLocks noChangeArrowheads="1"/>
          </p:cNvSpPr>
          <p:nvPr/>
        </p:nvSpPr>
        <p:spPr>
          <a:xfrm>
            <a:off x="-304800" y="3215023"/>
            <a:ext cx="2514600" cy="47244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540000" lvl="2">
              <a:buFont typeface="Verdana" pitchFamily="34" charset="0"/>
              <a:buNone/>
              <a:defRPr/>
            </a:pPr>
            <a:endParaRPr lang="en-US" dirty="0" smtClean="0">
              <a:solidFill>
                <a:srgbClr val="3F3F3F"/>
              </a:solidFill>
            </a:endParaRPr>
          </a:p>
          <a:p>
            <a:pPr marL="654300" lvl="2" indent="-342900">
              <a:defRPr/>
            </a:pPr>
            <a:r>
              <a:rPr lang="en-US" dirty="0" err="1" smtClean="0">
                <a:solidFill>
                  <a:srgbClr val="3F3F3F"/>
                </a:solidFill>
              </a:rPr>
              <a:t>Misratah</a:t>
            </a:r>
            <a:r>
              <a:rPr lang="en-US" dirty="0" smtClean="0">
                <a:solidFill>
                  <a:srgbClr val="3F3F3F"/>
                </a:solidFill>
              </a:rPr>
              <a:t>, Libya. Tripoli Street, early 2011</a:t>
            </a:r>
          </a:p>
        </p:txBody>
      </p:sp>
    </p:spTree>
    <p:extLst>
      <p:ext uri="{BB962C8B-B14F-4D97-AF65-F5344CB8AC3E}">
        <p14:creationId xmlns:p14="http://schemas.microsoft.com/office/powerpoint/2010/main" val="18655743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54B4606E-EBF0-41FC-AFBD-463BD9449987}" type="slidenum">
              <a:rPr lang="en-US" smtClean="0"/>
              <a:t>21</a:t>
            </a:fld>
            <a:endParaRPr lang="en-US" dirty="0"/>
          </a:p>
        </p:txBody>
      </p:sp>
      <p:sp>
        <p:nvSpPr>
          <p:cNvPr id="8" name="Subtitle 2"/>
          <p:cNvSpPr txBox="1">
            <a:spLocks/>
          </p:cNvSpPr>
          <p:nvPr/>
        </p:nvSpPr>
        <p:spPr>
          <a:xfrm>
            <a:off x="609600" y="6711"/>
            <a:ext cx="6768752" cy="504056"/>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fontAlgn="auto">
              <a:spcAft>
                <a:spcPts val="0"/>
              </a:spcAft>
            </a:pPr>
            <a:r>
              <a:rPr lang="en-GB" sz="2700" dirty="0" smtClean="0">
                <a:solidFill>
                  <a:prstClr val="white"/>
                </a:solidFill>
                <a:latin typeface="Praxis LT Semibold" panose="02000503060000020004" pitchFamily="2" charset="0"/>
                <a:cs typeface="Arial"/>
              </a:rPr>
              <a:t>How does </a:t>
            </a:r>
            <a:r>
              <a:rPr lang="en-GB" sz="2700" dirty="0" err="1" smtClean="0">
                <a:solidFill>
                  <a:prstClr val="white"/>
                </a:solidFill>
                <a:latin typeface="Praxis LT Semibold" panose="02000503060000020004" pitchFamily="2" charset="0"/>
                <a:cs typeface="Arial"/>
              </a:rPr>
              <a:t>GeoTag-X</a:t>
            </a:r>
            <a:r>
              <a:rPr lang="en-GB" sz="2700" dirty="0" smtClean="0">
                <a:solidFill>
                  <a:prstClr val="white"/>
                </a:solidFill>
                <a:latin typeface="Praxis LT Semibold" panose="02000503060000020004" pitchFamily="2" charset="0"/>
                <a:cs typeface="Arial"/>
              </a:rPr>
              <a:t> work?</a:t>
            </a:r>
            <a:endParaRPr lang="en-GB" sz="2700" dirty="0">
              <a:solidFill>
                <a:prstClr val="white"/>
              </a:solidFill>
              <a:latin typeface="Praxis LT Semibold" panose="02000503060000020004" pitchFamily="2" charset="0"/>
              <a:cs typeface="Arial"/>
            </a:endParaRPr>
          </a:p>
        </p:txBody>
      </p:sp>
      <p:pic>
        <p:nvPicPr>
          <p:cNvPr id="2" name="Picture 1" descr="Screen Clippi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175" y="16370"/>
            <a:ext cx="8903259" cy="6308230"/>
          </a:xfrm>
          <a:prstGeom prst="rect">
            <a:avLst/>
          </a:prstGeom>
        </p:spPr>
      </p:pic>
    </p:spTree>
    <p:extLst>
      <p:ext uri="{BB962C8B-B14F-4D97-AF65-F5344CB8AC3E}">
        <p14:creationId xmlns:p14="http://schemas.microsoft.com/office/powerpoint/2010/main" val="367989507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a:p>
        </p:txBody>
      </p:sp>
      <p:sp>
        <p:nvSpPr>
          <p:cNvPr id="3" name="Slide Number Placeholder 2"/>
          <p:cNvSpPr>
            <a:spLocks noGrp="1"/>
          </p:cNvSpPr>
          <p:nvPr>
            <p:ph type="sldNum" sz="quarter" idx="12"/>
          </p:nvPr>
        </p:nvSpPr>
        <p:spPr/>
        <p:txBody>
          <a:bodyPr/>
          <a:lstStyle/>
          <a:p>
            <a:fld id="{54B4606E-EBF0-41FC-AFBD-463BD9449987}" type="slidenum">
              <a:rPr lang="en-US" smtClean="0">
                <a:solidFill>
                  <a:srgbClr val="3F3F3F">
                    <a:tint val="75000"/>
                  </a:srgbClr>
                </a:solidFill>
              </a:rPr>
              <a:pPr/>
              <a:t>22</a:t>
            </a:fld>
            <a:endParaRPr lang="en-US" dirty="0">
              <a:solidFill>
                <a:srgbClr val="3F3F3F">
                  <a:tint val="75000"/>
                </a:srgbClr>
              </a:solidFill>
            </a:endParaRPr>
          </a:p>
        </p:txBody>
      </p:sp>
      <p:sp>
        <p:nvSpPr>
          <p:cNvPr id="4" name="Title 3"/>
          <p:cNvSpPr>
            <a:spLocks noGrp="1"/>
          </p:cNvSpPr>
          <p:nvPr>
            <p:ph type="title"/>
          </p:nvPr>
        </p:nvSpPr>
        <p:spPr/>
        <p:txBody>
          <a:bodyPr/>
          <a:lstStyle/>
          <a:p>
            <a:endParaRPr lang="en-US"/>
          </a:p>
        </p:txBody>
      </p:sp>
      <p:pic>
        <p:nvPicPr>
          <p:cNvPr id="5" name="Picture 4"/>
          <p:cNvPicPr>
            <a:picLocks noChangeAspect="1"/>
          </p:cNvPicPr>
          <p:nvPr/>
        </p:nvPicPr>
        <p:blipFill>
          <a:blip r:embed="rId2"/>
          <a:stretch>
            <a:fillRect/>
          </a:stretch>
        </p:blipFill>
        <p:spPr>
          <a:xfrm>
            <a:off x="-76200" y="-149472"/>
            <a:ext cx="9144000" cy="7086323"/>
          </a:xfrm>
          <a:prstGeom prst="rect">
            <a:avLst/>
          </a:prstGeom>
        </p:spPr>
      </p:pic>
    </p:spTree>
    <p:extLst>
      <p:ext uri="{BB962C8B-B14F-4D97-AF65-F5344CB8AC3E}">
        <p14:creationId xmlns:p14="http://schemas.microsoft.com/office/powerpoint/2010/main" val="3678766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54B4606E-EBF0-41FC-AFBD-463BD9449987}" type="slidenum">
              <a:rPr lang="en-US" smtClean="0">
                <a:solidFill>
                  <a:srgbClr val="3F3F3F">
                    <a:tint val="75000"/>
                  </a:srgbClr>
                </a:solidFill>
              </a:rPr>
              <a:pPr/>
              <a:t>23</a:t>
            </a:fld>
            <a:endParaRPr lang="en-US">
              <a:solidFill>
                <a:srgbClr val="3F3F3F">
                  <a:tint val="75000"/>
                </a:srgbClr>
              </a:solidFill>
            </a:endParaRPr>
          </a:p>
        </p:txBody>
      </p:sp>
      <p:sp>
        <p:nvSpPr>
          <p:cNvPr id="9" name="TextBox 8"/>
          <p:cNvSpPr txBox="1"/>
          <p:nvPr/>
        </p:nvSpPr>
        <p:spPr>
          <a:xfrm>
            <a:off x="971600" y="1844824"/>
            <a:ext cx="4104456" cy="502702"/>
          </a:xfrm>
          <a:prstGeom prst="rect">
            <a:avLst/>
          </a:prstGeom>
          <a:noFill/>
        </p:spPr>
        <p:txBody>
          <a:bodyPr wrap="square" rtlCol="0">
            <a:spAutoFit/>
          </a:bodyPr>
          <a:lstStyle/>
          <a:p>
            <a:pPr defTabSz="457200" fontAlgn="auto">
              <a:spcBef>
                <a:spcPts val="0"/>
              </a:spcBef>
              <a:spcAft>
                <a:spcPts val="0"/>
              </a:spcAft>
            </a:pPr>
            <a:r>
              <a:rPr lang="en-GB" sz="1600" baseline="30000" dirty="0" smtClean="0">
                <a:solidFill>
                  <a:srgbClr val="3E8EDE"/>
                </a:solidFill>
                <a:latin typeface="+mn-lt"/>
                <a:cs typeface="Arial"/>
              </a:rPr>
              <a:t>UNITAR</a:t>
            </a:r>
            <a:r>
              <a:rPr lang="en-GB" sz="1600" dirty="0" smtClean="0">
                <a:solidFill>
                  <a:srgbClr val="3E8EDE"/>
                </a:solidFill>
                <a:latin typeface="+mn-lt"/>
                <a:cs typeface="Arial"/>
              </a:rPr>
              <a:t> </a:t>
            </a:r>
            <a:r>
              <a:rPr lang="en-GB" sz="1600" baseline="30000" dirty="0" smtClean="0">
                <a:solidFill>
                  <a:srgbClr val="3E8EDE"/>
                </a:solidFill>
                <a:latin typeface="+mn-lt"/>
                <a:cs typeface="Arial"/>
              </a:rPr>
              <a:t>Operational Satellite Application Programme (UNOSAT)</a:t>
            </a:r>
            <a:r>
              <a:rPr lang="en-GB" sz="1600" dirty="0" smtClean="0">
                <a:solidFill>
                  <a:srgbClr val="3E8EDE"/>
                </a:solidFill>
                <a:latin typeface="+mn-lt"/>
                <a:cs typeface="Arial"/>
              </a:rPr>
              <a:t> </a:t>
            </a:r>
          </a:p>
          <a:p>
            <a:pPr defTabSz="457200" fontAlgn="auto">
              <a:spcBef>
                <a:spcPts val="0"/>
              </a:spcBef>
              <a:spcAft>
                <a:spcPts val="0"/>
              </a:spcAft>
            </a:pPr>
            <a:r>
              <a:rPr lang="en-GB" sz="1600" baseline="30000" dirty="0" smtClean="0">
                <a:solidFill>
                  <a:srgbClr val="3E8EDE"/>
                </a:solidFill>
                <a:latin typeface="+mn-lt"/>
                <a:cs typeface="Arial"/>
              </a:rPr>
              <a:t>Contact information:</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20272" y="1679193"/>
            <a:ext cx="1118601" cy="1173743"/>
          </a:xfrm>
          <a:prstGeom prst="rect">
            <a:avLst/>
          </a:prstGeom>
        </p:spPr>
      </p:pic>
      <p:sp>
        <p:nvSpPr>
          <p:cNvPr id="2" name="TextBox 1"/>
          <p:cNvSpPr txBox="1"/>
          <p:nvPr/>
        </p:nvSpPr>
        <p:spPr>
          <a:xfrm>
            <a:off x="978956" y="2197508"/>
            <a:ext cx="4680520" cy="276999"/>
          </a:xfrm>
          <a:prstGeom prst="rect">
            <a:avLst/>
          </a:prstGeom>
          <a:noFill/>
        </p:spPr>
        <p:txBody>
          <a:bodyPr wrap="square" rtlCol="0">
            <a:spAutoFit/>
          </a:bodyPr>
          <a:lstStyle/>
          <a:p>
            <a:r>
              <a:rPr lang="en-US" sz="1200" dirty="0" smtClean="0">
                <a:solidFill>
                  <a:srgbClr val="3E8EDE"/>
                </a:solidFill>
                <a:latin typeface="+mn-lt"/>
              </a:rPr>
              <a:t>Lars Bromley - Lars.BROMLEY@unitar.org</a:t>
            </a:r>
          </a:p>
        </p:txBody>
      </p:sp>
    </p:spTree>
    <p:extLst>
      <p:ext uri="{BB962C8B-B14F-4D97-AF65-F5344CB8AC3E}">
        <p14:creationId xmlns:p14="http://schemas.microsoft.com/office/powerpoint/2010/main" val="201580592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0264" y="-99392"/>
            <a:ext cx="9324528" cy="1656184"/>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 name="Subtitle 2"/>
          <p:cNvSpPr>
            <a:spLocks noGrp="1"/>
          </p:cNvSpPr>
          <p:nvPr>
            <p:ph type="subTitle" idx="1"/>
          </p:nvPr>
        </p:nvSpPr>
        <p:spPr>
          <a:xfrm>
            <a:off x="2167644" y="640904"/>
            <a:ext cx="4822304" cy="504056"/>
          </a:xfrm>
        </p:spPr>
        <p:txBody>
          <a:bodyPr>
            <a:noAutofit/>
          </a:bodyPr>
          <a:lstStyle/>
          <a:p>
            <a:pPr algn="l"/>
            <a:r>
              <a:rPr lang="en-US" dirty="0" smtClean="0">
                <a:solidFill>
                  <a:schemeClr val="bg1"/>
                </a:solidFill>
                <a:latin typeface="Arial"/>
                <a:cs typeface="Arial"/>
              </a:rPr>
              <a:t>Introduction to UNOSAT</a:t>
            </a:r>
            <a:endParaRPr lang="en-US" dirty="0">
              <a:solidFill>
                <a:schemeClr val="bg1"/>
              </a:solidFill>
              <a:latin typeface="Arial"/>
              <a:cs typeface="Arial"/>
            </a:endParaRPr>
          </a:p>
        </p:txBody>
      </p:sp>
      <p:cxnSp>
        <p:nvCxnSpPr>
          <p:cNvPr id="12" name="Straight Connector 11"/>
          <p:cNvCxnSpPr/>
          <p:nvPr/>
        </p:nvCxnSpPr>
        <p:spPr>
          <a:xfrm>
            <a:off x="-90264" y="162880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pic>
        <p:nvPicPr>
          <p:cNvPr id="5" name="Picture 4" descr="Globe_White.png"/>
          <p:cNvPicPr>
            <a:picLocks noChangeAspect="1"/>
          </p:cNvPicPr>
          <p:nvPr/>
        </p:nvPicPr>
        <p:blipFill rotWithShape="1">
          <a:blip r:embed="rId3" cstate="print">
            <a:alphaModFix amt="29000"/>
            <a:extLst>
              <a:ext uri="{28A0092B-C50C-407E-A947-70E740481C1C}">
                <a14:useLocalDpi xmlns:a14="http://schemas.microsoft.com/office/drawing/2010/main" val="0"/>
              </a:ext>
            </a:extLst>
          </a:blip>
          <a:srcRect t="26812" b="39855"/>
          <a:stretch/>
        </p:blipFill>
        <p:spPr>
          <a:xfrm>
            <a:off x="3929351" y="-99392"/>
            <a:ext cx="5021868" cy="1656184"/>
          </a:xfrm>
          <a:prstGeom prst="rect">
            <a:avLst/>
          </a:prstGeom>
        </p:spPr>
      </p:pic>
      <p:pic>
        <p:nvPicPr>
          <p:cNvPr id="10" name="Picture 9" descr="New_UNITAR_Vertical_Logo_35mm_Pantone279C-01.jp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sp>
        <p:nvSpPr>
          <p:cNvPr id="1127" name="TextBox 1126"/>
          <p:cNvSpPr txBox="1"/>
          <p:nvPr/>
        </p:nvSpPr>
        <p:spPr>
          <a:xfrm>
            <a:off x="287602" y="2103532"/>
            <a:ext cx="8751877" cy="3341692"/>
          </a:xfrm>
          <a:prstGeom prst="rect">
            <a:avLst/>
          </a:prstGeom>
          <a:noFill/>
        </p:spPr>
        <p:txBody>
          <a:bodyPr wrap="square" lIns="0" tIns="0" rIns="0" bIns="0" rtlCol="0" anchor="t" anchorCtr="0">
            <a:noAutofit/>
          </a:bodyPr>
          <a:lstStyle/>
          <a:p>
            <a:pPr marL="342900" lvl="1" indent="-342900">
              <a:buFont typeface="Arial" panose="020B0604020202020204" pitchFamily="34" charset="0"/>
              <a:buChar char="•"/>
            </a:pPr>
            <a:r>
              <a:rPr lang="en-GB" sz="2400" dirty="0" smtClean="0">
                <a:solidFill>
                  <a:srgbClr val="4B92DB"/>
                </a:solidFill>
                <a:cs typeface="Arial"/>
              </a:rPr>
              <a:t>A programme in the United Nations Institute for Training and Research (</a:t>
            </a:r>
            <a:r>
              <a:rPr lang="en-GB" sz="2400" dirty="0" smtClean="0">
                <a:solidFill>
                  <a:srgbClr val="D84E6F"/>
                </a:solidFill>
                <a:cs typeface="Arial"/>
              </a:rPr>
              <a:t>UNITAR</a:t>
            </a:r>
            <a:r>
              <a:rPr lang="en-GB" sz="2400" dirty="0" smtClean="0">
                <a:solidFill>
                  <a:srgbClr val="4B92DB"/>
                </a:solidFill>
                <a:cs typeface="Arial"/>
              </a:rPr>
              <a:t>)</a:t>
            </a:r>
          </a:p>
          <a:p>
            <a:pPr marL="0" lvl="1"/>
            <a:endParaRPr lang="en-GB" sz="2400" dirty="0" smtClean="0">
              <a:solidFill>
                <a:srgbClr val="4B92DB"/>
              </a:solidFill>
              <a:cs typeface="Arial"/>
            </a:endParaRPr>
          </a:p>
          <a:p>
            <a:pPr marL="342900" lvl="1" indent="-342900">
              <a:buFont typeface="Arial" panose="020B0604020202020204" pitchFamily="34" charset="0"/>
              <a:buChar char="•"/>
            </a:pPr>
            <a:r>
              <a:rPr lang="en-GB" sz="2400" dirty="0" smtClean="0">
                <a:solidFill>
                  <a:srgbClr val="D84E6F"/>
                </a:solidFill>
                <a:cs typeface="Arial"/>
              </a:rPr>
              <a:t>Fifteen </a:t>
            </a:r>
            <a:r>
              <a:rPr lang="en-GB" sz="2400" dirty="0" smtClean="0">
                <a:solidFill>
                  <a:srgbClr val="4B92DB"/>
                </a:solidFill>
                <a:cs typeface="Arial"/>
              </a:rPr>
              <a:t>years of operations</a:t>
            </a:r>
            <a:endParaRPr lang="en-GB" sz="2400" dirty="0" smtClean="0">
              <a:solidFill>
                <a:srgbClr val="D84E6F"/>
              </a:solidFill>
              <a:cs typeface="Arial"/>
            </a:endParaRPr>
          </a:p>
          <a:p>
            <a:pPr marL="342900" lvl="1" indent="-342900">
              <a:buFont typeface="Arial" panose="020B0604020202020204" pitchFamily="34" charset="0"/>
              <a:buChar char="•"/>
            </a:pPr>
            <a:endParaRPr lang="en-GB" sz="2400" dirty="0">
              <a:solidFill>
                <a:srgbClr val="4B92DB"/>
              </a:solidFill>
              <a:cs typeface="Arial"/>
            </a:endParaRPr>
          </a:p>
          <a:p>
            <a:pPr marL="342900" lvl="1" indent="-342900">
              <a:buFont typeface="Arial" panose="020B0604020202020204" pitchFamily="34" charset="0"/>
              <a:buChar char="•"/>
            </a:pPr>
            <a:r>
              <a:rPr lang="en-GB" sz="2400" dirty="0" smtClean="0">
                <a:solidFill>
                  <a:srgbClr val="4B92DB"/>
                </a:solidFill>
                <a:cs typeface="Arial"/>
              </a:rPr>
              <a:t>Fully dedicated to </a:t>
            </a:r>
            <a:r>
              <a:rPr lang="en-GB" sz="2400" dirty="0" smtClean="0">
                <a:solidFill>
                  <a:srgbClr val="D84E6F"/>
                </a:solidFill>
                <a:cs typeface="Arial"/>
              </a:rPr>
              <a:t>satellite imagery analysis </a:t>
            </a:r>
            <a:r>
              <a:rPr lang="en-GB" sz="2400" dirty="0" smtClean="0">
                <a:solidFill>
                  <a:srgbClr val="4B92DB"/>
                </a:solidFill>
                <a:cs typeface="Arial"/>
              </a:rPr>
              <a:t>and </a:t>
            </a:r>
            <a:r>
              <a:rPr lang="en-GB" sz="2400" dirty="0" smtClean="0">
                <a:solidFill>
                  <a:srgbClr val="D84E6F"/>
                </a:solidFill>
                <a:cs typeface="Arial"/>
              </a:rPr>
              <a:t>capacity development</a:t>
            </a:r>
          </a:p>
          <a:p>
            <a:pPr marL="342900" lvl="1" indent="-342900">
              <a:buFont typeface="Arial" panose="020B0604020202020204" pitchFamily="34" charset="0"/>
              <a:buChar char="•"/>
            </a:pPr>
            <a:endParaRPr lang="en-GB" sz="2400" dirty="0" smtClean="0">
              <a:solidFill>
                <a:srgbClr val="D84E6F"/>
              </a:solidFill>
              <a:cs typeface="Arial"/>
            </a:endParaRPr>
          </a:p>
          <a:p>
            <a:pPr marL="342900" lvl="1" indent="-342900">
              <a:buFont typeface="Arial" panose="020B0604020202020204" pitchFamily="34" charset="0"/>
              <a:buChar char="•"/>
            </a:pPr>
            <a:r>
              <a:rPr lang="en-GB" sz="2400" dirty="0" smtClean="0">
                <a:solidFill>
                  <a:srgbClr val="4B92DB"/>
                </a:solidFill>
                <a:cs typeface="Arial"/>
              </a:rPr>
              <a:t>Based at the CERN supercomputing </a:t>
            </a:r>
            <a:r>
              <a:rPr lang="en-GB" sz="2400" dirty="0" err="1" smtClean="0">
                <a:solidFill>
                  <a:srgbClr val="4B92DB"/>
                </a:solidFill>
                <a:cs typeface="Arial"/>
              </a:rPr>
              <a:t>center</a:t>
            </a:r>
            <a:endParaRPr lang="en-GB" sz="2400" dirty="0" smtClean="0">
              <a:solidFill>
                <a:srgbClr val="D84E6F"/>
              </a:solidFill>
              <a:cs typeface="Arial"/>
            </a:endParaRPr>
          </a:p>
          <a:p>
            <a:pPr marL="342900" lvl="1" indent="-342900">
              <a:buFont typeface="Arial" panose="020B0604020202020204" pitchFamily="34" charset="0"/>
              <a:buChar char="•"/>
            </a:pPr>
            <a:endParaRPr lang="en-GB" sz="2400" dirty="0" smtClean="0">
              <a:solidFill>
                <a:srgbClr val="D84E6F"/>
              </a:solidFill>
              <a:cs typeface="Arial"/>
            </a:endParaRPr>
          </a:p>
          <a:p>
            <a:pPr marL="342900" lvl="1" indent="-342900">
              <a:buFont typeface="Arial" panose="020B0604020202020204" pitchFamily="34" charset="0"/>
              <a:buChar char="•"/>
            </a:pPr>
            <a:r>
              <a:rPr lang="en-GB" sz="2400" dirty="0" smtClean="0">
                <a:solidFill>
                  <a:srgbClr val="D84E6F"/>
                </a:solidFill>
                <a:cs typeface="Arial"/>
              </a:rPr>
              <a:t>30 </a:t>
            </a:r>
            <a:r>
              <a:rPr lang="en-GB" sz="2400" dirty="0" smtClean="0">
                <a:solidFill>
                  <a:srgbClr val="4B92DB"/>
                </a:solidFill>
                <a:cs typeface="Arial"/>
              </a:rPr>
              <a:t>people</a:t>
            </a:r>
            <a:endParaRPr lang="en-GB" sz="2400" dirty="0" smtClean="0">
              <a:solidFill>
                <a:srgbClr val="D84E6F"/>
              </a:solidFill>
              <a:cs typeface="Arial"/>
            </a:endParaRPr>
          </a:p>
          <a:p>
            <a:pPr marL="342900" lvl="1" indent="-342900">
              <a:buFont typeface="Arial" panose="020B0604020202020204" pitchFamily="34" charset="0"/>
              <a:buChar char="•"/>
            </a:pPr>
            <a:endParaRPr lang="en-GB" sz="2400" dirty="0" smtClean="0">
              <a:solidFill>
                <a:srgbClr val="4B92DB"/>
              </a:solidFill>
              <a:cs typeface="Arial"/>
            </a:endParaRPr>
          </a:p>
          <a:p>
            <a:pPr marL="342900" lvl="1" indent="-342900">
              <a:buFont typeface="Arial" panose="020B0604020202020204" pitchFamily="34" charset="0"/>
              <a:buChar char="•"/>
            </a:pPr>
            <a:endParaRPr lang="en-GB" sz="2400" dirty="0" smtClean="0">
              <a:solidFill>
                <a:srgbClr val="4B92DB"/>
              </a:solidFill>
              <a:cs typeface="Arial"/>
            </a:endParaRPr>
          </a:p>
        </p:txBody>
      </p:sp>
    </p:spTree>
    <p:extLst>
      <p:ext uri="{BB962C8B-B14F-4D97-AF65-F5344CB8AC3E}">
        <p14:creationId xmlns:p14="http://schemas.microsoft.com/office/powerpoint/2010/main" val="221833166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0264" y="-99392"/>
            <a:ext cx="9324528" cy="1656184"/>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 name="Subtitle 2"/>
          <p:cNvSpPr>
            <a:spLocks noGrp="1"/>
          </p:cNvSpPr>
          <p:nvPr>
            <p:ph type="subTitle" idx="1"/>
          </p:nvPr>
        </p:nvSpPr>
        <p:spPr>
          <a:xfrm>
            <a:off x="2167643" y="640904"/>
            <a:ext cx="5968863" cy="504056"/>
          </a:xfrm>
        </p:spPr>
        <p:txBody>
          <a:bodyPr>
            <a:noAutofit/>
          </a:bodyPr>
          <a:lstStyle/>
          <a:p>
            <a:pPr algn="l"/>
            <a:r>
              <a:rPr lang="en-US" dirty="0" smtClean="0">
                <a:solidFill>
                  <a:schemeClr val="bg1"/>
                </a:solidFill>
                <a:latin typeface="Arial"/>
                <a:cs typeface="Arial"/>
              </a:rPr>
              <a:t>Supporting the UN System</a:t>
            </a:r>
            <a:endParaRPr lang="en-US" dirty="0">
              <a:solidFill>
                <a:schemeClr val="bg1"/>
              </a:solidFill>
              <a:latin typeface="Arial"/>
              <a:cs typeface="Arial"/>
            </a:endParaRPr>
          </a:p>
        </p:txBody>
      </p:sp>
      <p:cxnSp>
        <p:nvCxnSpPr>
          <p:cNvPr id="12" name="Straight Connector 11"/>
          <p:cNvCxnSpPr/>
          <p:nvPr/>
        </p:nvCxnSpPr>
        <p:spPr>
          <a:xfrm>
            <a:off x="-90264" y="162880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pic>
        <p:nvPicPr>
          <p:cNvPr id="5" name="Picture 4" descr="Globe_White.png"/>
          <p:cNvPicPr>
            <a:picLocks noChangeAspect="1"/>
          </p:cNvPicPr>
          <p:nvPr/>
        </p:nvPicPr>
        <p:blipFill rotWithShape="1">
          <a:blip r:embed="rId3" cstate="print">
            <a:alphaModFix amt="29000"/>
            <a:extLst>
              <a:ext uri="{28A0092B-C50C-407E-A947-70E740481C1C}">
                <a14:useLocalDpi xmlns:a14="http://schemas.microsoft.com/office/drawing/2010/main" val="0"/>
              </a:ext>
            </a:extLst>
          </a:blip>
          <a:srcRect t="26812" b="39855"/>
          <a:stretch/>
        </p:blipFill>
        <p:spPr>
          <a:xfrm>
            <a:off x="3929351" y="-99392"/>
            <a:ext cx="5021868" cy="1656184"/>
          </a:xfrm>
          <a:prstGeom prst="rect">
            <a:avLst/>
          </a:prstGeom>
        </p:spPr>
      </p:pic>
      <p:pic>
        <p:nvPicPr>
          <p:cNvPr id="10" name="Picture 9" descr="New_UNITAR_Vertical_Logo_35mm_Pantone279C-01.jp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sp>
        <p:nvSpPr>
          <p:cNvPr id="1127" name="TextBox 1126"/>
          <p:cNvSpPr txBox="1"/>
          <p:nvPr/>
        </p:nvSpPr>
        <p:spPr>
          <a:xfrm>
            <a:off x="287602" y="2103532"/>
            <a:ext cx="8751877" cy="3341692"/>
          </a:xfrm>
          <a:prstGeom prst="rect">
            <a:avLst/>
          </a:prstGeom>
          <a:noFill/>
        </p:spPr>
        <p:txBody>
          <a:bodyPr wrap="square" lIns="0" tIns="0" rIns="0" bIns="0" rtlCol="0" anchor="t" anchorCtr="0">
            <a:noAutofit/>
          </a:bodyPr>
          <a:lstStyle/>
          <a:p>
            <a:pPr marL="342900" lvl="1" indent="-342900">
              <a:buFont typeface="Arial" panose="020B0604020202020204" pitchFamily="34" charset="0"/>
              <a:buChar char="•"/>
            </a:pPr>
            <a:r>
              <a:rPr lang="en-GB" sz="1800" dirty="0" smtClean="0">
                <a:solidFill>
                  <a:srgbClr val="4B92DB"/>
                </a:solidFill>
                <a:latin typeface="Arial" panose="020B0604020202020204" pitchFamily="34" charset="0"/>
                <a:cs typeface="Arial" panose="020B0604020202020204" pitchFamily="34" charset="0"/>
              </a:rPr>
              <a:t>The UN is actually many different entities developed since 1945</a:t>
            </a:r>
          </a:p>
          <a:p>
            <a:pPr marL="342900" lvl="1" indent="-342900">
              <a:buFont typeface="Arial" panose="020B0604020202020204" pitchFamily="34" charset="0"/>
              <a:buChar char="•"/>
            </a:pPr>
            <a:endParaRPr lang="en-GB" sz="1800" dirty="0" smtClean="0">
              <a:solidFill>
                <a:srgbClr val="4B92DB"/>
              </a:solidFill>
              <a:latin typeface="Arial" panose="020B0604020202020204" pitchFamily="34" charset="0"/>
              <a:cs typeface="Arial" panose="020B0604020202020204" pitchFamily="34" charset="0"/>
            </a:endParaRPr>
          </a:p>
          <a:p>
            <a:pPr marL="342900" lvl="1" indent="-342900">
              <a:buFont typeface="Arial" panose="020B0604020202020204" pitchFamily="34" charset="0"/>
              <a:buChar char="•"/>
            </a:pPr>
            <a:r>
              <a:rPr lang="en-GB" sz="1800" dirty="0" smtClean="0">
                <a:solidFill>
                  <a:srgbClr val="4B92DB"/>
                </a:solidFill>
                <a:latin typeface="Arial" panose="020B0604020202020204" pitchFamily="34" charset="0"/>
                <a:cs typeface="Arial" panose="020B0604020202020204" pitchFamily="34" charset="0"/>
              </a:rPr>
              <a:t>UNOSAT supports offices and specialized agencies focused on disaster response, humanitarian operations, security, human rights, development, and preserving cultural heritage</a:t>
            </a:r>
          </a:p>
          <a:p>
            <a:pPr marL="342900" lvl="1" indent="-342900">
              <a:buFont typeface="Arial" panose="020B0604020202020204" pitchFamily="34" charset="0"/>
              <a:buChar char="•"/>
            </a:pPr>
            <a:endParaRPr lang="en-GB" sz="1800" dirty="0" smtClean="0">
              <a:solidFill>
                <a:srgbClr val="4B92DB"/>
              </a:solidFill>
              <a:latin typeface="Arial" panose="020B0604020202020204" pitchFamily="34" charset="0"/>
              <a:cs typeface="Arial" panose="020B0604020202020204" pitchFamily="34" charset="0"/>
            </a:endParaRPr>
          </a:p>
          <a:p>
            <a:pPr marL="342900" lvl="1" indent="-342900">
              <a:buFont typeface="Arial" panose="020B0604020202020204" pitchFamily="34" charset="0"/>
              <a:buChar char="•"/>
            </a:pPr>
            <a:r>
              <a:rPr lang="en-GB" sz="1800" dirty="0" smtClean="0">
                <a:solidFill>
                  <a:srgbClr val="4B92DB"/>
                </a:solidFill>
                <a:latin typeface="Arial" panose="020B0604020202020204" pitchFamily="34" charset="0"/>
                <a:cs typeface="Arial" panose="020B0604020202020204" pitchFamily="34" charset="0"/>
              </a:rPr>
              <a:t>A sprawling, global system</a:t>
            </a:r>
          </a:p>
          <a:p>
            <a:pPr marL="342900" lvl="1" indent="-342900">
              <a:buFont typeface="Arial" panose="020B0604020202020204" pitchFamily="34" charset="0"/>
              <a:buChar char="•"/>
            </a:pPr>
            <a:endParaRPr lang="en-GB" sz="1800" dirty="0">
              <a:solidFill>
                <a:srgbClr val="4B92DB"/>
              </a:solidFill>
              <a:latin typeface="Arial" panose="020B0604020202020204" pitchFamily="34" charset="0"/>
              <a:cs typeface="Arial" panose="020B0604020202020204" pitchFamily="34" charset="0"/>
            </a:endParaRPr>
          </a:p>
          <a:p>
            <a:pPr marL="342900" lvl="1" indent="-342900">
              <a:buFont typeface="Arial" panose="020B0604020202020204" pitchFamily="34" charset="0"/>
              <a:buChar char="•"/>
            </a:pPr>
            <a:r>
              <a:rPr lang="en-GB" sz="1800" dirty="0" smtClean="0">
                <a:solidFill>
                  <a:srgbClr val="4B92DB"/>
                </a:solidFill>
                <a:latin typeface="Arial" panose="020B0604020202020204" pitchFamily="34" charset="0"/>
                <a:cs typeface="Arial" panose="020B0604020202020204" pitchFamily="34" charset="0"/>
              </a:rPr>
              <a:t>IT and geospatial unfortunately often sequestered and ‘last in line’</a:t>
            </a:r>
          </a:p>
          <a:p>
            <a:pPr marL="342900" lvl="1" indent="-342900">
              <a:buFont typeface="Arial" panose="020B0604020202020204" pitchFamily="34" charset="0"/>
              <a:buChar char="•"/>
            </a:pPr>
            <a:endParaRPr lang="en-GB" sz="1800" dirty="0">
              <a:solidFill>
                <a:srgbClr val="4B92DB"/>
              </a:solidFill>
              <a:latin typeface="Arial" panose="020B0604020202020204" pitchFamily="34" charset="0"/>
              <a:cs typeface="Arial" panose="020B0604020202020204" pitchFamily="34" charset="0"/>
            </a:endParaRPr>
          </a:p>
          <a:p>
            <a:pPr marL="342900" lvl="1" indent="-342900">
              <a:buFont typeface="Arial" panose="020B0604020202020204" pitchFamily="34" charset="0"/>
              <a:buChar char="•"/>
            </a:pPr>
            <a:r>
              <a:rPr lang="en-GB" sz="1800" dirty="0" smtClean="0">
                <a:solidFill>
                  <a:srgbClr val="4B92DB"/>
                </a:solidFill>
                <a:latin typeface="Arial" panose="020B0604020202020204" pitchFamily="34" charset="0"/>
                <a:cs typeface="Arial" panose="020B0604020202020204" pitchFamily="34" charset="0"/>
              </a:rPr>
              <a:t>UNOSAT therefore has evolved to be very nimble and “request based”</a:t>
            </a:r>
          </a:p>
          <a:p>
            <a:pPr marL="342900" lvl="1" indent="-342900">
              <a:buFont typeface="Arial" panose="020B0604020202020204" pitchFamily="34" charset="0"/>
              <a:buChar char="•"/>
            </a:pPr>
            <a:endParaRPr lang="en-GB" sz="1800" dirty="0" smtClean="0">
              <a:solidFill>
                <a:srgbClr val="4B92D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3221812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2"/>
          <p:cNvSpPr txBox="1">
            <a:spLocks/>
          </p:cNvSpPr>
          <p:nvPr/>
        </p:nvSpPr>
        <p:spPr>
          <a:xfrm>
            <a:off x="609600" y="6711"/>
            <a:ext cx="8077200" cy="504056"/>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700" b="0" i="0" u="none" strike="noStrike" kern="1200" cap="none" spc="0" normalizeH="0" baseline="0" noProof="0" dirty="0" smtClean="0">
                <a:ln>
                  <a:noFill/>
                </a:ln>
                <a:solidFill>
                  <a:prstClr val="white"/>
                </a:solidFill>
                <a:effectLst/>
                <a:uLnTx/>
                <a:uFillTx/>
                <a:latin typeface="Arial" panose="020B0604020202020204" pitchFamily="34" charset="0"/>
                <a:cs typeface="Arial" panose="020B0604020202020204" pitchFamily="34" charset="0"/>
              </a:rPr>
              <a:t>UNOSAT Rapid Mapping Partners and Requests</a:t>
            </a:r>
            <a:endParaRPr kumimoji="0" lang="en-GB" sz="27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9"/>
          <p:cNvSpPr txBox="1">
            <a:spLocks noChangeArrowheads="1"/>
          </p:cNvSpPr>
          <p:nvPr/>
        </p:nvSpPr>
        <p:spPr>
          <a:xfrm>
            <a:off x="304800" y="1035091"/>
            <a:ext cx="8171756" cy="47244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GB" sz="1400" b="0" i="0" u="none" strike="noStrike" kern="1200" cap="none" spc="0" normalizeH="0" baseline="0" noProof="0" dirty="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GB" sz="1800" b="1" i="0" u="none" strike="noStrike" kern="1200" cap="none" spc="0" normalizeH="0" baseline="0" noProof="0" dirty="0" smtClean="0">
                <a:ln>
                  <a:noFill/>
                </a:ln>
                <a:solidFill>
                  <a:srgbClr val="3F3F3F"/>
                </a:solidFill>
                <a:effectLst/>
                <a:uLnTx/>
                <a:uFillTx/>
                <a:latin typeface="Arial"/>
                <a:ea typeface="+mn-ea"/>
                <a:cs typeface="Arial"/>
              </a:rPr>
              <a:t>UNHCR </a:t>
            </a:r>
            <a:r>
              <a:rPr kumimoji="0" lang="en-GB" sz="1800" b="0" i="0" u="none" strike="noStrike" kern="1200" cap="none" spc="0" normalizeH="0" baseline="0" noProof="0" dirty="0" smtClean="0">
                <a:ln>
                  <a:noFill/>
                </a:ln>
                <a:solidFill>
                  <a:srgbClr val="3F3F3F"/>
                </a:solidFill>
                <a:effectLst/>
                <a:uLnTx/>
                <a:uFillTx/>
                <a:latin typeface="Arial"/>
                <a:ea typeface="+mn-ea"/>
                <a:cs typeface="Arial"/>
              </a:rPr>
              <a:t>– Violence</a:t>
            </a:r>
            <a:r>
              <a:rPr kumimoji="0" lang="en-GB" sz="1800" b="0" i="0" u="none" strike="noStrike" kern="1200" cap="none" spc="0" normalizeH="0" noProof="0" dirty="0" smtClean="0">
                <a:ln>
                  <a:noFill/>
                </a:ln>
                <a:solidFill>
                  <a:srgbClr val="3F3F3F"/>
                </a:solidFill>
                <a:effectLst/>
                <a:uLnTx/>
                <a:uFillTx/>
                <a:latin typeface="Arial"/>
                <a:ea typeface="+mn-ea"/>
                <a:cs typeface="Arial"/>
              </a:rPr>
              <a:t> in DR Congo results in refugees in </a:t>
            </a:r>
            <a:r>
              <a:rPr kumimoji="0" lang="en-GB" sz="1800" b="0" i="0" u="none" strike="noStrike" kern="1200" cap="none" spc="0" normalizeH="0" noProof="0" dirty="0" err="1" smtClean="0">
                <a:ln>
                  <a:noFill/>
                </a:ln>
                <a:solidFill>
                  <a:srgbClr val="3F3F3F"/>
                </a:solidFill>
                <a:effectLst/>
                <a:uLnTx/>
                <a:uFillTx/>
                <a:latin typeface="Arial"/>
                <a:ea typeface="+mn-ea"/>
                <a:cs typeface="Arial"/>
              </a:rPr>
              <a:t>neighboring</a:t>
            </a:r>
            <a:r>
              <a:rPr kumimoji="0" lang="en-GB" sz="1800" b="0" i="0" u="none" strike="noStrike" kern="1200" cap="none" spc="0" normalizeH="0" noProof="0" dirty="0" smtClean="0">
                <a:ln>
                  <a:noFill/>
                </a:ln>
                <a:solidFill>
                  <a:srgbClr val="3F3F3F"/>
                </a:solidFill>
                <a:effectLst/>
                <a:uLnTx/>
                <a:uFillTx/>
                <a:latin typeface="Arial"/>
                <a:ea typeface="+mn-ea"/>
                <a:cs typeface="Arial"/>
              </a:rPr>
              <a:t> countries, settlements need to be rapidly developed and </a:t>
            </a:r>
            <a:r>
              <a:rPr kumimoji="0" lang="en-GB" sz="1800" b="0" i="0" u="none" strike="noStrike" kern="1200" cap="none" spc="0" normalizeH="0" noProof="0" dirty="0" err="1" smtClean="0">
                <a:ln>
                  <a:noFill/>
                </a:ln>
                <a:solidFill>
                  <a:srgbClr val="3F3F3F"/>
                </a:solidFill>
                <a:effectLst/>
                <a:uLnTx/>
                <a:uFillTx/>
                <a:latin typeface="Arial"/>
                <a:ea typeface="+mn-ea"/>
                <a:cs typeface="Arial"/>
              </a:rPr>
              <a:t>landcover</a:t>
            </a:r>
            <a:r>
              <a:rPr kumimoji="0" lang="en-GB" sz="1800" b="0" i="0" u="none" strike="noStrike" kern="1200" cap="none" spc="0" normalizeH="0" noProof="0" dirty="0" smtClean="0">
                <a:ln>
                  <a:noFill/>
                </a:ln>
                <a:solidFill>
                  <a:srgbClr val="3F3F3F"/>
                </a:solidFill>
                <a:effectLst/>
                <a:uLnTx/>
                <a:uFillTx/>
                <a:latin typeface="Arial"/>
                <a:ea typeface="+mn-ea"/>
                <a:cs typeface="Arial"/>
              </a:rPr>
              <a:t> mapping and hydrological assessments needed</a:t>
            </a:r>
            <a:endParaRPr kumimoji="0" lang="en-GB" sz="1800" b="0" i="0" u="none" strike="noStrike" kern="1200" cap="none" spc="0" normalizeH="0" baseline="0" noProof="0" dirty="0" smtClean="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smtClean="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GB" sz="1800" b="1" i="0" u="none" strike="noStrike" kern="1200" cap="none" spc="0" normalizeH="0" baseline="0" noProof="0" dirty="0" smtClean="0">
                <a:ln>
                  <a:noFill/>
                </a:ln>
                <a:solidFill>
                  <a:srgbClr val="3F3F3F"/>
                </a:solidFill>
                <a:effectLst/>
                <a:uLnTx/>
                <a:uFillTx/>
                <a:latin typeface="Arial"/>
                <a:ea typeface="+mn-ea"/>
                <a:cs typeface="Arial"/>
              </a:rPr>
              <a:t>UN OCHA </a:t>
            </a:r>
            <a:r>
              <a:rPr kumimoji="0" lang="en-GB" sz="1800" b="0" i="0" u="none" strike="noStrike" kern="1200" cap="none" spc="0" normalizeH="0" baseline="0" noProof="0" dirty="0" smtClean="0">
                <a:ln>
                  <a:noFill/>
                </a:ln>
                <a:solidFill>
                  <a:srgbClr val="3F3F3F"/>
                </a:solidFill>
                <a:effectLst/>
                <a:uLnTx/>
                <a:uFillTx/>
                <a:latin typeface="Arial"/>
                <a:ea typeface="+mn-ea"/>
                <a:cs typeface="Arial"/>
              </a:rPr>
              <a:t>– Conflict in South Sudan has made access to large areas difficult; review of thousands of square kilometres of imagery helps mission planning</a:t>
            </a: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GB" sz="1800" b="1" i="0" u="none" strike="noStrike" kern="1200" cap="none" spc="0" normalizeH="0" baseline="0" noProof="0" dirty="0" smtClean="0">
                <a:ln>
                  <a:noFill/>
                </a:ln>
                <a:solidFill>
                  <a:srgbClr val="3F3F3F"/>
                </a:solidFill>
                <a:effectLst/>
                <a:uLnTx/>
                <a:uFillTx/>
                <a:latin typeface="Arial"/>
                <a:ea typeface="+mn-ea"/>
                <a:cs typeface="Arial"/>
              </a:rPr>
              <a:t>OHCHR </a:t>
            </a:r>
            <a:r>
              <a:rPr kumimoji="0" lang="en-GB" sz="1800" b="0" i="0" u="none" strike="noStrike" kern="1200" cap="none" spc="0" normalizeH="0" baseline="0" noProof="0" dirty="0" smtClean="0">
                <a:ln>
                  <a:noFill/>
                </a:ln>
                <a:solidFill>
                  <a:srgbClr val="3F3F3F"/>
                </a:solidFill>
                <a:effectLst/>
                <a:uLnTx/>
                <a:uFillTx/>
                <a:latin typeface="Arial"/>
                <a:ea typeface="+mn-ea"/>
                <a:cs typeface="Arial"/>
              </a:rPr>
              <a:t>– Myanmar violence needs</a:t>
            </a:r>
            <a:r>
              <a:rPr kumimoji="0" lang="en-GB" sz="1800" b="0" i="0" u="none" strike="noStrike" kern="1200" cap="none" spc="0" normalizeH="0" noProof="0" dirty="0" smtClean="0">
                <a:ln>
                  <a:noFill/>
                </a:ln>
                <a:solidFill>
                  <a:srgbClr val="3F3F3F"/>
                </a:solidFill>
                <a:effectLst/>
                <a:uLnTx/>
                <a:uFillTx/>
                <a:latin typeface="Arial"/>
                <a:ea typeface="+mn-ea"/>
                <a:cs typeface="Arial"/>
              </a:rPr>
              <a:t> to be mapped, assessed, and monitored</a:t>
            </a:r>
            <a:endParaRPr kumimoji="0" lang="en-GB" sz="1800" b="0" i="0" u="none" strike="noStrike" kern="1200" cap="none" spc="0" normalizeH="0" baseline="0" noProof="0" dirty="0" smtClean="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srgbClr val="3F3F3F"/>
              </a:solidFill>
              <a:effectLst/>
              <a:uLnTx/>
              <a:uFillTx/>
              <a:latin typeface="Arial"/>
              <a:ea typeface="+mn-ea"/>
              <a:cs typeface="Arial"/>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GB" sz="1800" b="1" i="0" u="none" strike="noStrike" kern="1200" cap="none" spc="0" normalizeH="0" baseline="0" noProof="0" dirty="0" smtClean="0">
                <a:ln>
                  <a:noFill/>
                </a:ln>
                <a:solidFill>
                  <a:srgbClr val="3F3F3F"/>
                </a:solidFill>
                <a:effectLst/>
                <a:uLnTx/>
                <a:uFillTx/>
                <a:latin typeface="Arial"/>
                <a:ea typeface="+mn-ea"/>
                <a:cs typeface="Arial"/>
              </a:rPr>
              <a:t>UNHCR / UN OCHA / </a:t>
            </a:r>
            <a:r>
              <a:rPr kumimoji="0" lang="en-GB" sz="1800" b="1" i="0" u="none" strike="noStrike" kern="1200" cap="none" spc="0" normalizeH="0" baseline="0" noProof="0" dirty="0">
                <a:ln>
                  <a:noFill/>
                </a:ln>
                <a:solidFill>
                  <a:srgbClr val="3F3F3F"/>
                </a:solidFill>
                <a:effectLst/>
                <a:uLnTx/>
                <a:uFillTx/>
                <a:latin typeface="Arial"/>
                <a:ea typeface="+mn-ea"/>
                <a:cs typeface="Arial"/>
              </a:rPr>
              <a:t>UNICEF </a:t>
            </a:r>
            <a:r>
              <a:rPr kumimoji="0" lang="en-GB" sz="1800" b="1" i="0" u="none" strike="noStrike" kern="1200" cap="none" spc="0" normalizeH="0" baseline="0" noProof="0" dirty="0" smtClean="0">
                <a:ln>
                  <a:noFill/>
                </a:ln>
                <a:solidFill>
                  <a:srgbClr val="3F3F3F"/>
                </a:solidFill>
                <a:effectLst/>
                <a:uLnTx/>
                <a:uFillTx/>
                <a:latin typeface="Arial"/>
                <a:ea typeface="+mn-ea"/>
                <a:cs typeface="Arial"/>
              </a:rPr>
              <a:t>/ Special Envoy </a:t>
            </a:r>
            <a:r>
              <a:rPr kumimoji="0" lang="en-GB" sz="1800" b="0" i="0" u="none" strike="noStrike" kern="1200" cap="none" spc="0" normalizeH="0" baseline="0" noProof="0" dirty="0" smtClean="0">
                <a:ln>
                  <a:noFill/>
                </a:ln>
                <a:solidFill>
                  <a:srgbClr val="3F3F3F"/>
                </a:solidFill>
                <a:effectLst/>
                <a:uLnTx/>
                <a:uFillTx/>
                <a:latin typeface="Arial"/>
                <a:ea typeface="+mn-ea"/>
                <a:cs typeface="Arial"/>
              </a:rPr>
              <a:t>– Syrian conflict requires frequent assessments of displaced persons and refugees, security issues, damage, and more.</a:t>
            </a: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smtClean="0">
              <a:ln>
                <a:noFill/>
              </a:ln>
              <a:solidFill>
                <a:srgbClr val="3F3F3F"/>
              </a:solidFill>
              <a:effectLst/>
              <a:uLnTx/>
              <a:uFillTx/>
              <a:latin typeface="Arial"/>
              <a:ea typeface="+mn-ea"/>
              <a:cs typeface="Arial"/>
            </a:endParaRPr>
          </a:p>
          <a:p>
            <a:pPr marL="311400" marR="0" lvl="2"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a:p>
            <a:pPr marL="540000" marR="0" lvl="0" indent="-228600" algn="l" defTabSz="914400" rtl="0" eaLnBrk="1" fontAlgn="auto" latinLnBrk="0" hangingPunct="1">
              <a:lnSpc>
                <a:spcPct val="100000"/>
              </a:lnSpc>
              <a:spcBef>
                <a:spcPct val="20000"/>
              </a:spcBef>
              <a:spcAft>
                <a:spcPts val="0"/>
              </a:spcAft>
              <a:buClrTx/>
              <a:buSzTx/>
              <a:buFontTx/>
              <a:buChar char="•"/>
              <a:tabLst/>
              <a:defRPr/>
            </a:pPr>
            <a:endParaRPr kumimoji="0" lang="en-US" sz="1400" b="0" i="0" u="none" strike="noStrike" kern="1200" cap="none" spc="0" normalizeH="0" baseline="0" noProof="0" dirty="0" smtClean="0">
              <a:ln>
                <a:noFill/>
              </a:ln>
              <a:solidFill>
                <a:srgbClr val="403F41"/>
              </a:solidFill>
              <a:effectLst/>
              <a:uLnTx/>
              <a:uFillTx/>
              <a:latin typeface="Arial"/>
              <a:ea typeface="+mn-ea"/>
              <a:cs typeface="+mn-cs"/>
            </a:endParaRPr>
          </a:p>
          <a:p>
            <a:pPr marL="311400" marR="0" lvl="2"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a:p>
            <a:pPr marL="540000" marR="0" lvl="2" indent="-2286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a:p>
            <a:pPr marL="540000" marR="0" lvl="0" indent="-228600" algn="l" defTabSz="914400" rtl="0" eaLnBrk="1" fontAlgn="auto" latinLnBrk="0" hangingPunct="1">
              <a:lnSpc>
                <a:spcPct val="100000"/>
              </a:lnSpc>
              <a:spcBef>
                <a:spcPct val="20000"/>
              </a:spcBef>
              <a:spcAft>
                <a:spcPts val="0"/>
              </a:spcAft>
              <a:buClrTx/>
              <a:buSzTx/>
              <a:buFontTx/>
              <a:buChar char="•"/>
              <a:tabLst/>
              <a:defRPr/>
            </a:pPr>
            <a:endParaRPr kumimoji="0" lang="en-US" sz="1400" b="0" i="0" u="none" strike="noStrike" kern="1200" cap="none" spc="0" normalizeH="0" baseline="0" noProof="0" dirty="0" smtClean="0">
              <a:ln>
                <a:noFill/>
              </a:ln>
              <a:solidFill>
                <a:srgbClr val="403F41"/>
              </a:solidFill>
              <a:effectLst/>
              <a:uLnTx/>
              <a:uFillTx/>
              <a:latin typeface="Arial"/>
              <a:ea typeface="+mn-ea"/>
              <a:cs typeface="+mn-cs"/>
            </a:endParaRPr>
          </a:p>
          <a:p>
            <a:pPr marL="540000" marR="0" lvl="0" indent="-228600" algn="l" defTabSz="914400" rtl="0" eaLnBrk="1" fontAlgn="auto" latinLnBrk="0" hangingPunct="1">
              <a:lnSpc>
                <a:spcPct val="100000"/>
              </a:lnSpc>
              <a:spcBef>
                <a:spcPct val="20000"/>
              </a:spcBef>
              <a:spcAft>
                <a:spcPts val="0"/>
              </a:spcAft>
              <a:buClrTx/>
              <a:buSzTx/>
              <a:buFontTx/>
              <a:buChar char="•"/>
              <a:tabLst/>
              <a:defRPr/>
            </a:pPr>
            <a:endParaRPr kumimoji="0" lang="en-US" sz="1400" b="0" i="0" u="none" strike="noStrike" kern="1200" cap="none" spc="0" normalizeH="0" baseline="0" noProof="0" dirty="0" smtClean="0">
              <a:ln>
                <a:noFill/>
              </a:ln>
              <a:solidFill>
                <a:srgbClr val="403F41"/>
              </a:solidFill>
              <a:effectLst/>
              <a:uLnTx/>
              <a:uFillTx/>
              <a:latin typeface="Arial"/>
              <a:ea typeface="+mn-ea"/>
              <a:cs typeface="+mn-cs"/>
            </a:endParaRPr>
          </a:p>
          <a:p>
            <a:pPr marL="540000" marR="0" lvl="2" indent="-228600" algn="l" defTabSz="914400" rtl="0" eaLnBrk="1" fontAlgn="auto" latinLnBrk="0" hangingPunct="1">
              <a:lnSpc>
                <a:spcPct val="100000"/>
              </a:lnSpc>
              <a:spcBef>
                <a:spcPct val="20000"/>
              </a:spcBef>
              <a:spcAft>
                <a:spcPts val="0"/>
              </a:spcAft>
              <a:buClrTx/>
              <a:buSzTx/>
              <a:buFont typeface="Verdana" pitchFamily="34" charset="0"/>
              <a:buNone/>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a:p>
            <a:pPr marL="540000" marR="0" lvl="2" indent="-228600" algn="l" defTabSz="914400" rtl="0" eaLnBrk="1" fontAlgn="auto" latinLnBrk="0" hangingPunct="1">
              <a:lnSpc>
                <a:spcPct val="100000"/>
              </a:lnSpc>
              <a:spcBef>
                <a:spcPct val="20000"/>
              </a:spcBef>
              <a:spcAft>
                <a:spcPts val="0"/>
              </a:spcAft>
              <a:buClrTx/>
              <a:buSzTx/>
              <a:buFont typeface="Verdana" pitchFamily="34" charset="0"/>
              <a:buNone/>
              <a:tabLst/>
              <a:defRPr/>
            </a:pPr>
            <a:endParaRPr kumimoji="0" lang="en-US" sz="2400" b="0" i="0" u="none" strike="noStrike" kern="1200" cap="none" spc="0" normalizeH="0" baseline="0" noProof="0" dirty="0" smtClean="0">
              <a:ln>
                <a:noFill/>
              </a:ln>
              <a:solidFill>
                <a:srgbClr val="3F3F3F"/>
              </a:solidFill>
              <a:effectLst/>
              <a:uLnTx/>
              <a:uFillTx/>
              <a:latin typeface="Arial"/>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B4606E-EBF0-41FC-AFBD-463BD9449987}" type="slidenum">
              <a:rPr kumimoji="0" lang="en-US" sz="1200" b="0" i="0" u="none" strike="noStrike" kern="1200" cap="none" spc="0" normalizeH="0" baseline="0" noProof="0" smtClean="0">
                <a:ln>
                  <a:noFill/>
                </a:ln>
                <a:solidFill>
                  <a:srgbClr val="3F3F3F">
                    <a:tint val="75000"/>
                  </a:srgb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srgbClr val="3F3F3F">
                  <a:tint val="75000"/>
                </a:srgbClr>
              </a:solidFill>
              <a:effectLst/>
              <a:uLnTx/>
              <a:uFillTx/>
              <a:latin typeface="Arial"/>
              <a:ea typeface="+mn-ea"/>
              <a:cs typeface="+mn-cs"/>
            </a:endParaRPr>
          </a:p>
        </p:txBody>
      </p:sp>
    </p:spTree>
    <p:extLst>
      <p:ext uri="{BB962C8B-B14F-4D97-AF65-F5344CB8AC3E}">
        <p14:creationId xmlns:p14="http://schemas.microsoft.com/office/powerpoint/2010/main" val="383932939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B4606E-EBF0-41FC-AFBD-463BD9449987}" type="slidenum">
              <a:rPr kumimoji="0" lang="en-US" sz="1200" b="0" i="0" u="none" strike="noStrike" kern="1200" cap="none" spc="0" normalizeH="0" baseline="0" noProof="0" smtClean="0">
                <a:ln>
                  <a:noFill/>
                </a:ln>
                <a:solidFill>
                  <a:srgbClr val="3F3F3F">
                    <a:tint val="75000"/>
                  </a:srgb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srgbClr val="3F3F3F">
                  <a:tint val="75000"/>
                </a:srgbClr>
              </a:solidFill>
              <a:effectLst/>
              <a:uLnTx/>
              <a:uFillTx/>
              <a:latin typeface="Arial"/>
              <a:ea typeface="+mn-ea"/>
              <a:cs typeface="+mn-cs"/>
            </a:endParaRPr>
          </a:p>
        </p:txBody>
      </p:sp>
      <p:sp>
        <p:nvSpPr>
          <p:cNvPr id="5" name="Subtitle 2"/>
          <p:cNvSpPr txBox="1">
            <a:spLocks/>
          </p:cNvSpPr>
          <p:nvPr/>
        </p:nvSpPr>
        <p:spPr>
          <a:xfrm>
            <a:off x="457200" y="1066800"/>
            <a:ext cx="5001072" cy="3033269"/>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398160" marR="0" lvl="0" indent="-361799"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Airbus</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Pleiades (2)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50 cm</a:t>
            </a:r>
            <a:endPar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err="1" smtClean="0">
                <a:ln>
                  <a:noFill/>
                </a:ln>
                <a:solidFill>
                  <a:srgbClr val="403F41"/>
                </a:solidFill>
                <a:effectLst/>
                <a:uLnTx/>
                <a:uFillTx/>
                <a:latin typeface="Arial"/>
                <a:ea typeface="+mn-ea"/>
                <a:cs typeface="Arial" pitchFamily="2"/>
              </a:rPr>
              <a:t>DigitalGlobe</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WorldView-1 – 50 cm</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WorldView-2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50 cm </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WorldView-3</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31 cm</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WorldView-4 – just launched</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GeoEye</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1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 50 cm</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err="1" smtClean="0">
                <a:ln>
                  <a:noFill/>
                </a:ln>
                <a:solidFill>
                  <a:srgbClr val="403F41"/>
                </a:solidFill>
                <a:effectLst/>
                <a:uLnTx/>
                <a:uFillTx/>
                <a:latin typeface="Arial"/>
                <a:ea typeface="+mn-ea"/>
                <a:cs typeface="Arial" pitchFamily="2"/>
              </a:rPr>
              <a:t>QuickBird</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60 - 70 cm (out of service)</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IKONOS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1 </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meter </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a:t>
            </a:r>
            <a:r>
              <a:rPr kumimoji="0" lang="en-GB" sz="2000" b="0" i="0" u="none" strike="noStrike" kern="1200" cap="none" spc="0" normalizeH="0" baseline="0" noProof="0" dirty="0">
                <a:ln>
                  <a:noFill/>
                </a:ln>
                <a:solidFill>
                  <a:srgbClr val="403F41"/>
                </a:solidFill>
                <a:effectLst/>
                <a:uLnTx/>
                <a:uFillTx/>
                <a:latin typeface="Arial"/>
                <a:ea typeface="+mn-ea"/>
                <a:cs typeface="Arial" pitchFamily="2"/>
              </a:rPr>
              <a:t>out of service</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Planet</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Doves, </a:t>
            </a:r>
            <a:r>
              <a:rPr kumimoji="0" lang="en-GB" sz="2000" b="0" i="0" u="none" strike="noStrike" kern="1200" cap="none" spc="0" normalizeH="0" baseline="0" noProof="0" dirty="0" err="1" smtClean="0">
                <a:ln>
                  <a:noFill/>
                </a:ln>
                <a:solidFill>
                  <a:srgbClr val="403F41"/>
                </a:solidFill>
                <a:effectLst/>
                <a:uLnTx/>
                <a:uFillTx/>
                <a:latin typeface="Arial"/>
                <a:ea typeface="+mn-ea"/>
                <a:cs typeface="Arial" pitchFamily="2"/>
              </a:rPr>
              <a:t>SkySats</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and </a:t>
            </a:r>
            <a:r>
              <a:rPr kumimoji="0" lang="en-GB" sz="2000" b="0" i="0" u="none" strike="noStrike" kern="1200" cap="none" spc="0" normalizeH="0" baseline="0" noProof="0" dirty="0" err="1" smtClean="0">
                <a:ln>
                  <a:noFill/>
                </a:ln>
                <a:solidFill>
                  <a:srgbClr val="403F41"/>
                </a:solidFill>
                <a:effectLst/>
                <a:uLnTx/>
                <a:uFillTx/>
                <a:latin typeface="Arial"/>
                <a:ea typeface="+mn-ea"/>
                <a:cs typeface="Arial" pitchFamily="2"/>
              </a:rPr>
              <a:t>RapidEye</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p:txBody>
      </p:sp>
      <p:sp>
        <p:nvSpPr>
          <p:cNvPr id="6" name="Subtitle 2"/>
          <p:cNvSpPr txBox="1">
            <a:spLocks/>
          </p:cNvSpPr>
          <p:nvPr/>
        </p:nvSpPr>
        <p:spPr>
          <a:xfrm>
            <a:off x="5440027" y="1066800"/>
            <a:ext cx="5001072" cy="3033269"/>
          </a:xfrm>
          <a:prstGeom prst="rect">
            <a:avLst/>
          </a:prstGeom>
          <a:ln>
            <a:noFill/>
          </a:ln>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398160" marR="0" lvl="0" indent="-361799"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KOMPSAT</a:t>
            </a: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KOMPSAT-2 – 1 meter</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KOMPSAT-3 -  70 cm</a:t>
            </a:r>
          </a:p>
          <a:p>
            <a:pPr marL="0" marR="0" lvl="0" indent="0" algn="l" defTabSz="457200" rtl="0" eaLnBrk="1" fontAlgn="auto" latinLnBrk="0" hangingPunct="1">
              <a:lnSpc>
                <a:spcPct val="100000"/>
              </a:lnSpc>
              <a:spcBef>
                <a:spcPct val="20000"/>
              </a:spcBef>
              <a:spcAft>
                <a:spcPts val="0"/>
              </a:spcAft>
              <a:buClrTx/>
              <a:buSzTx/>
              <a:buFont typeface="Arial"/>
              <a:buNone/>
              <a:tabLst>
                <a:tab pos="515879" algn="l"/>
                <a:tab pos="1430280" algn="l"/>
                <a:tab pos="2344680" algn="l"/>
                <a:tab pos="3259080" algn="l"/>
                <a:tab pos="4173480" algn="l"/>
                <a:tab pos="5087880" algn="l"/>
                <a:tab pos="6002280" algn="l"/>
                <a:tab pos="6916680" algn="l"/>
                <a:tab pos="7831080" algn="l"/>
                <a:tab pos="8745480" algn="l"/>
                <a:tab pos="9659880" algn="l"/>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KOMPSAT-3a – 40 cm</a:t>
            </a: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21</a:t>
            </a:r>
            <a:r>
              <a:rPr kumimoji="0" lang="en-GB" sz="2000" b="1" i="0" u="none" strike="noStrike" kern="1200" cap="none" spc="0" normalizeH="0" baseline="30000" noProof="0" dirty="0" smtClean="0">
                <a:ln>
                  <a:noFill/>
                </a:ln>
                <a:solidFill>
                  <a:srgbClr val="403F41"/>
                </a:solidFill>
                <a:effectLst/>
                <a:uLnTx/>
                <a:uFillTx/>
                <a:latin typeface="Arial"/>
                <a:ea typeface="+mn-ea"/>
                <a:cs typeface="Arial" pitchFamily="2"/>
              </a:rPr>
              <a:t>st</a:t>
            </a: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 Century Aerospace Tech </a:t>
            </a: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0" i="0" u="none" strike="noStrike" kern="1200" cap="none" spc="0" normalizeH="0" baseline="0" noProof="0" dirty="0" err="1" smtClean="0">
                <a:ln>
                  <a:noFill/>
                </a:ln>
                <a:solidFill>
                  <a:srgbClr val="403F41"/>
                </a:solidFill>
                <a:effectLst/>
                <a:uLnTx/>
                <a:uFillTx/>
                <a:latin typeface="Arial"/>
                <a:ea typeface="+mn-ea"/>
                <a:cs typeface="Arial" pitchFamily="2"/>
              </a:rPr>
              <a:t>TripleSat</a:t>
            </a: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 – 1 meter</a:t>
            </a: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UrtheCast</a:t>
            </a: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Deimos-2 – 80 cm</a:t>
            </a: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rPr>
              <a:t>China </a:t>
            </a:r>
            <a:r>
              <a:rPr kumimoji="0" lang="en-GB" sz="2000" b="1" i="0" u="none" strike="noStrike" kern="1200" cap="none" spc="0" normalizeH="0" baseline="0" noProof="0" dirty="0" err="1" smtClean="0">
                <a:ln>
                  <a:noFill/>
                </a:ln>
                <a:solidFill>
                  <a:srgbClr val="403F41"/>
                </a:solidFill>
                <a:effectLst/>
                <a:uLnTx/>
                <a:uFillTx/>
                <a:latin typeface="Arial"/>
                <a:ea typeface="+mn-ea"/>
                <a:cs typeface="Arial" pitchFamily="2"/>
              </a:rPr>
              <a:t>SpaceSat</a:t>
            </a:r>
            <a:endParaRPr kumimoji="0" lang="en-GB" sz="2000" b="1" i="0" u="none" strike="noStrike" kern="1200" cap="none" spc="0" normalizeH="0" baseline="0" noProof="0" dirty="0" smtClean="0">
              <a:ln>
                <a:noFill/>
              </a:ln>
              <a:solidFill>
                <a:srgbClr val="403F41"/>
              </a:solidFill>
              <a:effectLst/>
              <a:uLnTx/>
              <a:uFillTx/>
              <a:latin typeface="Arial"/>
              <a:ea typeface="+mn-ea"/>
              <a:cs typeface="Arial" pitchFamily="2"/>
            </a:endParaRPr>
          </a:p>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GB" sz="2000" b="0" i="0" u="none" strike="noStrike" kern="1200" cap="none" spc="0" normalizeH="0" baseline="0" noProof="0" dirty="0" smtClean="0">
                <a:ln>
                  <a:noFill/>
                </a:ln>
                <a:solidFill>
                  <a:srgbClr val="403F41"/>
                </a:solidFill>
                <a:effectLst/>
                <a:uLnTx/>
                <a:uFillTx/>
                <a:latin typeface="Arial"/>
                <a:ea typeface="+mn-ea"/>
                <a:cs typeface="Arial" pitchFamily="2"/>
              </a:rPr>
              <a:t>GaoFen-2</a:t>
            </a:r>
          </a:p>
          <a:p>
            <a:pPr marL="0" marR="0" lvl="0" indent="0" algn="l" defTabSz="457200" rtl="0" eaLnBrk="1" fontAlgn="auto" latinLnBrk="0" hangingPunct="1">
              <a:lnSpc>
                <a:spcPct val="100000"/>
              </a:lnSpc>
              <a:spcBef>
                <a:spcPct val="20000"/>
              </a:spcBef>
              <a:spcAft>
                <a:spcPts val="0"/>
              </a:spcAft>
              <a:buClrTx/>
              <a:buSzTx/>
              <a:buFont typeface="Arial"/>
              <a:buNone/>
              <a:tabLst/>
              <a:defRPr/>
            </a:pPr>
            <a:endParaRPr kumimoji="0" lang="en-GB" sz="2000" b="0" i="0" u="none" strike="noStrike" kern="1200" cap="none" spc="0" normalizeH="0" baseline="0" noProof="0" dirty="0">
              <a:ln>
                <a:noFill/>
              </a:ln>
              <a:solidFill>
                <a:srgbClr val="403F41"/>
              </a:solidFill>
              <a:effectLst/>
              <a:uLnTx/>
              <a:uFillTx/>
              <a:latin typeface="Arial"/>
              <a:ea typeface="+mn-ea"/>
              <a:cs typeface="Arial" pitchFamily="2"/>
            </a:endParaRPr>
          </a:p>
        </p:txBody>
      </p:sp>
    </p:spTree>
    <p:extLst>
      <p:ext uri="{BB962C8B-B14F-4D97-AF65-F5344CB8AC3E}">
        <p14:creationId xmlns:p14="http://schemas.microsoft.com/office/powerpoint/2010/main" val="10187221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B4606E-EBF0-41FC-AFBD-463BD9449987}" type="slidenum">
              <a:rPr kumimoji="0" lang="en-US" sz="1200" b="0" i="0" u="none" strike="noStrike" kern="1200" cap="none" spc="0" normalizeH="0" baseline="0" noProof="0" smtClean="0">
                <a:ln>
                  <a:noFill/>
                </a:ln>
                <a:solidFill>
                  <a:srgbClr val="3F3F3F">
                    <a:tint val="75000"/>
                  </a:srgb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srgbClr val="3F3F3F">
                  <a:tint val="75000"/>
                </a:srgbClr>
              </a:solidFill>
              <a:effectLst/>
              <a:uLnTx/>
              <a:uFillTx/>
              <a:latin typeface="Arial"/>
              <a:ea typeface="+mn-ea"/>
              <a:cs typeface="+mn-cs"/>
            </a:endParaRPr>
          </a:p>
        </p:txBody>
      </p:sp>
      <p:sp>
        <p:nvSpPr>
          <p:cNvPr id="4" name="Title 3"/>
          <p:cNvSpPr>
            <a:spLocks noGrp="1"/>
          </p:cNvSpPr>
          <p:nvPr>
            <p:ph type="title"/>
          </p:nvPr>
        </p:nvSpPr>
        <p:spPr/>
        <p:txBody>
          <a:bodyPr/>
          <a:lstStyle/>
          <a:p>
            <a:endParaRPr lang="en-US"/>
          </a:p>
        </p:txBody>
      </p:sp>
      <p:pic>
        <p:nvPicPr>
          <p:cNvPr id="6" name="Picture 5"/>
          <p:cNvPicPr>
            <a:picLocks noChangeAspect="1"/>
          </p:cNvPicPr>
          <p:nvPr/>
        </p:nvPicPr>
        <p:blipFill>
          <a:blip r:embed="rId2"/>
          <a:stretch>
            <a:fillRect/>
          </a:stretch>
        </p:blipFill>
        <p:spPr>
          <a:xfrm>
            <a:off x="-152400" y="-76115"/>
            <a:ext cx="9144000" cy="6777253"/>
          </a:xfrm>
          <a:prstGeom prst="rect">
            <a:avLst/>
          </a:prstGeom>
        </p:spPr>
      </p:pic>
    </p:spTree>
    <p:extLst>
      <p:ext uri="{BB962C8B-B14F-4D97-AF65-F5344CB8AC3E}">
        <p14:creationId xmlns:p14="http://schemas.microsoft.com/office/powerpoint/2010/main" val="37362917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a:xfrm>
            <a:off x="8401050" y="234950"/>
            <a:ext cx="539750" cy="268288"/>
          </a:xfrm>
          <a:prstGeom prst="rect">
            <a:avLst/>
          </a:prstGeom>
        </p:spPr>
        <p:txBody>
          <a:bodyPr/>
          <a:lstStyle/>
          <a:p>
            <a:pPr>
              <a:defRPr/>
            </a:pPr>
            <a:fld id="{1B48E228-DE21-4272-84A7-E86A9FF54F54}" type="slidenum">
              <a:rPr lang="en-US" smtClean="0"/>
              <a:pPr>
                <a:defRPr/>
              </a:pPr>
              <a:t>8</a:t>
            </a:fld>
            <a:endParaRPr lang="en-US" dirty="0"/>
          </a:p>
        </p:txBody>
      </p:sp>
      <p:pic>
        <p:nvPicPr>
          <p:cNvPr id="1433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4283968" y="0"/>
            <a:ext cx="4860032" cy="338554"/>
          </a:xfrm>
          <a:prstGeom prst="rect">
            <a:avLst/>
          </a:prstGeom>
          <a:solidFill>
            <a:schemeClr val="bg1"/>
          </a:solidFill>
        </p:spPr>
        <p:txBody>
          <a:bodyPr wrap="square" rtlCol="0">
            <a:spAutoFit/>
          </a:bodyPr>
          <a:lstStyle/>
          <a:p>
            <a:r>
              <a:rPr lang="fr-CH" sz="1600" b="1" i="1" dirty="0" smtClean="0">
                <a:solidFill>
                  <a:srgbClr val="0070C0"/>
                </a:solidFill>
              </a:rPr>
              <a:t>18 </a:t>
            </a:r>
            <a:r>
              <a:rPr lang="fr-CH" sz="1600" b="1" i="1" dirty="0" err="1" smtClean="0">
                <a:solidFill>
                  <a:srgbClr val="0070C0"/>
                </a:solidFill>
              </a:rPr>
              <a:t>June</a:t>
            </a:r>
            <a:r>
              <a:rPr lang="fr-CH" sz="1600" b="1" i="1" dirty="0" smtClean="0">
                <a:solidFill>
                  <a:srgbClr val="0070C0"/>
                </a:solidFill>
              </a:rPr>
              <a:t> 2011, </a:t>
            </a:r>
            <a:r>
              <a:rPr lang="fr-CH" sz="1600" b="1" i="1" dirty="0" err="1" smtClean="0">
                <a:solidFill>
                  <a:srgbClr val="0070C0"/>
                </a:solidFill>
              </a:rPr>
              <a:t>Jisr</a:t>
            </a:r>
            <a:r>
              <a:rPr lang="fr-CH" sz="1600" b="1" i="1" dirty="0" smtClean="0">
                <a:solidFill>
                  <a:srgbClr val="0070C0"/>
                </a:solidFill>
              </a:rPr>
              <a:t> </a:t>
            </a:r>
            <a:r>
              <a:rPr lang="fr-CH" sz="1600" b="1" i="1" dirty="0" err="1" smtClean="0">
                <a:solidFill>
                  <a:srgbClr val="0070C0"/>
                </a:solidFill>
              </a:rPr>
              <a:t>Ash</a:t>
            </a:r>
            <a:r>
              <a:rPr lang="fr-CH" sz="1600" b="1" i="1" dirty="0" smtClean="0">
                <a:solidFill>
                  <a:srgbClr val="0070C0"/>
                </a:solidFill>
              </a:rPr>
              <a:t> </a:t>
            </a:r>
            <a:r>
              <a:rPr lang="fr-CH" sz="1600" b="1" i="1" dirty="0" err="1" smtClean="0">
                <a:solidFill>
                  <a:srgbClr val="0070C0"/>
                </a:solidFill>
              </a:rPr>
              <a:t>Shugur</a:t>
            </a:r>
            <a:r>
              <a:rPr lang="fr-CH" sz="1600" b="1" i="1" dirty="0" smtClean="0">
                <a:solidFill>
                  <a:srgbClr val="0070C0"/>
                </a:solidFill>
              </a:rPr>
              <a:t>, </a:t>
            </a:r>
            <a:r>
              <a:rPr lang="fr-CH" sz="1600" b="1" i="1" dirty="0" err="1" smtClean="0">
                <a:solidFill>
                  <a:srgbClr val="0070C0"/>
                </a:solidFill>
              </a:rPr>
              <a:t>Syria</a:t>
            </a:r>
            <a:endParaRPr lang="fr-CH" sz="1600" b="1" i="1" dirty="0" smtClean="0">
              <a:solidFill>
                <a:srgbClr val="0070C0"/>
              </a:solidFill>
            </a:endParaRPr>
          </a:p>
        </p:txBody>
      </p:sp>
      <p:sp>
        <p:nvSpPr>
          <p:cNvPr id="5" name="TextBox 4"/>
          <p:cNvSpPr txBox="1"/>
          <p:nvPr/>
        </p:nvSpPr>
        <p:spPr>
          <a:xfrm>
            <a:off x="18982" y="6474241"/>
            <a:ext cx="2012089" cy="246221"/>
          </a:xfrm>
          <a:prstGeom prst="rect">
            <a:avLst/>
          </a:prstGeom>
          <a:noFill/>
        </p:spPr>
        <p:txBody>
          <a:bodyPr wrap="none" rtlCol="0">
            <a:spAutoFit/>
          </a:bodyPr>
          <a:lstStyle/>
          <a:p>
            <a:r>
              <a:rPr lang="en-US" sz="1000" dirty="0" smtClean="0">
                <a:solidFill>
                  <a:schemeClr val="tx1"/>
                </a:solidFill>
              </a:rPr>
              <a:t>Copyright 2014 </a:t>
            </a:r>
            <a:r>
              <a:rPr lang="en-US" sz="1000" dirty="0" err="1" smtClean="0">
                <a:solidFill>
                  <a:schemeClr val="tx1"/>
                </a:solidFill>
              </a:rPr>
              <a:t>DigitalGlobe</a:t>
            </a:r>
            <a:endParaRPr lang="en-US" sz="1000" dirty="0">
              <a:solidFill>
                <a:schemeClr val="tx1"/>
              </a:solidFill>
            </a:endParaRPr>
          </a:p>
        </p:txBody>
      </p:sp>
    </p:spTree>
    <p:extLst>
      <p:ext uri="{BB962C8B-B14F-4D97-AF65-F5344CB8AC3E}">
        <p14:creationId xmlns:p14="http://schemas.microsoft.com/office/powerpoint/2010/main" val="4258094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 name="Rectangle 1128"/>
          <p:cNvSpPr/>
          <p:nvPr/>
        </p:nvSpPr>
        <p:spPr>
          <a:xfrm>
            <a:off x="-108520" y="-99392"/>
            <a:ext cx="9324528" cy="1228371"/>
          </a:xfrm>
          <a:prstGeom prst="rect">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cxnSp>
        <p:nvCxnSpPr>
          <p:cNvPr id="1131" name="Straight Connector 1130"/>
          <p:cNvCxnSpPr/>
          <p:nvPr/>
        </p:nvCxnSpPr>
        <p:spPr>
          <a:xfrm>
            <a:off x="-90264" y="1245010"/>
            <a:ext cx="9338121" cy="0"/>
          </a:xfrm>
          <a:prstGeom prst="line">
            <a:avLst/>
          </a:prstGeom>
          <a:ln w="38100" cmpd="sng">
            <a:solidFill>
              <a:srgbClr val="3E8EDE"/>
            </a:solidFill>
          </a:ln>
          <a:effectLst/>
        </p:spPr>
        <p:style>
          <a:lnRef idx="2">
            <a:schemeClr val="accent1"/>
          </a:lnRef>
          <a:fillRef idx="0">
            <a:schemeClr val="accent1"/>
          </a:fillRef>
          <a:effectRef idx="1">
            <a:schemeClr val="accent1"/>
          </a:effectRef>
          <a:fontRef idx="minor">
            <a:schemeClr val="tx1"/>
          </a:fontRef>
        </p:style>
      </p:cxnSp>
      <p:sp>
        <p:nvSpPr>
          <p:cNvPr id="1128" name="TextBox 1127"/>
          <p:cNvSpPr txBox="1"/>
          <p:nvPr/>
        </p:nvSpPr>
        <p:spPr>
          <a:xfrm>
            <a:off x="810549" y="6015410"/>
            <a:ext cx="2087434" cy="184666"/>
          </a:xfrm>
          <a:prstGeom prst="rect">
            <a:avLst/>
          </a:prstGeom>
          <a:noFill/>
        </p:spPr>
        <p:txBody>
          <a:bodyPr wrap="square" rtlCol="0">
            <a:spAutoFit/>
          </a:bodyPr>
          <a:lstStyle/>
          <a:p>
            <a:pPr algn="ctr"/>
            <a:r>
              <a:rPr lang="en-US" sz="600" i="1" dirty="0" smtClean="0">
                <a:solidFill>
                  <a:schemeClr val="bg1"/>
                </a:solidFill>
                <a:latin typeface="+mj-lt"/>
              </a:rPr>
              <a:t>Imagery Copyright: Airbus Defense and Space Image</a:t>
            </a:r>
            <a:endParaRPr lang="en-US" sz="600" i="1" dirty="0">
              <a:solidFill>
                <a:schemeClr val="bg1"/>
              </a:solidFill>
              <a:latin typeface="+mj-lt"/>
            </a:endParaRPr>
          </a:p>
        </p:txBody>
      </p:sp>
      <p:sp>
        <p:nvSpPr>
          <p:cNvPr id="1127" name="Subtitle 2"/>
          <p:cNvSpPr txBox="1">
            <a:spLocks/>
          </p:cNvSpPr>
          <p:nvPr/>
        </p:nvSpPr>
        <p:spPr>
          <a:xfrm>
            <a:off x="434350" y="104652"/>
            <a:ext cx="8315301" cy="50889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r"/>
            <a:r>
              <a:rPr lang="en-US" sz="2700" dirty="0" smtClean="0">
                <a:solidFill>
                  <a:schemeClr val="bg1"/>
                </a:solidFill>
                <a:latin typeface="+mj-lt"/>
                <a:cs typeface="Arial"/>
              </a:rPr>
              <a:t>Besieged areas </a:t>
            </a:r>
            <a:endParaRPr lang="en-US" sz="2400" i="1" dirty="0">
              <a:solidFill>
                <a:schemeClr val="tx2">
                  <a:lumMod val="75000"/>
                </a:schemeClr>
              </a:solidFill>
              <a:latin typeface="+mj-lt"/>
              <a:cs typeface="Arial"/>
            </a:endParaRPr>
          </a:p>
        </p:txBody>
      </p:sp>
      <p:grpSp>
        <p:nvGrpSpPr>
          <p:cNvPr id="20" name="Group 19"/>
          <p:cNvGrpSpPr/>
          <p:nvPr/>
        </p:nvGrpSpPr>
        <p:grpSpPr>
          <a:xfrm>
            <a:off x="-283633" y="6307988"/>
            <a:ext cx="9711267" cy="534196"/>
            <a:chOff x="-283633" y="5390661"/>
            <a:chExt cx="9711267" cy="534196"/>
          </a:xfrm>
        </p:grpSpPr>
        <p:grpSp>
          <p:nvGrpSpPr>
            <p:cNvPr id="21" name="Group 20"/>
            <p:cNvGrpSpPr/>
            <p:nvPr/>
          </p:nvGrpSpPr>
          <p:grpSpPr>
            <a:xfrm>
              <a:off x="-173335" y="5390661"/>
              <a:ext cx="9490670" cy="534196"/>
              <a:chOff x="-338573" y="6237312"/>
              <a:chExt cx="9821147" cy="534196"/>
            </a:xfrm>
          </p:grpSpPr>
          <p:grpSp>
            <p:nvGrpSpPr>
              <p:cNvPr id="23" name="Group 22"/>
              <p:cNvGrpSpPr/>
              <p:nvPr/>
            </p:nvGrpSpPr>
            <p:grpSpPr>
              <a:xfrm>
                <a:off x="-338573" y="6237312"/>
                <a:ext cx="9821147" cy="45719"/>
                <a:chOff x="-123700" y="-243408"/>
                <a:chExt cx="9821147" cy="45719"/>
              </a:xfrm>
            </p:grpSpPr>
            <p:sp>
              <p:nvSpPr>
                <p:cNvPr id="990" name="Oval 989"/>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1" name="Oval 990"/>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2" name="Oval 991"/>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3" name="Oval 992"/>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4" name="Oval 993"/>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5" name="Oval 994"/>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6" name="Oval 995"/>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7" name="Oval 996"/>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8" name="Oval 997"/>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9" name="Oval 998"/>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0" name="Oval 999"/>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1" name="Oval 1000"/>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2" name="Oval 1001"/>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3" name="Oval 1002"/>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4" name="Oval 1003"/>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5" name="Oval 1004"/>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6" name="Oval 1005"/>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7" name="Oval 1006"/>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8" name="Oval 1007"/>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9" name="Oval 1008"/>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0" name="Oval 1009"/>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1" name="Oval 1010"/>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2" name="Oval 1011"/>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3" name="Oval 1012"/>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4" name="Oval 1013"/>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5" name="Oval 1014"/>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6" name="Oval 1015"/>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7" name="Oval 1016"/>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8" name="Oval 1017"/>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9" name="Oval 1018"/>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0" name="Oval 1019"/>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1" name="Oval 1020"/>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2" name="Oval 1021"/>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3" name="Oval 1022"/>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4" name="Oval 1023"/>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5" name="Oval 1024"/>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6" name="Oval 1025"/>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7" name="Oval 1026"/>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8" name="Oval 1027"/>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9" name="Oval 1028"/>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0" name="Oval 1029"/>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1" name="Oval 1030"/>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2" name="Oval 1031"/>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3" name="Oval 1032"/>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4" name="Oval 1033"/>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5" name="Oval 1034"/>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6" name="Oval 1035"/>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7" name="Oval 1036"/>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8" name="Oval 1037"/>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9" name="Oval 1038"/>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0" name="Oval 1039"/>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1" name="Oval 1040"/>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2" name="Oval 1041"/>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3" name="Oval 1042"/>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4" name="Oval 1043"/>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5" name="Oval 1044"/>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6" name="Oval 1045"/>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7" name="Oval 1046"/>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8" name="Oval 1047"/>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9" name="Oval 1048"/>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0" name="Oval 1049"/>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1" name="Oval 1050"/>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2" name="Oval 1051"/>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3" name="Oval 1052"/>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4" name="Oval 1053"/>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5" name="Oval 1054"/>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6" name="Oval 1055"/>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7" name="Oval 1056"/>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8" name="Oval 1057"/>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9" name="Oval 1058"/>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0" name="Oval 1059"/>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1" name="Oval 1060"/>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2" name="Oval 1061"/>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3" name="Oval 1062"/>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4" name="Oval 1063"/>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5" name="Oval 1064"/>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6" name="Oval 1065"/>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7" name="Oval 1066"/>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8" name="Oval 1067"/>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9" name="Oval 1068"/>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0" name="Oval 1069"/>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1" name="Oval 1070"/>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2" name="Oval 1071"/>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3" name="Oval 1072"/>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4" name="Oval 1073"/>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5" name="Oval 1074"/>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6" name="Oval 1075"/>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7" name="Oval 1076"/>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8" name="Oval 1077"/>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9" name="Oval 1078"/>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0" name="Oval 1079"/>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1" name="Oval 1080"/>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2" name="Oval 1081"/>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3" name="Oval 1082"/>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4" name="Oval 1083"/>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5" name="Oval 1084"/>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6" name="Oval 1085"/>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7" name="Oval 1086"/>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8" name="Oval 1087"/>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9" name="Oval 1088"/>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0" name="Oval 1089"/>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1" name="Oval 1090"/>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2" name="Oval 1091"/>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3" name="Oval 1092"/>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4" name="Oval 1093"/>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5" name="Oval 1094"/>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6" name="Oval 1095"/>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7" name="Oval 1096"/>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8" name="Oval 1097"/>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9" name="Oval 1098"/>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0" name="Oval 1099"/>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1" name="Oval 1100"/>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2" name="Oval 1101"/>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3" name="Oval 1102"/>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4" name="Oval 1103"/>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5" name="Oval 1104"/>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6" name="Oval 1105"/>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7" name="Oval 1106"/>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8" name="Oval 1107"/>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9" name="Oval 1108"/>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0" name="Oval 1109"/>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1" name="Oval 1110"/>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2" name="Oval 1111"/>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3" name="Oval 1112"/>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4" name="Oval 1113"/>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5" name="Oval 1114"/>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6" name="Oval 1115"/>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7" name="Oval 1116"/>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8" name="Oval 1117"/>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9" name="Oval 1118"/>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0" name="Oval 1119"/>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1" name="Oval 1120"/>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2" name="Oval 1121"/>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3" name="Oval 1122"/>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4" name="Oval 1123"/>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5" name="Oval 1124"/>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6" name="Oval 1125"/>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4" name="Group 23"/>
              <p:cNvGrpSpPr/>
              <p:nvPr/>
            </p:nvGrpSpPr>
            <p:grpSpPr>
              <a:xfrm>
                <a:off x="-338573" y="6307094"/>
                <a:ext cx="9821147" cy="45719"/>
                <a:chOff x="-123700" y="-243408"/>
                <a:chExt cx="9821147" cy="45719"/>
              </a:xfrm>
            </p:grpSpPr>
            <p:sp>
              <p:nvSpPr>
                <p:cNvPr id="853" name="Oval 852"/>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4" name="Oval 853"/>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5" name="Oval 854"/>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6" name="Oval 855"/>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7" name="Oval 856"/>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8" name="Oval 857"/>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9" name="Oval 858"/>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0" name="Oval 859"/>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1" name="Oval 860"/>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2" name="Oval 861"/>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3" name="Oval 862"/>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4" name="Oval 863"/>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5" name="Oval 864"/>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6" name="Oval 865"/>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7" name="Oval 866"/>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8" name="Oval 867"/>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9" name="Oval 868"/>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0" name="Oval 869"/>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1" name="Oval 870"/>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2" name="Oval 871"/>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3" name="Oval 872"/>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4" name="Oval 873"/>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5" name="Oval 874"/>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6" name="Oval 875"/>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7" name="Oval 876"/>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8" name="Oval 877"/>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9" name="Oval 878"/>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0" name="Oval 879"/>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1" name="Oval 880"/>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2" name="Oval 881"/>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3" name="Oval 882"/>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4" name="Oval 883"/>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5" name="Oval 884"/>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6" name="Oval 885"/>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7" name="Oval 886"/>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8" name="Oval 887"/>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9" name="Oval 888"/>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0" name="Oval 889"/>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1" name="Oval 890"/>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2" name="Oval 891"/>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3" name="Oval 892"/>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4" name="Oval 893"/>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5" name="Oval 894"/>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6" name="Oval 895"/>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7" name="Oval 896"/>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8" name="Oval 897"/>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9" name="Oval 898"/>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0" name="Oval 899"/>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1" name="Oval 900"/>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2" name="Oval 901"/>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3" name="Oval 902"/>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4" name="Oval 903"/>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5" name="Oval 904"/>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6" name="Oval 905"/>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7" name="Oval 906"/>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8" name="Oval 907"/>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9" name="Oval 908"/>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0" name="Oval 909"/>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1" name="Oval 910"/>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2" name="Oval 911"/>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3" name="Oval 912"/>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4" name="Oval 913"/>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5" name="Oval 914"/>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6" name="Oval 915"/>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7" name="Oval 916"/>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8" name="Oval 917"/>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9" name="Oval 918"/>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0" name="Oval 919"/>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1" name="Oval 920"/>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2" name="Oval 921"/>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3" name="Oval 922"/>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4" name="Oval 923"/>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5" name="Oval 924"/>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6" name="Oval 925"/>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7" name="Oval 926"/>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8" name="Oval 927"/>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9" name="Oval 928"/>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0" name="Oval 929"/>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1" name="Oval 930"/>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2" name="Oval 931"/>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3" name="Oval 932"/>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4" name="Oval 933"/>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5" name="Oval 934"/>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6" name="Oval 935"/>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7" name="Oval 936"/>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8" name="Oval 937"/>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9" name="Oval 938"/>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0" name="Oval 939"/>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1" name="Oval 940"/>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2" name="Oval 941"/>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3" name="Oval 942"/>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4" name="Oval 943"/>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5" name="Oval 944"/>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6" name="Oval 945"/>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7" name="Oval 946"/>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8" name="Oval 947"/>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9" name="Oval 948"/>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0" name="Oval 949"/>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1" name="Oval 950"/>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2" name="Oval 951"/>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3" name="Oval 952"/>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4" name="Oval 953"/>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5" name="Oval 954"/>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6" name="Oval 955"/>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7" name="Oval 956"/>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8" name="Oval 957"/>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9" name="Oval 958"/>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0" name="Oval 959"/>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1" name="Oval 960"/>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2" name="Oval 961"/>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3" name="Oval 962"/>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4" name="Oval 963"/>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5" name="Oval 964"/>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6" name="Oval 965"/>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7" name="Oval 966"/>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8" name="Oval 967"/>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9" name="Oval 968"/>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0" name="Oval 969"/>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1" name="Oval 970"/>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2" name="Oval 971"/>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3" name="Oval 972"/>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4" name="Oval 973"/>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5" name="Oval 974"/>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6" name="Oval 975"/>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7" name="Oval 976"/>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8" name="Oval 977"/>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9" name="Oval 978"/>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0" name="Oval 979"/>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1" name="Oval 980"/>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2" name="Oval 981"/>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3" name="Oval 982"/>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4" name="Oval 983"/>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5" name="Oval 984"/>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6" name="Oval 985"/>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7" name="Oval 986"/>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8" name="Oval 987"/>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9" name="Oval 988"/>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5" name="Group 24"/>
              <p:cNvGrpSpPr/>
              <p:nvPr/>
            </p:nvGrpSpPr>
            <p:grpSpPr>
              <a:xfrm>
                <a:off x="-338573" y="6376876"/>
                <a:ext cx="9821147" cy="45719"/>
                <a:chOff x="-123700" y="-243408"/>
                <a:chExt cx="9821147" cy="45719"/>
              </a:xfrm>
            </p:grpSpPr>
            <p:sp>
              <p:nvSpPr>
                <p:cNvPr id="716" name="Oval 715"/>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7" name="Oval 716"/>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8" name="Oval 717"/>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9" name="Oval 718"/>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0" name="Oval 719"/>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1" name="Oval 720"/>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2" name="Oval 721"/>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3" name="Oval 722"/>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4" name="Oval 723"/>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5" name="Oval 724"/>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6" name="Oval 725"/>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7" name="Oval 726"/>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8" name="Oval 727"/>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9" name="Oval 728"/>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0" name="Oval 729"/>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1" name="Oval 730"/>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2" name="Oval 731"/>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3" name="Oval 732"/>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4" name="Oval 733"/>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5" name="Oval 734"/>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6" name="Oval 735"/>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7" name="Oval 736"/>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8" name="Oval 737"/>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9" name="Oval 738"/>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0" name="Oval 739"/>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1" name="Oval 740"/>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2" name="Oval 741"/>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3" name="Oval 742"/>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4" name="Oval 743"/>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5" name="Oval 744"/>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6" name="Oval 745"/>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7" name="Oval 746"/>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8" name="Oval 747"/>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9" name="Oval 748"/>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0" name="Oval 749"/>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1" name="Oval 750"/>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2" name="Oval 751"/>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3" name="Oval 752"/>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4" name="Oval 753"/>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5" name="Oval 754"/>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6" name="Oval 755"/>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7" name="Oval 756"/>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8" name="Oval 757"/>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9" name="Oval 758"/>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0" name="Oval 759"/>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1" name="Oval 760"/>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2" name="Oval 761"/>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3" name="Oval 762"/>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4" name="Oval 763"/>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5" name="Oval 764"/>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6" name="Oval 765"/>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7" name="Oval 766"/>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8" name="Oval 767"/>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9" name="Oval 768"/>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0" name="Oval 769"/>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1" name="Oval 770"/>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2" name="Oval 771"/>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3" name="Oval 772"/>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4" name="Oval 773"/>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5" name="Oval 774"/>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6" name="Oval 775"/>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7" name="Oval 776"/>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8" name="Oval 777"/>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9" name="Oval 778"/>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0" name="Oval 779"/>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1" name="Oval 780"/>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2" name="Oval 781"/>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3" name="Oval 782"/>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4" name="Oval 783"/>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5" name="Oval 784"/>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6" name="Oval 785"/>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7" name="Oval 786"/>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8" name="Oval 787"/>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9" name="Oval 788"/>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0" name="Oval 789"/>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1" name="Oval 790"/>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2" name="Oval 791"/>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3" name="Oval 792"/>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4" name="Oval 793"/>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5" name="Oval 794"/>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6" name="Oval 795"/>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7" name="Oval 796"/>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8" name="Oval 797"/>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9" name="Oval 798"/>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0" name="Oval 799"/>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1" name="Oval 800"/>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2" name="Oval 801"/>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3" name="Oval 802"/>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4" name="Oval 803"/>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5" name="Oval 804"/>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6" name="Oval 805"/>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7" name="Oval 806"/>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8" name="Oval 807"/>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9" name="Oval 808"/>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0" name="Oval 809"/>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1" name="Oval 810"/>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2" name="Oval 811"/>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3" name="Oval 812"/>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4" name="Oval 813"/>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5" name="Oval 814"/>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6" name="Oval 815"/>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7" name="Oval 816"/>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8" name="Oval 817"/>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9" name="Oval 818"/>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0" name="Oval 819"/>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1" name="Oval 820"/>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2" name="Oval 821"/>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3" name="Oval 822"/>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4" name="Oval 823"/>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5" name="Oval 824"/>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6" name="Oval 825"/>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7" name="Oval 826"/>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8" name="Oval 827"/>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9" name="Oval 828"/>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0" name="Oval 829"/>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1" name="Oval 830"/>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2" name="Oval 831"/>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3" name="Oval 832"/>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4" name="Oval 833"/>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5" name="Oval 834"/>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6" name="Oval 835"/>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7" name="Oval 836"/>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8" name="Oval 837"/>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9" name="Oval 838"/>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0" name="Oval 839"/>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1" name="Oval 840"/>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2" name="Oval 841"/>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3" name="Oval 842"/>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4" name="Oval 843"/>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5" name="Oval 844"/>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6" name="Oval 845"/>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7" name="Oval 846"/>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8" name="Oval 847"/>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9" name="Oval 848"/>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0" name="Oval 849"/>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1" name="Oval 850"/>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2" name="Oval 851"/>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6" name="Group 25"/>
              <p:cNvGrpSpPr/>
              <p:nvPr/>
            </p:nvGrpSpPr>
            <p:grpSpPr>
              <a:xfrm>
                <a:off x="-338573" y="6446658"/>
                <a:ext cx="9821147" cy="45719"/>
                <a:chOff x="-123700" y="-243408"/>
                <a:chExt cx="9821147" cy="45719"/>
              </a:xfrm>
            </p:grpSpPr>
            <p:sp>
              <p:nvSpPr>
                <p:cNvPr id="579" name="Oval 578"/>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0" name="Oval 579"/>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1" name="Oval 580"/>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2" name="Oval 581"/>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3" name="Oval 582"/>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4" name="Oval 583"/>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5" name="Oval 584"/>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6" name="Oval 585"/>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7" name="Oval 586"/>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8" name="Oval 587"/>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9" name="Oval 588"/>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0" name="Oval 589"/>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1" name="Oval 590"/>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2" name="Oval 591"/>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3" name="Oval 592"/>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4" name="Oval 593"/>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5" name="Oval 594"/>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6" name="Oval 595"/>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7" name="Oval 596"/>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8" name="Oval 597"/>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9" name="Oval 598"/>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0" name="Oval 599"/>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1" name="Oval 600"/>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2" name="Oval 601"/>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3" name="Oval 602"/>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4" name="Oval 603"/>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5" name="Oval 604"/>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6" name="Oval 605"/>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7" name="Oval 606"/>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8" name="Oval 607"/>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9" name="Oval 608"/>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0" name="Oval 609"/>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1" name="Oval 610"/>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2" name="Oval 611"/>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3" name="Oval 612"/>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4" name="Oval 613"/>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5" name="Oval 614"/>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6" name="Oval 615"/>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7" name="Oval 616"/>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8" name="Oval 617"/>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9" name="Oval 618"/>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0" name="Oval 619"/>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1" name="Oval 620"/>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2" name="Oval 621"/>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3" name="Oval 622"/>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4" name="Oval 623"/>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5" name="Oval 624"/>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6" name="Oval 625"/>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7" name="Oval 626"/>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8" name="Oval 627"/>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9" name="Oval 628"/>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0" name="Oval 629"/>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1" name="Oval 630"/>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2" name="Oval 631"/>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3" name="Oval 632"/>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4" name="Oval 633"/>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5" name="Oval 634"/>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6" name="Oval 635"/>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7" name="Oval 636"/>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8" name="Oval 637"/>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9" name="Oval 638"/>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0" name="Oval 639"/>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1" name="Oval 640"/>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2" name="Oval 641"/>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3" name="Oval 642"/>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4" name="Oval 643"/>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5" name="Oval 644"/>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6" name="Oval 645"/>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7" name="Oval 646"/>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8" name="Oval 647"/>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9" name="Oval 648"/>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0" name="Oval 649"/>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1" name="Oval 650"/>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2" name="Oval 651"/>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3" name="Oval 652"/>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4" name="Oval 653"/>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5" name="Oval 654"/>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6" name="Oval 655"/>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7" name="Oval 656"/>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8" name="Oval 657"/>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9" name="Oval 658"/>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0" name="Oval 659"/>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1" name="Oval 660"/>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2" name="Oval 661"/>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3" name="Oval 662"/>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4" name="Oval 663"/>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5" name="Oval 664"/>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6" name="Oval 665"/>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7" name="Oval 666"/>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8" name="Oval 667"/>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9" name="Oval 668"/>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0" name="Oval 669"/>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1" name="Oval 670"/>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2" name="Oval 671"/>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3" name="Oval 672"/>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4" name="Oval 673"/>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5" name="Oval 674"/>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6" name="Oval 675"/>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7" name="Oval 676"/>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8" name="Oval 677"/>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9" name="Oval 678"/>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0" name="Oval 679"/>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1" name="Oval 680"/>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2" name="Oval 681"/>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3" name="Oval 682"/>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4" name="Oval 683"/>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5" name="Oval 684"/>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6" name="Oval 685"/>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7" name="Oval 686"/>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8" name="Oval 687"/>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9" name="Oval 688"/>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0" name="Oval 689"/>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1" name="Oval 690"/>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2" name="Oval 691"/>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3" name="Oval 692"/>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4" name="Oval 693"/>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5" name="Oval 694"/>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6" name="Oval 695"/>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7" name="Oval 696"/>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8" name="Oval 697"/>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9" name="Oval 698"/>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0" name="Oval 699"/>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1" name="Oval 700"/>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2" name="Oval 701"/>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3" name="Oval 702"/>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4" name="Oval 703"/>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5" name="Oval 704"/>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6" name="Oval 705"/>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7" name="Oval 706"/>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8" name="Oval 707"/>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9" name="Oval 708"/>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0" name="Oval 709"/>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1" name="Oval 710"/>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2" name="Oval 711"/>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3" name="Oval 712"/>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4" name="Oval 713"/>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5" name="Oval 714"/>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7" name="Group 26"/>
              <p:cNvGrpSpPr/>
              <p:nvPr/>
            </p:nvGrpSpPr>
            <p:grpSpPr>
              <a:xfrm>
                <a:off x="-338573" y="6516440"/>
                <a:ext cx="9821147" cy="45719"/>
                <a:chOff x="-123700" y="-243408"/>
                <a:chExt cx="9821147" cy="45719"/>
              </a:xfrm>
            </p:grpSpPr>
            <p:sp>
              <p:nvSpPr>
                <p:cNvPr id="442" name="Oval 441"/>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3" name="Oval 442"/>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4" name="Oval 443"/>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5" name="Oval 444"/>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6" name="Oval 445"/>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7" name="Oval 446"/>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8" name="Oval 447"/>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9" name="Oval 448"/>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0" name="Oval 449"/>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1" name="Oval 450"/>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2" name="Oval 451"/>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3" name="Oval 452"/>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4" name="Oval 453"/>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5" name="Oval 454"/>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6" name="Oval 455"/>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7" name="Oval 456"/>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8" name="Oval 457"/>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9" name="Oval 458"/>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0" name="Oval 459"/>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1" name="Oval 460"/>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2" name="Oval 461"/>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3" name="Oval 462"/>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4" name="Oval 463"/>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5" name="Oval 464"/>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6" name="Oval 465"/>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7" name="Oval 466"/>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8" name="Oval 467"/>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9" name="Oval 468"/>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0" name="Oval 469"/>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1" name="Oval 470"/>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2" name="Oval 471"/>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3" name="Oval 472"/>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4" name="Oval 473"/>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5" name="Oval 474"/>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6" name="Oval 475"/>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7" name="Oval 476"/>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8" name="Oval 477"/>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9" name="Oval 478"/>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0" name="Oval 479"/>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1" name="Oval 480"/>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2" name="Oval 481"/>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3" name="Oval 482"/>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4" name="Oval 483"/>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5" name="Oval 484"/>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6" name="Oval 485"/>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7" name="Oval 486"/>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8" name="Oval 487"/>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9" name="Oval 488"/>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0" name="Oval 489"/>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1" name="Oval 490"/>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2" name="Oval 491"/>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3" name="Oval 492"/>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4" name="Oval 493"/>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5" name="Oval 494"/>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6" name="Oval 495"/>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7" name="Oval 496"/>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8" name="Oval 497"/>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9" name="Oval 498"/>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0" name="Oval 499"/>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1" name="Oval 500"/>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2" name="Oval 501"/>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3" name="Oval 502"/>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4" name="Oval 503"/>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5" name="Oval 504"/>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6" name="Oval 505"/>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7" name="Oval 506"/>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8" name="Oval 507"/>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9" name="Oval 508"/>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0" name="Oval 509"/>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1" name="Oval 510"/>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2" name="Oval 511"/>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3" name="Oval 512"/>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4" name="Oval 513"/>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5" name="Oval 514"/>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6" name="Oval 515"/>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7" name="Oval 516"/>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8" name="Oval 517"/>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9" name="Oval 518"/>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0" name="Oval 519"/>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1" name="Oval 520"/>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2" name="Oval 521"/>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3" name="Oval 522"/>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4" name="Oval 523"/>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5" name="Oval 524"/>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6" name="Oval 525"/>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7" name="Oval 526"/>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8" name="Oval 527"/>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9" name="Oval 528"/>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0" name="Oval 529"/>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1" name="Oval 530"/>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2" name="Oval 531"/>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3" name="Oval 532"/>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4" name="Oval 533"/>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5" name="Oval 534"/>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6" name="Oval 535"/>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7" name="Oval 536"/>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8" name="Oval 537"/>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9" name="Oval 538"/>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0" name="Oval 539"/>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1" name="Oval 540"/>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2" name="Oval 541"/>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3" name="Oval 542"/>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4" name="Oval 543"/>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5" name="Oval 544"/>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6" name="Oval 545"/>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7" name="Oval 546"/>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8" name="Oval 547"/>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9" name="Oval 548"/>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0" name="Oval 549"/>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1" name="Oval 550"/>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2" name="Oval 551"/>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3" name="Oval 552"/>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4" name="Oval 553"/>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5" name="Oval 554"/>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6" name="Oval 555"/>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7" name="Oval 556"/>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8" name="Oval 557"/>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9" name="Oval 558"/>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0" name="Oval 559"/>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1" name="Oval 560"/>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2" name="Oval 561"/>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3" name="Oval 562"/>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4" name="Oval 563"/>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5" name="Oval 564"/>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6" name="Oval 565"/>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7" name="Oval 566"/>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8" name="Oval 567"/>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9" name="Oval 568"/>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0" name="Oval 569"/>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1" name="Oval 570"/>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2" name="Oval 571"/>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3" name="Oval 572"/>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4" name="Oval 573"/>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5" name="Oval 574"/>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6" name="Oval 575"/>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7" name="Oval 576"/>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8" name="Oval 577"/>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8" name="Group 27"/>
              <p:cNvGrpSpPr/>
              <p:nvPr/>
            </p:nvGrpSpPr>
            <p:grpSpPr>
              <a:xfrm>
                <a:off x="-338573" y="6586222"/>
                <a:ext cx="9821147" cy="45719"/>
                <a:chOff x="-123700" y="-243408"/>
                <a:chExt cx="9821147" cy="45719"/>
              </a:xfrm>
            </p:grpSpPr>
            <p:sp>
              <p:nvSpPr>
                <p:cNvPr id="305" name="Oval 304"/>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6" name="Oval 305"/>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7" name="Oval 306"/>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8" name="Oval 307"/>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9" name="Oval 308"/>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0" name="Oval 309"/>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1" name="Oval 310"/>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2" name="Oval 311"/>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3" name="Oval 312"/>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4" name="Oval 313"/>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5" name="Oval 314"/>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6" name="Oval 315"/>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7" name="Oval 316"/>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8" name="Oval 317"/>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19" name="Oval 318"/>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0" name="Oval 319"/>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1" name="Oval 320"/>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2" name="Oval 321"/>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3" name="Oval 322"/>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4" name="Oval 323"/>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5" name="Oval 324"/>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6" name="Oval 325"/>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7" name="Oval 326"/>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8" name="Oval 327"/>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9" name="Oval 328"/>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0" name="Oval 329"/>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1" name="Oval 330"/>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2" name="Oval 331"/>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3" name="Oval 332"/>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4" name="Oval 333"/>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5" name="Oval 334"/>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6" name="Oval 335"/>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7" name="Oval 336"/>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8" name="Oval 337"/>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9" name="Oval 338"/>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0" name="Oval 339"/>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1" name="Oval 340"/>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2" name="Oval 341"/>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3" name="Oval 342"/>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4" name="Oval 343"/>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5" name="Oval 344"/>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6" name="Oval 345"/>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7" name="Oval 346"/>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8" name="Oval 347"/>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9" name="Oval 348"/>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0" name="Oval 349"/>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1" name="Oval 350"/>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2" name="Oval 351"/>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3" name="Oval 352"/>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4" name="Oval 353"/>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5" name="Oval 354"/>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6" name="Oval 355"/>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7" name="Oval 356"/>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8" name="Oval 357"/>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9" name="Oval 358"/>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0" name="Oval 359"/>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1" name="Oval 360"/>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2" name="Oval 361"/>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3" name="Oval 362"/>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4" name="Oval 363"/>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5" name="Oval 364"/>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6" name="Oval 365"/>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7" name="Oval 366"/>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8" name="Oval 367"/>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9" name="Oval 368"/>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0" name="Oval 369"/>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1" name="Oval 370"/>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2" name="Oval 371"/>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3" name="Oval 372"/>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4" name="Oval 373"/>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5" name="Oval 374"/>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6" name="Oval 375"/>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7" name="Oval 376"/>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8" name="Oval 377"/>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9" name="Oval 378"/>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0" name="Oval 379"/>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1" name="Oval 380"/>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2" name="Oval 381"/>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3" name="Oval 382"/>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4" name="Oval 383"/>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5" name="Oval 384"/>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6" name="Oval 385"/>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7" name="Oval 386"/>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8" name="Oval 387"/>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9" name="Oval 388"/>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0" name="Oval 389"/>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1" name="Oval 390"/>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2" name="Oval 391"/>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3" name="Oval 392"/>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4" name="Oval 393"/>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5" name="Oval 394"/>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6" name="Oval 395"/>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7" name="Oval 396"/>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8" name="Oval 397"/>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9" name="Oval 398"/>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0" name="Oval 399"/>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1" name="Oval 400"/>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2" name="Oval 401"/>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3" name="Oval 402"/>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4" name="Oval 403"/>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5" name="Oval 404"/>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6" name="Oval 405"/>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7" name="Oval 406"/>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8" name="Oval 407"/>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9" name="Oval 408"/>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0" name="Oval 409"/>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1" name="Oval 410"/>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2" name="Oval 411"/>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3" name="Oval 412"/>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4" name="Oval 413"/>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5" name="Oval 414"/>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6" name="Oval 415"/>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7" name="Oval 416"/>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8" name="Oval 417"/>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9" name="Oval 418"/>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0" name="Oval 419"/>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1" name="Oval 420"/>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2" name="Oval 421"/>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3" name="Oval 422"/>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4" name="Oval 423"/>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5" name="Oval 424"/>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6" name="Oval 425"/>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7" name="Oval 426"/>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8" name="Oval 427"/>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9" name="Oval 428"/>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0" name="Oval 429"/>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1" name="Oval 430"/>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2" name="Oval 431"/>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3" name="Oval 432"/>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4" name="Oval 433"/>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5" name="Oval 434"/>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6" name="Oval 435"/>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7" name="Oval 436"/>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8" name="Oval 437"/>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9" name="Oval 438"/>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0" name="Oval 439"/>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1" name="Oval 440"/>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29" name="Group 28"/>
              <p:cNvGrpSpPr/>
              <p:nvPr/>
            </p:nvGrpSpPr>
            <p:grpSpPr>
              <a:xfrm>
                <a:off x="-338573" y="6656004"/>
                <a:ext cx="9821147" cy="45719"/>
                <a:chOff x="-123700" y="-243408"/>
                <a:chExt cx="9821147" cy="45719"/>
              </a:xfrm>
            </p:grpSpPr>
            <p:sp>
              <p:nvSpPr>
                <p:cNvPr id="168" name="Oval 167"/>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9" name="Oval 168"/>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0" name="Oval 169"/>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1" name="Oval 170"/>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2" name="Oval 171"/>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3" name="Oval 172"/>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4" name="Oval 173"/>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5" name="Oval 174"/>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6" name="Oval 175"/>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7" name="Oval 176"/>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8" name="Oval 177"/>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79" name="Oval 178"/>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0" name="Oval 179"/>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1" name="Oval 180"/>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2" name="Oval 181"/>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3" name="Oval 182"/>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4" name="Oval 183"/>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5" name="Oval 184"/>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6" name="Oval 185"/>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7" name="Oval 186"/>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8" name="Oval 187"/>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89" name="Oval 188"/>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0" name="Oval 189"/>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1" name="Oval 190"/>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2" name="Oval 191"/>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3" name="Oval 192"/>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4" name="Oval 193"/>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5" name="Oval 194"/>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6" name="Oval 195"/>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7" name="Oval 196"/>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8" name="Oval 197"/>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99" name="Oval 198"/>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0" name="Oval 199"/>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1" name="Oval 200"/>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2" name="Oval 201"/>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3" name="Oval 202"/>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4" name="Oval 203"/>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5" name="Oval 204"/>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6" name="Oval 205"/>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7" name="Oval 206"/>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8" name="Oval 207"/>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09" name="Oval 208"/>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0" name="Oval 209"/>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1" name="Oval 210"/>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2" name="Oval 211"/>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3" name="Oval 212"/>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4" name="Oval 213"/>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5" name="Oval 214"/>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6" name="Oval 215"/>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7" name="Oval 216"/>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8" name="Oval 217"/>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19" name="Oval 218"/>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0" name="Oval 219"/>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1" name="Oval 220"/>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2" name="Oval 221"/>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3" name="Oval 222"/>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4" name="Oval 223"/>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5" name="Oval 224"/>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6" name="Oval 225"/>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7" name="Oval 226"/>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8" name="Oval 227"/>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29" name="Oval 228"/>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0" name="Oval 229"/>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1" name="Oval 230"/>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2" name="Oval 231"/>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3" name="Oval 232"/>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4" name="Oval 233"/>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5" name="Oval 234"/>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6" name="Oval 235"/>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7" name="Oval 236"/>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8" name="Oval 237"/>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39" name="Oval 238"/>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0" name="Oval 239"/>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1" name="Oval 240"/>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2" name="Oval 241"/>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3" name="Oval 242"/>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4" name="Oval 243"/>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5" name="Oval 244"/>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6" name="Oval 245"/>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7" name="Oval 246"/>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8" name="Oval 247"/>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49" name="Oval 248"/>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0" name="Oval 249"/>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1" name="Oval 250"/>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2" name="Oval 251"/>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3" name="Oval 252"/>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4" name="Oval 253"/>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5" name="Oval 254"/>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6" name="Oval 255"/>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7" name="Oval 256"/>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8" name="Oval 257"/>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59" name="Oval 258"/>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0" name="Oval 259"/>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1" name="Oval 260"/>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2" name="Oval 261"/>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3" name="Oval 262"/>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4" name="Oval 263"/>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5" name="Oval 264"/>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6" name="Oval 265"/>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7" name="Oval 266"/>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8" name="Oval 267"/>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69" name="Oval 268"/>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0" name="Oval 269"/>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1" name="Oval 270"/>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2" name="Oval 271"/>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3" name="Oval 272"/>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4" name="Oval 273"/>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5" name="Oval 274"/>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6" name="Oval 275"/>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7" name="Oval 276"/>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8" name="Oval 277"/>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79" name="Oval 278"/>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0" name="Oval 279"/>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1" name="Oval 280"/>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2" name="Oval 281"/>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3" name="Oval 282"/>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4" name="Oval 283"/>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5" name="Oval 284"/>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6" name="Oval 285"/>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7" name="Oval 286"/>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8" name="Oval 287"/>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89" name="Oval 288"/>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0" name="Oval 289"/>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1" name="Oval 290"/>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2" name="Oval 291"/>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3" name="Oval 292"/>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4" name="Oval 293"/>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5" name="Oval 294"/>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6" name="Oval 295"/>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7" name="Oval 296"/>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8" name="Oval 297"/>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299" name="Oval 298"/>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0" name="Oval 299"/>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1" name="Oval 300"/>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2" name="Oval 301"/>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3" name="Oval 302"/>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04" name="Oval 303"/>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nvGrpSpPr>
              <p:cNvPr id="30" name="Group 29"/>
              <p:cNvGrpSpPr/>
              <p:nvPr/>
            </p:nvGrpSpPr>
            <p:grpSpPr>
              <a:xfrm>
                <a:off x="-338573" y="6725789"/>
                <a:ext cx="9821147" cy="45719"/>
                <a:chOff x="-123700" y="-243408"/>
                <a:chExt cx="9821147" cy="45719"/>
              </a:xfrm>
            </p:grpSpPr>
            <p:sp>
              <p:nvSpPr>
                <p:cNvPr id="31" name="Oval 30"/>
                <p:cNvSpPr/>
                <p:nvPr/>
              </p:nvSpPr>
              <p:spPr>
                <a:xfrm>
                  <a:off x="-1237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2" name="Oval 31"/>
                <p:cNvSpPr/>
                <p:nvPr/>
              </p:nvSpPr>
              <p:spPr>
                <a:xfrm>
                  <a:off x="-518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3" name="Oval 32"/>
                <p:cNvSpPr/>
                <p:nvPr/>
              </p:nvSpPr>
              <p:spPr>
                <a:xfrm>
                  <a:off x="200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4" name="Oval 33"/>
                <p:cNvSpPr/>
                <p:nvPr/>
              </p:nvSpPr>
              <p:spPr>
                <a:xfrm>
                  <a:off x="919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5" name="Oval 34"/>
                <p:cNvSpPr/>
                <p:nvPr/>
              </p:nvSpPr>
              <p:spPr>
                <a:xfrm>
                  <a:off x="1638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6" name="Oval 35"/>
                <p:cNvSpPr/>
                <p:nvPr/>
              </p:nvSpPr>
              <p:spPr>
                <a:xfrm>
                  <a:off x="2356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7" name="Oval 36"/>
                <p:cNvSpPr/>
                <p:nvPr/>
              </p:nvSpPr>
              <p:spPr>
                <a:xfrm>
                  <a:off x="3075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8" name="Oval 37"/>
                <p:cNvSpPr/>
                <p:nvPr/>
              </p:nvSpPr>
              <p:spPr>
                <a:xfrm>
                  <a:off x="3794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39" name="Oval 38"/>
                <p:cNvSpPr/>
                <p:nvPr/>
              </p:nvSpPr>
              <p:spPr>
                <a:xfrm>
                  <a:off x="4513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0" name="Oval 39"/>
                <p:cNvSpPr/>
                <p:nvPr/>
              </p:nvSpPr>
              <p:spPr>
                <a:xfrm>
                  <a:off x="5232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1" name="Oval 40"/>
                <p:cNvSpPr/>
                <p:nvPr/>
              </p:nvSpPr>
              <p:spPr>
                <a:xfrm>
                  <a:off x="5950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2" name="Oval 41"/>
                <p:cNvSpPr/>
                <p:nvPr/>
              </p:nvSpPr>
              <p:spPr>
                <a:xfrm>
                  <a:off x="6669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3" name="Oval 42"/>
                <p:cNvSpPr/>
                <p:nvPr/>
              </p:nvSpPr>
              <p:spPr>
                <a:xfrm>
                  <a:off x="7388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4" name="Oval 43"/>
                <p:cNvSpPr/>
                <p:nvPr/>
              </p:nvSpPr>
              <p:spPr>
                <a:xfrm>
                  <a:off x="8107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5" name="Oval 44"/>
                <p:cNvSpPr/>
                <p:nvPr/>
              </p:nvSpPr>
              <p:spPr>
                <a:xfrm>
                  <a:off x="8825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6" name="Oval 45"/>
                <p:cNvSpPr/>
                <p:nvPr/>
              </p:nvSpPr>
              <p:spPr>
                <a:xfrm>
                  <a:off x="9544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7" name="Oval 46"/>
                <p:cNvSpPr/>
                <p:nvPr/>
              </p:nvSpPr>
              <p:spPr>
                <a:xfrm>
                  <a:off x="10263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8" name="Oval 47"/>
                <p:cNvSpPr/>
                <p:nvPr/>
              </p:nvSpPr>
              <p:spPr>
                <a:xfrm>
                  <a:off x="10982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49" name="Oval 48"/>
                <p:cNvSpPr/>
                <p:nvPr/>
              </p:nvSpPr>
              <p:spPr>
                <a:xfrm>
                  <a:off x="11701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0" name="Oval 49"/>
                <p:cNvSpPr/>
                <p:nvPr/>
              </p:nvSpPr>
              <p:spPr>
                <a:xfrm>
                  <a:off x="12419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1" name="Oval 50"/>
                <p:cNvSpPr/>
                <p:nvPr/>
              </p:nvSpPr>
              <p:spPr>
                <a:xfrm>
                  <a:off x="13138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2" name="Oval 51"/>
                <p:cNvSpPr/>
                <p:nvPr/>
              </p:nvSpPr>
              <p:spPr>
                <a:xfrm>
                  <a:off x="13857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3" name="Oval 52"/>
                <p:cNvSpPr/>
                <p:nvPr/>
              </p:nvSpPr>
              <p:spPr>
                <a:xfrm>
                  <a:off x="14576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4" name="Oval 53"/>
                <p:cNvSpPr/>
                <p:nvPr/>
              </p:nvSpPr>
              <p:spPr>
                <a:xfrm>
                  <a:off x="15294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5" name="Oval 54"/>
                <p:cNvSpPr/>
                <p:nvPr/>
              </p:nvSpPr>
              <p:spPr>
                <a:xfrm>
                  <a:off x="16013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6" name="Oval 55"/>
                <p:cNvSpPr/>
                <p:nvPr/>
              </p:nvSpPr>
              <p:spPr>
                <a:xfrm>
                  <a:off x="16732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7" name="Oval 56"/>
                <p:cNvSpPr/>
                <p:nvPr/>
              </p:nvSpPr>
              <p:spPr>
                <a:xfrm>
                  <a:off x="17451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8" name="Oval 57"/>
                <p:cNvSpPr/>
                <p:nvPr/>
              </p:nvSpPr>
              <p:spPr>
                <a:xfrm>
                  <a:off x="18170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59" name="Oval 58"/>
                <p:cNvSpPr/>
                <p:nvPr/>
              </p:nvSpPr>
              <p:spPr>
                <a:xfrm>
                  <a:off x="18888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0" name="Oval 59"/>
                <p:cNvSpPr/>
                <p:nvPr/>
              </p:nvSpPr>
              <p:spPr>
                <a:xfrm>
                  <a:off x="19607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1" name="Oval 60"/>
                <p:cNvSpPr/>
                <p:nvPr/>
              </p:nvSpPr>
              <p:spPr>
                <a:xfrm>
                  <a:off x="20326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2" name="Oval 61"/>
                <p:cNvSpPr/>
                <p:nvPr/>
              </p:nvSpPr>
              <p:spPr>
                <a:xfrm>
                  <a:off x="21045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3" name="Oval 62"/>
                <p:cNvSpPr/>
                <p:nvPr/>
              </p:nvSpPr>
              <p:spPr>
                <a:xfrm>
                  <a:off x="21763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4" name="Oval 63"/>
                <p:cNvSpPr/>
                <p:nvPr/>
              </p:nvSpPr>
              <p:spPr>
                <a:xfrm>
                  <a:off x="22482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5" name="Oval 64"/>
                <p:cNvSpPr/>
                <p:nvPr/>
              </p:nvSpPr>
              <p:spPr>
                <a:xfrm>
                  <a:off x="23201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6" name="Oval 65"/>
                <p:cNvSpPr/>
                <p:nvPr/>
              </p:nvSpPr>
              <p:spPr>
                <a:xfrm>
                  <a:off x="23920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7" name="Oval 66"/>
                <p:cNvSpPr/>
                <p:nvPr/>
              </p:nvSpPr>
              <p:spPr>
                <a:xfrm>
                  <a:off x="24639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8" name="Oval 67"/>
                <p:cNvSpPr/>
                <p:nvPr/>
              </p:nvSpPr>
              <p:spPr>
                <a:xfrm>
                  <a:off x="25357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69" name="Oval 68"/>
                <p:cNvSpPr/>
                <p:nvPr/>
              </p:nvSpPr>
              <p:spPr>
                <a:xfrm>
                  <a:off x="26076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0" name="Oval 69"/>
                <p:cNvSpPr/>
                <p:nvPr/>
              </p:nvSpPr>
              <p:spPr>
                <a:xfrm>
                  <a:off x="26795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1" name="Oval 70"/>
                <p:cNvSpPr/>
                <p:nvPr/>
              </p:nvSpPr>
              <p:spPr>
                <a:xfrm>
                  <a:off x="27514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2" name="Oval 71"/>
                <p:cNvSpPr/>
                <p:nvPr/>
              </p:nvSpPr>
              <p:spPr>
                <a:xfrm>
                  <a:off x="28232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3" name="Oval 72"/>
                <p:cNvSpPr/>
                <p:nvPr/>
              </p:nvSpPr>
              <p:spPr>
                <a:xfrm>
                  <a:off x="28951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4" name="Oval 73"/>
                <p:cNvSpPr/>
                <p:nvPr/>
              </p:nvSpPr>
              <p:spPr>
                <a:xfrm>
                  <a:off x="29670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5" name="Oval 74"/>
                <p:cNvSpPr/>
                <p:nvPr/>
              </p:nvSpPr>
              <p:spPr>
                <a:xfrm>
                  <a:off x="30389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6" name="Oval 75"/>
                <p:cNvSpPr/>
                <p:nvPr/>
              </p:nvSpPr>
              <p:spPr>
                <a:xfrm>
                  <a:off x="31108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7" name="Oval 76"/>
                <p:cNvSpPr/>
                <p:nvPr/>
              </p:nvSpPr>
              <p:spPr>
                <a:xfrm>
                  <a:off x="31826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8" name="Oval 77"/>
                <p:cNvSpPr/>
                <p:nvPr/>
              </p:nvSpPr>
              <p:spPr>
                <a:xfrm>
                  <a:off x="32545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79" name="Oval 78"/>
                <p:cNvSpPr/>
                <p:nvPr/>
              </p:nvSpPr>
              <p:spPr>
                <a:xfrm>
                  <a:off x="33264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0" name="Oval 79"/>
                <p:cNvSpPr/>
                <p:nvPr/>
              </p:nvSpPr>
              <p:spPr>
                <a:xfrm>
                  <a:off x="33983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1" name="Oval 80"/>
                <p:cNvSpPr/>
                <p:nvPr/>
              </p:nvSpPr>
              <p:spPr>
                <a:xfrm>
                  <a:off x="34702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2" name="Oval 81"/>
                <p:cNvSpPr/>
                <p:nvPr/>
              </p:nvSpPr>
              <p:spPr>
                <a:xfrm>
                  <a:off x="35420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3" name="Oval 82"/>
                <p:cNvSpPr/>
                <p:nvPr/>
              </p:nvSpPr>
              <p:spPr>
                <a:xfrm>
                  <a:off x="36139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4" name="Oval 83"/>
                <p:cNvSpPr/>
                <p:nvPr/>
              </p:nvSpPr>
              <p:spPr>
                <a:xfrm>
                  <a:off x="36858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5" name="Oval 84"/>
                <p:cNvSpPr/>
                <p:nvPr/>
              </p:nvSpPr>
              <p:spPr>
                <a:xfrm>
                  <a:off x="37577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6" name="Oval 85"/>
                <p:cNvSpPr/>
                <p:nvPr/>
              </p:nvSpPr>
              <p:spPr>
                <a:xfrm>
                  <a:off x="38295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7" name="Oval 86"/>
                <p:cNvSpPr/>
                <p:nvPr/>
              </p:nvSpPr>
              <p:spPr>
                <a:xfrm>
                  <a:off x="39014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8" name="Oval 87"/>
                <p:cNvSpPr/>
                <p:nvPr/>
              </p:nvSpPr>
              <p:spPr>
                <a:xfrm>
                  <a:off x="39733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89" name="Oval 88"/>
                <p:cNvSpPr/>
                <p:nvPr/>
              </p:nvSpPr>
              <p:spPr>
                <a:xfrm>
                  <a:off x="40452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0" name="Oval 89"/>
                <p:cNvSpPr/>
                <p:nvPr/>
              </p:nvSpPr>
              <p:spPr>
                <a:xfrm>
                  <a:off x="41171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1" name="Oval 90"/>
                <p:cNvSpPr/>
                <p:nvPr/>
              </p:nvSpPr>
              <p:spPr>
                <a:xfrm>
                  <a:off x="41889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2" name="Oval 91"/>
                <p:cNvSpPr/>
                <p:nvPr/>
              </p:nvSpPr>
              <p:spPr>
                <a:xfrm>
                  <a:off x="42608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3" name="Oval 92"/>
                <p:cNvSpPr/>
                <p:nvPr/>
              </p:nvSpPr>
              <p:spPr>
                <a:xfrm>
                  <a:off x="43327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4" name="Oval 93"/>
                <p:cNvSpPr/>
                <p:nvPr/>
              </p:nvSpPr>
              <p:spPr>
                <a:xfrm>
                  <a:off x="44046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5" name="Oval 94"/>
                <p:cNvSpPr/>
                <p:nvPr/>
              </p:nvSpPr>
              <p:spPr>
                <a:xfrm>
                  <a:off x="44764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6" name="Oval 95"/>
                <p:cNvSpPr/>
                <p:nvPr/>
              </p:nvSpPr>
              <p:spPr>
                <a:xfrm>
                  <a:off x="45483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7" name="Oval 96"/>
                <p:cNvSpPr/>
                <p:nvPr/>
              </p:nvSpPr>
              <p:spPr>
                <a:xfrm>
                  <a:off x="46202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8" name="Oval 97"/>
                <p:cNvSpPr/>
                <p:nvPr/>
              </p:nvSpPr>
              <p:spPr>
                <a:xfrm>
                  <a:off x="46921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99" name="Oval 98"/>
                <p:cNvSpPr/>
                <p:nvPr/>
              </p:nvSpPr>
              <p:spPr>
                <a:xfrm>
                  <a:off x="47640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0" name="Oval 99"/>
                <p:cNvSpPr/>
                <p:nvPr/>
              </p:nvSpPr>
              <p:spPr>
                <a:xfrm>
                  <a:off x="48358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1" name="Oval 100"/>
                <p:cNvSpPr/>
                <p:nvPr/>
              </p:nvSpPr>
              <p:spPr>
                <a:xfrm>
                  <a:off x="49077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2" name="Oval 101"/>
                <p:cNvSpPr/>
                <p:nvPr/>
              </p:nvSpPr>
              <p:spPr>
                <a:xfrm>
                  <a:off x="49796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3" name="Oval 102"/>
                <p:cNvSpPr/>
                <p:nvPr/>
              </p:nvSpPr>
              <p:spPr>
                <a:xfrm>
                  <a:off x="50515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4" name="Oval 103"/>
                <p:cNvSpPr/>
                <p:nvPr/>
              </p:nvSpPr>
              <p:spPr>
                <a:xfrm>
                  <a:off x="51233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5" name="Oval 104"/>
                <p:cNvSpPr/>
                <p:nvPr/>
              </p:nvSpPr>
              <p:spPr>
                <a:xfrm>
                  <a:off x="51952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6" name="Oval 105"/>
                <p:cNvSpPr/>
                <p:nvPr/>
              </p:nvSpPr>
              <p:spPr>
                <a:xfrm>
                  <a:off x="52671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7" name="Oval 106"/>
                <p:cNvSpPr/>
                <p:nvPr/>
              </p:nvSpPr>
              <p:spPr>
                <a:xfrm>
                  <a:off x="53390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8" name="Oval 107"/>
                <p:cNvSpPr/>
                <p:nvPr/>
              </p:nvSpPr>
              <p:spPr>
                <a:xfrm>
                  <a:off x="54109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09" name="Oval 108"/>
                <p:cNvSpPr/>
                <p:nvPr/>
              </p:nvSpPr>
              <p:spPr>
                <a:xfrm>
                  <a:off x="54827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0" name="Oval 109"/>
                <p:cNvSpPr/>
                <p:nvPr/>
              </p:nvSpPr>
              <p:spPr>
                <a:xfrm>
                  <a:off x="55546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1" name="Oval 110"/>
                <p:cNvSpPr/>
                <p:nvPr/>
              </p:nvSpPr>
              <p:spPr>
                <a:xfrm>
                  <a:off x="56265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2" name="Oval 111"/>
                <p:cNvSpPr/>
                <p:nvPr/>
              </p:nvSpPr>
              <p:spPr>
                <a:xfrm>
                  <a:off x="56984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3" name="Oval 112"/>
                <p:cNvSpPr/>
                <p:nvPr/>
              </p:nvSpPr>
              <p:spPr>
                <a:xfrm>
                  <a:off x="57702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4" name="Oval 113"/>
                <p:cNvSpPr/>
                <p:nvPr/>
              </p:nvSpPr>
              <p:spPr>
                <a:xfrm>
                  <a:off x="58421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5" name="Oval 114"/>
                <p:cNvSpPr/>
                <p:nvPr/>
              </p:nvSpPr>
              <p:spPr>
                <a:xfrm>
                  <a:off x="59140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6" name="Oval 115"/>
                <p:cNvSpPr/>
                <p:nvPr/>
              </p:nvSpPr>
              <p:spPr>
                <a:xfrm>
                  <a:off x="59859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7" name="Oval 116"/>
                <p:cNvSpPr/>
                <p:nvPr/>
              </p:nvSpPr>
              <p:spPr>
                <a:xfrm>
                  <a:off x="605780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8" name="Oval 117"/>
                <p:cNvSpPr/>
                <p:nvPr/>
              </p:nvSpPr>
              <p:spPr>
                <a:xfrm>
                  <a:off x="612968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19" name="Oval 118"/>
                <p:cNvSpPr/>
                <p:nvPr/>
              </p:nvSpPr>
              <p:spPr>
                <a:xfrm>
                  <a:off x="620156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0" name="Oval 119"/>
                <p:cNvSpPr/>
                <p:nvPr/>
              </p:nvSpPr>
              <p:spPr>
                <a:xfrm>
                  <a:off x="627344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1" name="Oval 120"/>
                <p:cNvSpPr/>
                <p:nvPr/>
              </p:nvSpPr>
              <p:spPr>
                <a:xfrm>
                  <a:off x="634532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2" name="Oval 121"/>
                <p:cNvSpPr/>
                <p:nvPr/>
              </p:nvSpPr>
              <p:spPr>
                <a:xfrm>
                  <a:off x="641719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3" name="Oval 122"/>
                <p:cNvSpPr/>
                <p:nvPr/>
              </p:nvSpPr>
              <p:spPr>
                <a:xfrm>
                  <a:off x="648907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4" name="Oval 123"/>
                <p:cNvSpPr/>
                <p:nvPr/>
              </p:nvSpPr>
              <p:spPr>
                <a:xfrm>
                  <a:off x="656095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5" name="Oval 124"/>
                <p:cNvSpPr/>
                <p:nvPr/>
              </p:nvSpPr>
              <p:spPr>
                <a:xfrm>
                  <a:off x="663283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6" name="Oval 125"/>
                <p:cNvSpPr/>
                <p:nvPr/>
              </p:nvSpPr>
              <p:spPr>
                <a:xfrm>
                  <a:off x="670471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7" name="Oval 126"/>
                <p:cNvSpPr/>
                <p:nvPr/>
              </p:nvSpPr>
              <p:spPr>
                <a:xfrm>
                  <a:off x="677658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8" name="Oval 127"/>
                <p:cNvSpPr/>
                <p:nvPr/>
              </p:nvSpPr>
              <p:spPr>
                <a:xfrm>
                  <a:off x="684846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29" name="Oval 128"/>
                <p:cNvSpPr/>
                <p:nvPr/>
              </p:nvSpPr>
              <p:spPr>
                <a:xfrm>
                  <a:off x="692034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0" name="Oval 129"/>
                <p:cNvSpPr/>
                <p:nvPr/>
              </p:nvSpPr>
              <p:spPr>
                <a:xfrm>
                  <a:off x="699222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1" name="Oval 130"/>
                <p:cNvSpPr/>
                <p:nvPr/>
              </p:nvSpPr>
              <p:spPr>
                <a:xfrm>
                  <a:off x="706410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2" name="Oval 131"/>
                <p:cNvSpPr/>
                <p:nvPr/>
              </p:nvSpPr>
              <p:spPr>
                <a:xfrm>
                  <a:off x="713597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3" name="Oval 132"/>
                <p:cNvSpPr/>
                <p:nvPr/>
              </p:nvSpPr>
              <p:spPr>
                <a:xfrm>
                  <a:off x="720785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4" name="Oval 133"/>
                <p:cNvSpPr/>
                <p:nvPr/>
              </p:nvSpPr>
              <p:spPr>
                <a:xfrm>
                  <a:off x="727973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5" name="Oval 134"/>
                <p:cNvSpPr/>
                <p:nvPr/>
              </p:nvSpPr>
              <p:spPr>
                <a:xfrm>
                  <a:off x="735161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6" name="Oval 135"/>
                <p:cNvSpPr/>
                <p:nvPr/>
              </p:nvSpPr>
              <p:spPr>
                <a:xfrm>
                  <a:off x="742349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7" name="Oval 136"/>
                <p:cNvSpPr/>
                <p:nvPr/>
              </p:nvSpPr>
              <p:spPr>
                <a:xfrm>
                  <a:off x="749536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8" name="Oval 137"/>
                <p:cNvSpPr/>
                <p:nvPr/>
              </p:nvSpPr>
              <p:spPr>
                <a:xfrm>
                  <a:off x="756724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39" name="Oval 138"/>
                <p:cNvSpPr/>
                <p:nvPr/>
              </p:nvSpPr>
              <p:spPr>
                <a:xfrm>
                  <a:off x="763912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0" name="Oval 139"/>
                <p:cNvSpPr/>
                <p:nvPr/>
              </p:nvSpPr>
              <p:spPr>
                <a:xfrm>
                  <a:off x="771100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1" name="Oval 140"/>
                <p:cNvSpPr/>
                <p:nvPr/>
              </p:nvSpPr>
              <p:spPr>
                <a:xfrm>
                  <a:off x="778288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2" name="Oval 141"/>
                <p:cNvSpPr/>
                <p:nvPr/>
              </p:nvSpPr>
              <p:spPr>
                <a:xfrm>
                  <a:off x="785475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3" name="Oval 142"/>
                <p:cNvSpPr/>
                <p:nvPr/>
              </p:nvSpPr>
              <p:spPr>
                <a:xfrm>
                  <a:off x="792663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4" name="Oval 143"/>
                <p:cNvSpPr/>
                <p:nvPr/>
              </p:nvSpPr>
              <p:spPr>
                <a:xfrm>
                  <a:off x="799851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5" name="Oval 144"/>
                <p:cNvSpPr/>
                <p:nvPr/>
              </p:nvSpPr>
              <p:spPr>
                <a:xfrm>
                  <a:off x="807039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6" name="Oval 145"/>
                <p:cNvSpPr/>
                <p:nvPr/>
              </p:nvSpPr>
              <p:spPr>
                <a:xfrm>
                  <a:off x="814227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7" name="Oval 146"/>
                <p:cNvSpPr/>
                <p:nvPr/>
              </p:nvSpPr>
              <p:spPr>
                <a:xfrm>
                  <a:off x="821414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8" name="Oval 147"/>
                <p:cNvSpPr/>
                <p:nvPr/>
              </p:nvSpPr>
              <p:spPr>
                <a:xfrm>
                  <a:off x="828602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49" name="Oval 148"/>
                <p:cNvSpPr/>
                <p:nvPr/>
              </p:nvSpPr>
              <p:spPr>
                <a:xfrm>
                  <a:off x="835790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0" name="Oval 149"/>
                <p:cNvSpPr/>
                <p:nvPr/>
              </p:nvSpPr>
              <p:spPr>
                <a:xfrm>
                  <a:off x="842978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1" name="Oval 150"/>
                <p:cNvSpPr/>
                <p:nvPr/>
              </p:nvSpPr>
              <p:spPr>
                <a:xfrm>
                  <a:off x="850166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2" name="Oval 151"/>
                <p:cNvSpPr/>
                <p:nvPr/>
              </p:nvSpPr>
              <p:spPr>
                <a:xfrm>
                  <a:off x="857353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3" name="Oval 152"/>
                <p:cNvSpPr/>
                <p:nvPr/>
              </p:nvSpPr>
              <p:spPr>
                <a:xfrm>
                  <a:off x="864541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4" name="Oval 153"/>
                <p:cNvSpPr/>
                <p:nvPr/>
              </p:nvSpPr>
              <p:spPr>
                <a:xfrm>
                  <a:off x="871729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5" name="Oval 154"/>
                <p:cNvSpPr/>
                <p:nvPr/>
              </p:nvSpPr>
              <p:spPr>
                <a:xfrm>
                  <a:off x="878917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6" name="Oval 155"/>
                <p:cNvSpPr/>
                <p:nvPr/>
              </p:nvSpPr>
              <p:spPr>
                <a:xfrm>
                  <a:off x="886105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7" name="Oval 156"/>
                <p:cNvSpPr/>
                <p:nvPr/>
              </p:nvSpPr>
              <p:spPr>
                <a:xfrm>
                  <a:off x="89329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8" name="Oval 157"/>
                <p:cNvSpPr/>
                <p:nvPr/>
              </p:nvSpPr>
              <p:spPr>
                <a:xfrm>
                  <a:off x="900480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59" name="Oval 158"/>
                <p:cNvSpPr/>
                <p:nvPr/>
              </p:nvSpPr>
              <p:spPr>
                <a:xfrm>
                  <a:off x="907668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0" name="Oval 159"/>
                <p:cNvSpPr/>
                <p:nvPr/>
              </p:nvSpPr>
              <p:spPr>
                <a:xfrm>
                  <a:off x="914856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1" name="Oval 160"/>
                <p:cNvSpPr/>
                <p:nvPr/>
              </p:nvSpPr>
              <p:spPr>
                <a:xfrm>
                  <a:off x="922044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2" name="Oval 161"/>
                <p:cNvSpPr/>
                <p:nvPr/>
              </p:nvSpPr>
              <p:spPr>
                <a:xfrm>
                  <a:off x="929231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3" name="Oval 162"/>
                <p:cNvSpPr/>
                <p:nvPr/>
              </p:nvSpPr>
              <p:spPr>
                <a:xfrm>
                  <a:off x="9364196"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4" name="Oval 163"/>
                <p:cNvSpPr/>
                <p:nvPr/>
              </p:nvSpPr>
              <p:spPr>
                <a:xfrm>
                  <a:off x="9436074"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5" name="Oval 164"/>
                <p:cNvSpPr/>
                <p:nvPr/>
              </p:nvSpPr>
              <p:spPr>
                <a:xfrm>
                  <a:off x="9507952"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6" name="Oval 165"/>
                <p:cNvSpPr/>
                <p:nvPr/>
              </p:nvSpPr>
              <p:spPr>
                <a:xfrm>
                  <a:off x="9579830"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sp>
              <p:nvSpPr>
                <p:cNvPr id="167" name="Oval 166"/>
                <p:cNvSpPr/>
                <p:nvPr/>
              </p:nvSpPr>
              <p:spPr>
                <a:xfrm>
                  <a:off x="9651728" y="-243408"/>
                  <a:ext cx="45719" cy="45719"/>
                </a:xfrm>
                <a:prstGeom prst="ellipse">
                  <a:avLst/>
                </a:prstGeom>
                <a:solidFill>
                  <a:srgbClr val="3E8ED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endParaRPr>
                </a:p>
              </p:txBody>
            </p:sp>
          </p:grpSp>
        </p:grpSp>
        <p:cxnSp>
          <p:nvCxnSpPr>
            <p:cNvPr id="22" name="Straight Connector 21"/>
            <p:cNvCxnSpPr/>
            <p:nvPr/>
          </p:nvCxnSpPr>
          <p:spPr>
            <a:xfrm>
              <a:off x="-283633" y="5760966"/>
              <a:ext cx="9711267" cy="0"/>
            </a:xfrm>
            <a:prstGeom prst="line">
              <a:avLst/>
            </a:prstGeom>
            <a:ln w="57150" cmpd="sng">
              <a:solidFill>
                <a:srgbClr val="3E8EDE"/>
              </a:solidFill>
            </a:ln>
            <a:effectLst/>
          </p:spPr>
          <p:style>
            <a:lnRef idx="2">
              <a:schemeClr val="accent1"/>
            </a:lnRef>
            <a:fillRef idx="0">
              <a:schemeClr val="accent1"/>
            </a:fillRef>
            <a:effectRef idx="1">
              <a:schemeClr val="accent1"/>
            </a:effectRef>
            <a:fontRef idx="minor">
              <a:schemeClr val="tx1"/>
            </a:fontRef>
          </p:style>
        </p:cxnSp>
      </p:grpSp>
      <p:sp>
        <p:nvSpPr>
          <p:cNvPr id="1146" name="TextBox 1145"/>
          <p:cNvSpPr txBox="1"/>
          <p:nvPr/>
        </p:nvSpPr>
        <p:spPr>
          <a:xfrm>
            <a:off x="4509333" y="4835452"/>
            <a:ext cx="1502827" cy="246221"/>
          </a:xfrm>
          <a:prstGeom prst="rect">
            <a:avLst/>
          </a:prstGeom>
          <a:noFill/>
        </p:spPr>
        <p:txBody>
          <a:bodyPr wrap="square" rtlCol="0">
            <a:spAutoFit/>
          </a:bodyPr>
          <a:lstStyle/>
          <a:p>
            <a:pPr algn="ctr"/>
            <a:r>
              <a:rPr lang="en-US" sz="1000" b="1" i="1" dirty="0" smtClean="0">
                <a:solidFill>
                  <a:schemeClr val="bg1"/>
                </a:solidFill>
                <a:latin typeface="+mj-lt"/>
              </a:rPr>
              <a:t>Baal Shamin Temple</a:t>
            </a:r>
            <a:endParaRPr lang="en-US" sz="1000" b="1" i="1" dirty="0">
              <a:solidFill>
                <a:schemeClr val="bg1"/>
              </a:solidFill>
              <a:latin typeface="+mj-lt"/>
            </a:endParaRPr>
          </a:p>
        </p:txBody>
      </p:sp>
      <p:sp>
        <p:nvSpPr>
          <p:cNvPr id="1140" name="TextBox 1139"/>
          <p:cNvSpPr txBox="1"/>
          <p:nvPr/>
        </p:nvSpPr>
        <p:spPr>
          <a:xfrm>
            <a:off x="4427984" y="2606887"/>
            <a:ext cx="1502827" cy="246221"/>
          </a:xfrm>
          <a:prstGeom prst="rect">
            <a:avLst/>
          </a:prstGeom>
          <a:noFill/>
        </p:spPr>
        <p:txBody>
          <a:bodyPr wrap="square" rtlCol="0">
            <a:spAutoFit/>
          </a:bodyPr>
          <a:lstStyle/>
          <a:p>
            <a:pPr algn="ctr"/>
            <a:r>
              <a:rPr lang="en-US" sz="1000" b="1" i="1" dirty="0" smtClean="0">
                <a:solidFill>
                  <a:schemeClr val="bg1"/>
                </a:solidFill>
                <a:latin typeface="+mj-lt"/>
              </a:rPr>
              <a:t>Altar of Baal Shamin</a:t>
            </a:r>
            <a:endParaRPr lang="en-US" sz="1000" b="1" i="1" dirty="0">
              <a:solidFill>
                <a:schemeClr val="bg1"/>
              </a:solidFill>
              <a:latin typeface="+mj-lt"/>
            </a:endParaRPr>
          </a:p>
        </p:txBody>
      </p:sp>
      <p:sp>
        <p:nvSpPr>
          <p:cNvPr id="1149" name="TextBox 1148"/>
          <p:cNvSpPr txBox="1"/>
          <p:nvPr/>
        </p:nvSpPr>
        <p:spPr>
          <a:xfrm>
            <a:off x="3155130" y="3577591"/>
            <a:ext cx="1009566" cy="246221"/>
          </a:xfrm>
          <a:prstGeom prst="rect">
            <a:avLst/>
          </a:prstGeom>
          <a:noFill/>
        </p:spPr>
        <p:txBody>
          <a:bodyPr wrap="square" rtlCol="0">
            <a:spAutoFit/>
          </a:bodyPr>
          <a:lstStyle/>
          <a:p>
            <a:pPr algn="ctr"/>
            <a:r>
              <a:rPr lang="en-US" sz="1000" b="1" i="1" dirty="0" smtClean="0">
                <a:solidFill>
                  <a:schemeClr val="bg1"/>
                </a:solidFill>
                <a:latin typeface="+mj-lt"/>
              </a:rPr>
              <a:t>Northern Peristyle Court</a:t>
            </a:r>
            <a:endParaRPr lang="en-US" sz="1000" b="1" i="1" dirty="0">
              <a:solidFill>
                <a:schemeClr val="bg1"/>
              </a:solidFill>
              <a:latin typeface="+mj-lt"/>
            </a:endParaRPr>
          </a:p>
        </p:txBody>
      </p:sp>
      <p:pic>
        <p:nvPicPr>
          <p:cNvPr id="10" name="Picture 9" descr="New_UNITAR_Vertical_Logo_35mm_Pantone279C-01.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1571" y="6269062"/>
            <a:ext cx="649046" cy="630634"/>
          </a:xfrm>
          <a:prstGeom prst="rect">
            <a:avLst/>
          </a:prstGeom>
        </p:spPr>
      </p:pic>
      <p:sp>
        <p:nvSpPr>
          <p:cNvPr id="1130" name="Subtitle 2"/>
          <p:cNvSpPr txBox="1">
            <a:spLocks/>
          </p:cNvSpPr>
          <p:nvPr/>
        </p:nvSpPr>
        <p:spPr>
          <a:xfrm>
            <a:off x="5869627" y="1929751"/>
            <a:ext cx="2524570" cy="3321301"/>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just"/>
            <a:r>
              <a:rPr lang="en-US" sz="1400" b="1" dirty="0" smtClean="0">
                <a:solidFill>
                  <a:schemeClr val="tx1"/>
                </a:solidFill>
                <a:latin typeface="+mj-lt"/>
                <a:cs typeface="Arial"/>
              </a:rPr>
              <a:t>Location</a:t>
            </a:r>
            <a:r>
              <a:rPr lang="en-US" sz="1400" dirty="0" smtClean="0">
                <a:solidFill>
                  <a:schemeClr val="tx1"/>
                </a:solidFill>
                <a:latin typeface="+mj-lt"/>
                <a:cs typeface="Arial"/>
              </a:rPr>
              <a:t>: Highway 214, Aleppo Governorate, Syria</a:t>
            </a:r>
          </a:p>
          <a:p>
            <a:pPr algn="just"/>
            <a:endParaRPr lang="en-US" sz="1400" dirty="0">
              <a:solidFill>
                <a:schemeClr val="tx1"/>
              </a:solidFill>
              <a:latin typeface="+mj-lt"/>
              <a:cs typeface="Arial"/>
            </a:endParaRPr>
          </a:p>
          <a:p>
            <a:pPr algn="just"/>
            <a:r>
              <a:rPr lang="en-US" sz="1400" b="1" dirty="0" smtClean="0">
                <a:solidFill>
                  <a:schemeClr val="tx1"/>
                </a:solidFill>
                <a:latin typeface="+mj-lt"/>
                <a:cs typeface="Arial"/>
              </a:rPr>
              <a:t>Background</a:t>
            </a:r>
            <a:r>
              <a:rPr lang="en-US" sz="1400" dirty="0" smtClean="0">
                <a:solidFill>
                  <a:schemeClr val="tx1"/>
                </a:solidFill>
                <a:latin typeface="+mj-lt"/>
                <a:cs typeface="Arial"/>
              </a:rPr>
              <a:t>: </a:t>
            </a:r>
            <a:r>
              <a:rPr lang="en-GB" sz="1400" dirty="0" smtClean="0">
                <a:solidFill>
                  <a:schemeClr val="tx1"/>
                </a:solidFill>
                <a:latin typeface="+mj-lt"/>
                <a:cs typeface="Arial"/>
              </a:rPr>
              <a:t>reviewed imagery collected on February 2013 over and </a:t>
            </a:r>
            <a:r>
              <a:rPr lang="en-GB" sz="1400" dirty="0">
                <a:solidFill>
                  <a:schemeClr val="tx1"/>
                </a:solidFill>
                <a:cs typeface="Arial"/>
              </a:rPr>
              <a:t>opposition-held area north of the town of </a:t>
            </a:r>
            <a:r>
              <a:rPr lang="en-GB" sz="1400" dirty="0" smtClean="0">
                <a:solidFill>
                  <a:schemeClr val="tx1"/>
                </a:solidFill>
                <a:cs typeface="Arial"/>
              </a:rPr>
              <a:t>Aleppo and i</a:t>
            </a:r>
            <a:r>
              <a:rPr lang="en-GB" sz="1400" dirty="0" smtClean="0">
                <a:solidFill>
                  <a:schemeClr val="tx1"/>
                </a:solidFill>
                <a:latin typeface="+mj-lt"/>
                <a:cs typeface="Arial"/>
              </a:rPr>
              <a:t>dentified the location of  checkpoints and roadblocks. </a:t>
            </a:r>
            <a:endParaRPr lang="en-US" sz="1200" dirty="0">
              <a:solidFill>
                <a:schemeClr val="tx2">
                  <a:lumMod val="75000"/>
                </a:schemeClr>
              </a:solidFill>
              <a:latin typeface="+mj-lt"/>
              <a:cs typeface="Arial"/>
            </a:endParaRP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9608" y="-101126"/>
            <a:ext cx="5050986" cy="7144875"/>
          </a:xfrm>
          <a:prstGeom prst="rect">
            <a:avLst/>
          </a:prstGeom>
          <a:solidFill>
            <a:schemeClr val="bg1"/>
          </a:solidFill>
          <a:ln w="9525">
            <a:solidFill>
              <a:schemeClr val="tx1">
                <a:lumMod val="75000"/>
              </a:schemeClr>
            </a:solidFill>
          </a:ln>
          <a:effectLst>
            <a:outerShdw blurRad="50800" dist="38100" dir="2700000" algn="tl" rotWithShape="0">
              <a:prstClr val="black">
                <a:alpha val="40000"/>
              </a:prstClr>
            </a:outerShdw>
          </a:effectLst>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52736" y="6364784"/>
            <a:ext cx="902972" cy="303398"/>
          </a:xfrm>
          <a:prstGeom prst="rect">
            <a:avLst/>
          </a:prstGeom>
        </p:spPr>
      </p:pic>
      <p:pic>
        <p:nvPicPr>
          <p:cNvPr id="5" name="Picture 4"/>
          <p:cNvPicPr>
            <a:picLocks noChangeAspect="1"/>
          </p:cNvPicPr>
          <p:nvPr/>
        </p:nvPicPr>
        <p:blipFill>
          <a:blip r:embed="rId6"/>
          <a:stretch>
            <a:fillRect/>
          </a:stretch>
        </p:blipFill>
        <p:spPr>
          <a:xfrm>
            <a:off x="2046777" y="-94331"/>
            <a:ext cx="2821229" cy="3393100"/>
          </a:xfrm>
          <a:prstGeom prst="rect">
            <a:avLst/>
          </a:prstGeom>
          <a:ln w="6350">
            <a:solidFill>
              <a:schemeClr val="tx1">
                <a:lumMod val="75000"/>
              </a:schemeClr>
            </a:solidFill>
          </a:ln>
        </p:spPr>
      </p:pic>
      <p:sp>
        <p:nvSpPr>
          <p:cNvPr id="8" name="Rectangle 7"/>
          <p:cNvSpPr/>
          <p:nvPr/>
        </p:nvSpPr>
        <p:spPr>
          <a:xfrm>
            <a:off x="2042850" y="2133598"/>
            <a:ext cx="208378" cy="109036"/>
          </a:xfrm>
          <a:prstGeom prst="rect">
            <a:avLst/>
          </a:prstGeom>
          <a:noFill/>
          <a:ln w="15875">
            <a:solidFill>
              <a:schemeClr val="tx1">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 name="Elbow Connector 10"/>
          <p:cNvCxnSpPr>
            <a:stCxn id="8" idx="3"/>
            <a:endCxn id="5" idx="1"/>
          </p:cNvCxnSpPr>
          <p:nvPr/>
        </p:nvCxnSpPr>
        <p:spPr>
          <a:xfrm flipH="1" flipV="1">
            <a:off x="2046777" y="1602219"/>
            <a:ext cx="204451" cy="585897"/>
          </a:xfrm>
          <a:prstGeom prst="bentConnector5">
            <a:avLst>
              <a:gd name="adj1" fmla="val -111812"/>
              <a:gd name="adj2" fmla="val 428582"/>
              <a:gd name="adj3" fmla="val 211812"/>
            </a:avLst>
          </a:prstGeom>
          <a:ln w="15875">
            <a:solidFill>
              <a:schemeClr val="tx1">
                <a:lumMod val="75000"/>
              </a:schemeClr>
            </a:solidFill>
          </a:ln>
        </p:spPr>
        <p:style>
          <a:lnRef idx="2">
            <a:schemeClr val="accent1"/>
          </a:lnRef>
          <a:fillRef idx="0">
            <a:schemeClr val="accent1"/>
          </a:fillRef>
          <a:effectRef idx="1">
            <a:schemeClr val="accent1"/>
          </a:effectRef>
          <a:fontRef idx="minor">
            <a:schemeClr val="tx1"/>
          </a:fontRef>
        </p:style>
      </p:cxnSp>
      <p:sp>
        <p:nvSpPr>
          <p:cNvPr id="1132" name="Rectangle 1131"/>
          <p:cNvSpPr/>
          <p:nvPr/>
        </p:nvSpPr>
        <p:spPr>
          <a:xfrm>
            <a:off x="1841531" y="3368537"/>
            <a:ext cx="228518" cy="235381"/>
          </a:xfrm>
          <a:prstGeom prst="rect">
            <a:avLst/>
          </a:prstGeom>
          <a:noFill/>
          <a:ln w="15875">
            <a:solidFill>
              <a:schemeClr val="tx1">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33" name="Elbow Connector 1132"/>
          <p:cNvCxnSpPr>
            <a:stCxn id="1132" idx="1"/>
          </p:cNvCxnSpPr>
          <p:nvPr/>
        </p:nvCxnSpPr>
        <p:spPr>
          <a:xfrm rot="10800000" flipV="1">
            <a:off x="938015" y="3486228"/>
            <a:ext cx="903517" cy="955918"/>
          </a:xfrm>
          <a:prstGeom prst="bentConnector2">
            <a:avLst/>
          </a:prstGeom>
          <a:ln w="15875">
            <a:solidFill>
              <a:schemeClr val="tx1">
                <a:lumMod val="75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54462439"/>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UNITAR">
      <a:dk1>
        <a:srgbClr val="3F3F3F"/>
      </a:dk1>
      <a:lt1>
        <a:sysClr val="window" lastClr="FFFFFF"/>
      </a:lt1>
      <a:dk2>
        <a:srgbClr val="3E8EDE"/>
      </a:dk2>
      <a:lt2>
        <a:srgbClr val="EEECE1"/>
      </a:lt2>
      <a:accent1>
        <a:srgbClr val="BD1A8D"/>
      </a:accent1>
      <a:accent2>
        <a:srgbClr val="FAA61A"/>
      </a:accent2>
      <a:accent3>
        <a:srgbClr val="8DC63F"/>
      </a:accent3>
      <a:accent4>
        <a:srgbClr val="00B9F2"/>
      </a:accent4>
      <a:accent5>
        <a:srgbClr val="F04E23"/>
      </a:accent5>
      <a:accent6>
        <a:srgbClr val="7F7F7F"/>
      </a:accent6>
      <a:hlink>
        <a:srgbClr val="0000FF"/>
      </a:hlink>
      <a:folHlink>
        <a:srgbClr val="800080"/>
      </a:folHlink>
    </a:clrScheme>
    <a:fontScheme name="UNITAR">
      <a:majorFont>
        <a:latin typeface="Praxis LT Semi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3_Office Theme">
  <a:themeElements>
    <a:clrScheme name="UNITAR">
      <a:dk1>
        <a:srgbClr val="3F3F3F"/>
      </a:dk1>
      <a:lt1>
        <a:sysClr val="window" lastClr="FFFFFF"/>
      </a:lt1>
      <a:dk2>
        <a:srgbClr val="3E8EDE"/>
      </a:dk2>
      <a:lt2>
        <a:srgbClr val="EEECE1"/>
      </a:lt2>
      <a:accent1>
        <a:srgbClr val="BD1A8D"/>
      </a:accent1>
      <a:accent2>
        <a:srgbClr val="FAA61A"/>
      </a:accent2>
      <a:accent3>
        <a:srgbClr val="8DC63F"/>
      </a:accent3>
      <a:accent4>
        <a:srgbClr val="00B9F2"/>
      </a:accent4>
      <a:accent5>
        <a:srgbClr val="F04E23"/>
      </a:accent5>
      <a:accent6>
        <a:srgbClr val="7F7F7F"/>
      </a:accent6>
      <a:hlink>
        <a:srgbClr val="0000FF"/>
      </a:hlink>
      <a:folHlink>
        <a:srgbClr val="800080"/>
      </a:folHlink>
    </a:clrScheme>
    <a:fontScheme name="UNITAR">
      <a:majorFont>
        <a:latin typeface="Praxis LT Semi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powerpoint-corporate">
  <a:themeElements>
    <a:clrScheme name="UNITAR">
      <a:dk1>
        <a:srgbClr val="3F3F3F"/>
      </a:dk1>
      <a:lt1>
        <a:sysClr val="window" lastClr="FFFFFF"/>
      </a:lt1>
      <a:dk2>
        <a:srgbClr val="3E8EDE"/>
      </a:dk2>
      <a:lt2>
        <a:srgbClr val="EEECE1"/>
      </a:lt2>
      <a:accent1>
        <a:srgbClr val="BD1A8D"/>
      </a:accent1>
      <a:accent2>
        <a:srgbClr val="FAA61A"/>
      </a:accent2>
      <a:accent3>
        <a:srgbClr val="8DC63F"/>
      </a:accent3>
      <a:accent4>
        <a:srgbClr val="00B9F2"/>
      </a:accent4>
      <a:accent5>
        <a:srgbClr val="F04E23"/>
      </a:accent5>
      <a:accent6>
        <a:srgbClr val="7F7F7F"/>
      </a:accent6>
      <a:hlink>
        <a:srgbClr val="0000FF"/>
      </a:hlink>
      <a:folHlink>
        <a:srgbClr val="800080"/>
      </a:folHlink>
    </a:clrScheme>
    <a:fontScheme name="UNITAR">
      <a:majorFont>
        <a:latin typeface="Praxis LT Semi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bromley_unitar_geotagx.pptx" id="{42BDC4BE-F9E8-4C0D-890C-7711D802F8A5}" vid="{DB9AA4E4-AA51-448A-9CF1-03980BB413BA}"/>
    </a:ext>
  </a:extLst>
</a:theme>
</file>

<file path=ppt/theme/theme4.xml><?xml version="1.0" encoding="utf-8"?>
<a:theme xmlns:a="http://schemas.openxmlformats.org/drawingml/2006/main" name="1_powerpoint-corporate">
  <a:themeElements>
    <a:clrScheme name="UNITAR">
      <a:dk1>
        <a:srgbClr val="3F3F3F"/>
      </a:dk1>
      <a:lt1>
        <a:sysClr val="window" lastClr="FFFFFF"/>
      </a:lt1>
      <a:dk2>
        <a:srgbClr val="3E8EDE"/>
      </a:dk2>
      <a:lt2>
        <a:srgbClr val="EEECE1"/>
      </a:lt2>
      <a:accent1>
        <a:srgbClr val="BD1A8D"/>
      </a:accent1>
      <a:accent2>
        <a:srgbClr val="FAA61A"/>
      </a:accent2>
      <a:accent3>
        <a:srgbClr val="8DC63F"/>
      </a:accent3>
      <a:accent4>
        <a:srgbClr val="00B9F2"/>
      </a:accent4>
      <a:accent5>
        <a:srgbClr val="F04E23"/>
      </a:accent5>
      <a:accent6>
        <a:srgbClr val="7F7F7F"/>
      </a:accent6>
      <a:hlink>
        <a:srgbClr val="0000FF"/>
      </a:hlink>
      <a:folHlink>
        <a:srgbClr val="800080"/>
      </a:folHlink>
    </a:clrScheme>
    <a:fontScheme name="UNITAR">
      <a:majorFont>
        <a:latin typeface="Praxis LT Semi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powerpoint-corporate">
  <a:themeElements>
    <a:clrScheme name="UNITAR">
      <a:dk1>
        <a:srgbClr val="3F3F3F"/>
      </a:dk1>
      <a:lt1>
        <a:sysClr val="window" lastClr="FFFFFF"/>
      </a:lt1>
      <a:dk2>
        <a:srgbClr val="3E8EDE"/>
      </a:dk2>
      <a:lt2>
        <a:srgbClr val="EEECE1"/>
      </a:lt2>
      <a:accent1>
        <a:srgbClr val="BD1A8D"/>
      </a:accent1>
      <a:accent2>
        <a:srgbClr val="FAA61A"/>
      </a:accent2>
      <a:accent3>
        <a:srgbClr val="8DC63F"/>
      </a:accent3>
      <a:accent4>
        <a:srgbClr val="00B9F2"/>
      </a:accent4>
      <a:accent5>
        <a:srgbClr val="F04E23"/>
      </a:accent5>
      <a:accent6>
        <a:srgbClr val="7F7F7F"/>
      </a:accent6>
      <a:hlink>
        <a:srgbClr val="0000FF"/>
      </a:hlink>
      <a:folHlink>
        <a:srgbClr val="800080"/>
      </a:folHlink>
    </a:clrScheme>
    <a:fontScheme name="UNITAR">
      <a:majorFont>
        <a:latin typeface="Praxis LT Semi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54891</TotalTime>
  <Words>700</Words>
  <Application>Microsoft Office PowerPoint</Application>
  <PresentationFormat>On-screen Show (4:3)</PresentationFormat>
  <Paragraphs>155</Paragraphs>
  <Slides>23</Slides>
  <Notes>13</Notes>
  <HiddenSlides>0</HiddenSlides>
  <MMClips>0</MMClips>
  <ScaleCrop>false</ScaleCrop>
  <HeadingPairs>
    <vt:vector size="6" baseType="variant">
      <vt:variant>
        <vt:lpstr>Fonts Used</vt:lpstr>
      </vt:variant>
      <vt:variant>
        <vt:i4>6</vt:i4>
      </vt:variant>
      <vt:variant>
        <vt:lpstr>Theme</vt:lpstr>
      </vt:variant>
      <vt:variant>
        <vt:i4>6</vt:i4>
      </vt:variant>
      <vt:variant>
        <vt:lpstr>Slide Titles</vt:lpstr>
      </vt:variant>
      <vt:variant>
        <vt:i4>23</vt:i4>
      </vt:variant>
    </vt:vector>
  </HeadingPairs>
  <TitlesOfParts>
    <vt:vector size="35" baseType="lpstr">
      <vt:lpstr>Microsoft JhengHei</vt:lpstr>
      <vt:lpstr>Arial</vt:lpstr>
      <vt:lpstr>Calibri</vt:lpstr>
      <vt:lpstr>Praxis LT Semibold</vt:lpstr>
      <vt:lpstr>Verdana</vt:lpstr>
      <vt:lpstr>Wingdings</vt:lpstr>
      <vt:lpstr>Office Theme</vt:lpstr>
      <vt:lpstr>3_Office Theme</vt:lpstr>
      <vt:lpstr>powerpoint-corporate</vt:lpstr>
      <vt:lpstr>1_powerpoint-corporate</vt:lpstr>
      <vt:lpstr>2_powerpoint-corporate</vt:lpstr>
      <vt:lpstr>Custom Design</vt:lpstr>
      <vt:lpstr>UNOSAT Support to the United Nations System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Potentially drought areas in the Highlands (Papua New Guinea) using MODIS satellite data</vt:lpstr>
      <vt:lpstr>PowerPoint Presentation</vt:lpstr>
      <vt:lpstr>PowerPoint Presentation</vt:lpstr>
      <vt:lpstr>PowerPoint Presentation</vt:lpstr>
      <vt:lpstr>PowerPoint Presentation</vt:lpstr>
      <vt:lpstr>PowerPoint Presentation</vt:lpstr>
    </vt:vector>
  </TitlesOfParts>
  <Company>CERN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UNOSAT Training activities</dc:title>
  <dc:creator>Arcorace Mauro</dc:creator>
  <cp:lastModifiedBy>Lars Bromley</cp:lastModifiedBy>
  <cp:revision>1370</cp:revision>
  <cp:lastPrinted>2015-08-26T15:50:46Z</cp:lastPrinted>
  <dcterms:created xsi:type="dcterms:W3CDTF">2009-01-06T13:39:45Z</dcterms:created>
  <dcterms:modified xsi:type="dcterms:W3CDTF">2018-07-09T10:58:58Z</dcterms:modified>
</cp:coreProperties>
</file>