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9" r:id="rId6"/>
    <p:sldId id="261" r:id="rId7"/>
    <p:sldId id="263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451C1-131D-A641-B9DA-331B897D9CE0}" type="datetimeFigureOut">
              <a:rPr lang="en-US" smtClean="0"/>
              <a:t>7/2/18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10242-3090-FC48-B15C-4A4EB685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4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E0E38-3978-2643-A3EA-4DEE81BC0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C7B457-54A4-F64E-9515-B6E19EFFB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D6D4C-A36E-0C44-91B5-CCCE2CC2A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BF1A6-2A21-4245-81DF-FFDD28C0B1FF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AC5C2-EF10-8449-92FD-4D47E92E1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7565B-C1F5-2443-AD2D-A21B7010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18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F6AEB-0FD1-9541-ABEC-6E572CD21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3B1D5-EF61-E347-A47D-87B6AC1825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F507A-BD4D-FB4A-BECA-DBA99061D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73F1D-19B0-D346-AEC2-C04E08C212FA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05CEE-5B3A-BC47-B7A6-EAD648E40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BD4CC-2F3F-4F48-BAF8-17DD74395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4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D6312-D870-914E-AE6F-9ECDE6BD3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237D2B-FB8A-AB4F-8C5A-808FD5D7C6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1FD0F-079F-0043-895C-774B9B7AA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4D03-C1B1-4648-8535-B90E1C02A094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BA192-D4D9-F24B-9426-DE4E24FF9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E054C-69CA-524D-AF35-7D064EBD7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4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B642D-58AC-4A4F-9606-BAC334F1E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F800F-7C25-424A-BC31-43242FCAD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CB410-6B30-AB4C-A4FB-069315951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B7BB-9DC4-E346-988A-46B602F4A4DE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CC28D-EAA1-5443-8A73-B399266AC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6FB9B-50E5-8C4D-859C-5F7A0655B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5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2EC80-0520-0D4C-8B2F-47B346ED4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FEE24-4B39-B649-94DC-711AF56A5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61DC2-1535-5749-B36E-818DA3E6A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5D1A-9A58-4A4B-8F19-AC41FF54A8C7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AC075-20B4-B642-95A8-62B6532D7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D40DD-9D0E-CD43-A76A-85B289ED8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4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F9AB5-90C0-0443-8E3C-B77BA51C3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93425-DCDD-1240-9EA0-D432F83E79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9CE68-B9AB-0D4E-BF09-9C608B266C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4647F3-B6FD-FC43-B552-533721CE1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9811-F19A-7C43-957B-1867499B7AC6}" type="datetime3">
              <a:rPr lang="en-US" smtClean="0"/>
              <a:t>2 July 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180B5-E6AD-734B-8B3C-F557E22BD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2F91C9-EE7E-8C4A-810C-E15B87EE0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56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92EB5-0DB9-4B48-ADE1-B0B54F091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E69F3-CBBF-A741-943A-59E9DC213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0ED54F-244A-4D45-B1DC-06FA507A22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7A6E3D-CDFA-884B-AA4C-8101417CC2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164D2B-4E00-3C4C-9340-3EB7ADA142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665A10-64B6-0F45-864C-ABA7063ED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D365-A647-1644-ABE9-31676B149301}" type="datetime3">
              <a:rPr lang="en-US" smtClean="0"/>
              <a:t>2 July 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692073-8BA9-5040-93FB-351B1AB3B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456270-5929-C34B-A11A-E59258118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D6D78-45E4-EB49-9CED-2A33B5B84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E9617-2A47-7645-AC7F-652BF9B98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2DA9D-74F3-9942-B530-141C5C9003BB}" type="datetime3">
              <a:rPr lang="en-US" smtClean="0"/>
              <a:t>2 July 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B22B90-3D54-394C-8345-884BB3ABA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F1DBD7-CA23-0E43-8425-7301C54CA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4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5A4746-4822-1D40-9327-CB505C471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914A-7FB1-F748-A026-4EB43A06C777}" type="datetime3">
              <a:rPr lang="en-US" smtClean="0"/>
              <a:t>2 July 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3258D0-BFA1-414A-9443-B92C410C8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45A75-4F0B-7148-9327-D395CB1C0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845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322D4-2BC0-A243-BD37-7A2543C57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E71C1-0EB1-BA4A-871E-79F98005D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A76029-7A7B-1348-AB5F-8FB9DEF0D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D5CBC-E077-4A4D-AB1F-638DCB037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A8AA-B8D3-AD41-BEAD-7ED2E79CD96C}" type="datetime3">
              <a:rPr lang="en-US" smtClean="0"/>
              <a:t>2 July 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CE10F-94BD-7847-B886-6D5A5524D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BB9B7-1B6E-C142-95F6-ECC992D62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A8B32-72C6-3043-AC2C-D125A9C30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EBA37-00E8-FC42-8684-F96E851F0D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AF46B8-926B-FB43-8ECD-727A41C61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6AA82-6D42-E04C-9330-16FFAB0D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29CB-DF6B-9A41-8F08-002FEF42B253}" type="datetime3">
              <a:rPr lang="en-US" smtClean="0"/>
              <a:t>2 July 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BF57B-E84E-AB4C-9CEF-5955F327F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7A0616-1AA3-0241-B7B1-C77C6015E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2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4D48B3-B727-3944-B44A-3597873CD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B44C1-CAB3-2C42-83F5-7EB2E8398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F353B-7F1D-7A40-857A-76D1A4CE67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659D6-35A1-FE47-8E57-B4F58484FDF1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4AA14-9FFF-5147-AC06-41C796EF02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55C22-DDA6-2340-94A1-C4209BC8E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2BCBA-A91D-FE4F-B0D3-171AF1343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08B6F-804D-5845-AF52-AD5FE5F9F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Linac4 –PSB connection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B35969-C0BD-5B41-BFA6-241A6861CC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Controls perspective</a:t>
            </a:r>
          </a:p>
          <a:p>
            <a:r>
              <a:rPr lang="en-US" dirty="0" err="1"/>
              <a:t>Ioan</a:t>
            </a:r>
            <a:r>
              <a:rPr lang="en-US" dirty="0"/>
              <a:t> </a:t>
            </a:r>
            <a:r>
              <a:rPr lang="en-US" dirty="0" err="1"/>
              <a:t>Kozsar</a:t>
            </a:r>
            <a:r>
              <a:rPr lang="en-US" dirty="0"/>
              <a:t> BE/CO/IN</a:t>
            </a:r>
          </a:p>
        </p:txBody>
      </p:sp>
    </p:spTree>
    <p:extLst>
      <p:ext uri="{BB962C8B-B14F-4D97-AF65-F5344CB8AC3E}">
        <p14:creationId xmlns:p14="http://schemas.microsoft.com/office/powerpoint/2010/main" val="913525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97C7B-450D-864A-879C-C9138E50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connection – Settings / </a:t>
            </a:r>
            <a:r>
              <a:rPr lang="en-US" dirty="0" err="1"/>
              <a:t>InCA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36BEB-F329-3A40-9BD3-0614DF46E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Settings can be migrated…</a:t>
            </a:r>
          </a:p>
          <a:p>
            <a:r>
              <a:rPr lang="en-US" dirty="0"/>
              <a:t>OP would like to keep the settings; migration strategy to be defined</a:t>
            </a:r>
          </a:p>
          <a:p>
            <a:r>
              <a:rPr lang="en-US" dirty="0"/>
              <a:t>Destination cycle(s) to be defined by BE/OP (new?)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97712-C2BF-7F47-AAFC-70E5526AC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BA9F-9DA6-C048-B241-740ACD79EE58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82ABF-17D9-2242-9014-F1F2F69B3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6E65E-5351-5542-A3E7-CBCF9FC2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2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024B-FAD6-2744-92B1-D04F57AC7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connection - Milestones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6BF81-6BC1-674A-8420-CA5CB97A6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LN4 schedule:</a:t>
            </a:r>
          </a:p>
          <a:p>
            <a:pPr lvl="1"/>
            <a:r>
              <a:rPr lang="en-US" dirty="0"/>
              <a:t>Runs until December 2018</a:t>
            </a:r>
          </a:p>
          <a:p>
            <a:pPr lvl="1"/>
            <a:r>
              <a:rPr lang="en-US" dirty="0"/>
              <a:t>Restarts in June 2019</a:t>
            </a:r>
          </a:p>
          <a:p>
            <a:pPr lvl="1"/>
            <a:endParaRPr lang="en-US" dirty="0"/>
          </a:p>
          <a:p>
            <a:r>
              <a:rPr lang="en-US" dirty="0"/>
              <a:t>CO-related updates will need to be done by May 2019 (see LS2 Master schedule)</a:t>
            </a:r>
          </a:p>
          <a:p>
            <a:r>
              <a:rPr lang="en-US" dirty="0"/>
              <a:t>Installation requests – to be submitted by the end of September 2018</a:t>
            </a:r>
          </a:p>
          <a:p>
            <a:endParaRPr lang="en-US" dirty="0"/>
          </a:p>
          <a:p>
            <a:r>
              <a:rPr lang="en-US" dirty="0"/>
              <a:t>No major associated risk, rather a coordination effort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DF3CF-DAEA-3B4F-A230-5D120A43F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462B-7F06-7D4B-912F-DAD43BAD6FDD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4713F-ED9B-7D48-8602-5DB28C612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F6D7E-EC3B-0B43-ADE8-90D212E19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18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88411-C5DC-D54C-9212-72EDDDB89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98BF0-ADE0-1941-809F-AFBC7E6F6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status </a:t>
            </a:r>
          </a:p>
          <a:p>
            <a:pPr lvl="1"/>
            <a:r>
              <a:rPr lang="en-US" dirty="0"/>
              <a:t>Motivations</a:t>
            </a:r>
          </a:p>
          <a:p>
            <a:pPr lvl="1"/>
            <a:r>
              <a:rPr lang="en-US" dirty="0"/>
              <a:t>Consequences</a:t>
            </a:r>
          </a:p>
          <a:p>
            <a:r>
              <a:rPr lang="en-US" dirty="0"/>
              <a:t>Future updates</a:t>
            </a:r>
          </a:p>
          <a:p>
            <a:pPr lvl="1"/>
            <a:r>
              <a:rPr lang="en-US" dirty="0"/>
              <a:t>Timing</a:t>
            </a:r>
          </a:p>
          <a:p>
            <a:pPr lvl="1"/>
            <a:r>
              <a:rPr lang="en-US" dirty="0"/>
              <a:t>CCS</a:t>
            </a:r>
          </a:p>
          <a:p>
            <a:pPr lvl="1"/>
            <a:r>
              <a:rPr lang="en-US" dirty="0"/>
              <a:t>FESA</a:t>
            </a:r>
          </a:p>
          <a:p>
            <a:pPr lvl="1"/>
            <a:r>
              <a:rPr lang="en-US" dirty="0" err="1"/>
              <a:t>InCA</a:t>
            </a:r>
            <a:endParaRPr lang="en-US" dirty="0"/>
          </a:p>
          <a:p>
            <a:pPr lvl="1"/>
            <a:r>
              <a:rPr lang="en-US" dirty="0"/>
              <a:t>Applications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79053-5E9C-2647-B293-0078622A0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7EE5-B26D-7D4B-9FCA-10E9897CE604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F876C-F129-B24B-8AF4-97230EE09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E3375-3F35-B24C-BC87-C33D759BC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46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96F52-8815-404D-9D19-E1E9D5590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B7D7F-8DF9-4F40-9963-98F62F327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Commissioning requirements until connection</a:t>
            </a:r>
          </a:p>
          <a:p>
            <a:pPr lvl="1"/>
            <a:r>
              <a:rPr lang="en-US" dirty="0"/>
              <a:t>Master/slave &lt;-&gt; PSB/Linac4 similar to PSB/Linac2</a:t>
            </a:r>
          </a:p>
          <a:p>
            <a:pPr lvl="1"/>
            <a:r>
              <a:rPr lang="en-US" dirty="0"/>
              <a:t>Sequencing independent from the PSB</a:t>
            </a:r>
          </a:p>
          <a:p>
            <a:pPr lvl="1"/>
            <a:r>
              <a:rPr lang="en-US" dirty="0"/>
              <a:t>Independent settings management</a:t>
            </a:r>
          </a:p>
          <a:p>
            <a:r>
              <a:rPr lang="en-US" dirty="0"/>
              <a:t>Consequences</a:t>
            </a:r>
          </a:p>
          <a:p>
            <a:pPr lvl="1"/>
            <a:r>
              <a:rPr lang="en-US" dirty="0"/>
              <a:t>New telegram -&gt; </a:t>
            </a:r>
            <a:r>
              <a:rPr lang="en-US" sz="3200" dirty="0"/>
              <a:t>CLN4.LN4</a:t>
            </a:r>
            <a:r>
              <a:rPr lang="en-US" dirty="0"/>
              <a:t> TGM_NETWORK (virtual PSB)</a:t>
            </a:r>
          </a:p>
          <a:p>
            <a:pPr lvl="1"/>
            <a:r>
              <a:rPr lang="en-US" dirty="0"/>
              <a:t>New cycle descriptor </a:t>
            </a:r>
            <a:r>
              <a:rPr lang="en-US" sz="3200" dirty="0"/>
              <a:t>LN4.USER.&lt;USERNAME&gt;</a:t>
            </a:r>
            <a:endParaRPr lang="en-US" dirty="0"/>
          </a:p>
          <a:p>
            <a:pPr lvl="1"/>
            <a:r>
              <a:rPr lang="en-US" dirty="0"/>
              <a:t>Stand-alone MTG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0DA85-3122-C242-B5E2-30507C9C7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05FDF-683F-9642-8895-B30071AA5F63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5635D-C3A2-4549-8CCE-9D8D4AFA9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I.Kozsar</a:t>
            </a:r>
            <a:r>
              <a:rPr lang="en-US" dirty="0"/>
              <a:t>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CF189-DB10-E14E-8B2C-51531306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7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84716-77A8-4148-9CC7-704AD755E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CLN4.LN4 / LN4.USER.&lt;USERNAME&gt;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70E46-C5F9-1A4F-93B4-B7DAAA5C9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Affected layers</a:t>
            </a:r>
          </a:p>
          <a:p>
            <a:pPr lvl="1"/>
            <a:r>
              <a:rPr lang="en-US" dirty="0"/>
              <a:t>Applications</a:t>
            </a:r>
          </a:p>
          <a:p>
            <a:pPr lvl="2"/>
            <a:r>
              <a:rPr lang="en-US" dirty="0"/>
              <a:t>LN4OP profile</a:t>
            </a:r>
          </a:p>
          <a:p>
            <a:pPr lvl="2"/>
            <a:r>
              <a:rPr lang="en-US" dirty="0"/>
              <a:t>Applications reading/using the LN4 telegram</a:t>
            </a:r>
          </a:p>
          <a:p>
            <a:pPr lvl="3"/>
            <a:r>
              <a:rPr lang="en-US" dirty="0"/>
              <a:t>CO generic: CCM, </a:t>
            </a:r>
            <a:r>
              <a:rPr lang="en-US" dirty="0" err="1"/>
              <a:t>WorkingSets</a:t>
            </a:r>
            <a:r>
              <a:rPr lang="en-US" dirty="0"/>
              <a:t>, etc.</a:t>
            </a:r>
          </a:p>
          <a:p>
            <a:pPr lvl="3"/>
            <a:r>
              <a:rPr lang="en-US" dirty="0"/>
              <a:t>OP and Equipment Groups’ expert applications</a:t>
            </a:r>
          </a:p>
          <a:p>
            <a:pPr lvl="1"/>
            <a:r>
              <a:rPr lang="en-US" dirty="0"/>
              <a:t>FESA</a:t>
            </a:r>
          </a:p>
          <a:p>
            <a:pPr lvl="2"/>
            <a:r>
              <a:rPr lang="en-US" dirty="0"/>
              <a:t>Instantiation &amp; persistence files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A7ADBF-C096-3D4F-BDB3-C0A6C8296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787760"/>
            <a:ext cx="10668000" cy="31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1FE25D-9A34-A646-948F-4F2DC3DE9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450" y="5240197"/>
            <a:ext cx="4483100" cy="10922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671539F-B21D-434D-A0D4-CAF9E67377DC}"/>
              </a:ext>
            </a:extLst>
          </p:cNvPr>
          <p:cNvSpPr/>
          <p:nvPr/>
        </p:nvSpPr>
        <p:spPr>
          <a:xfrm>
            <a:off x="5763803" y="4723423"/>
            <a:ext cx="1541123" cy="3503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44EFC60-5072-464D-91D4-F0F64AD66425}"/>
              </a:ext>
            </a:extLst>
          </p:cNvPr>
          <p:cNvSpPr/>
          <p:nvPr/>
        </p:nvSpPr>
        <p:spPr>
          <a:xfrm>
            <a:off x="3854450" y="5342636"/>
            <a:ext cx="2114835" cy="5650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8AF4A3D-6E3E-1847-A362-3D8C3A0E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BFFF-9808-F14C-8885-01249A58DE8E}" type="datetime3">
              <a:rPr lang="en-US" smtClean="0"/>
              <a:t>2 July 2018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B21704-BAF4-994E-841A-21C5424DF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62BE4F0-9715-8F41-ACBD-36889110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33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A847C-C6D9-8648-80BD-13CE69032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6972"/>
            <a:ext cx="10515600" cy="2852737"/>
          </a:xfrm>
        </p:spPr>
        <p:txBody>
          <a:bodyPr/>
          <a:lstStyle/>
          <a:p>
            <a:r>
              <a:rPr lang="en-US" dirty="0"/>
              <a:t>Linac4 connection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44ADF2-CCBA-3D42-ABCF-E0872DAA0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377115"/>
            <a:ext cx="10515600" cy="15001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3600" dirty="0">
                <a:solidFill>
                  <a:schemeClr val="tx1"/>
                </a:solidFill>
              </a:rPr>
              <a:t>Updates induced at all levels of the control system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602A4-14FE-8D4F-8817-03F247C4D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AD3E-E64F-6B4A-A0CB-D9001FA3380F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3CF94-76F3-B44F-A30B-E5BC6C7D0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EF3B9-0D93-6C46-9A09-03C062AAA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A121-684B-2A46-BC6A-1E63E1701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connection – Timing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E752F-5C43-414D-819E-068109F8F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Switch off the LN4 MTG (coordinated with updates for LN3/LN4-&gt;LBE)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Update the PSB telegram (LIN4D group, users)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876C376-ED18-874A-BD9D-01FD7050FC3A}"/>
              </a:ext>
            </a:extLst>
          </p:cNvPr>
          <p:cNvSpPr/>
          <p:nvPr/>
        </p:nvSpPr>
        <p:spPr>
          <a:xfrm>
            <a:off x="1623317" y="2568541"/>
            <a:ext cx="1500027" cy="873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CCR MTG</a:t>
            </a:r>
          </a:p>
          <a:p>
            <a:pPr algn="ctr"/>
            <a:r>
              <a:rPr lang="en-US" dirty="0"/>
              <a:t>OPER.LIC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B6F256F-8BAD-DA41-9D41-C2F5390D7665}"/>
              </a:ext>
            </a:extLst>
          </p:cNvPr>
          <p:cNvSpPr/>
          <p:nvPr/>
        </p:nvSpPr>
        <p:spPr>
          <a:xfrm>
            <a:off x="5342561" y="2568540"/>
            <a:ext cx="1500027" cy="873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354 MTG</a:t>
            </a:r>
          </a:p>
          <a:p>
            <a:pPr algn="ctr"/>
            <a:r>
              <a:rPr lang="en-US" dirty="0"/>
              <a:t>CLN4.LN4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47C03C-BF4E-E64D-9F6E-7F7729BA9512}"/>
              </a:ext>
            </a:extLst>
          </p:cNvPr>
          <p:cNvSpPr/>
          <p:nvPr/>
        </p:nvSpPr>
        <p:spPr>
          <a:xfrm>
            <a:off x="4212405" y="4685015"/>
            <a:ext cx="753438" cy="452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FEC1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46563E-4A8C-FE4D-8407-6B0A8A179FDE}"/>
              </a:ext>
            </a:extLst>
          </p:cNvPr>
          <p:cNvSpPr/>
          <p:nvPr/>
        </p:nvSpPr>
        <p:spPr>
          <a:xfrm>
            <a:off x="5271071" y="4685015"/>
            <a:ext cx="753438" cy="452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FEC2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041DC4-0484-C844-9C4F-352254D1C283}"/>
              </a:ext>
            </a:extLst>
          </p:cNvPr>
          <p:cNvSpPr/>
          <p:nvPr/>
        </p:nvSpPr>
        <p:spPr>
          <a:xfrm>
            <a:off x="7388403" y="4685015"/>
            <a:ext cx="753438" cy="452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FEC4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5EB395-A5E7-9D4C-9B9B-F5EFB5F60B58}"/>
              </a:ext>
            </a:extLst>
          </p:cNvPr>
          <p:cNvSpPr/>
          <p:nvPr/>
        </p:nvSpPr>
        <p:spPr>
          <a:xfrm>
            <a:off x="6329737" y="4685015"/>
            <a:ext cx="753438" cy="452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FEC3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C067B2-F8A9-C746-8681-8B1DC650ACCC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6092575" y="3441843"/>
            <a:ext cx="1711" cy="8322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836711-C065-194F-915C-6085088C4991}"/>
              </a:ext>
            </a:extLst>
          </p:cNvPr>
          <p:cNvCxnSpPr>
            <a:endCxn id="6" idx="0"/>
          </p:cNvCxnSpPr>
          <p:nvPr/>
        </p:nvCxnSpPr>
        <p:spPr>
          <a:xfrm flipH="1">
            <a:off x="4589124" y="4274049"/>
            <a:ext cx="1506875" cy="4109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FEF202-AFF5-F54A-9539-F7734126F280}"/>
              </a:ext>
            </a:extLst>
          </p:cNvPr>
          <p:cNvCxnSpPr>
            <a:endCxn id="7" idx="0"/>
          </p:cNvCxnSpPr>
          <p:nvPr/>
        </p:nvCxnSpPr>
        <p:spPr>
          <a:xfrm flipH="1">
            <a:off x="5647790" y="4274049"/>
            <a:ext cx="448209" cy="4109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6DFD90-D8EB-D245-AB11-DF28C3FA95D2}"/>
              </a:ext>
            </a:extLst>
          </p:cNvPr>
          <p:cNvCxnSpPr>
            <a:endCxn id="9" idx="0"/>
          </p:cNvCxnSpPr>
          <p:nvPr/>
        </p:nvCxnSpPr>
        <p:spPr>
          <a:xfrm>
            <a:off x="6095999" y="4274049"/>
            <a:ext cx="610457" cy="4109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18A717-9308-E94F-A3DE-70D5C7C67AA3}"/>
              </a:ext>
            </a:extLst>
          </p:cNvPr>
          <p:cNvCxnSpPr>
            <a:endCxn id="8" idx="0"/>
          </p:cNvCxnSpPr>
          <p:nvPr/>
        </p:nvCxnSpPr>
        <p:spPr>
          <a:xfrm>
            <a:off x="6094286" y="4274049"/>
            <a:ext cx="1670836" cy="4109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ultiply 21">
            <a:extLst>
              <a:ext uri="{FF2B5EF4-FFF2-40B4-BE49-F238E27FC236}">
                <a16:creationId xmlns:a16="http://schemas.microsoft.com/office/drawing/2014/main" id="{03B13774-5144-0A4E-91C7-2DCAA6C3786F}"/>
              </a:ext>
            </a:extLst>
          </p:cNvPr>
          <p:cNvSpPr/>
          <p:nvPr/>
        </p:nvSpPr>
        <p:spPr>
          <a:xfrm>
            <a:off x="5563241" y="3472665"/>
            <a:ext cx="1058666" cy="595901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A1944158-5767-054D-9116-33A7971CE81A}"/>
              </a:ext>
            </a:extLst>
          </p:cNvPr>
          <p:cNvCxnSpPr>
            <a:stCxn id="4" idx="3"/>
          </p:cNvCxnSpPr>
          <p:nvPr/>
        </p:nvCxnSpPr>
        <p:spPr>
          <a:xfrm>
            <a:off x="3123344" y="3005193"/>
            <a:ext cx="2969230" cy="1268856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CEA93C8D-A404-444F-9C25-3436C523D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0015-6D0F-9F42-AE9E-A5DB230F3BE7}" type="datetime3">
              <a:rPr lang="en-US" smtClean="0"/>
              <a:t>2 July 2018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DEB7D98C-EA58-4941-8F34-A0A8F8FBE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AD9B3BD-AAF4-AC4C-904C-6989D3E94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25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9D8FF-3BB4-3047-BD0A-939AD349B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connection – FESA Instantiation / CCS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53163-BA55-4D41-9E9E-73856427E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Replace LN4 with PSB timing domain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CCS will automatically do the replacement</a:t>
            </a:r>
          </a:p>
          <a:p>
            <a:r>
              <a:rPr lang="en-US" dirty="0"/>
              <a:t>Regenerate all FESA3 instantiation files</a:t>
            </a:r>
          </a:p>
          <a:p>
            <a:r>
              <a:rPr lang="en-US" dirty="0"/>
              <a:t>FESA2 approaching its EOL; still 27 classes to be migrated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1D4101-5374-ED47-AC50-961124E5282D}"/>
              </a:ext>
            </a:extLst>
          </p:cNvPr>
          <p:cNvSpPr txBox="1"/>
          <p:nvPr/>
        </p:nvSpPr>
        <p:spPr>
          <a:xfrm>
            <a:off x="3434993" y="2627010"/>
            <a:ext cx="53220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&lt;configuration&gt;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&lt;description value="Stripping foil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acq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system"/&gt;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timingDomain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value="LN4"/&gt;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&lt;accelerator value="LN4"/&gt;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&lt;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acceleratorZone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value="LINAC4"/&gt;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&lt;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mainMuxCriterion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value="USER"/&gt;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&lt;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lun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idref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="_160722143410_0"&gt;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   &lt;value&gt;6&lt;/value&gt;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   &lt;/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lun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&lt;/configuration&gt;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0138610-0839-5749-9400-2BE8A3CBA7F9}"/>
              </a:ext>
            </a:extLst>
          </p:cNvPr>
          <p:cNvSpPr/>
          <p:nvPr/>
        </p:nvSpPr>
        <p:spPr>
          <a:xfrm>
            <a:off x="3708971" y="2794571"/>
            <a:ext cx="2671281" cy="5650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4EC9F8-4F2A-2E49-A116-811DDBDCD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D97-E086-6443-B103-038AA3735504}" type="datetime3">
              <a:rPr lang="en-US" smtClean="0"/>
              <a:t>2 July 2018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BA2F8E-8ABE-AC47-90BE-977E1E7C0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25EE70-727B-AD44-AAF2-8F171915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87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91D05-FC5E-0B48-AC77-1716C84DC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connection – FESA Persistence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22132-25FA-F843-9476-3D53C66C2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the cycle descriptors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Tool to update all persistency files provided by FESA team</a:t>
            </a:r>
          </a:p>
          <a:p>
            <a:r>
              <a:rPr lang="en-US" dirty="0"/>
              <a:t>Map between PSB and LN4 users will need to be established if new users are defined for PSB (BE/OP)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01DE74-1B01-6B4E-ADE6-7A2C906A0431}"/>
              </a:ext>
            </a:extLst>
          </p:cNvPr>
          <p:cNvSpPr txBox="1"/>
          <p:nvPr/>
        </p:nvSpPr>
        <p:spPr>
          <a:xfrm>
            <a:off x="3318553" y="2246866"/>
            <a:ext cx="55548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acquisitionDelay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id="0"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LN4.USER.AD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id="1"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LN4.USER.NORMGPS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id="2"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LN4.USER.NORMHRS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id="3"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LN4.USER.LHC_MD_B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id="4"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LN4.USER.EASTA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id="5"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LN4.USER.EASTB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id="6"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LN4.USER.CNGS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&lt;cycle id="7" name="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LN4.USER.SFTPRO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value="0"&gt;&lt;/cycle&gt;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acquisitionDelay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3CCD7C-D4E7-9541-BE6C-7784B0B28E36}"/>
              </a:ext>
            </a:extLst>
          </p:cNvPr>
          <p:cNvSpPr/>
          <p:nvPr/>
        </p:nvSpPr>
        <p:spPr>
          <a:xfrm>
            <a:off x="5075434" y="2246866"/>
            <a:ext cx="606175" cy="19655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5FB7CB-3BA3-3C46-92BA-D82760CBB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C031-2486-3D4B-99D0-73BE4B713057}" type="datetime3">
              <a:rPr lang="en-US" smtClean="0"/>
              <a:t>2 July 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92D4DB-EFDA-E843-A773-E96FB154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B45792-AE3E-F449-92C5-F34FEDD5A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6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E3451-85E2-3F46-A0E5-B2F5189A9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connection -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42A3C-C7D8-C34A-99A0-ADA80AE624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LN4OP profile – update the TGM_NETWORK environment variable to OPER.LIC</a:t>
            </a:r>
          </a:p>
          <a:p>
            <a:r>
              <a:rPr lang="en-US" dirty="0"/>
              <a:t>CO generic applications: CCM, WS, etc. use the environment variable</a:t>
            </a:r>
          </a:p>
          <a:p>
            <a:r>
              <a:rPr lang="en-US" dirty="0"/>
              <a:t>OP and Equipment group applications might need checking (e.g. hard-coded selector)</a:t>
            </a:r>
          </a:p>
          <a:p>
            <a:endParaRPr lang="en-US" dirty="0"/>
          </a:p>
          <a:p>
            <a:r>
              <a:rPr lang="en-US" dirty="0"/>
              <a:t>Functional modifications due to the connection are led by BE/OP (fixed displays, etc.)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0A336-8C8F-F840-A3B0-2F04A2681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9727-ABB9-0447-8054-F64B3A8BBC24}" type="datetime3">
              <a:rPr lang="en-US" smtClean="0"/>
              <a:t>2 July 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8AC68-11AE-1C4D-A51B-27228A46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I.Kozsar on behalf of the BE/CO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C6840-73A2-7C4B-A3DB-9CAE7851E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CBA-A91D-FE4F-B0D3-171AF13434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04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545</Words>
  <Application>Microsoft Macintosh PowerPoint</Application>
  <PresentationFormat>Widescreen</PresentationFormat>
  <Paragraphs>119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Wingdings</vt:lpstr>
      <vt:lpstr>Office Theme</vt:lpstr>
      <vt:lpstr>Linac4 –PSB connection</vt:lpstr>
      <vt:lpstr>Content</vt:lpstr>
      <vt:lpstr>Starting point </vt:lpstr>
      <vt:lpstr>CLN4.LN4 / LN4.USER.&lt;USERNAME&gt;</vt:lpstr>
      <vt:lpstr>Linac4 connection</vt:lpstr>
      <vt:lpstr>Linac4 connection – Timing</vt:lpstr>
      <vt:lpstr>Linac4 connection – FESA Instantiation / CCS</vt:lpstr>
      <vt:lpstr>Linac4 connection – FESA Persistence</vt:lpstr>
      <vt:lpstr>Linac4 connection - Applications</vt:lpstr>
      <vt:lpstr>Linac4 connection – Settings / InCA</vt:lpstr>
      <vt:lpstr>Linac4 connection - Milestones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 –PSB connection</dc:title>
  <dc:creator>Microsoft Office User</dc:creator>
  <cp:lastModifiedBy>Microsoft Office User</cp:lastModifiedBy>
  <cp:revision>35</cp:revision>
  <dcterms:created xsi:type="dcterms:W3CDTF">2018-05-30T21:15:55Z</dcterms:created>
  <dcterms:modified xsi:type="dcterms:W3CDTF">2018-07-02T08:10:53Z</dcterms:modified>
</cp:coreProperties>
</file>